
<file path=[Content_Types].xml><?xml version="1.0" encoding="utf-8"?>
<Types xmlns="http://schemas.openxmlformats.org/package/2006/content-types">
  <Default Extension="jpeg" ContentType="image/jpeg"/>
  <Default Extension="wdp" ContentType="image/vnd.ms-photo"/>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0"/>
  </p:handoutMasterIdLst>
  <p:sldIdLst>
    <p:sldId id="256" r:id="rId3"/>
    <p:sldId id="257" r:id="rId5"/>
    <p:sldId id="286" r:id="rId6"/>
    <p:sldId id="276" r:id="rId7"/>
    <p:sldId id="287" r:id="rId8"/>
    <p:sldId id="289" r:id="rId9"/>
    <p:sldId id="288" r:id="rId10"/>
    <p:sldId id="290" r:id="rId11"/>
    <p:sldId id="292" r:id="rId12"/>
    <p:sldId id="291" r:id="rId13"/>
    <p:sldId id="293" r:id="rId14"/>
    <p:sldId id="294" r:id="rId15"/>
    <p:sldId id="295" r:id="rId16"/>
    <p:sldId id="296" r:id="rId17"/>
    <p:sldId id="297" r:id="rId18"/>
    <p:sldId id="298" r:id="rId19"/>
  </p:sldIdLst>
  <p:sldSz cx="12192000" cy="6858000"/>
  <p:notesSz cx="6858000" cy="9144000"/>
  <p:embeddedFontLst>
    <p:embeddedFont>
      <p:font typeface="站酷快乐体 " pitchFamily="2" charset="-122"/>
      <p:regular r:id="rId24"/>
    </p:embeddedFont>
    <p:embeddedFont>
      <p:font typeface="方正少儿简体" charset="-122"/>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810E"/>
    <a:srgbClr val="0099E5"/>
    <a:srgbClr val="6FBD08"/>
    <a:srgbClr val="8DDA11"/>
    <a:srgbClr val="45268C"/>
    <a:srgbClr val="EF7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3" d="100"/>
          <a:sy n="73" d="100"/>
        </p:scale>
        <p:origin x="782" y="43"/>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font" Target="fonts/font2.fntdata"/><Relationship Id="rId24" Type="http://schemas.openxmlformats.org/officeDocument/2006/relationships/font" Target="fonts/font1.fntdata"/><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木先生iPPT04">
    <p:bg>
      <p:bgPr>
        <a:solidFill>
          <a:srgbClr val="FFF7DE"/>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5875" y="6161088"/>
            <a:ext cx="12223751" cy="712787"/>
            <a:chOff x="-15875" y="6161088"/>
            <a:chExt cx="12223751" cy="712787"/>
          </a:xfrm>
        </p:grpSpPr>
        <p:sp>
          <p:nvSpPr>
            <p:cNvPr id="57" name="Freeform 55"/>
            <p:cNvSpPr>
              <a:spLocks noEditPoints="1"/>
            </p:cNvSpPr>
            <p:nvPr/>
          </p:nvSpPr>
          <p:spPr bwMode="auto">
            <a:xfrm>
              <a:off x="-15875" y="6161088"/>
              <a:ext cx="3484563" cy="712787"/>
            </a:xfrm>
            <a:custGeom>
              <a:avLst/>
              <a:gdLst>
                <a:gd name="T0" fmla="*/ 224 w 228"/>
                <a:gd name="T1" fmla="*/ 21 h 46"/>
                <a:gd name="T2" fmla="*/ 203 w 228"/>
                <a:gd name="T3" fmla="*/ 18 h 46"/>
                <a:gd name="T4" fmla="*/ 172 w 228"/>
                <a:gd name="T5" fmla="*/ 16 h 46"/>
                <a:gd name="T6" fmla="*/ 137 w 228"/>
                <a:gd name="T7" fmla="*/ 16 h 46"/>
                <a:gd name="T8" fmla="*/ 107 w 228"/>
                <a:gd name="T9" fmla="*/ 14 h 46"/>
                <a:gd name="T10" fmla="*/ 81 w 228"/>
                <a:gd name="T11" fmla="*/ 7 h 46"/>
                <a:gd name="T12" fmla="*/ 56 w 228"/>
                <a:gd name="T13" fmla="*/ 2 h 46"/>
                <a:gd name="T14" fmla="*/ 28 w 228"/>
                <a:gd name="T15" fmla="*/ 10 h 46"/>
                <a:gd name="T16" fmla="*/ 11 w 228"/>
                <a:gd name="T17" fmla="*/ 10 h 46"/>
                <a:gd name="T18" fmla="*/ 0 w 228"/>
                <a:gd name="T19" fmla="*/ 22 h 46"/>
                <a:gd name="T20" fmla="*/ 155 w 228"/>
                <a:gd name="T21" fmla="*/ 24 h 46"/>
                <a:gd name="T22" fmla="*/ 160 w 228"/>
                <a:gd name="T23" fmla="*/ 30 h 46"/>
                <a:gd name="T24" fmla="*/ 165 w 228"/>
                <a:gd name="T25" fmla="*/ 29 h 46"/>
                <a:gd name="T26" fmla="*/ 169 w 228"/>
                <a:gd name="T27" fmla="*/ 23 h 46"/>
                <a:gd name="T28" fmla="*/ 168 w 228"/>
                <a:gd name="T29" fmla="*/ 29 h 46"/>
                <a:gd name="T30" fmla="*/ 184 w 228"/>
                <a:gd name="T31" fmla="*/ 22 h 46"/>
                <a:gd name="T32" fmla="*/ 191 w 228"/>
                <a:gd name="T33" fmla="*/ 26 h 46"/>
                <a:gd name="T34" fmla="*/ 200 w 228"/>
                <a:gd name="T35" fmla="*/ 25 h 46"/>
                <a:gd name="T36" fmla="*/ 201 w 228"/>
                <a:gd name="T37" fmla="*/ 26 h 46"/>
                <a:gd name="T38" fmla="*/ 206 w 228"/>
                <a:gd name="T39" fmla="*/ 24 h 46"/>
                <a:gd name="T40" fmla="*/ 210 w 228"/>
                <a:gd name="T41" fmla="*/ 25 h 46"/>
                <a:gd name="T42" fmla="*/ 216 w 228"/>
                <a:gd name="T43" fmla="*/ 24 h 46"/>
                <a:gd name="T44" fmla="*/ 221 w 228"/>
                <a:gd name="T45" fmla="*/ 23 h 46"/>
                <a:gd name="T46" fmla="*/ 216 w 228"/>
                <a:gd name="T47" fmla="*/ 23 h 46"/>
                <a:gd name="T48" fmla="*/ 201 w 228"/>
                <a:gd name="T49" fmla="*/ 19 h 46"/>
                <a:gd name="T50" fmla="*/ 195 w 228"/>
                <a:gd name="T51" fmla="*/ 23 h 46"/>
                <a:gd name="T52" fmla="*/ 190 w 228"/>
                <a:gd name="T53" fmla="*/ 27 h 46"/>
                <a:gd name="T54" fmla="*/ 183 w 228"/>
                <a:gd name="T55" fmla="*/ 27 h 46"/>
                <a:gd name="T56" fmla="*/ 169 w 228"/>
                <a:gd name="T57" fmla="*/ 18 h 46"/>
                <a:gd name="T58" fmla="*/ 147 w 228"/>
                <a:gd name="T59" fmla="*/ 16 h 46"/>
                <a:gd name="T60" fmla="*/ 138 w 228"/>
                <a:gd name="T61" fmla="*/ 19 h 46"/>
                <a:gd name="T62" fmla="*/ 118 w 228"/>
                <a:gd name="T63" fmla="*/ 17 h 46"/>
                <a:gd name="T64" fmla="*/ 119 w 228"/>
                <a:gd name="T65" fmla="*/ 19 h 46"/>
                <a:gd name="T66" fmla="*/ 122 w 228"/>
                <a:gd name="T67" fmla="*/ 16 h 46"/>
                <a:gd name="T68" fmla="*/ 124 w 228"/>
                <a:gd name="T69" fmla="*/ 17 h 46"/>
                <a:gd name="T70" fmla="*/ 132 w 228"/>
                <a:gd name="T71" fmla="*/ 21 h 46"/>
                <a:gd name="T72" fmla="*/ 133 w 228"/>
                <a:gd name="T73" fmla="*/ 15 h 46"/>
                <a:gd name="T74" fmla="*/ 115 w 228"/>
                <a:gd name="T75" fmla="*/ 15 h 46"/>
                <a:gd name="T76" fmla="*/ 77 w 228"/>
                <a:gd name="T77" fmla="*/ 23 h 46"/>
                <a:gd name="T78" fmla="*/ 82 w 228"/>
                <a:gd name="T79" fmla="*/ 22 h 46"/>
                <a:gd name="T80" fmla="*/ 89 w 228"/>
                <a:gd name="T81" fmla="*/ 21 h 46"/>
                <a:gd name="T82" fmla="*/ 96 w 228"/>
                <a:gd name="T83" fmla="*/ 20 h 46"/>
                <a:gd name="T84" fmla="*/ 89 w 228"/>
                <a:gd name="T85" fmla="*/ 13 h 46"/>
                <a:gd name="T86" fmla="*/ 78 w 228"/>
                <a:gd name="T87" fmla="*/ 14 h 46"/>
                <a:gd name="T88" fmla="*/ 61 w 228"/>
                <a:gd name="T89" fmla="*/ 16 h 46"/>
                <a:gd name="T90" fmla="*/ 43 w 228"/>
                <a:gd name="T91" fmla="*/ 11 h 46"/>
                <a:gd name="T92" fmla="*/ 43 w 228"/>
                <a:gd name="T93" fmla="*/ 11 h 46"/>
                <a:gd name="T94" fmla="*/ 41 w 228"/>
                <a:gd name="T95" fmla="*/ 13 h 46"/>
                <a:gd name="T96" fmla="*/ 44 w 228"/>
                <a:gd name="T97" fmla="*/ 17 h 46"/>
                <a:gd name="T98" fmla="*/ 48 w 228"/>
                <a:gd name="T99" fmla="*/ 18 h 46"/>
                <a:gd name="T100" fmla="*/ 51 w 228"/>
                <a:gd name="T101" fmla="*/ 18 h 46"/>
                <a:gd name="T102" fmla="*/ 58 w 228"/>
                <a:gd name="T103" fmla="*/ 14 h 46"/>
                <a:gd name="T104" fmla="*/ 53 w 228"/>
                <a:gd name="T105" fmla="*/ 13 h 46"/>
                <a:gd name="T106" fmla="*/ 43 w 228"/>
                <a:gd name="T107" fmla="*/ 6 h 46"/>
                <a:gd name="T108" fmla="*/ 28 w 228"/>
                <a:gd name="T109" fmla="*/ 16 h 46"/>
                <a:gd name="T110" fmla="*/ 24 w 228"/>
                <a:gd name="T111" fmla="*/ 14 h 46"/>
                <a:gd name="T112" fmla="*/ 17 w 228"/>
                <a:gd name="T113" fmla="*/ 20 h 46"/>
                <a:gd name="T114" fmla="*/ 3 w 228"/>
                <a:gd name="T115" fmla="*/ 19 h 46"/>
                <a:gd name="T116" fmla="*/ 7 w 228"/>
                <a:gd name="T117" fmla="*/ 17 h 46"/>
                <a:gd name="T118" fmla="*/ 9 w 228"/>
                <a:gd name="T119" fmla="*/ 15 h 46"/>
                <a:gd name="T120" fmla="*/ 9 w 228"/>
                <a:gd name="T121"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46">
                  <a:moveTo>
                    <a:pt x="0" y="22"/>
                  </a:moveTo>
                  <a:cubicBezTo>
                    <a:pt x="0" y="46"/>
                    <a:pt x="0" y="46"/>
                    <a:pt x="0" y="46"/>
                  </a:cubicBezTo>
                  <a:cubicBezTo>
                    <a:pt x="228" y="46"/>
                    <a:pt x="228" y="46"/>
                    <a:pt x="228" y="46"/>
                  </a:cubicBezTo>
                  <a:cubicBezTo>
                    <a:pt x="227" y="39"/>
                    <a:pt x="227" y="29"/>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5" y="26"/>
                  </a:cubicBezTo>
                  <a:cubicBezTo>
                    <a:pt x="225" y="25"/>
                    <a:pt x="226" y="25"/>
                    <a:pt x="226" y="25"/>
                  </a:cubicBezTo>
                  <a:cubicBezTo>
                    <a:pt x="226" y="24"/>
                    <a:pt x="226" y="24"/>
                    <a:pt x="226" y="24"/>
                  </a:cubicBezTo>
                  <a:cubicBezTo>
                    <a:pt x="225" y="25"/>
                    <a:pt x="225" y="25"/>
                    <a:pt x="225" y="25"/>
                  </a:cubicBezTo>
                  <a:cubicBezTo>
                    <a:pt x="224" y="25"/>
                    <a:pt x="224" y="25"/>
                    <a:pt x="224" y="25"/>
                  </a:cubicBezTo>
                  <a:cubicBezTo>
                    <a:pt x="224" y="24"/>
                    <a:pt x="225" y="23"/>
                    <a:pt x="225" y="22"/>
                  </a:cubicBezTo>
                  <a:cubicBezTo>
                    <a:pt x="225" y="22"/>
                    <a:pt x="225" y="22"/>
                    <a:pt x="226" y="22"/>
                  </a:cubicBezTo>
                  <a:cubicBezTo>
                    <a:pt x="225" y="22"/>
                    <a:pt x="225" y="21"/>
                    <a:pt x="225" y="21"/>
                  </a:cubicBezTo>
                  <a:cubicBezTo>
                    <a:pt x="225" y="21"/>
                    <a:pt x="225" y="21"/>
                    <a:pt x="225" y="21"/>
                  </a:cubicBezTo>
                  <a:cubicBezTo>
                    <a:pt x="225" y="21"/>
                    <a:pt x="225" y="21"/>
                    <a:pt x="224" y="21"/>
                  </a:cubicBezTo>
                  <a:cubicBezTo>
                    <a:pt x="225" y="21"/>
                    <a:pt x="225" y="21"/>
                    <a:pt x="225" y="21"/>
                  </a:cubicBezTo>
                  <a:cubicBezTo>
                    <a:pt x="225" y="21"/>
                    <a:pt x="225" y="21"/>
                    <a:pt x="225" y="21"/>
                  </a:cubicBezTo>
                  <a:cubicBezTo>
                    <a:pt x="225" y="21"/>
                    <a:pt x="224" y="21"/>
                    <a:pt x="224" y="21"/>
                  </a:cubicBezTo>
                  <a:cubicBezTo>
                    <a:pt x="224" y="21"/>
                    <a:pt x="224" y="21"/>
                    <a:pt x="223" y="21"/>
                  </a:cubicBezTo>
                  <a:cubicBezTo>
                    <a:pt x="223" y="21"/>
                    <a:pt x="224" y="21"/>
                    <a:pt x="224" y="21"/>
                  </a:cubicBezTo>
                  <a:cubicBezTo>
                    <a:pt x="223" y="21"/>
                    <a:pt x="222" y="22"/>
                    <a:pt x="221" y="22"/>
                  </a:cubicBezTo>
                  <a:cubicBezTo>
                    <a:pt x="222" y="21"/>
                    <a:pt x="223" y="20"/>
                    <a:pt x="224" y="19"/>
                  </a:cubicBezTo>
                  <a:cubicBezTo>
                    <a:pt x="224" y="19"/>
                    <a:pt x="225" y="19"/>
                    <a:pt x="225" y="19"/>
                  </a:cubicBezTo>
                  <a:cubicBezTo>
                    <a:pt x="225" y="19"/>
                    <a:pt x="225" y="19"/>
                    <a:pt x="225" y="18"/>
                  </a:cubicBezTo>
                  <a:cubicBezTo>
                    <a:pt x="225" y="18"/>
                    <a:pt x="225" y="18"/>
                    <a:pt x="224" y="18"/>
                  </a:cubicBezTo>
                  <a:cubicBezTo>
                    <a:pt x="225" y="18"/>
                    <a:pt x="225" y="18"/>
                    <a:pt x="225" y="18"/>
                  </a:cubicBezTo>
                  <a:cubicBezTo>
                    <a:pt x="225" y="18"/>
                    <a:pt x="225" y="17"/>
                    <a:pt x="225" y="17"/>
                  </a:cubicBezTo>
                  <a:cubicBezTo>
                    <a:pt x="225" y="17"/>
                    <a:pt x="225" y="17"/>
                    <a:pt x="225" y="17"/>
                  </a:cubicBezTo>
                  <a:cubicBezTo>
                    <a:pt x="224" y="17"/>
                    <a:pt x="223" y="17"/>
                    <a:pt x="223" y="17"/>
                  </a:cubicBezTo>
                  <a:cubicBezTo>
                    <a:pt x="223" y="17"/>
                    <a:pt x="223" y="17"/>
                    <a:pt x="224" y="16"/>
                  </a:cubicBezTo>
                  <a:cubicBezTo>
                    <a:pt x="224" y="16"/>
                    <a:pt x="223" y="17"/>
                    <a:pt x="222" y="17"/>
                  </a:cubicBezTo>
                  <a:cubicBezTo>
                    <a:pt x="222" y="17"/>
                    <a:pt x="222" y="17"/>
                    <a:pt x="221" y="17"/>
                  </a:cubicBezTo>
                  <a:cubicBezTo>
                    <a:pt x="221" y="17"/>
                    <a:pt x="222" y="17"/>
                    <a:pt x="222" y="17"/>
                  </a:cubicBezTo>
                  <a:cubicBezTo>
                    <a:pt x="222" y="17"/>
                    <a:pt x="222" y="17"/>
                    <a:pt x="222" y="17"/>
                  </a:cubicBezTo>
                  <a:cubicBezTo>
                    <a:pt x="219" y="16"/>
                    <a:pt x="217" y="15"/>
                    <a:pt x="214" y="14"/>
                  </a:cubicBezTo>
                  <a:cubicBezTo>
                    <a:pt x="214" y="14"/>
                    <a:pt x="215" y="14"/>
                    <a:pt x="215" y="14"/>
                  </a:cubicBezTo>
                  <a:cubicBezTo>
                    <a:pt x="214" y="14"/>
                    <a:pt x="214" y="14"/>
                    <a:pt x="214" y="14"/>
                  </a:cubicBezTo>
                  <a:cubicBezTo>
                    <a:pt x="213" y="14"/>
                    <a:pt x="213" y="14"/>
                    <a:pt x="213" y="14"/>
                  </a:cubicBezTo>
                  <a:cubicBezTo>
                    <a:pt x="213" y="14"/>
                    <a:pt x="213" y="14"/>
                    <a:pt x="214" y="14"/>
                  </a:cubicBezTo>
                  <a:cubicBezTo>
                    <a:pt x="209" y="15"/>
                    <a:pt x="206" y="17"/>
                    <a:pt x="203" y="18"/>
                  </a:cubicBezTo>
                  <a:cubicBezTo>
                    <a:pt x="203" y="18"/>
                    <a:pt x="202" y="18"/>
                    <a:pt x="202" y="18"/>
                  </a:cubicBezTo>
                  <a:cubicBezTo>
                    <a:pt x="204" y="17"/>
                    <a:pt x="205" y="17"/>
                    <a:pt x="205" y="17"/>
                  </a:cubicBezTo>
                  <a:cubicBezTo>
                    <a:pt x="203" y="17"/>
                    <a:pt x="202" y="17"/>
                    <a:pt x="201" y="17"/>
                  </a:cubicBezTo>
                  <a:cubicBezTo>
                    <a:pt x="200" y="17"/>
                    <a:pt x="198" y="17"/>
                    <a:pt x="196" y="16"/>
                  </a:cubicBezTo>
                  <a:cubicBezTo>
                    <a:pt x="196" y="16"/>
                    <a:pt x="198" y="17"/>
                    <a:pt x="200" y="18"/>
                  </a:cubicBezTo>
                  <a:cubicBezTo>
                    <a:pt x="200" y="18"/>
                    <a:pt x="199" y="18"/>
                    <a:pt x="199" y="18"/>
                  </a:cubicBezTo>
                  <a:cubicBezTo>
                    <a:pt x="196" y="16"/>
                    <a:pt x="192" y="15"/>
                    <a:pt x="187" y="13"/>
                  </a:cubicBezTo>
                  <a:cubicBezTo>
                    <a:pt x="187" y="13"/>
                    <a:pt x="193" y="15"/>
                    <a:pt x="198" y="18"/>
                  </a:cubicBezTo>
                  <a:cubicBezTo>
                    <a:pt x="195" y="19"/>
                    <a:pt x="193" y="20"/>
                    <a:pt x="191" y="21"/>
                  </a:cubicBezTo>
                  <a:cubicBezTo>
                    <a:pt x="190" y="21"/>
                    <a:pt x="188" y="20"/>
                    <a:pt x="186" y="20"/>
                  </a:cubicBezTo>
                  <a:cubicBezTo>
                    <a:pt x="186" y="20"/>
                    <a:pt x="188" y="21"/>
                    <a:pt x="191" y="22"/>
                  </a:cubicBezTo>
                  <a:cubicBezTo>
                    <a:pt x="191" y="22"/>
                    <a:pt x="191" y="22"/>
                    <a:pt x="190" y="22"/>
                  </a:cubicBezTo>
                  <a:cubicBezTo>
                    <a:pt x="188" y="21"/>
                    <a:pt x="185" y="20"/>
                    <a:pt x="182" y="18"/>
                  </a:cubicBezTo>
                  <a:cubicBezTo>
                    <a:pt x="181" y="17"/>
                    <a:pt x="179" y="15"/>
                    <a:pt x="178" y="15"/>
                  </a:cubicBezTo>
                  <a:cubicBezTo>
                    <a:pt x="182" y="13"/>
                    <a:pt x="185" y="12"/>
                    <a:pt x="185" y="12"/>
                  </a:cubicBezTo>
                  <a:cubicBezTo>
                    <a:pt x="182" y="13"/>
                    <a:pt x="180" y="14"/>
                    <a:pt x="178" y="14"/>
                  </a:cubicBezTo>
                  <a:cubicBezTo>
                    <a:pt x="178" y="14"/>
                    <a:pt x="178" y="14"/>
                    <a:pt x="178" y="14"/>
                  </a:cubicBezTo>
                  <a:cubicBezTo>
                    <a:pt x="178" y="14"/>
                    <a:pt x="178" y="14"/>
                    <a:pt x="178" y="14"/>
                  </a:cubicBezTo>
                  <a:cubicBezTo>
                    <a:pt x="176" y="15"/>
                    <a:pt x="174" y="16"/>
                    <a:pt x="173" y="17"/>
                  </a:cubicBezTo>
                  <a:cubicBezTo>
                    <a:pt x="173" y="16"/>
                    <a:pt x="172" y="16"/>
                    <a:pt x="172" y="16"/>
                  </a:cubicBezTo>
                  <a:cubicBezTo>
                    <a:pt x="173" y="16"/>
                    <a:pt x="174" y="16"/>
                    <a:pt x="174" y="16"/>
                  </a:cubicBezTo>
                  <a:cubicBezTo>
                    <a:pt x="173" y="16"/>
                    <a:pt x="173" y="16"/>
                    <a:pt x="172" y="16"/>
                  </a:cubicBezTo>
                  <a:cubicBezTo>
                    <a:pt x="169" y="14"/>
                    <a:pt x="167" y="14"/>
                    <a:pt x="167" y="14"/>
                  </a:cubicBezTo>
                  <a:cubicBezTo>
                    <a:pt x="169" y="15"/>
                    <a:pt x="170" y="15"/>
                    <a:pt x="171" y="16"/>
                  </a:cubicBezTo>
                  <a:cubicBezTo>
                    <a:pt x="170" y="16"/>
                    <a:pt x="169" y="16"/>
                    <a:pt x="169" y="17"/>
                  </a:cubicBezTo>
                  <a:cubicBezTo>
                    <a:pt x="166" y="15"/>
                    <a:pt x="164" y="13"/>
                    <a:pt x="160" y="11"/>
                  </a:cubicBezTo>
                  <a:cubicBezTo>
                    <a:pt x="161" y="11"/>
                    <a:pt x="162" y="10"/>
                    <a:pt x="163" y="10"/>
                  </a:cubicBezTo>
                  <a:cubicBezTo>
                    <a:pt x="162" y="10"/>
                    <a:pt x="161" y="11"/>
                    <a:pt x="160" y="11"/>
                  </a:cubicBezTo>
                  <a:cubicBezTo>
                    <a:pt x="160" y="11"/>
                    <a:pt x="159" y="10"/>
                    <a:pt x="158" y="10"/>
                  </a:cubicBezTo>
                  <a:cubicBezTo>
                    <a:pt x="160" y="10"/>
                    <a:pt x="161" y="10"/>
                    <a:pt x="161" y="10"/>
                  </a:cubicBezTo>
                  <a:cubicBezTo>
                    <a:pt x="160" y="10"/>
                    <a:pt x="159" y="10"/>
                    <a:pt x="158" y="10"/>
                  </a:cubicBezTo>
                  <a:cubicBezTo>
                    <a:pt x="158" y="9"/>
                    <a:pt x="157" y="9"/>
                    <a:pt x="156" y="9"/>
                  </a:cubicBezTo>
                  <a:cubicBezTo>
                    <a:pt x="156" y="9"/>
                    <a:pt x="157" y="9"/>
                    <a:pt x="158" y="10"/>
                  </a:cubicBezTo>
                  <a:cubicBezTo>
                    <a:pt x="151" y="11"/>
                    <a:pt x="148" y="13"/>
                    <a:pt x="145" y="15"/>
                  </a:cubicBezTo>
                  <a:cubicBezTo>
                    <a:pt x="145" y="15"/>
                    <a:pt x="145" y="15"/>
                    <a:pt x="145" y="15"/>
                  </a:cubicBezTo>
                  <a:cubicBezTo>
                    <a:pt x="145" y="15"/>
                    <a:pt x="145" y="15"/>
                    <a:pt x="145" y="15"/>
                  </a:cubicBezTo>
                  <a:cubicBezTo>
                    <a:pt x="144" y="16"/>
                    <a:pt x="143" y="17"/>
                    <a:pt x="143" y="18"/>
                  </a:cubicBezTo>
                  <a:cubicBezTo>
                    <a:pt x="143" y="18"/>
                    <a:pt x="142" y="18"/>
                    <a:pt x="142" y="18"/>
                  </a:cubicBezTo>
                  <a:cubicBezTo>
                    <a:pt x="142" y="17"/>
                    <a:pt x="142" y="16"/>
                    <a:pt x="141" y="15"/>
                  </a:cubicBezTo>
                  <a:cubicBezTo>
                    <a:pt x="145" y="13"/>
                    <a:pt x="148" y="12"/>
                    <a:pt x="148" y="12"/>
                  </a:cubicBezTo>
                  <a:cubicBezTo>
                    <a:pt x="146" y="13"/>
                    <a:pt x="143" y="14"/>
                    <a:pt x="141" y="15"/>
                  </a:cubicBezTo>
                  <a:cubicBezTo>
                    <a:pt x="139" y="10"/>
                    <a:pt x="135" y="7"/>
                    <a:pt x="135" y="7"/>
                  </a:cubicBezTo>
                  <a:cubicBezTo>
                    <a:pt x="138" y="10"/>
                    <a:pt x="140" y="13"/>
                    <a:pt x="140" y="15"/>
                  </a:cubicBezTo>
                  <a:cubicBezTo>
                    <a:pt x="139" y="16"/>
                    <a:pt x="138" y="16"/>
                    <a:pt x="137" y="16"/>
                  </a:cubicBezTo>
                  <a:cubicBezTo>
                    <a:pt x="137" y="16"/>
                    <a:pt x="137" y="16"/>
                    <a:pt x="136" y="16"/>
                  </a:cubicBezTo>
                  <a:cubicBezTo>
                    <a:pt x="136" y="16"/>
                    <a:pt x="136" y="16"/>
                    <a:pt x="136" y="16"/>
                  </a:cubicBezTo>
                  <a:cubicBezTo>
                    <a:pt x="138" y="15"/>
                    <a:pt x="139" y="15"/>
                    <a:pt x="139" y="15"/>
                  </a:cubicBezTo>
                  <a:cubicBezTo>
                    <a:pt x="138" y="15"/>
                    <a:pt x="137" y="15"/>
                    <a:pt x="136" y="16"/>
                  </a:cubicBezTo>
                  <a:cubicBezTo>
                    <a:pt x="134" y="12"/>
                    <a:pt x="130" y="9"/>
                    <a:pt x="128" y="8"/>
                  </a:cubicBezTo>
                  <a:cubicBezTo>
                    <a:pt x="133" y="6"/>
                    <a:pt x="137" y="5"/>
                    <a:pt x="137" y="5"/>
                  </a:cubicBezTo>
                  <a:cubicBezTo>
                    <a:pt x="133" y="6"/>
                    <a:pt x="130" y="7"/>
                    <a:pt x="127" y="8"/>
                  </a:cubicBezTo>
                  <a:cubicBezTo>
                    <a:pt x="127" y="8"/>
                    <a:pt x="126" y="8"/>
                    <a:pt x="126" y="8"/>
                  </a:cubicBezTo>
                  <a:cubicBezTo>
                    <a:pt x="127" y="8"/>
                    <a:pt x="127" y="7"/>
                    <a:pt x="127" y="7"/>
                  </a:cubicBezTo>
                  <a:cubicBezTo>
                    <a:pt x="127" y="8"/>
                    <a:pt x="127" y="8"/>
                    <a:pt x="126" y="8"/>
                  </a:cubicBezTo>
                  <a:cubicBezTo>
                    <a:pt x="125" y="7"/>
                    <a:pt x="124" y="7"/>
                    <a:pt x="124" y="7"/>
                  </a:cubicBezTo>
                  <a:cubicBezTo>
                    <a:pt x="125" y="7"/>
                    <a:pt x="125" y="7"/>
                    <a:pt x="126" y="8"/>
                  </a:cubicBezTo>
                  <a:cubicBezTo>
                    <a:pt x="125" y="8"/>
                    <a:pt x="124" y="8"/>
                    <a:pt x="123" y="8"/>
                  </a:cubicBezTo>
                  <a:cubicBezTo>
                    <a:pt x="121" y="6"/>
                    <a:pt x="117" y="5"/>
                    <a:pt x="113" y="3"/>
                  </a:cubicBezTo>
                  <a:cubicBezTo>
                    <a:pt x="113" y="3"/>
                    <a:pt x="118" y="5"/>
                    <a:pt x="123" y="8"/>
                  </a:cubicBezTo>
                  <a:cubicBezTo>
                    <a:pt x="119" y="9"/>
                    <a:pt x="117" y="10"/>
                    <a:pt x="115" y="11"/>
                  </a:cubicBezTo>
                  <a:cubicBezTo>
                    <a:pt x="112" y="9"/>
                    <a:pt x="110" y="8"/>
                    <a:pt x="110" y="8"/>
                  </a:cubicBezTo>
                  <a:cubicBezTo>
                    <a:pt x="112" y="9"/>
                    <a:pt x="113" y="10"/>
                    <a:pt x="115" y="11"/>
                  </a:cubicBezTo>
                  <a:cubicBezTo>
                    <a:pt x="112" y="13"/>
                    <a:pt x="111" y="14"/>
                    <a:pt x="110" y="16"/>
                  </a:cubicBezTo>
                  <a:cubicBezTo>
                    <a:pt x="109" y="15"/>
                    <a:pt x="109" y="15"/>
                    <a:pt x="109" y="15"/>
                  </a:cubicBezTo>
                  <a:cubicBezTo>
                    <a:pt x="108" y="9"/>
                    <a:pt x="101" y="6"/>
                    <a:pt x="101" y="6"/>
                  </a:cubicBezTo>
                  <a:cubicBezTo>
                    <a:pt x="106" y="9"/>
                    <a:pt x="107" y="12"/>
                    <a:pt x="107" y="14"/>
                  </a:cubicBezTo>
                  <a:cubicBezTo>
                    <a:pt x="105" y="13"/>
                    <a:pt x="104" y="13"/>
                    <a:pt x="104" y="13"/>
                  </a:cubicBezTo>
                  <a:cubicBezTo>
                    <a:pt x="105" y="13"/>
                    <a:pt x="106" y="14"/>
                    <a:pt x="107" y="14"/>
                  </a:cubicBezTo>
                  <a:cubicBezTo>
                    <a:pt x="106" y="15"/>
                    <a:pt x="106" y="15"/>
                    <a:pt x="106" y="16"/>
                  </a:cubicBezTo>
                  <a:cubicBezTo>
                    <a:pt x="105" y="15"/>
                    <a:pt x="104" y="15"/>
                    <a:pt x="103" y="14"/>
                  </a:cubicBezTo>
                  <a:cubicBezTo>
                    <a:pt x="102" y="12"/>
                    <a:pt x="101" y="11"/>
                    <a:pt x="100" y="10"/>
                  </a:cubicBezTo>
                  <a:cubicBezTo>
                    <a:pt x="102" y="9"/>
                    <a:pt x="103" y="8"/>
                    <a:pt x="103" y="8"/>
                  </a:cubicBezTo>
                  <a:cubicBezTo>
                    <a:pt x="102" y="9"/>
                    <a:pt x="101" y="9"/>
                    <a:pt x="100" y="10"/>
                  </a:cubicBezTo>
                  <a:cubicBezTo>
                    <a:pt x="96" y="6"/>
                    <a:pt x="91" y="5"/>
                    <a:pt x="91" y="5"/>
                  </a:cubicBezTo>
                  <a:cubicBezTo>
                    <a:pt x="95" y="7"/>
                    <a:pt x="97" y="8"/>
                    <a:pt x="99" y="10"/>
                  </a:cubicBezTo>
                  <a:cubicBezTo>
                    <a:pt x="98" y="10"/>
                    <a:pt x="97" y="10"/>
                    <a:pt x="97" y="11"/>
                  </a:cubicBezTo>
                  <a:cubicBezTo>
                    <a:pt x="97" y="11"/>
                    <a:pt x="96" y="10"/>
                    <a:pt x="96" y="10"/>
                  </a:cubicBezTo>
                  <a:cubicBezTo>
                    <a:pt x="93" y="8"/>
                    <a:pt x="88" y="4"/>
                    <a:pt x="80" y="1"/>
                  </a:cubicBezTo>
                  <a:cubicBezTo>
                    <a:pt x="81" y="2"/>
                    <a:pt x="90" y="5"/>
                    <a:pt x="95" y="11"/>
                  </a:cubicBezTo>
                  <a:cubicBezTo>
                    <a:pt x="94" y="12"/>
                    <a:pt x="93" y="12"/>
                    <a:pt x="93" y="12"/>
                  </a:cubicBezTo>
                  <a:cubicBezTo>
                    <a:pt x="92" y="12"/>
                    <a:pt x="92" y="12"/>
                    <a:pt x="92" y="12"/>
                  </a:cubicBezTo>
                  <a:cubicBezTo>
                    <a:pt x="92" y="12"/>
                    <a:pt x="92" y="12"/>
                    <a:pt x="92" y="12"/>
                  </a:cubicBezTo>
                  <a:cubicBezTo>
                    <a:pt x="92" y="12"/>
                    <a:pt x="92" y="12"/>
                    <a:pt x="92" y="12"/>
                  </a:cubicBezTo>
                  <a:cubicBezTo>
                    <a:pt x="91" y="11"/>
                    <a:pt x="90" y="11"/>
                    <a:pt x="89" y="10"/>
                  </a:cubicBezTo>
                  <a:cubicBezTo>
                    <a:pt x="89" y="10"/>
                    <a:pt x="90" y="11"/>
                    <a:pt x="92" y="12"/>
                  </a:cubicBezTo>
                  <a:cubicBezTo>
                    <a:pt x="90" y="12"/>
                    <a:pt x="89" y="13"/>
                    <a:pt x="88" y="13"/>
                  </a:cubicBezTo>
                  <a:cubicBezTo>
                    <a:pt x="85" y="11"/>
                    <a:pt x="81" y="9"/>
                    <a:pt x="79" y="7"/>
                  </a:cubicBezTo>
                  <a:cubicBezTo>
                    <a:pt x="80" y="7"/>
                    <a:pt x="81" y="7"/>
                    <a:pt x="81" y="7"/>
                  </a:cubicBezTo>
                  <a:cubicBezTo>
                    <a:pt x="80" y="7"/>
                    <a:pt x="80" y="7"/>
                    <a:pt x="79" y="7"/>
                  </a:cubicBezTo>
                  <a:cubicBezTo>
                    <a:pt x="78" y="7"/>
                    <a:pt x="78" y="7"/>
                    <a:pt x="77" y="6"/>
                  </a:cubicBezTo>
                  <a:cubicBezTo>
                    <a:pt x="78" y="6"/>
                    <a:pt x="79" y="6"/>
                    <a:pt x="79" y="6"/>
                  </a:cubicBezTo>
                  <a:cubicBezTo>
                    <a:pt x="78" y="6"/>
                    <a:pt x="78" y="6"/>
                    <a:pt x="77" y="6"/>
                  </a:cubicBezTo>
                  <a:cubicBezTo>
                    <a:pt x="77" y="6"/>
                    <a:pt x="77" y="6"/>
                    <a:pt x="77" y="6"/>
                  </a:cubicBezTo>
                  <a:cubicBezTo>
                    <a:pt x="77" y="6"/>
                    <a:pt x="77" y="6"/>
                    <a:pt x="77" y="6"/>
                  </a:cubicBezTo>
                  <a:cubicBezTo>
                    <a:pt x="70" y="7"/>
                    <a:pt x="66" y="10"/>
                    <a:pt x="64" y="12"/>
                  </a:cubicBezTo>
                  <a:cubicBezTo>
                    <a:pt x="64" y="12"/>
                    <a:pt x="64" y="12"/>
                    <a:pt x="64" y="12"/>
                  </a:cubicBezTo>
                  <a:cubicBezTo>
                    <a:pt x="64" y="12"/>
                    <a:pt x="64" y="12"/>
                    <a:pt x="64" y="12"/>
                  </a:cubicBezTo>
                  <a:cubicBezTo>
                    <a:pt x="63" y="13"/>
                    <a:pt x="62" y="14"/>
                    <a:pt x="62" y="15"/>
                  </a:cubicBezTo>
                  <a:cubicBezTo>
                    <a:pt x="61" y="15"/>
                    <a:pt x="61" y="15"/>
                    <a:pt x="61" y="15"/>
                  </a:cubicBezTo>
                  <a:cubicBezTo>
                    <a:pt x="61" y="14"/>
                    <a:pt x="60" y="13"/>
                    <a:pt x="60" y="12"/>
                  </a:cubicBezTo>
                  <a:cubicBezTo>
                    <a:pt x="64" y="10"/>
                    <a:pt x="67" y="9"/>
                    <a:pt x="67" y="9"/>
                  </a:cubicBezTo>
                  <a:cubicBezTo>
                    <a:pt x="64" y="10"/>
                    <a:pt x="62" y="11"/>
                    <a:pt x="60" y="12"/>
                  </a:cubicBezTo>
                  <a:cubicBezTo>
                    <a:pt x="60" y="11"/>
                    <a:pt x="59" y="10"/>
                    <a:pt x="59" y="9"/>
                  </a:cubicBezTo>
                  <a:cubicBezTo>
                    <a:pt x="59" y="9"/>
                    <a:pt x="60" y="9"/>
                    <a:pt x="60" y="9"/>
                  </a:cubicBezTo>
                  <a:cubicBezTo>
                    <a:pt x="59" y="9"/>
                    <a:pt x="59" y="9"/>
                    <a:pt x="59" y="9"/>
                  </a:cubicBezTo>
                  <a:cubicBezTo>
                    <a:pt x="56" y="6"/>
                    <a:pt x="53" y="4"/>
                    <a:pt x="53" y="4"/>
                  </a:cubicBezTo>
                  <a:cubicBezTo>
                    <a:pt x="56" y="6"/>
                    <a:pt x="57" y="8"/>
                    <a:pt x="58" y="10"/>
                  </a:cubicBezTo>
                  <a:cubicBezTo>
                    <a:pt x="57" y="10"/>
                    <a:pt x="55" y="11"/>
                    <a:pt x="54" y="11"/>
                  </a:cubicBezTo>
                  <a:cubicBezTo>
                    <a:pt x="52" y="8"/>
                    <a:pt x="49" y="6"/>
                    <a:pt x="47" y="5"/>
                  </a:cubicBezTo>
                  <a:cubicBezTo>
                    <a:pt x="51" y="3"/>
                    <a:pt x="56" y="2"/>
                    <a:pt x="56" y="2"/>
                  </a:cubicBezTo>
                  <a:cubicBezTo>
                    <a:pt x="52" y="3"/>
                    <a:pt x="49" y="4"/>
                    <a:pt x="46" y="5"/>
                  </a:cubicBezTo>
                  <a:cubicBezTo>
                    <a:pt x="46" y="5"/>
                    <a:pt x="45" y="5"/>
                    <a:pt x="45" y="5"/>
                  </a:cubicBezTo>
                  <a:cubicBezTo>
                    <a:pt x="46" y="5"/>
                    <a:pt x="46" y="5"/>
                    <a:pt x="46" y="5"/>
                  </a:cubicBezTo>
                  <a:cubicBezTo>
                    <a:pt x="46" y="5"/>
                    <a:pt x="45" y="5"/>
                    <a:pt x="45" y="5"/>
                  </a:cubicBezTo>
                  <a:cubicBezTo>
                    <a:pt x="44" y="4"/>
                    <a:pt x="43" y="4"/>
                    <a:pt x="43" y="4"/>
                  </a:cubicBezTo>
                  <a:cubicBezTo>
                    <a:pt x="43" y="4"/>
                    <a:pt x="44" y="5"/>
                    <a:pt x="44" y="5"/>
                  </a:cubicBezTo>
                  <a:cubicBezTo>
                    <a:pt x="44" y="5"/>
                    <a:pt x="43" y="5"/>
                    <a:pt x="42" y="5"/>
                  </a:cubicBezTo>
                  <a:cubicBezTo>
                    <a:pt x="40" y="4"/>
                    <a:pt x="36" y="2"/>
                    <a:pt x="32" y="0"/>
                  </a:cubicBezTo>
                  <a:cubicBezTo>
                    <a:pt x="32" y="0"/>
                    <a:pt x="37" y="2"/>
                    <a:pt x="41" y="5"/>
                  </a:cubicBezTo>
                  <a:cubicBezTo>
                    <a:pt x="38" y="6"/>
                    <a:pt x="36" y="7"/>
                    <a:pt x="34" y="8"/>
                  </a:cubicBezTo>
                  <a:cubicBezTo>
                    <a:pt x="31" y="6"/>
                    <a:pt x="29" y="5"/>
                    <a:pt x="29" y="5"/>
                  </a:cubicBezTo>
                  <a:cubicBezTo>
                    <a:pt x="31" y="7"/>
                    <a:pt x="32" y="7"/>
                    <a:pt x="34" y="8"/>
                  </a:cubicBezTo>
                  <a:cubicBezTo>
                    <a:pt x="32" y="10"/>
                    <a:pt x="30" y="11"/>
                    <a:pt x="30" y="12"/>
                  </a:cubicBezTo>
                  <a:cubicBezTo>
                    <a:pt x="29" y="12"/>
                    <a:pt x="29" y="13"/>
                    <a:pt x="28" y="13"/>
                  </a:cubicBezTo>
                  <a:cubicBezTo>
                    <a:pt x="28" y="13"/>
                    <a:pt x="28" y="13"/>
                    <a:pt x="28" y="12"/>
                  </a:cubicBezTo>
                  <a:cubicBezTo>
                    <a:pt x="28" y="12"/>
                    <a:pt x="28" y="12"/>
                    <a:pt x="28" y="12"/>
                  </a:cubicBezTo>
                  <a:cubicBezTo>
                    <a:pt x="28" y="12"/>
                    <a:pt x="29" y="12"/>
                    <a:pt x="29" y="11"/>
                  </a:cubicBezTo>
                  <a:cubicBezTo>
                    <a:pt x="29" y="11"/>
                    <a:pt x="30" y="12"/>
                    <a:pt x="30" y="12"/>
                  </a:cubicBezTo>
                  <a:cubicBezTo>
                    <a:pt x="30" y="11"/>
                    <a:pt x="30" y="11"/>
                    <a:pt x="30" y="11"/>
                  </a:cubicBezTo>
                  <a:cubicBezTo>
                    <a:pt x="29" y="11"/>
                    <a:pt x="28" y="10"/>
                    <a:pt x="28" y="10"/>
                  </a:cubicBezTo>
                  <a:cubicBezTo>
                    <a:pt x="31" y="9"/>
                    <a:pt x="33" y="8"/>
                    <a:pt x="33" y="8"/>
                  </a:cubicBezTo>
                  <a:cubicBezTo>
                    <a:pt x="31" y="9"/>
                    <a:pt x="29" y="9"/>
                    <a:pt x="28" y="10"/>
                  </a:cubicBezTo>
                  <a:cubicBezTo>
                    <a:pt x="27" y="10"/>
                    <a:pt x="27" y="10"/>
                    <a:pt x="27" y="9"/>
                  </a:cubicBezTo>
                  <a:cubicBezTo>
                    <a:pt x="25" y="7"/>
                    <a:pt x="23" y="5"/>
                    <a:pt x="21" y="4"/>
                  </a:cubicBezTo>
                  <a:cubicBezTo>
                    <a:pt x="21" y="4"/>
                    <a:pt x="21" y="4"/>
                    <a:pt x="21" y="4"/>
                  </a:cubicBezTo>
                  <a:cubicBezTo>
                    <a:pt x="23" y="6"/>
                    <a:pt x="25" y="7"/>
                    <a:pt x="25" y="9"/>
                  </a:cubicBezTo>
                  <a:cubicBezTo>
                    <a:pt x="24" y="8"/>
                    <a:pt x="22" y="8"/>
                    <a:pt x="21" y="7"/>
                  </a:cubicBezTo>
                  <a:cubicBezTo>
                    <a:pt x="21" y="7"/>
                    <a:pt x="23" y="8"/>
                    <a:pt x="25" y="9"/>
                  </a:cubicBezTo>
                  <a:cubicBezTo>
                    <a:pt x="25" y="10"/>
                    <a:pt x="26" y="10"/>
                    <a:pt x="26" y="11"/>
                  </a:cubicBezTo>
                  <a:cubicBezTo>
                    <a:pt x="25" y="11"/>
                    <a:pt x="25" y="11"/>
                    <a:pt x="25" y="11"/>
                  </a:cubicBezTo>
                  <a:cubicBezTo>
                    <a:pt x="23" y="11"/>
                    <a:pt x="23" y="11"/>
                    <a:pt x="23" y="11"/>
                  </a:cubicBezTo>
                  <a:cubicBezTo>
                    <a:pt x="23" y="11"/>
                    <a:pt x="24" y="11"/>
                    <a:pt x="24" y="11"/>
                  </a:cubicBezTo>
                  <a:cubicBezTo>
                    <a:pt x="24" y="12"/>
                    <a:pt x="23" y="12"/>
                    <a:pt x="23" y="12"/>
                  </a:cubicBezTo>
                  <a:cubicBezTo>
                    <a:pt x="23" y="12"/>
                    <a:pt x="23" y="12"/>
                    <a:pt x="22" y="12"/>
                  </a:cubicBezTo>
                  <a:cubicBezTo>
                    <a:pt x="22" y="11"/>
                    <a:pt x="22" y="11"/>
                    <a:pt x="21" y="10"/>
                  </a:cubicBezTo>
                  <a:cubicBezTo>
                    <a:pt x="21" y="11"/>
                    <a:pt x="21" y="12"/>
                    <a:pt x="21" y="13"/>
                  </a:cubicBezTo>
                  <a:cubicBezTo>
                    <a:pt x="19" y="12"/>
                    <a:pt x="18" y="12"/>
                    <a:pt x="18" y="12"/>
                  </a:cubicBezTo>
                  <a:cubicBezTo>
                    <a:pt x="19" y="12"/>
                    <a:pt x="20" y="13"/>
                    <a:pt x="21" y="14"/>
                  </a:cubicBezTo>
                  <a:cubicBezTo>
                    <a:pt x="21" y="14"/>
                    <a:pt x="21" y="14"/>
                    <a:pt x="21" y="15"/>
                  </a:cubicBezTo>
                  <a:cubicBezTo>
                    <a:pt x="21" y="15"/>
                    <a:pt x="21" y="15"/>
                    <a:pt x="20" y="15"/>
                  </a:cubicBezTo>
                  <a:cubicBezTo>
                    <a:pt x="19" y="16"/>
                    <a:pt x="18" y="16"/>
                    <a:pt x="17" y="17"/>
                  </a:cubicBezTo>
                  <a:cubicBezTo>
                    <a:pt x="15" y="14"/>
                    <a:pt x="13" y="12"/>
                    <a:pt x="12" y="11"/>
                  </a:cubicBezTo>
                  <a:cubicBezTo>
                    <a:pt x="16" y="9"/>
                    <a:pt x="19" y="7"/>
                    <a:pt x="19" y="7"/>
                  </a:cubicBezTo>
                  <a:cubicBezTo>
                    <a:pt x="16" y="8"/>
                    <a:pt x="13" y="9"/>
                    <a:pt x="11" y="10"/>
                  </a:cubicBezTo>
                  <a:cubicBezTo>
                    <a:pt x="11" y="10"/>
                    <a:pt x="10" y="10"/>
                    <a:pt x="10" y="10"/>
                  </a:cubicBezTo>
                  <a:cubicBezTo>
                    <a:pt x="11" y="10"/>
                    <a:pt x="11" y="10"/>
                    <a:pt x="11" y="11"/>
                  </a:cubicBezTo>
                  <a:cubicBezTo>
                    <a:pt x="10" y="11"/>
                    <a:pt x="8" y="12"/>
                    <a:pt x="7" y="12"/>
                  </a:cubicBezTo>
                  <a:cubicBezTo>
                    <a:pt x="7" y="12"/>
                    <a:pt x="6" y="12"/>
                    <a:pt x="6" y="12"/>
                  </a:cubicBezTo>
                  <a:cubicBezTo>
                    <a:pt x="9" y="11"/>
                    <a:pt x="11" y="10"/>
                    <a:pt x="11" y="10"/>
                  </a:cubicBezTo>
                  <a:cubicBezTo>
                    <a:pt x="9" y="11"/>
                    <a:pt x="7" y="11"/>
                    <a:pt x="5" y="12"/>
                  </a:cubicBezTo>
                  <a:cubicBezTo>
                    <a:pt x="3" y="10"/>
                    <a:pt x="1" y="10"/>
                    <a:pt x="1" y="10"/>
                  </a:cubicBezTo>
                  <a:cubicBezTo>
                    <a:pt x="3" y="11"/>
                    <a:pt x="4" y="11"/>
                    <a:pt x="5" y="12"/>
                  </a:cubicBezTo>
                  <a:cubicBezTo>
                    <a:pt x="4" y="12"/>
                    <a:pt x="4" y="12"/>
                    <a:pt x="3" y="12"/>
                  </a:cubicBezTo>
                  <a:cubicBezTo>
                    <a:pt x="2" y="12"/>
                    <a:pt x="1" y="11"/>
                    <a:pt x="0" y="11"/>
                  </a:cubicBezTo>
                  <a:cubicBezTo>
                    <a:pt x="0" y="11"/>
                    <a:pt x="0" y="11"/>
                    <a:pt x="0" y="11"/>
                  </a:cubicBezTo>
                  <a:cubicBezTo>
                    <a:pt x="1" y="12"/>
                    <a:pt x="1" y="12"/>
                    <a:pt x="2" y="13"/>
                  </a:cubicBezTo>
                  <a:cubicBezTo>
                    <a:pt x="1" y="13"/>
                    <a:pt x="1" y="14"/>
                    <a:pt x="0" y="14"/>
                  </a:cubicBezTo>
                  <a:cubicBezTo>
                    <a:pt x="0" y="15"/>
                    <a:pt x="0" y="15"/>
                    <a:pt x="0" y="15"/>
                  </a:cubicBezTo>
                  <a:cubicBezTo>
                    <a:pt x="0" y="15"/>
                    <a:pt x="0" y="15"/>
                    <a:pt x="0" y="15"/>
                  </a:cubicBezTo>
                  <a:cubicBezTo>
                    <a:pt x="1" y="15"/>
                    <a:pt x="1" y="16"/>
                    <a:pt x="2" y="16"/>
                  </a:cubicBezTo>
                  <a:cubicBezTo>
                    <a:pt x="1" y="17"/>
                    <a:pt x="1" y="17"/>
                    <a:pt x="0" y="18"/>
                  </a:cubicBezTo>
                  <a:cubicBezTo>
                    <a:pt x="0" y="18"/>
                    <a:pt x="0" y="18"/>
                    <a:pt x="0" y="18"/>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lose/>
                  <a:moveTo>
                    <a:pt x="148" y="24"/>
                  </a:moveTo>
                  <a:cubicBezTo>
                    <a:pt x="148" y="22"/>
                    <a:pt x="149" y="20"/>
                    <a:pt x="149" y="19"/>
                  </a:cubicBezTo>
                  <a:cubicBezTo>
                    <a:pt x="150" y="20"/>
                    <a:pt x="150" y="20"/>
                    <a:pt x="150" y="20"/>
                  </a:cubicBezTo>
                  <a:cubicBezTo>
                    <a:pt x="148" y="22"/>
                    <a:pt x="148" y="24"/>
                    <a:pt x="148" y="24"/>
                  </a:cubicBezTo>
                  <a:close/>
                  <a:moveTo>
                    <a:pt x="150" y="18"/>
                  </a:moveTo>
                  <a:cubicBezTo>
                    <a:pt x="151" y="17"/>
                    <a:pt x="152" y="16"/>
                    <a:pt x="153" y="15"/>
                  </a:cubicBezTo>
                  <a:cubicBezTo>
                    <a:pt x="154" y="16"/>
                    <a:pt x="154" y="16"/>
                    <a:pt x="155" y="17"/>
                  </a:cubicBezTo>
                  <a:cubicBezTo>
                    <a:pt x="153" y="18"/>
                    <a:pt x="152" y="19"/>
                    <a:pt x="151" y="20"/>
                  </a:cubicBezTo>
                  <a:cubicBezTo>
                    <a:pt x="151" y="19"/>
                    <a:pt x="150" y="19"/>
                    <a:pt x="150" y="18"/>
                  </a:cubicBezTo>
                  <a:close/>
                  <a:moveTo>
                    <a:pt x="152" y="22"/>
                  </a:moveTo>
                  <a:cubicBezTo>
                    <a:pt x="152" y="22"/>
                    <a:pt x="152" y="22"/>
                    <a:pt x="152" y="22"/>
                  </a:cubicBezTo>
                  <a:cubicBezTo>
                    <a:pt x="153" y="20"/>
                    <a:pt x="154" y="19"/>
                    <a:pt x="156" y="17"/>
                  </a:cubicBezTo>
                  <a:cubicBezTo>
                    <a:pt x="156" y="18"/>
                    <a:pt x="157" y="18"/>
                    <a:pt x="157" y="19"/>
                  </a:cubicBezTo>
                  <a:cubicBezTo>
                    <a:pt x="157" y="19"/>
                    <a:pt x="157" y="19"/>
                    <a:pt x="157" y="19"/>
                  </a:cubicBezTo>
                  <a:cubicBezTo>
                    <a:pt x="156" y="19"/>
                    <a:pt x="156" y="18"/>
                    <a:pt x="155" y="18"/>
                  </a:cubicBezTo>
                  <a:cubicBezTo>
                    <a:pt x="155" y="18"/>
                    <a:pt x="156" y="18"/>
                    <a:pt x="157" y="19"/>
                  </a:cubicBezTo>
                  <a:cubicBezTo>
                    <a:pt x="154" y="20"/>
                    <a:pt x="153" y="21"/>
                    <a:pt x="152" y="22"/>
                  </a:cubicBezTo>
                  <a:close/>
                  <a:moveTo>
                    <a:pt x="157" y="19"/>
                  </a:moveTo>
                  <a:cubicBezTo>
                    <a:pt x="158" y="19"/>
                    <a:pt x="158" y="20"/>
                    <a:pt x="159" y="20"/>
                  </a:cubicBezTo>
                  <a:cubicBezTo>
                    <a:pt x="159" y="20"/>
                    <a:pt x="159" y="20"/>
                    <a:pt x="159" y="20"/>
                  </a:cubicBezTo>
                  <a:cubicBezTo>
                    <a:pt x="157" y="22"/>
                    <a:pt x="156" y="23"/>
                    <a:pt x="155" y="24"/>
                  </a:cubicBezTo>
                  <a:cubicBezTo>
                    <a:pt x="153" y="22"/>
                    <a:pt x="155" y="20"/>
                    <a:pt x="157" y="19"/>
                  </a:cubicBezTo>
                  <a:close/>
                  <a:moveTo>
                    <a:pt x="157" y="19"/>
                  </a:moveTo>
                  <a:cubicBezTo>
                    <a:pt x="157" y="19"/>
                    <a:pt x="157" y="19"/>
                    <a:pt x="158" y="19"/>
                  </a:cubicBezTo>
                  <a:cubicBezTo>
                    <a:pt x="158" y="19"/>
                    <a:pt x="158" y="19"/>
                    <a:pt x="158" y="19"/>
                  </a:cubicBezTo>
                  <a:cubicBezTo>
                    <a:pt x="158" y="19"/>
                    <a:pt x="158" y="19"/>
                    <a:pt x="157" y="19"/>
                  </a:cubicBezTo>
                  <a:close/>
                  <a:moveTo>
                    <a:pt x="158" y="27"/>
                  </a:moveTo>
                  <a:cubicBezTo>
                    <a:pt x="157" y="27"/>
                    <a:pt x="157" y="28"/>
                    <a:pt x="156" y="28"/>
                  </a:cubicBezTo>
                  <a:cubicBezTo>
                    <a:pt x="156" y="28"/>
                    <a:pt x="156" y="27"/>
                    <a:pt x="156" y="27"/>
                  </a:cubicBezTo>
                  <a:cubicBezTo>
                    <a:pt x="157" y="27"/>
                    <a:pt x="157" y="27"/>
                    <a:pt x="157" y="27"/>
                  </a:cubicBezTo>
                  <a:cubicBezTo>
                    <a:pt x="157" y="27"/>
                    <a:pt x="157" y="27"/>
                    <a:pt x="157" y="26"/>
                  </a:cubicBezTo>
                  <a:cubicBezTo>
                    <a:pt x="157" y="27"/>
                    <a:pt x="158" y="27"/>
                    <a:pt x="158" y="27"/>
                  </a:cubicBezTo>
                  <a:cubicBezTo>
                    <a:pt x="158" y="27"/>
                    <a:pt x="158" y="27"/>
                    <a:pt x="158" y="27"/>
                  </a:cubicBezTo>
                  <a:close/>
                  <a:moveTo>
                    <a:pt x="159" y="25"/>
                  </a:moveTo>
                  <a:cubicBezTo>
                    <a:pt x="159" y="26"/>
                    <a:pt x="159" y="26"/>
                    <a:pt x="158" y="26"/>
                  </a:cubicBezTo>
                  <a:cubicBezTo>
                    <a:pt x="158" y="26"/>
                    <a:pt x="157" y="26"/>
                    <a:pt x="157" y="26"/>
                  </a:cubicBezTo>
                  <a:cubicBezTo>
                    <a:pt x="158" y="24"/>
                    <a:pt x="159" y="23"/>
                    <a:pt x="160" y="21"/>
                  </a:cubicBezTo>
                  <a:cubicBezTo>
                    <a:pt x="161" y="22"/>
                    <a:pt x="161" y="23"/>
                    <a:pt x="162" y="23"/>
                  </a:cubicBezTo>
                  <a:cubicBezTo>
                    <a:pt x="161" y="24"/>
                    <a:pt x="160" y="25"/>
                    <a:pt x="159" y="25"/>
                  </a:cubicBezTo>
                  <a:cubicBezTo>
                    <a:pt x="159" y="25"/>
                    <a:pt x="159" y="25"/>
                    <a:pt x="159" y="25"/>
                  </a:cubicBezTo>
                  <a:cubicBezTo>
                    <a:pt x="159" y="25"/>
                    <a:pt x="159" y="25"/>
                    <a:pt x="159" y="25"/>
                  </a:cubicBezTo>
                  <a:close/>
                  <a:moveTo>
                    <a:pt x="160" y="30"/>
                  </a:moveTo>
                  <a:cubicBezTo>
                    <a:pt x="160" y="30"/>
                    <a:pt x="160" y="30"/>
                    <a:pt x="160" y="30"/>
                  </a:cubicBezTo>
                  <a:cubicBezTo>
                    <a:pt x="160" y="30"/>
                    <a:pt x="161" y="30"/>
                    <a:pt x="161" y="30"/>
                  </a:cubicBezTo>
                  <a:cubicBezTo>
                    <a:pt x="161" y="30"/>
                    <a:pt x="161" y="30"/>
                    <a:pt x="160" y="30"/>
                  </a:cubicBezTo>
                  <a:close/>
                  <a:moveTo>
                    <a:pt x="164" y="27"/>
                  </a:moveTo>
                  <a:cubicBezTo>
                    <a:pt x="163" y="27"/>
                    <a:pt x="163" y="27"/>
                    <a:pt x="163" y="26"/>
                  </a:cubicBezTo>
                  <a:cubicBezTo>
                    <a:pt x="163" y="26"/>
                    <a:pt x="163" y="27"/>
                    <a:pt x="163" y="27"/>
                  </a:cubicBezTo>
                  <a:cubicBezTo>
                    <a:pt x="163" y="27"/>
                    <a:pt x="163" y="27"/>
                    <a:pt x="163" y="27"/>
                  </a:cubicBezTo>
                  <a:cubicBezTo>
                    <a:pt x="163" y="27"/>
                    <a:pt x="162" y="28"/>
                    <a:pt x="162" y="28"/>
                  </a:cubicBezTo>
                  <a:cubicBezTo>
                    <a:pt x="162" y="28"/>
                    <a:pt x="161" y="27"/>
                    <a:pt x="161" y="27"/>
                  </a:cubicBezTo>
                  <a:cubicBezTo>
                    <a:pt x="161" y="27"/>
                    <a:pt x="162" y="27"/>
                    <a:pt x="162" y="26"/>
                  </a:cubicBezTo>
                  <a:cubicBezTo>
                    <a:pt x="163" y="26"/>
                    <a:pt x="163" y="26"/>
                    <a:pt x="164" y="26"/>
                  </a:cubicBezTo>
                  <a:cubicBezTo>
                    <a:pt x="164" y="26"/>
                    <a:pt x="164" y="26"/>
                    <a:pt x="164" y="26"/>
                  </a:cubicBezTo>
                  <a:cubicBezTo>
                    <a:pt x="164" y="27"/>
                    <a:pt x="164" y="27"/>
                    <a:pt x="164" y="27"/>
                  </a:cubicBezTo>
                  <a:close/>
                  <a:moveTo>
                    <a:pt x="162" y="26"/>
                  </a:moveTo>
                  <a:cubicBezTo>
                    <a:pt x="163" y="25"/>
                    <a:pt x="163" y="25"/>
                    <a:pt x="163" y="25"/>
                  </a:cubicBezTo>
                  <a:cubicBezTo>
                    <a:pt x="163" y="25"/>
                    <a:pt x="163" y="25"/>
                    <a:pt x="164" y="25"/>
                  </a:cubicBezTo>
                  <a:cubicBezTo>
                    <a:pt x="163" y="26"/>
                    <a:pt x="163" y="26"/>
                    <a:pt x="162" y="26"/>
                  </a:cubicBezTo>
                  <a:close/>
                  <a:moveTo>
                    <a:pt x="165" y="30"/>
                  </a:moveTo>
                  <a:cubicBezTo>
                    <a:pt x="165" y="30"/>
                    <a:pt x="165" y="31"/>
                    <a:pt x="164" y="31"/>
                  </a:cubicBezTo>
                  <a:cubicBezTo>
                    <a:pt x="164" y="31"/>
                    <a:pt x="164" y="30"/>
                    <a:pt x="164" y="30"/>
                  </a:cubicBezTo>
                  <a:cubicBezTo>
                    <a:pt x="164" y="30"/>
                    <a:pt x="165" y="29"/>
                    <a:pt x="165" y="28"/>
                  </a:cubicBezTo>
                  <a:cubicBezTo>
                    <a:pt x="165" y="28"/>
                    <a:pt x="165" y="29"/>
                    <a:pt x="165" y="29"/>
                  </a:cubicBezTo>
                  <a:cubicBezTo>
                    <a:pt x="165" y="29"/>
                    <a:pt x="165" y="29"/>
                    <a:pt x="165" y="29"/>
                  </a:cubicBezTo>
                  <a:cubicBezTo>
                    <a:pt x="165" y="30"/>
                    <a:pt x="165" y="30"/>
                    <a:pt x="165" y="30"/>
                  </a:cubicBezTo>
                  <a:close/>
                  <a:moveTo>
                    <a:pt x="166" y="25"/>
                  </a:moveTo>
                  <a:cubicBezTo>
                    <a:pt x="166" y="25"/>
                    <a:pt x="165" y="25"/>
                    <a:pt x="165" y="25"/>
                  </a:cubicBezTo>
                  <a:cubicBezTo>
                    <a:pt x="165" y="25"/>
                    <a:pt x="164" y="24"/>
                    <a:pt x="164" y="24"/>
                  </a:cubicBezTo>
                  <a:cubicBezTo>
                    <a:pt x="164" y="24"/>
                    <a:pt x="164" y="24"/>
                    <a:pt x="164" y="24"/>
                  </a:cubicBezTo>
                  <a:cubicBezTo>
                    <a:pt x="165" y="24"/>
                    <a:pt x="165" y="25"/>
                    <a:pt x="166" y="25"/>
                  </a:cubicBezTo>
                  <a:cubicBezTo>
                    <a:pt x="166" y="25"/>
                    <a:pt x="166" y="25"/>
                    <a:pt x="166" y="25"/>
                  </a:cubicBezTo>
                  <a:close/>
                  <a:moveTo>
                    <a:pt x="170" y="25"/>
                  </a:moveTo>
                  <a:cubicBezTo>
                    <a:pt x="170" y="25"/>
                    <a:pt x="170" y="25"/>
                    <a:pt x="170" y="26"/>
                  </a:cubicBezTo>
                  <a:cubicBezTo>
                    <a:pt x="170" y="26"/>
                    <a:pt x="169" y="26"/>
                    <a:pt x="169" y="26"/>
                  </a:cubicBezTo>
                  <a:cubicBezTo>
                    <a:pt x="169" y="26"/>
                    <a:pt x="168" y="26"/>
                    <a:pt x="168" y="26"/>
                  </a:cubicBezTo>
                  <a:cubicBezTo>
                    <a:pt x="169" y="25"/>
                    <a:pt x="169" y="25"/>
                    <a:pt x="170" y="25"/>
                  </a:cubicBezTo>
                  <a:close/>
                  <a:moveTo>
                    <a:pt x="168" y="25"/>
                  </a:moveTo>
                  <a:cubicBezTo>
                    <a:pt x="168" y="25"/>
                    <a:pt x="169" y="24"/>
                    <a:pt x="169" y="24"/>
                  </a:cubicBezTo>
                  <a:cubicBezTo>
                    <a:pt x="169" y="24"/>
                    <a:pt x="169" y="24"/>
                    <a:pt x="169" y="25"/>
                  </a:cubicBezTo>
                  <a:cubicBezTo>
                    <a:pt x="169" y="25"/>
                    <a:pt x="168" y="25"/>
                    <a:pt x="168" y="25"/>
                  </a:cubicBezTo>
                  <a:close/>
                  <a:moveTo>
                    <a:pt x="170" y="23"/>
                  </a:moveTo>
                  <a:cubicBezTo>
                    <a:pt x="171" y="23"/>
                    <a:pt x="171" y="22"/>
                    <a:pt x="172" y="22"/>
                  </a:cubicBezTo>
                  <a:cubicBezTo>
                    <a:pt x="172" y="22"/>
                    <a:pt x="173" y="23"/>
                    <a:pt x="173" y="23"/>
                  </a:cubicBezTo>
                  <a:cubicBezTo>
                    <a:pt x="172" y="24"/>
                    <a:pt x="171" y="24"/>
                    <a:pt x="170" y="24"/>
                  </a:cubicBezTo>
                  <a:cubicBezTo>
                    <a:pt x="170" y="24"/>
                    <a:pt x="170" y="24"/>
                    <a:pt x="170" y="23"/>
                  </a:cubicBezTo>
                  <a:close/>
                  <a:moveTo>
                    <a:pt x="169" y="23"/>
                  </a:moveTo>
                  <a:cubicBezTo>
                    <a:pt x="168" y="22"/>
                    <a:pt x="168" y="22"/>
                    <a:pt x="167" y="21"/>
                  </a:cubicBezTo>
                  <a:cubicBezTo>
                    <a:pt x="168" y="21"/>
                    <a:pt x="169" y="20"/>
                    <a:pt x="170" y="19"/>
                  </a:cubicBezTo>
                  <a:cubicBezTo>
                    <a:pt x="170" y="20"/>
                    <a:pt x="171" y="21"/>
                    <a:pt x="172" y="22"/>
                  </a:cubicBezTo>
                  <a:cubicBezTo>
                    <a:pt x="171" y="22"/>
                    <a:pt x="170" y="23"/>
                    <a:pt x="169" y="23"/>
                  </a:cubicBezTo>
                  <a:close/>
                  <a:moveTo>
                    <a:pt x="168" y="23"/>
                  </a:moveTo>
                  <a:cubicBezTo>
                    <a:pt x="167" y="22"/>
                    <a:pt x="167" y="22"/>
                    <a:pt x="166" y="22"/>
                  </a:cubicBezTo>
                  <a:cubicBezTo>
                    <a:pt x="166" y="22"/>
                    <a:pt x="166" y="22"/>
                    <a:pt x="167" y="21"/>
                  </a:cubicBezTo>
                  <a:cubicBezTo>
                    <a:pt x="167" y="22"/>
                    <a:pt x="167" y="22"/>
                    <a:pt x="168" y="23"/>
                  </a:cubicBezTo>
                  <a:close/>
                  <a:moveTo>
                    <a:pt x="168" y="23"/>
                  </a:moveTo>
                  <a:cubicBezTo>
                    <a:pt x="168" y="24"/>
                    <a:pt x="167" y="24"/>
                    <a:pt x="167" y="24"/>
                  </a:cubicBezTo>
                  <a:cubicBezTo>
                    <a:pt x="166" y="24"/>
                    <a:pt x="165" y="24"/>
                    <a:pt x="165" y="23"/>
                  </a:cubicBezTo>
                  <a:cubicBezTo>
                    <a:pt x="165" y="23"/>
                    <a:pt x="165" y="22"/>
                    <a:pt x="166" y="22"/>
                  </a:cubicBezTo>
                  <a:cubicBezTo>
                    <a:pt x="167" y="23"/>
                    <a:pt x="168" y="23"/>
                    <a:pt x="168" y="23"/>
                  </a:cubicBezTo>
                  <a:close/>
                  <a:moveTo>
                    <a:pt x="166" y="27"/>
                  </a:moveTo>
                  <a:cubicBezTo>
                    <a:pt x="166" y="26"/>
                    <a:pt x="166" y="26"/>
                    <a:pt x="167" y="26"/>
                  </a:cubicBezTo>
                  <a:cubicBezTo>
                    <a:pt x="167" y="26"/>
                    <a:pt x="167" y="26"/>
                    <a:pt x="167" y="26"/>
                  </a:cubicBezTo>
                  <a:cubicBezTo>
                    <a:pt x="167" y="26"/>
                    <a:pt x="168" y="27"/>
                    <a:pt x="168" y="27"/>
                  </a:cubicBezTo>
                  <a:cubicBezTo>
                    <a:pt x="168" y="27"/>
                    <a:pt x="167" y="28"/>
                    <a:pt x="167" y="28"/>
                  </a:cubicBezTo>
                  <a:cubicBezTo>
                    <a:pt x="167" y="27"/>
                    <a:pt x="167" y="27"/>
                    <a:pt x="166" y="27"/>
                  </a:cubicBezTo>
                  <a:close/>
                  <a:moveTo>
                    <a:pt x="169" y="31"/>
                  </a:moveTo>
                  <a:cubicBezTo>
                    <a:pt x="169" y="31"/>
                    <a:pt x="169" y="31"/>
                    <a:pt x="169" y="31"/>
                  </a:cubicBezTo>
                  <a:cubicBezTo>
                    <a:pt x="168" y="30"/>
                    <a:pt x="168" y="29"/>
                    <a:pt x="168" y="29"/>
                  </a:cubicBezTo>
                  <a:cubicBezTo>
                    <a:pt x="168" y="28"/>
                    <a:pt x="168" y="28"/>
                    <a:pt x="168" y="28"/>
                  </a:cubicBezTo>
                  <a:cubicBezTo>
                    <a:pt x="168" y="28"/>
                    <a:pt x="169" y="28"/>
                    <a:pt x="169" y="28"/>
                  </a:cubicBezTo>
                  <a:cubicBezTo>
                    <a:pt x="169" y="29"/>
                    <a:pt x="169" y="30"/>
                    <a:pt x="169" y="31"/>
                  </a:cubicBezTo>
                  <a:close/>
                  <a:moveTo>
                    <a:pt x="169" y="27"/>
                  </a:moveTo>
                  <a:cubicBezTo>
                    <a:pt x="170" y="27"/>
                    <a:pt x="170" y="26"/>
                    <a:pt x="170" y="26"/>
                  </a:cubicBezTo>
                  <a:cubicBezTo>
                    <a:pt x="171" y="27"/>
                    <a:pt x="171" y="28"/>
                    <a:pt x="172" y="29"/>
                  </a:cubicBezTo>
                  <a:cubicBezTo>
                    <a:pt x="171" y="28"/>
                    <a:pt x="170" y="28"/>
                    <a:pt x="169" y="27"/>
                  </a:cubicBezTo>
                  <a:close/>
                  <a:moveTo>
                    <a:pt x="175" y="32"/>
                  </a:moveTo>
                  <a:cubicBezTo>
                    <a:pt x="175" y="32"/>
                    <a:pt x="175" y="32"/>
                    <a:pt x="175" y="32"/>
                  </a:cubicBezTo>
                  <a:cubicBezTo>
                    <a:pt x="175" y="29"/>
                    <a:pt x="173" y="27"/>
                    <a:pt x="172" y="25"/>
                  </a:cubicBezTo>
                  <a:cubicBezTo>
                    <a:pt x="172" y="25"/>
                    <a:pt x="173" y="24"/>
                    <a:pt x="173" y="24"/>
                  </a:cubicBezTo>
                  <a:cubicBezTo>
                    <a:pt x="172" y="25"/>
                    <a:pt x="172" y="25"/>
                    <a:pt x="171" y="25"/>
                  </a:cubicBezTo>
                  <a:cubicBezTo>
                    <a:pt x="171" y="25"/>
                    <a:pt x="171" y="25"/>
                    <a:pt x="171" y="25"/>
                  </a:cubicBezTo>
                  <a:cubicBezTo>
                    <a:pt x="171" y="25"/>
                    <a:pt x="171" y="24"/>
                    <a:pt x="171" y="24"/>
                  </a:cubicBezTo>
                  <a:cubicBezTo>
                    <a:pt x="171" y="24"/>
                    <a:pt x="172" y="24"/>
                    <a:pt x="173" y="23"/>
                  </a:cubicBezTo>
                  <a:cubicBezTo>
                    <a:pt x="175" y="26"/>
                    <a:pt x="176" y="29"/>
                    <a:pt x="176" y="32"/>
                  </a:cubicBezTo>
                  <a:cubicBezTo>
                    <a:pt x="176" y="32"/>
                    <a:pt x="176" y="32"/>
                    <a:pt x="175" y="32"/>
                  </a:cubicBezTo>
                  <a:close/>
                  <a:moveTo>
                    <a:pt x="184" y="22"/>
                  </a:moveTo>
                  <a:cubicBezTo>
                    <a:pt x="185" y="23"/>
                    <a:pt x="186" y="24"/>
                    <a:pt x="187" y="24"/>
                  </a:cubicBezTo>
                  <a:cubicBezTo>
                    <a:pt x="187" y="24"/>
                    <a:pt x="186" y="25"/>
                    <a:pt x="186" y="25"/>
                  </a:cubicBezTo>
                  <a:cubicBezTo>
                    <a:pt x="185" y="25"/>
                    <a:pt x="185" y="24"/>
                    <a:pt x="185" y="24"/>
                  </a:cubicBezTo>
                  <a:cubicBezTo>
                    <a:pt x="185" y="24"/>
                    <a:pt x="184" y="23"/>
                    <a:pt x="184" y="22"/>
                  </a:cubicBezTo>
                  <a:close/>
                  <a:moveTo>
                    <a:pt x="186" y="28"/>
                  </a:moveTo>
                  <a:cubicBezTo>
                    <a:pt x="186" y="28"/>
                    <a:pt x="185" y="28"/>
                    <a:pt x="185" y="29"/>
                  </a:cubicBezTo>
                  <a:cubicBezTo>
                    <a:pt x="185" y="28"/>
                    <a:pt x="185" y="27"/>
                    <a:pt x="185" y="26"/>
                  </a:cubicBezTo>
                  <a:cubicBezTo>
                    <a:pt x="185" y="26"/>
                    <a:pt x="186" y="26"/>
                    <a:pt x="186" y="26"/>
                  </a:cubicBezTo>
                  <a:cubicBezTo>
                    <a:pt x="186" y="26"/>
                    <a:pt x="186" y="27"/>
                    <a:pt x="186" y="27"/>
                  </a:cubicBezTo>
                  <a:cubicBezTo>
                    <a:pt x="186" y="27"/>
                    <a:pt x="186" y="28"/>
                    <a:pt x="186" y="28"/>
                  </a:cubicBezTo>
                  <a:close/>
                  <a:moveTo>
                    <a:pt x="187" y="25"/>
                  </a:moveTo>
                  <a:cubicBezTo>
                    <a:pt x="187" y="25"/>
                    <a:pt x="187" y="25"/>
                    <a:pt x="187" y="25"/>
                  </a:cubicBezTo>
                  <a:cubicBezTo>
                    <a:pt x="187" y="25"/>
                    <a:pt x="187" y="25"/>
                    <a:pt x="187" y="25"/>
                  </a:cubicBezTo>
                  <a:cubicBezTo>
                    <a:pt x="187" y="26"/>
                    <a:pt x="187" y="26"/>
                    <a:pt x="187" y="26"/>
                  </a:cubicBezTo>
                  <a:cubicBezTo>
                    <a:pt x="187" y="26"/>
                    <a:pt x="187" y="26"/>
                    <a:pt x="186" y="26"/>
                  </a:cubicBezTo>
                  <a:cubicBezTo>
                    <a:pt x="187" y="25"/>
                    <a:pt x="187" y="25"/>
                    <a:pt x="187" y="25"/>
                  </a:cubicBezTo>
                  <a:cubicBezTo>
                    <a:pt x="187" y="25"/>
                    <a:pt x="187" y="25"/>
                    <a:pt x="188" y="25"/>
                  </a:cubicBezTo>
                  <a:cubicBezTo>
                    <a:pt x="188" y="25"/>
                    <a:pt x="187" y="25"/>
                    <a:pt x="187" y="25"/>
                  </a:cubicBezTo>
                  <a:close/>
                  <a:moveTo>
                    <a:pt x="188" y="30"/>
                  </a:moveTo>
                  <a:cubicBezTo>
                    <a:pt x="188" y="30"/>
                    <a:pt x="188" y="30"/>
                    <a:pt x="188" y="29"/>
                  </a:cubicBezTo>
                  <a:cubicBezTo>
                    <a:pt x="188" y="30"/>
                    <a:pt x="189" y="30"/>
                    <a:pt x="189" y="30"/>
                  </a:cubicBezTo>
                  <a:cubicBezTo>
                    <a:pt x="188" y="30"/>
                    <a:pt x="188" y="30"/>
                    <a:pt x="188" y="30"/>
                  </a:cubicBezTo>
                  <a:close/>
                  <a:moveTo>
                    <a:pt x="191" y="27"/>
                  </a:moveTo>
                  <a:cubicBezTo>
                    <a:pt x="191" y="27"/>
                    <a:pt x="191" y="27"/>
                    <a:pt x="191" y="27"/>
                  </a:cubicBezTo>
                  <a:cubicBezTo>
                    <a:pt x="191" y="27"/>
                    <a:pt x="191" y="26"/>
                    <a:pt x="190" y="26"/>
                  </a:cubicBezTo>
                  <a:cubicBezTo>
                    <a:pt x="190" y="26"/>
                    <a:pt x="191" y="26"/>
                    <a:pt x="191" y="26"/>
                  </a:cubicBezTo>
                  <a:cubicBezTo>
                    <a:pt x="191" y="26"/>
                    <a:pt x="191" y="26"/>
                    <a:pt x="192" y="26"/>
                  </a:cubicBezTo>
                  <a:cubicBezTo>
                    <a:pt x="192" y="27"/>
                    <a:pt x="191" y="27"/>
                    <a:pt x="191" y="27"/>
                  </a:cubicBezTo>
                  <a:close/>
                  <a:moveTo>
                    <a:pt x="192" y="26"/>
                  </a:moveTo>
                  <a:cubicBezTo>
                    <a:pt x="192" y="26"/>
                    <a:pt x="191" y="26"/>
                    <a:pt x="191" y="26"/>
                  </a:cubicBezTo>
                  <a:cubicBezTo>
                    <a:pt x="192" y="25"/>
                    <a:pt x="192" y="25"/>
                    <a:pt x="193" y="24"/>
                  </a:cubicBezTo>
                  <a:cubicBezTo>
                    <a:pt x="193" y="25"/>
                    <a:pt x="193" y="25"/>
                    <a:pt x="193" y="25"/>
                  </a:cubicBezTo>
                  <a:cubicBezTo>
                    <a:pt x="193" y="25"/>
                    <a:pt x="192" y="26"/>
                    <a:pt x="192" y="26"/>
                  </a:cubicBezTo>
                  <a:close/>
                  <a:moveTo>
                    <a:pt x="193" y="29"/>
                  </a:moveTo>
                  <a:cubicBezTo>
                    <a:pt x="193" y="29"/>
                    <a:pt x="193" y="29"/>
                    <a:pt x="193" y="29"/>
                  </a:cubicBezTo>
                  <a:cubicBezTo>
                    <a:pt x="193" y="29"/>
                    <a:pt x="193" y="28"/>
                    <a:pt x="193" y="28"/>
                  </a:cubicBezTo>
                  <a:cubicBezTo>
                    <a:pt x="194" y="28"/>
                    <a:pt x="194" y="29"/>
                    <a:pt x="195" y="29"/>
                  </a:cubicBezTo>
                  <a:cubicBezTo>
                    <a:pt x="194" y="29"/>
                    <a:pt x="194" y="29"/>
                    <a:pt x="193" y="29"/>
                  </a:cubicBezTo>
                  <a:close/>
                  <a:moveTo>
                    <a:pt x="194" y="27"/>
                  </a:moveTo>
                  <a:cubicBezTo>
                    <a:pt x="194" y="27"/>
                    <a:pt x="194" y="27"/>
                    <a:pt x="195" y="26"/>
                  </a:cubicBezTo>
                  <a:cubicBezTo>
                    <a:pt x="195" y="27"/>
                    <a:pt x="195" y="27"/>
                    <a:pt x="195" y="28"/>
                  </a:cubicBezTo>
                  <a:cubicBezTo>
                    <a:pt x="195" y="28"/>
                    <a:pt x="194" y="27"/>
                    <a:pt x="194" y="27"/>
                  </a:cubicBezTo>
                  <a:close/>
                  <a:moveTo>
                    <a:pt x="196" y="28"/>
                  </a:moveTo>
                  <a:cubicBezTo>
                    <a:pt x="196" y="27"/>
                    <a:pt x="195" y="27"/>
                    <a:pt x="195" y="26"/>
                  </a:cubicBezTo>
                  <a:cubicBezTo>
                    <a:pt x="196" y="26"/>
                    <a:pt x="196" y="27"/>
                    <a:pt x="197" y="27"/>
                  </a:cubicBezTo>
                  <a:cubicBezTo>
                    <a:pt x="197" y="28"/>
                    <a:pt x="196" y="28"/>
                    <a:pt x="196" y="28"/>
                  </a:cubicBezTo>
                  <a:close/>
                  <a:moveTo>
                    <a:pt x="201" y="24"/>
                  </a:moveTo>
                  <a:cubicBezTo>
                    <a:pt x="201" y="25"/>
                    <a:pt x="200" y="25"/>
                    <a:pt x="200" y="25"/>
                  </a:cubicBezTo>
                  <a:cubicBezTo>
                    <a:pt x="199" y="25"/>
                    <a:pt x="198" y="24"/>
                    <a:pt x="197" y="24"/>
                  </a:cubicBezTo>
                  <a:cubicBezTo>
                    <a:pt x="198" y="23"/>
                    <a:pt x="199" y="22"/>
                    <a:pt x="200" y="21"/>
                  </a:cubicBezTo>
                  <a:cubicBezTo>
                    <a:pt x="201" y="22"/>
                    <a:pt x="202" y="23"/>
                    <a:pt x="203" y="24"/>
                  </a:cubicBezTo>
                  <a:cubicBezTo>
                    <a:pt x="202" y="24"/>
                    <a:pt x="202" y="24"/>
                    <a:pt x="202" y="24"/>
                  </a:cubicBezTo>
                  <a:cubicBezTo>
                    <a:pt x="201" y="24"/>
                    <a:pt x="200" y="23"/>
                    <a:pt x="199" y="23"/>
                  </a:cubicBezTo>
                  <a:cubicBezTo>
                    <a:pt x="199" y="23"/>
                    <a:pt x="200" y="23"/>
                    <a:pt x="201" y="24"/>
                  </a:cubicBezTo>
                  <a:close/>
                  <a:moveTo>
                    <a:pt x="199" y="26"/>
                  </a:moveTo>
                  <a:cubicBezTo>
                    <a:pt x="199" y="26"/>
                    <a:pt x="198" y="26"/>
                    <a:pt x="198" y="27"/>
                  </a:cubicBezTo>
                  <a:cubicBezTo>
                    <a:pt x="197" y="26"/>
                    <a:pt x="196" y="26"/>
                    <a:pt x="196" y="25"/>
                  </a:cubicBezTo>
                  <a:cubicBezTo>
                    <a:pt x="196" y="25"/>
                    <a:pt x="196" y="24"/>
                    <a:pt x="197" y="24"/>
                  </a:cubicBezTo>
                  <a:cubicBezTo>
                    <a:pt x="197" y="25"/>
                    <a:pt x="198" y="25"/>
                    <a:pt x="199" y="26"/>
                  </a:cubicBezTo>
                  <a:close/>
                  <a:moveTo>
                    <a:pt x="198" y="29"/>
                  </a:moveTo>
                  <a:cubicBezTo>
                    <a:pt x="198" y="28"/>
                    <a:pt x="198" y="28"/>
                    <a:pt x="198" y="28"/>
                  </a:cubicBezTo>
                  <a:cubicBezTo>
                    <a:pt x="198" y="28"/>
                    <a:pt x="198" y="28"/>
                    <a:pt x="198" y="28"/>
                  </a:cubicBezTo>
                  <a:cubicBezTo>
                    <a:pt x="198" y="29"/>
                    <a:pt x="198" y="29"/>
                    <a:pt x="198" y="29"/>
                  </a:cubicBezTo>
                  <a:close/>
                  <a:moveTo>
                    <a:pt x="201" y="28"/>
                  </a:moveTo>
                  <a:cubicBezTo>
                    <a:pt x="200" y="28"/>
                    <a:pt x="200" y="28"/>
                    <a:pt x="200" y="28"/>
                  </a:cubicBezTo>
                  <a:cubicBezTo>
                    <a:pt x="200" y="28"/>
                    <a:pt x="199" y="28"/>
                    <a:pt x="199" y="27"/>
                  </a:cubicBezTo>
                  <a:cubicBezTo>
                    <a:pt x="199" y="27"/>
                    <a:pt x="199" y="27"/>
                    <a:pt x="200" y="26"/>
                  </a:cubicBezTo>
                  <a:cubicBezTo>
                    <a:pt x="200" y="27"/>
                    <a:pt x="201" y="27"/>
                    <a:pt x="201" y="28"/>
                  </a:cubicBezTo>
                  <a:cubicBezTo>
                    <a:pt x="201" y="28"/>
                    <a:pt x="201" y="28"/>
                    <a:pt x="201" y="28"/>
                  </a:cubicBezTo>
                  <a:close/>
                  <a:moveTo>
                    <a:pt x="201" y="26"/>
                  </a:moveTo>
                  <a:cubicBezTo>
                    <a:pt x="201" y="25"/>
                    <a:pt x="201" y="25"/>
                    <a:pt x="202" y="25"/>
                  </a:cubicBezTo>
                  <a:cubicBezTo>
                    <a:pt x="203" y="25"/>
                    <a:pt x="203" y="26"/>
                    <a:pt x="204" y="26"/>
                  </a:cubicBezTo>
                  <a:cubicBezTo>
                    <a:pt x="203" y="27"/>
                    <a:pt x="203" y="27"/>
                    <a:pt x="203" y="27"/>
                  </a:cubicBezTo>
                  <a:cubicBezTo>
                    <a:pt x="202" y="27"/>
                    <a:pt x="201" y="26"/>
                    <a:pt x="201" y="26"/>
                  </a:cubicBezTo>
                  <a:close/>
                  <a:moveTo>
                    <a:pt x="204" y="28"/>
                  </a:moveTo>
                  <a:cubicBezTo>
                    <a:pt x="204" y="28"/>
                    <a:pt x="203" y="28"/>
                    <a:pt x="203" y="28"/>
                  </a:cubicBezTo>
                  <a:cubicBezTo>
                    <a:pt x="203" y="28"/>
                    <a:pt x="204" y="27"/>
                    <a:pt x="204" y="27"/>
                  </a:cubicBezTo>
                  <a:cubicBezTo>
                    <a:pt x="204" y="28"/>
                    <a:pt x="204" y="28"/>
                    <a:pt x="204" y="28"/>
                  </a:cubicBezTo>
                  <a:close/>
                  <a:moveTo>
                    <a:pt x="202" y="24"/>
                  </a:moveTo>
                  <a:cubicBezTo>
                    <a:pt x="202" y="24"/>
                    <a:pt x="203" y="24"/>
                    <a:pt x="203" y="24"/>
                  </a:cubicBezTo>
                  <a:cubicBezTo>
                    <a:pt x="204" y="24"/>
                    <a:pt x="204" y="25"/>
                    <a:pt x="205" y="26"/>
                  </a:cubicBezTo>
                  <a:cubicBezTo>
                    <a:pt x="205" y="26"/>
                    <a:pt x="205" y="26"/>
                    <a:pt x="204" y="26"/>
                  </a:cubicBezTo>
                  <a:cubicBezTo>
                    <a:pt x="204" y="26"/>
                    <a:pt x="203" y="25"/>
                    <a:pt x="202" y="24"/>
                  </a:cubicBezTo>
                  <a:close/>
                  <a:moveTo>
                    <a:pt x="205" y="27"/>
                  </a:moveTo>
                  <a:cubicBezTo>
                    <a:pt x="205" y="27"/>
                    <a:pt x="205" y="27"/>
                    <a:pt x="205" y="27"/>
                  </a:cubicBezTo>
                  <a:cubicBezTo>
                    <a:pt x="205" y="27"/>
                    <a:pt x="205" y="26"/>
                    <a:pt x="205" y="26"/>
                  </a:cubicBezTo>
                  <a:cubicBezTo>
                    <a:pt x="205" y="27"/>
                    <a:pt x="205" y="27"/>
                    <a:pt x="205" y="27"/>
                  </a:cubicBezTo>
                  <a:close/>
                  <a:moveTo>
                    <a:pt x="206" y="25"/>
                  </a:moveTo>
                  <a:cubicBezTo>
                    <a:pt x="205" y="24"/>
                    <a:pt x="204" y="24"/>
                    <a:pt x="204" y="23"/>
                  </a:cubicBezTo>
                  <a:cubicBezTo>
                    <a:pt x="203" y="23"/>
                    <a:pt x="201" y="22"/>
                    <a:pt x="200" y="21"/>
                  </a:cubicBezTo>
                  <a:cubicBezTo>
                    <a:pt x="200" y="21"/>
                    <a:pt x="201" y="21"/>
                    <a:pt x="202" y="20"/>
                  </a:cubicBezTo>
                  <a:cubicBezTo>
                    <a:pt x="203" y="21"/>
                    <a:pt x="205" y="23"/>
                    <a:pt x="206" y="24"/>
                  </a:cubicBezTo>
                  <a:cubicBezTo>
                    <a:pt x="206" y="24"/>
                    <a:pt x="206" y="25"/>
                    <a:pt x="206" y="25"/>
                  </a:cubicBezTo>
                  <a:close/>
                  <a:moveTo>
                    <a:pt x="208" y="27"/>
                  </a:moveTo>
                  <a:cubicBezTo>
                    <a:pt x="208" y="26"/>
                    <a:pt x="207" y="26"/>
                    <a:pt x="207" y="26"/>
                  </a:cubicBezTo>
                  <a:cubicBezTo>
                    <a:pt x="207" y="26"/>
                    <a:pt x="207" y="26"/>
                    <a:pt x="208" y="25"/>
                  </a:cubicBezTo>
                  <a:cubicBezTo>
                    <a:pt x="208" y="26"/>
                    <a:pt x="208" y="26"/>
                    <a:pt x="208" y="26"/>
                  </a:cubicBezTo>
                  <a:cubicBezTo>
                    <a:pt x="208" y="26"/>
                    <a:pt x="208" y="27"/>
                    <a:pt x="208" y="27"/>
                  </a:cubicBezTo>
                  <a:close/>
                  <a:moveTo>
                    <a:pt x="207" y="25"/>
                  </a:moveTo>
                  <a:cubicBezTo>
                    <a:pt x="207" y="25"/>
                    <a:pt x="207" y="25"/>
                    <a:pt x="207" y="24"/>
                  </a:cubicBezTo>
                  <a:cubicBezTo>
                    <a:pt x="207" y="25"/>
                    <a:pt x="207" y="25"/>
                    <a:pt x="207" y="25"/>
                  </a:cubicBezTo>
                  <a:cubicBezTo>
                    <a:pt x="207" y="25"/>
                    <a:pt x="207" y="25"/>
                    <a:pt x="207" y="25"/>
                  </a:cubicBezTo>
                  <a:close/>
                  <a:moveTo>
                    <a:pt x="209" y="28"/>
                  </a:moveTo>
                  <a:cubicBezTo>
                    <a:pt x="209" y="28"/>
                    <a:pt x="209" y="28"/>
                    <a:pt x="209" y="27"/>
                  </a:cubicBezTo>
                  <a:cubicBezTo>
                    <a:pt x="209" y="27"/>
                    <a:pt x="209" y="27"/>
                    <a:pt x="209" y="27"/>
                  </a:cubicBezTo>
                  <a:cubicBezTo>
                    <a:pt x="209" y="27"/>
                    <a:pt x="209" y="28"/>
                    <a:pt x="209" y="28"/>
                  </a:cubicBezTo>
                  <a:cubicBezTo>
                    <a:pt x="209" y="28"/>
                    <a:pt x="209" y="28"/>
                    <a:pt x="209" y="28"/>
                  </a:cubicBezTo>
                  <a:close/>
                  <a:moveTo>
                    <a:pt x="208" y="23"/>
                  </a:moveTo>
                  <a:cubicBezTo>
                    <a:pt x="208" y="23"/>
                    <a:pt x="208" y="23"/>
                    <a:pt x="208" y="22"/>
                  </a:cubicBezTo>
                  <a:cubicBezTo>
                    <a:pt x="209" y="23"/>
                    <a:pt x="210" y="24"/>
                    <a:pt x="210" y="25"/>
                  </a:cubicBezTo>
                  <a:cubicBezTo>
                    <a:pt x="210" y="25"/>
                    <a:pt x="210" y="25"/>
                    <a:pt x="209" y="25"/>
                  </a:cubicBezTo>
                  <a:cubicBezTo>
                    <a:pt x="209" y="24"/>
                    <a:pt x="208" y="24"/>
                    <a:pt x="208" y="23"/>
                  </a:cubicBezTo>
                  <a:close/>
                  <a:moveTo>
                    <a:pt x="210" y="25"/>
                  </a:moveTo>
                  <a:cubicBezTo>
                    <a:pt x="210" y="25"/>
                    <a:pt x="210" y="25"/>
                    <a:pt x="210" y="25"/>
                  </a:cubicBezTo>
                  <a:cubicBezTo>
                    <a:pt x="210" y="25"/>
                    <a:pt x="211" y="25"/>
                    <a:pt x="211" y="25"/>
                  </a:cubicBezTo>
                  <a:cubicBezTo>
                    <a:pt x="210" y="25"/>
                    <a:pt x="210" y="25"/>
                    <a:pt x="210" y="25"/>
                  </a:cubicBezTo>
                  <a:cubicBezTo>
                    <a:pt x="210" y="25"/>
                    <a:pt x="210" y="25"/>
                    <a:pt x="210" y="25"/>
                  </a:cubicBezTo>
                  <a:close/>
                  <a:moveTo>
                    <a:pt x="211" y="26"/>
                  </a:moveTo>
                  <a:cubicBezTo>
                    <a:pt x="211" y="26"/>
                    <a:pt x="211" y="26"/>
                    <a:pt x="211" y="26"/>
                  </a:cubicBezTo>
                  <a:cubicBezTo>
                    <a:pt x="211" y="26"/>
                    <a:pt x="211" y="26"/>
                    <a:pt x="211" y="26"/>
                  </a:cubicBezTo>
                  <a:cubicBezTo>
                    <a:pt x="211" y="26"/>
                    <a:pt x="211" y="26"/>
                    <a:pt x="211" y="26"/>
                  </a:cubicBezTo>
                  <a:cubicBezTo>
                    <a:pt x="211" y="26"/>
                    <a:pt x="211" y="26"/>
                    <a:pt x="211" y="26"/>
                  </a:cubicBezTo>
                  <a:close/>
                  <a:moveTo>
                    <a:pt x="212" y="24"/>
                  </a:moveTo>
                  <a:cubicBezTo>
                    <a:pt x="212" y="24"/>
                    <a:pt x="212" y="24"/>
                    <a:pt x="212" y="24"/>
                  </a:cubicBezTo>
                  <a:cubicBezTo>
                    <a:pt x="212" y="24"/>
                    <a:pt x="212" y="24"/>
                    <a:pt x="212" y="24"/>
                  </a:cubicBezTo>
                  <a:cubicBezTo>
                    <a:pt x="212" y="24"/>
                    <a:pt x="212" y="24"/>
                    <a:pt x="213" y="24"/>
                  </a:cubicBezTo>
                  <a:cubicBezTo>
                    <a:pt x="212" y="24"/>
                    <a:pt x="212" y="24"/>
                    <a:pt x="212" y="24"/>
                  </a:cubicBezTo>
                  <a:close/>
                  <a:moveTo>
                    <a:pt x="214" y="22"/>
                  </a:moveTo>
                  <a:cubicBezTo>
                    <a:pt x="214" y="23"/>
                    <a:pt x="215" y="23"/>
                    <a:pt x="215" y="23"/>
                  </a:cubicBezTo>
                  <a:cubicBezTo>
                    <a:pt x="215" y="23"/>
                    <a:pt x="214" y="23"/>
                    <a:pt x="214" y="23"/>
                  </a:cubicBezTo>
                  <a:cubicBezTo>
                    <a:pt x="214" y="23"/>
                    <a:pt x="214" y="23"/>
                    <a:pt x="214" y="22"/>
                  </a:cubicBezTo>
                  <a:close/>
                  <a:moveTo>
                    <a:pt x="216" y="25"/>
                  </a:moveTo>
                  <a:cubicBezTo>
                    <a:pt x="216" y="25"/>
                    <a:pt x="216" y="25"/>
                    <a:pt x="216" y="25"/>
                  </a:cubicBezTo>
                  <a:cubicBezTo>
                    <a:pt x="215" y="25"/>
                    <a:pt x="215" y="24"/>
                    <a:pt x="214" y="24"/>
                  </a:cubicBezTo>
                  <a:cubicBezTo>
                    <a:pt x="215" y="24"/>
                    <a:pt x="215" y="23"/>
                    <a:pt x="216" y="23"/>
                  </a:cubicBezTo>
                  <a:cubicBezTo>
                    <a:pt x="216" y="23"/>
                    <a:pt x="216" y="24"/>
                    <a:pt x="216" y="24"/>
                  </a:cubicBezTo>
                  <a:cubicBezTo>
                    <a:pt x="216" y="24"/>
                    <a:pt x="216" y="25"/>
                    <a:pt x="216" y="25"/>
                  </a:cubicBezTo>
                  <a:cubicBezTo>
                    <a:pt x="216" y="25"/>
                    <a:pt x="216" y="25"/>
                    <a:pt x="216" y="25"/>
                  </a:cubicBezTo>
                  <a:close/>
                  <a:moveTo>
                    <a:pt x="219" y="24"/>
                  </a:moveTo>
                  <a:cubicBezTo>
                    <a:pt x="218" y="24"/>
                    <a:pt x="218" y="24"/>
                    <a:pt x="218" y="24"/>
                  </a:cubicBezTo>
                  <a:cubicBezTo>
                    <a:pt x="218" y="24"/>
                    <a:pt x="218" y="23"/>
                    <a:pt x="218" y="23"/>
                  </a:cubicBezTo>
                  <a:cubicBezTo>
                    <a:pt x="218" y="23"/>
                    <a:pt x="218" y="23"/>
                    <a:pt x="219" y="23"/>
                  </a:cubicBezTo>
                  <a:cubicBezTo>
                    <a:pt x="219" y="23"/>
                    <a:pt x="219" y="23"/>
                    <a:pt x="219" y="24"/>
                  </a:cubicBezTo>
                  <a:close/>
                  <a:moveTo>
                    <a:pt x="221" y="26"/>
                  </a:moveTo>
                  <a:cubicBezTo>
                    <a:pt x="221" y="26"/>
                    <a:pt x="221" y="26"/>
                    <a:pt x="221" y="26"/>
                  </a:cubicBezTo>
                  <a:cubicBezTo>
                    <a:pt x="221" y="26"/>
                    <a:pt x="221" y="25"/>
                    <a:pt x="220" y="25"/>
                  </a:cubicBezTo>
                  <a:cubicBezTo>
                    <a:pt x="220" y="25"/>
                    <a:pt x="221" y="24"/>
                    <a:pt x="221" y="24"/>
                  </a:cubicBezTo>
                  <a:cubicBezTo>
                    <a:pt x="221" y="24"/>
                    <a:pt x="221" y="24"/>
                    <a:pt x="222" y="25"/>
                  </a:cubicBezTo>
                  <a:cubicBezTo>
                    <a:pt x="222" y="25"/>
                    <a:pt x="222" y="25"/>
                    <a:pt x="221" y="26"/>
                  </a:cubicBezTo>
                  <a:close/>
                  <a:moveTo>
                    <a:pt x="224" y="26"/>
                  </a:moveTo>
                  <a:cubicBezTo>
                    <a:pt x="224" y="26"/>
                    <a:pt x="224" y="26"/>
                    <a:pt x="223" y="26"/>
                  </a:cubicBezTo>
                  <a:cubicBezTo>
                    <a:pt x="223" y="26"/>
                    <a:pt x="223" y="26"/>
                    <a:pt x="223" y="26"/>
                  </a:cubicBezTo>
                  <a:cubicBezTo>
                    <a:pt x="224" y="26"/>
                    <a:pt x="224" y="26"/>
                    <a:pt x="224" y="26"/>
                  </a:cubicBezTo>
                  <a:close/>
                  <a:moveTo>
                    <a:pt x="224" y="21"/>
                  </a:moveTo>
                  <a:cubicBezTo>
                    <a:pt x="224" y="21"/>
                    <a:pt x="225" y="21"/>
                    <a:pt x="225" y="22"/>
                  </a:cubicBezTo>
                  <a:cubicBezTo>
                    <a:pt x="224" y="22"/>
                    <a:pt x="223" y="23"/>
                    <a:pt x="222" y="24"/>
                  </a:cubicBezTo>
                  <a:cubicBezTo>
                    <a:pt x="222" y="24"/>
                    <a:pt x="221" y="24"/>
                    <a:pt x="221" y="24"/>
                  </a:cubicBezTo>
                  <a:cubicBezTo>
                    <a:pt x="221" y="23"/>
                    <a:pt x="221" y="23"/>
                    <a:pt x="221" y="23"/>
                  </a:cubicBezTo>
                  <a:cubicBezTo>
                    <a:pt x="222" y="22"/>
                    <a:pt x="223" y="22"/>
                    <a:pt x="224" y="21"/>
                  </a:cubicBezTo>
                  <a:close/>
                  <a:moveTo>
                    <a:pt x="223" y="17"/>
                  </a:moveTo>
                  <a:cubicBezTo>
                    <a:pt x="223" y="17"/>
                    <a:pt x="224" y="17"/>
                    <a:pt x="224" y="17"/>
                  </a:cubicBezTo>
                  <a:cubicBezTo>
                    <a:pt x="224" y="18"/>
                    <a:pt x="224" y="18"/>
                    <a:pt x="224" y="18"/>
                  </a:cubicBezTo>
                  <a:cubicBezTo>
                    <a:pt x="223" y="18"/>
                    <a:pt x="223" y="17"/>
                    <a:pt x="222" y="17"/>
                  </a:cubicBezTo>
                  <a:cubicBezTo>
                    <a:pt x="222" y="17"/>
                    <a:pt x="223" y="17"/>
                    <a:pt x="223" y="17"/>
                  </a:cubicBezTo>
                  <a:close/>
                  <a:moveTo>
                    <a:pt x="223" y="18"/>
                  </a:moveTo>
                  <a:cubicBezTo>
                    <a:pt x="221" y="20"/>
                    <a:pt x="220" y="22"/>
                    <a:pt x="219" y="23"/>
                  </a:cubicBezTo>
                  <a:cubicBezTo>
                    <a:pt x="219" y="23"/>
                    <a:pt x="218" y="23"/>
                    <a:pt x="218" y="23"/>
                  </a:cubicBezTo>
                  <a:cubicBezTo>
                    <a:pt x="218" y="23"/>
                    <a:pt x="218" y="23"/>
                    <a:pt x="218" y="22"/>
                  </a:cubicBezTo>
                  <a:cubicBezTo>
                    <a:pt x="218" y="22"/>
                    <a:pt x="218" y="22"/>
                    <a:pt x="219" y="22"/>
                  </a:cubicBezTo>
                  <a:cubicBezTo>
                    <a:pt x="219" y="22"/>
                    <a:pt x="219" y="22"/>
                    <a:pt x="218" y="22"/>
                  </a:cubicBezTo>
                  <a:cubicBezTo>
                    <a:pt x="218" y="22"/>
                    <a:pt x="219" y="22"/>
                    <a:pt x="219" y="22"/>
                  </a:cubicBezTo>
                  <a:cubicBezTo>
                    <a:pt x="218" y="22"/>
                    <a:pt x="218" y="22"/>
                    <a:pt x="218" y="22"/>
                  </a:cubicBezTo>
                  <a:cubicBezTo>
                    <a:pt x="218" y="22"/>
                    <a:pt x="218" y="22"/>
                    <a:pt x="218" y="22"/>
                  </a:cubicBezTo>
                  <a:cubicBezTo>
                    <a:pt x="218" y="21"/>
                    <a:pt x="219" y="19"/>
                    <a:pt x="222" y="17"/>
                  </a:cubicBezTo>
                  <a:cubicBezTo>
                    <a:pt x="222" y="18"/>
                    <a:pt x="223" y="18"/>
                    <a:pt x="223" y="18"/>
                  </a:cubicBezTo>
                  <a:close/>
                  <a:moveTo>
                    <a:pt x="214" y="14"/>
                  </a:moveTo>
                  <a:cubicBezTo>
                    <a:pt x="215" y="14"/>
                    <a:pt x="218" y="15"/>
                    <a:pt x="221" y="17"/>
                  </a:cubicBezTo>
                  <a:cubicBezTo>
                    <a:pt x="219" y="18"/>
                    <a:pt x="217" y="19"/>
                    <a:pt x="216" y="22"/>
                  </a:cubicBezTo>
                  <a:cubicBezTo>
                    <a:pt x="216" y="22"/>
                    <a:pt x="215" y="22"/>
                    <a:pt x="214" y="22"/>
                  </a:cubicBezTo>
                  <a:cubicBezTo>
                    <a:pt x="214" y="22"/>
                    <a:pt x="215" y="22"/>
                    <a:pt x="216" y="23"/>
                  </a:cubicBezTo>
                  <a:cubicBezTo>
                    <a:pt x="216" y="23"/>
                    <a:pt x="216" y="23"/>
                    <a:pt x="216" y="23"/>
                  </a:cubicBezTo>
                  <a:cubicBezTo>
                    <a:pt x="216" y="23"/>
                    <a:pt x="216" y="23"/>
                    <a:pt x="216" y="23"/>
                  </a:cubicBezTo>
                  <a:cubicBezTo>
                    <a:pt x="215" y="23"/>
                    <a:pt x="214" y="22"/>
                    <a:pt x="214" y="22"/>
                  </a:cubicBezTo>
                  <a:cubicBezTo>
                    <a:pt x="213" y="20"/>
                    <a:pt x="213" y="18"/>
                    <a:pt x="216" y="16"/>
                  </a:cubicBezTo>
                  <a:cubicBezTo>
                    <a:pt x="216" y="16"/>
                    <a:pt x="213" y="18"/>
                    <a:pt x="212" y="21"/>
                  </a:cubicBezTo>
                  <a:cubicBezTo>
                    <a:pt x="210" y="21"/>
                    <a:pt x="208" y="20"/>
                    <a:pt x="206" y="19"/>
                  </a:cubicBezTo>
                  <a:cubicBezTo>
                    <a:pt x="206" y="19"/>
                    <a:pt x="209" y="20"/>
                    <a:pt x="212" y="22"/>
                  </a:cubicBezTo>
                  <a:cubicBezTo>
                    <a:pt x="212" y="22"/>
                    <a:pt x="212" y="23"/>
                    <a:pt x="212" y="24"/>
                  </a:cubicBezTo>
                  <a:cubicBezTo>
                    <a:pt x="212" y="24"/>
                    <a:pt x="212" y="24"/>
                    <a:pt x="212" y="24"/>
                  </a:cubicBezTo>
                  <a:cubicBezTo>
                    <a:pt x="211" y="23"/>
                    <a:pt x="210" y="22"/>
                    <a:pt x="209" y="21"/>
                  </a:cubicBezTo>
                  <a:cubicBezTo>
                    <a:pt x="209" y="21"/>
                    <a:pt x="209" y="21"/>
                    <a:pt x="209" y="21"/>
                  </a:cubicBezTo>
                  <a:cubicBezTo>
                    <a:pt x="209" y="21"/>
                    <a:pt x="209" y="21"/>
                    <a:pt x="209" y="21"/>
                  </a:cubicBezTo>
                  <a:cubicBezTo>
                    <a:pt x="208" y="20"/>
                    <a:pt x="206" y="19"/>
                    <a:pt x="204" y="19"/>
                  </a:cubicBezTo>
                  <a:cubicBezTo>
                    <a:pt x="208" y="16"/>
                    <a:pt x="212" y="15"/>
                    <a:pt x="214" y="14"/>
                  </a:cubicBezTo>
                  <a:close/>
                  <a:moveTo>
                    <a:pt x="203" y="19"/>
                  </a:moveTo>
                  <a:cubicBezTo>
                    <a:pt x="205" y="20"/>
                    <a:pt x="207" y="21"/>
                    <a:pt x="208" y="22"/>
                  </a:cubicBezTo>
                  <a:cubicBezTo>
                    <a:pt x="208" y="22"/>
                    <a:pt x="208" y="23"/>
                    <a:pt x="207" y="23"/>
                  </a:cubicBezTo>
                  <a:cubicBezTo>
                    <a:pt x="206" y="22"/>
                    <a:pt x="204" y="21"/>
                    <a:pt x="202" y="20"/>
                  </a:cubicBezTo>
                  <a:cubicBezTo>
                    <a:pt x="203" y="19"/>
                    <a:pt x="203" y="19"/>
                    <a:pt x="203" y="19"/>
                  </a:cubicBezTo>
                  <a:close/>
                  <a:moveTo>
                    <a:pt x="201" y="18"/>
                  </a:moveTo>
                  <a:cubicBezTo>
                    <a:pt x="202" y="18"/>
                    <a:pt x="202" y="18"/>
                    <a:pt x="203" y="18"/>
                  </a:cubicBezTo>
                  <a:cubicBezTo>
                    <a:pt x="202" y="19"/>
                    <a:pt x="202" y="19"/>
                    <a:pt x="201" y="19"/>
                  </a:cubicBezTo>
                  <a:cubicBezTo>
                    <a:pt x="201" y="19"/>
                    <a:pt x="200" y="19"/>
                    <a:pt x="200" y="18"/>
                  </a:cubicBezTo>
                  <a:cubicBezTo>
                    <a:pt x="200" y="18"/>
                    <a:pt x="201" y="18"/>
                    <a:pt x="201" y="18"/>
                  </a:cubicBezTo>
                  <a:close/>
                  <a:moveTo>
                    <a:pt x="199" y="19"/>
                  </a:moveTo>
                  <a:cubicBezTo>
                    <a:pt x="199" y="19"/>
                    <a:pt x="200" y="19"/>
                    <a:pt x="201" y="20"/>
                  </a:cubicBezTo>
                  <a:cubicBezTo>
                    <a:pt x="200" y="20"/>
                    <a:pt x="199" y="20"/>
                    <a:pt x="199" y="21"/>
                  </a:cubicBezTo>
                  <a:cubicBezTo>
                    <a:pt x="198" y="21"/>
                    <a:pt x="198" y="20"/>
                    <a:pt x="198" y="20"/>
                  </a:cubicBezTo>
                  <a:cubicBezTo>
                    <a:pt x="198" y="20"/>
                    <a:pt x="198" y="20"/>
                    <a:pt x="198" y="21"/>
                  </a:cubicBezTo>
                  <a:cubicBezTo>
                    <a:pt x="197" y="21"/>
                    <a:pt x="196" y="22"/>
                    <a:pt x="196" y="23"/>
                  </a:cubicBezTo>
                  <a:cubicBezTo>
                    <a:pt x="195" y="23"/>
                    <a:pt x="195" y="22"/>
                    <a:pt x="194" y="22"/>
                  </a:cubicBezTo>
                  <a:cubicBezTo>
                    <a:pt x="195" y="22"/>
                    <a:pt x="195" y="22"/>
                    <a:pt x="195" y="22"/>
                  </a:cubicBezTo>
                  <a:cubicBezTo>
                    <a:pt x="195" y="22"/>
                    <a:pt x="194" y="22"/>
                    <a:pt x="194" y="22"/>
                  </a:cubicBezTo>
                  <a:cubicBezTo>
                    <a:pt x="194" y="22"/>
                    <a:pt x="193" y="22"/>
                    <a:pt x="193" y="22"/>
                  </a:cubicBezTo>
                  <a:cubicBezTo>
                    <a:pt x="195" y="20"/>
                    <a:pt x="197" y="19"/>
                    <a:pt x="199" y="19"/>
                  </a:cubicBezTo>
                  <a:close/>
                  <a:moveTo>
                    <a:pt x="193" y="22"/>
                  </a:moveTo>
                  <a:cubicBezTo>
                    <a:pt x="193" y="22"/>
                    <a:pt x="193" y="22"/>
                    <a:pt x="193" y="22"/>
                  </a:cubicBezTo>
                  <a:cubicBezTo>
                    <a:pt x="193" y="22"/>
                    <a:pt x="193" y="22"/>
                    <a:pt x="192" y="22"/>
                  </a:cubicBezTo>
                  <a:cubicBezTo>
                    <a:pt x="192" y="22"/>
                    <a:pt x="193" y="22"/>
                    <a:pt x="193" y="22"/>
                  </a:cubicBezTo>
                  <a:close/>
                  <a:moveTo>
                    <a:pt x="193" y="22"/>
                  </a:moveTo>
                  <a:cubicBezTo>
                    <a:pt x="194" y="23"/>
                    <a:pt x="194" y="23"/>
                    <a:pt x="195" y="23"/>
                  </a:cubicBezTo>
                  <a:cubicBezTo>
                    <a:pt x="195" y="23"/>
                    <a:pt x="195" y="23"/>
                    <a:pt x="195" y="23"/>
                  </a:cubicBezTo>
                  <a:cubicBezTo>
                    <a:pt x="195" y="23"/>
                    <a:pt x="195" y="23"/>
                    <a:pt x="195" y="24"/>
                  </a:cubicBezTo>
                  <a:cubicBezTo>
                    <a:pt x="195" y="23"/>
                    <a:pt x="195" y="23"/>
                    <a:pt x="195" y="23"/>
                  </a:cubicBezTo>
                  <a:cubicBezTo>
                    <a:pt x="195" y="24"/>
                    <a:pt x="194" y="24"/>
                    <a:pt x="194" y="24"/>
                  </a:cubicBezTo>
                  <a:cubicBezTo>
                    <a:pt x="194" y="24"/>
                    <a:pt x="194" y="24"/>
                    <a:pt x="194" y="24"/>
                  </a:cubicBezTo>
                  <a:cubicBezTo>
                    <a:pt x="194" y="24"/>
                    <a:pt x="194" y="24"/>
                    <a:pt x="195" y="24"/>
                  </a:cubicBezTo>
                  <a:cubicBezTo>
                    <a:pt x="194" y="24"/>
                    <a:pt x="194" y="24"/>
                    <a:pt x="194" y="24"/>
                  </a:cubicBezTo>
                  <a:cubicBezTo>
                    <a:pt x="193" y="24"/>
                    <a:pt x="193" y="24"/>
                    <a:pt x="193" y="24"/>
                  </a:cubicBezTo>
                  <a:cubicBezTo>
                    <a:pt x="193" y="23"/>
                    <a:pt x="192" y="23"/>
                    <a:pt x="192" y="23"/>
                  </a:cubicBezTo>
                  <a:cubicBezTo>
                    <a:pt x="193" y="23"/>
                    <a:pt x="193" y="23"/>
                    <a:pt x="193" y="22"/>
                  </a:cubicBezTo>
                  <a:close/>
                  <a:moveTo>
                    <a:pt x="192" y="23"/>
                  </a:moveTo>
                  <a:cubicBezTo>
                    <a:pt x="192" y="23"/>
                    <a:pt x="192" y="23"/>
                    <a:pt x="193" y="23"/>
                  </a:cubicBezTo>
                  <a:cubicBezTo>
                    <a:pt x="192" y="23"/>
                    <a:pt x="192" y="23"/>
                    <a:pt x="192" y="23"/>
                  </a:cubicBezTo>
                  <a:cubicBezTo>
                    <a:pt x="192" y="23"/>
                    <a:pt x="192" y="23"/>
                    <a:pt x="192" y="23"/>
                  </a:cubicBezTo>
                  <a:close/>
                  <a:moveTo>
                    <a:pt x="191" y="23"/>
                  </a:moveTo>
                  <a:cubicBezTo>
                    <a:pt x="192" y="24"/>
                    <a:pt x="192" y="24"/>
                    <a:pt x="193" y="24"/>
                  </a:cubicBezTo>
                  <a:cubicBezTo>
                    <a:pt x="192" y="25"/>
                    <a:pt x="191" y="25"/>
                    <a:pt x="191" y="25"/>
                  </a:cubicBezTo>
                  <a:cubicBezTo>
                    <a:pt x="190" y="25"/>
                    <a:pt x="190" y="25"/>
                    <a:pt x="190" y="25"/>
                  </a:cubicBezTo>
                  <a:cubicBezTo>
                    <a:pt x="190" y="25"/>
                    <a:pt x="191" y="24"/>
                    <a:pt x="191" y="23"/>
                  </a:cubicBezTo>
                  <a:close/>
                  <a:moveTo>
                    <a:pt x="190" y="25"/>
                  </a:moveTo>
                  <a:cubicBezTo>
                    <a:pt x="190" y="25"/>
                    <a:pt x="190" y="25"/>
                    <a:pt x="190" y="26"/>
                  </a:cubicBezTo>
                  <a:cubicBezTo>
                    <a:pt x="190" y="26"/>
                    <a:pt x="190" y="26"/>
                    <a:pt x="190" y="26"/>
                  </a:cubicBezTo>
                  <a:cubicBezTo>
                    <a:pt x="190" y="26"/>
                    <a:pt x="190" y="26"/>
                    <a:pt x="190" y="26"/>
                  </a:cubicBezTo>
                  <a:cubicBezTo>
                    <a:pt x="190" y="25"/>
                    <a:pt x="190" y="25"/>
                    <a:pt x="190" y="25"/>
                  </a:cubicBezTo>
                  <a:close/>
                  <a:moveTo>
                    <a:pt x="190" y="27"/>
                  </a:moveTo>
                  <a:cubicBezTo>
                    <a:pt x="190" y="27"/>
                    <a:pt x="190" y="27"/>
                    <a:pt x="191" y="28"/>
                  </a:cubicBezTo>
                  <a:cubicBezTo>
                    <a:pt x="190" y="27"/>
                    <a:pt x="190" y="27"/>
                    <a:pt x="190" y="27"/>
                  </a:cubicBezTo>
                  <a:cubicBezTo>
                    <a:pt x="190" y="27"/>
                    <a:pt x="190" y="27"/>
                    <a:pt x="191" y="28"/>
                  </a:cubicBezTo>
                  <a:cubicBezTo>
                    <a:pt x="190" y="28"/>
                    <a:pt x="190" y="28"/>
                    <a:pt x="190" y="29"/>
                  </a:cubicBezTo>
                  <a:cubicBezTo>
                    <a:pt x="189" y="29"/>
                    <a:pt x="189" y="28"/>
                    <a:pt x="189" y="28"/>
                  </a:cubicBezTo>
                  <a:cubicBezTo>
                    <a:pt x="189" y="28"/>
                    <a:pt x="189" y="27"/>
                    <a:pt x="189" y="27"/>
                  </a:cubicBezTo>
                  <a:cubicBezTo>
                    <a:pt x="189" y="27"/>
                    <a:pt x="189" y="27"/>
                    <a:pt x="190" y="26"/>
                  </a:cubicBezTo>
                  <a:cubicBezTo>
                    <a:pt x="190" y="26"/>
                    <a:pt x="190" y="27"/>
                    <a:pt x="190" y="27"/>
                  </a:cubicBezTo>
                  <a:close/>
                  <a:moveTo>
                    <a:pt x="190" y="23"/>
                  </a:moveTo>
                  <a:cubicBezTo>
                    <a:pt x="189" y="23"/>
                    <a:pt x="189" y="23"/>
                    <a:pt x="189" y="24"/>
                  </a:cubicBezTo>
                  <a:cubicBezTo>
                    <a:pt x="188" y="24"/>
                    <a:pt x="188" y="24"/>
                    <a:pt x="188" y="24"/>
                  </a:cubicBezTo>
                  <a:cubicBezTo>
                    <a:pt x="186" y="23"/>
                    <a:pt x="185" y="22"/>
                    <a:pt x="184" y="22"/>
                  </a:cubicBezTo>
                  <a:cubicBezTo>
                    <a:pt x="184" y="21"/>
                    <a:pt x="183" y="20"/>
                    <a:pt x="182" y="19"/>
                  </a:cubicBezTo>
                  <a:cubicBezTo>
                    <a:pt x="184" y="20"/>
                    <a:pt x="187" y="21"/>
                    <a:pt x="190" y="23"/>
                  </a:cubicBezTo>
                  <a:close/>
                  <a:moveTo>
                    <a:pt x="178" y="15"/>
                  </a:moveTo>
                  <a:cubicBezTo>
                    <a:pt x="180" y="16"/>
                    <a:pt x="180" y="17"/>
                    <a:pt x="181" y="18"/>
                  </a:cubicBezTo>
                  <a:cubicBezTo>
                    <a:pt x="180" y="18"/>
                    <a:pt x="179" y="17"/>
                    <a:pt x="177" y="17"/>
                  </a:cubicBezTo>
                  <a:cubicBezTo>
                    <a:pt x="177" y="17"/>
                    <a:pt x="179" y="17"/>
                    <a:pt x="181" y="18"/>
                  </a:cubicBezTo>
                  <a:cubicBezTo>
                    <a:pt x="182" y="20"/>
                    <a:pt x="183" y="21"/>
                    <a:pt x="183" y="23"/>
                  </a:cubicBezTo>
                  <a:cubicBezTo>
                    <a:pt x="181" y="21"/>
                    <a:pt x="179" y="20"/>
                    <a:pt x="176" y="18"/>
                  </a:cubicBezTo>
                  <a:cubicBezTo>
                    <a:pt x="176" y="18"/>
                    <a:pt x="179" y="20"/>
                    <a:pt x="183" y="23"/>
                  </a:cubicBezTo>
                  <a:cubicBezTo>
                    <a:pt x="183" y="25"/>
                    <a:pt x="183" y="26"/>
                    <a:pt x="183" y="27"/>
                  </a:cubicBezTo>
                  <a:cubicBezTo>
                    <a:pt x="183" y="27"/>
                    <a:pt x="183" y="27"/>
                    <a:pt x="182" y="27"/>
                  </a:cubicBezTo>
                  <a:cubicBezTo>
                    <a:pt x="182" y="27"/>
                    <a:pt x="183" y="27"/>
                    <a:pt x="183" y="27"/>
                  </a:cubicBezTo>
                  <a:cubicBezTo>
                    <a:pt x="182" y="27"/>
                    <a:pt x="182" y="27"/>
                    <a:pt x="182" y="28"/>
                  </a:cubicBezTo>
                  <a:cubicBezTo>
                    <a:pt x="182" y="28"/>
                    <a:pt x="181" y="28"/>
                    <a:pt x="181" y="29"/>
                  </a:cubicBezTo>
                  <a:cubicBezTo>
                    <a:pt x="181" y="29"/>
                    <a:pt x="181" y="29"/>
                    <a:pt x="181" y="29"/>
                  </a:cubicBezTo>
                  <a:cubicBezTo>
                    <a:pt x="180" y="23"/>
                    <a:pt x="177" y="19"/>
                    <a:pt x="174" y="17"/>
                  </a:cubicBezTo>
                  <a:cubicBezTo>
                    <a:pt x="175" y="16"/>
                    <a:pt x="177" y="15"/>
                    <a:pt x="178" y="15"/>
                  </a:cubicBezTo>
                  <a:close/>
                  <a:moveTo>
                    <a:pt x="173" y="17"/>
                  </a:moveTo>
                  <a:cubicBezTo>
                    <a:pt x="176" y="20"/>
                    <a:pt x="178" y="23"/>
                    <a:pt x="178" y="26"/>
                  </a:cubicBezTo>
                  <a:cubicBezTo>
                    <a:pt x="178" y="26"/>
                    <a:pt x="178" y="26"/>
                    <a:pt x="177" y="26"/>
                  </a:cubicBezTo>
                  <a:cubicBezTo>
                    <a:pt x="177" y="24"/>
                    <a:pt x="176" y="23"/>
                    <a:pt x="175" y="23"/>
                  </a:cubicBezTo>
                  <a:cubicBezTo>
                    <a:pt x="176" y="22"/>
                    <a:pt x="176" y="22"/>
                    <a:pt x="176" y="22"/>
                  </a:cubicBezTo>
                  <a:cubicBezTo>
                    <a:pt x="176" y="22"/>
                    <a:pt x="175" y="23"/>
                    <a:pt x="175" y="23"/>
                  </a:cubicBezTo>
                  <a:cubicBezTo>
                    <a:pt x="175" y="23"/>
                    <a:pt x="175" y="23"/>
                    <a:pt x="175" y="23"/>
                  </a:cubicBezTo>
                  <a:cubicBezTo>
                    <a:pt x="174" y="21"/>
                    <a:pt x="172" y="20"/>
                    <a:pt x="171" y="19"/>
                  </a:cubicBezTo>
                  <a:cubicBezTo>
                    <a:pt x="172" y="18"/>
                    <a:pt x="172" y="18"/>
                    <a:pt x="173" y="17"/>
                  </a:cubicBezTo>
                  <a:close/>
                  <a:moveTo>
                    <a:pt x="171" y="16"/>
                  </a:moveTo>
                  <a:cubicBezTo>
                    <a:pt x="172" y="16"/>
                    <a:pt x="172" y="17"/>
                    <a:pt x="172" y="17"/>
                  </a:cubicBezTo>
                  <a:cubicBezTo>
                    <a:pt x="171" y="17"/>
                    <a:pt x="171" y="18"/>
                    <a:pt x="170" y="18"/>
                  </a:cubicBezTo>
                  <a:cubicBezTo>
                    <a:pt x="170" y="18"/>
                    <a:pt x="169" y="17"/>
                    <a:pt x="169" y="17"/>
                  </a:cubicBezTo>
                  <a:cubicBezTo>
                    <a:pt x="170" y="17"/>
                    <a:pt x="171" y="16"/>
                    <a:pt x="171" y="16"/>
                  </a:cubicBezTo>
                  <a:close/>
                  <a:moveTo>
                    <a:pt x="169" y="18"/>
                  </a:moveTo>
                  <a:cubicBezTo>
                    <a:pt x="168" y="19"/>
                    <a:pt x="167" y="20"/>
                    <a:pt x="166" y="20"/>
                  </a:cubicBezTo>
                  <a:cubicBezTo>
                    <a:pt x="166" y="20"/>
                    <a:pt x="165" y="20"/>
                    <a:pt x="165" y="20"/>
                  </a:cubicBezTo>
                  <a:cubicBezTo>
                    <a:pt x="165" y="20"/>
                    <a:pt x="165" y="20"/>
                    <a:pt x="166" y="20"/>
                  </a:cubicBezTo>
                  <a:cubicBezTo>
                    <a:pt x="165" y="21"/>
                    <a:pt x="164" y="22"/>
                    <a:pt x="163" y="22"/>
                  </a:cubicBezTo>
                  <a:cubicBezTo>
                    <a:pt x="163" y="22"/>
                    <a:pt x="162" y="21"/>
                    <a:pt x="161" y="21"/>
                  </a:cubicBezTo>
                  <a:cubicBezTo>
                    <a:pt x="163" y="19"/>
                    <a:pt x="166" y="18"/>
                    <a:pt x="168" y="17"/>
                  </a:cubicBezTo>
                  <a:cubicBezTo>
                    <a:pt x="168" y="18"/>
                    <a:pt x="169" y="18"/>
                    <a:pt x="169" y="18"/>
                  </a:cubicBezTo>
                  <a:close/>
                  <a:moveTo>
                    <a:pt x="167" y="17"/>
                  </a:moveTo>
                  <a:cubicBezTo>
                    <a:pt x="164" y="18"/>
                    <a:pt x="162" y="19"/>
                    <a:pt x="160" y="20"/>
                  </a:cubicBezTo>
                  <a:cubicBezTo>
                    <a:pt x="159" y="19"/>
                    <a:pt x="159" y="19"/>
                    <a:pt x="158" y="19"/>
                  </a:cubicBezTo>
                  <a:cubicBezTo>
                    <a:pt x="159" y="18"/>
                    <a:pt x="160" y="18"/>
                    <a:pt x="160" y="18"/>
                  </a:cubicBezTo>
                  <a:cubicBezTo>
                    <a:pt x="159" y="18"/>
                    <a:pt x="158" y="18"/>
                    <a:pt x="158" y="18"/>
                  </a:cubicBezTo>
                  <a:cubicBezTo>
                    <a:pt x="157" y="18"/>
                    <a:pt x="157" y="17"/>
                    <a:pt x="156" y="17"/>
                  </a:cubicBezTo>
                  <a:cubicBezTo>
                    <a:pt x="158" y="16"/>
                    <a:pt x="160" y="15"/>
                    <a:pt x="160" y="15"/>
                  </a:cubicBezTo>
                  <a:cubicBezTo>
                    <a:pt x="158" y="15"/>
                    <a:pt x="157" y="16"/>
                    <a:pt x="155" y="17"/>
                  </a:cubicBezTo>
                  <a:cubicBezTo>
                    <a:pt x="154" y="16"/>
                    <a:pt x="153" y="15"/>
                    <a:pt x="153" y="15"/>
                  </a:cubicBezTo>
                  <a:cubicBezTo>
                    <a:pt x="155" y="13"/>
                    <a:pt x="158" y="12"/>
                    <a:pt x="160" y="11"/>
                  </a:cubicBezTo>
                  <a:cubicBezTo>
                    <a:pt x="162" y="12"/>
                    <a:pt x="165" y="14"/>
                    <a:pt x="167" y="17"/>
                  </a:cubicBezTo>
                  <a:close/>
                  <a:moveTo>
                    <a:pt x="158" y="10"/>
                  </a:moveTo>
                  <a:cubicBezTo>
                    <a:pt x="159" y="10"/>
                    <a:pt x="159" y="11"/>
                    <a:pt x="160" y="11"/>
                  </a:cubicBezTo>
                  <a:cubicBezTo>
                    <a:pt x="154" y="13"/>
                    <a:pt x="150" y="15"/>
                    <a:pt x="148" y="17"/>
                  </a:cubicBezTo>
                  <a:cubicBezTo>
                    <a:pt x="147" y="16"/>
                    <a:pt x="147" y="16"/>
                    <a:pt x="147" y="16"/>
                  </a:cubicBezTo>
                  <a:cubicBezTo>
                    <a:pt x="150" y="12"/>
                    <a:pt x="155" y="11"/>
                    <a:pt x="158" y="10"/>
                  </a:cubicBezTo>
                  <a:close/>
                  <a:moveTo>
                    <a:pt x="147" y="16"/>
                  </a:moveTo>
                  <a:cubicBezTo>
                    <a:pt x="147" y="16"/>
                    <a:pt x="147" y="17"/>
                    <a:pt x="148" y="17"/>
                  </a:cubicBezTo>
                  <a:cubicBezTo>
                    <a:pt x="146" y="18"/>
                    <a:pt x="145" y="19"/>
                    <a:pt x="145" y="20"/>
                  </a:cubicBezTo>
                  <a:cubicBezTo>
                    <a:pt x="145" y="18"/>
                    <a:pt x="146" y="17"/>
                    <a:pt x="147" y="16"/>
                  </a:cubicBezTo>
                  <a:close/>
                  <a:moveTo>
                    <a:pt x="143" y="18"/>
                  </a:moveTo>
                  <a:cubicBezTo>
                    <a:pt x="143" y="18"/>
                    <a:pt x="143" y="19"/>
                    <a:pt x="142" y="19"/>
                  </a:cubicBezTo>
                  <a:cubicBezTo>
                    <a:pt x="142" y="19"/>
                    <a:pt x="142" y="19"/>
                    <a:pt x="142" y="18"/>
                  </a:cubicBezTo>
                  <a:cubicBezTo>
                    <a:pt x="142" y="18"/>
                    <a:pt x="142" y="18"/>
                    <a:pt x="142" y="18"/>
                  </a:cubicBezTo>
                  <a:cubicBezTo>
                    <a:pt x="142" y="18"/>
                    <a:pt x="143" y="18"/>
                    <a:pt x="143" y="18"/>
                  </a:cubicBezTo>
                  <a:close/>
                  <a:moveTo>
                    <a:pt x="142" y="20"/>
                  </a:moveTo>
                  <a:cubicBezTo>
                    <a:pt x="142" y="20"/>
                    <a:pt x="142" y="20"/>
                    <a:pt x="142" y="20"/>
                  </a:cubicBezTo>
                  <a:cubicBezTo>
                    <a:pt x="142" y="20"/>
                    <a:pt x="142" y="20"/>
                    <a:pt x="142" y="20"/>
                  </a:cubicBezTo>
                  <a:cubicBezTo>
                    <a:pt x="142" y="20"/>
                    <a:pt x="142" y="20"/>
                    <a:pt x="142" y="20"/>
                  </a:cubicBezTo>
                  <a:close/>
                  <a:moveTo>
                    <a:pt x="140" y="16"/>
                  </a:moveTo>
                  <a:cubicBezTo>
                    <a:pt x="140" y="16"/>
                    <a:pt x="140" y="17"/>
                    <a:pt x="139" y="17"/>
                  </a:cubicBezTo>
                  <a:cubicBezTo>
                    <a:pt x="139" y="17"/>
                    <a:pt x="139" y="17"/>
                    <a:pt x="138" y="16"/>
                  </a:cubicBezTo>
                  <a:cubicBezTo>
                    <a:pt x="139" y="16"/>
                    <a:pt x="139" y="16"/>
                    <a:pt x="140" y="16"/>
                  </a:cubicBezTo>
                  <a:close/>
                  <a:moveTo>
                    <a:pt x="138" y="17"/>
                  </a:moveTo>
                  <a:cubicBezTo>
                    <a:pt x="138" y="17"/>
                    <a:pt x="139" y="17"/>
                    <a:pt x="139" y="18"/>
                  </a:cubicBezTo>
                  <a:cubicBezTo>
                    <a:pt x="139" y="18"/>
                    <a:pt x="139" y="19"/>
                    <a:pt x="138" y="19"/>
                  </a:cubicBezTo>
                  <a:cubicBezTo>
                    <a:pt x="138" y="19"/>
                    <a:pt x="138" y="19"/>
                    <a:pt x="138" y="19"/>
                  </a:cubicBezTo>
                  <a:cubicBezTo>
                    <a:pt x="138" y="19"/>
                    <a:pt x="138" y="19"/>
                    <a:pt x="138" y="19"/>
                  </a:cubicBezTo>
                  <a:cubicBezTo>
                    <a:pt x="137" y="18"/>
                    <a:pt x="137" y="18"/>
                    <a:pt x="137" y="17"/>
                  </a:cubicBezTo>
                  <a:cubicBezTo>
                    <a:pt x="137" y="17"/>
                    <a:pt x="137" y="17"/>
                    <a:pt x="138" y="17"/>
                  </a:cubicBezTo>
                  <a:close/>
                  <a:moveTo>
                    <a:pt x="137" y="16"/>
                  </a:moveTo>
                  <a:cubicBezTo>
                    <a:pt x="137" y="16"/>
                    <a:pt x="137" y="16"/>
                    <a:pt x="137" y="16"/>
                  </a:cubicBezTo>
                  <a:cubicBezTo>
                    <a:pt x="137" y="16"/>
                    <a:pt x="137" y="16"/>
                    <a:pt x="137" y="16"/>
                  </a:cubicBezTo>
                  <a:cubicBezTo>
                    <a:pt x="137" y="16"/>
                    <a:pt x="137" y="16"/>
                    <a:pt x="137" y="16"/>
                  </a:cubicBezTo>
                  <a:close/>
                  <a:moveTo>
                    <a:pt x="115" y="21"/>
                  </a:moveTo>
                  <a:cubicBezTo>
                    <a:pt x="115" y="21"/>
                    <a:pt x="115" y="21"/>
                    <a:pt x="115" y="20"/>
                  </a:cubicBezTo>
                  <a:cubicBezTo>
                    <a:pt x="115" y="20"/>
                    <a:pt x="115" y="19"/>
                    <a:pt x="115" y="19"/>
                  </a:cubicBezTo>
                  <a:cubicBezTo>
                    <a:pt x="116" y="19"/>
                    <a:pt x="116" y="19"/>
                    <a:pt x="116" y="19"/>
                  </a:cubicBezTo>
                  <a:cubicBezTo>
                    <a:pt x="116" y="20"/>
                    <a:pt x="115" y="20"/>
                    <a:pt x="115" y="21"/>
                  </a:cubicBezTo>
                  <a:close/>
                  <a:moveTo>
                    <a:pt x="116" y="19"/>
                  </a:moveTo>
                  <a:cubicBezTo>
                    <a:pt x="116" y="19"/>
                    <a:pt x="116" y="19"/>
                    <a:pt x="115" y="19"/>
                  </a:cubicBezTo>
                  <a:cubicBezTo>
                    <a:pt x="116" y="18"/>
                    <a:pt x="116" y="17"/>
                    <a:pt x="117" y="17"/>
                  </a:cubicBezTo>
                  <a:cubicBezTo>
                    <a:pt x="117" y="17"/>
                    <a:pt x="117" y="17"/>
                    <a:pt x="118" y="18"/>
                  </a:cubicBezTo>
                  <a:cubicBezTo>
                    <a:pt x="117" y="18"/>
                    <a:pt x="117" y="19"/>
                    <a:pt x="116" y="19"/>
                  </a:cubicBezTo>
                  <a:close/>
                  <a:moveTo>
                    <a:pt x="118" y="17"/>
                  </a:moveTo>
                  <a:cubicBezTo>
                    <a:pt x="118" y="17"/>
                    <a:pt x="117" y="16"/>
                    <a:pt x="117" y="16"/>
                  </a:cubicBezTo>
                  <a:cubicBezTo>
                    <a:pt x="118" y="15"/>
                    <a:pt x="118" y="15"/>
                    <a:pt x="119" y="14"/>
                  </a:cubicBezTo>
                  <a:cubicBezTo>
                    <a:pt x="119" y="15"/>
                    <a:pt x="120" y="15"/>
                    <a:pt x="120" y="16"/>
                  </a:cubicBezTo>
                  <a:cubicBezTo>
                    <a:pt x="119" y="16"/>
                    <a:pt x="119" y="17"/>
                    <a:pt x="118" y="17"/>
                  </a:cubicBezTo>
                  <a:cubicBezTo>
                    <a:pt x="118" y="17"/>
                    <a:pt x="118" y="17"/>
                    <a:pt x="118" y="17"/>
                  </a:cubicBezTo>
                  <a:close/>
                  <a:moveTo>
                    <a:pt x="126" y="13"/>
                  </a:moveTo>
                  <a:cubicBezTo>
                    <a:pt x="125" y="12"/>
                    <a:pt x="123" y="12"/>
                    <a:pt x="122" y="12"/>
                  </a:cubicBezTo>
                  <a:cubicBezTo>
                    <a:pt x="123" y="11"/>
                    <a:pt x="124" y="10"/>
                    <a:pt x="125" y="10"/>
                  </a:cubicBezTo>
                  <a:cubicBezTo>
                    <a:pt x="127" y="11"/>
                    <a:pt x="128" y="13"/>
                    <a:pt x="130" y="15"/>
                  </a:cubicBezTo>
                  <a:cubicBezTo>
                    <a:pt x="129" y="14"/>
                    <a:pt x="127" y="14"/>
                    <a:pt x="126" y="13"/>
                  </a:cubicBezTo>
                  <a:cubicBezTo>
                    <a:pt x="126" y="13"/>
                    <a:pt x="127" y="13"/>
                    <a:pt x="127" y="13"/>
                  </a:cubicBezTo>
                  <a:cubicBezTo>
                    <a:pt x="126" y="13"/>
                    <a:pt x="126" y="13"/>
                    <a:pt x="126" y="13"/>
                  </a:cubicBezTo>
                  <a:close/>
                  <a:moveTo>
                    <a:pt x="125" y="13"/>
                  </a:moveTo>
                  <a:cubicBezTo>
                    <a:pt x="125" y="13"/>
                    <a:pt x="125" y="13"/>
                    <a:pt x="125" y="13"/>
                  </a:cubicBezTo>
                  <a:cubicBezTo>
                    <a:pt x="124" y="13"/>
                    <a:pt x="123" y="13"/>
                    <a:pt x="122" y="12"/>
                  </a:cubicBezTo>
                  <a:cubicBezTo>
                    <a:pt x="122" y="12"/>
                    <a:pt x="123" y="13"/>
                    <a:pt x="124" y="14"/>
                  </a:cubicBezTo>
                  <a:cubicBezTo>
                    <a:pt x="123" y="14"/>
                    <a:pt x="122" y="15"/>
                    <a:pt x="121" y="15"/>
                  </a:cubicBezTo>
                  <a:cubicBezTo>
                    <a:pt x="121" y="15"/>
                    <a:pt x="120" y="14"/>
                    <a:pt x="119" y="14"/>
                  </a:cubicBezTo>
                  <a:cubicBezTo>
                    <a:pt x="120" y="13"/>
                    <a:pt x="121" y="12"/>
                    <a:pt x="122" y="12"/>
                  </a:cubicBezTo>
                  <a:cubicBezTo>
                    <a:pt x="123" y="12"/>
                    <a:pt x="124" y="12"/>
                    <a:pt x="125" y="13"/>
                  </a:cubicBezTo>
                  <a:close/>
                  <a:moveTo>
                    <a:pt x="119" y="22"/>
                  </a:moveTo>
                  <a:cubicBezTo>
                    <a:pt x="119" y="22"/>
                    <a:pt x="119" y="22"/>
                    <a:pt x="119" y="22"/>
                  </a:cubicBezTo>
                  <a:cubicBezTo>
                    <a:pt x="118" y="22"/>
                    <a:pt x="119" y="21"/>
                    <a:pt x="119" y="21"/>
                  </a:cubicBezTo>
                  <a:cubicBezTo>
                    <a:pt x="119" y="21"/>
                    <a:pt x="119" y="22"/>
                    <a:pt x="119" y="22"/>
                  </a:cubicBezTo>
                  <a:close/>
                  <a:moveTo>
                    <a:pt x="120" y="20"/>
                  </a:moveTo>
                  <a:cubicBezTo>
                    <a:pt x="120" y="19"/>
                    <a:pt x="120" y="19"/>
                    <a:pt x="119" y="19"/>
                  </a:cubicBezTo>
                  <a:cubicBezTo>
                    <a:pt x="119" y="19"/>
                    <a:pt x="120" y="18"/>
                    <a:pt x="120" y="18"/>
                  </a:cubicBezTo>
                  <a:cubicBezTo>
                    <a:pt x="120" y="18"/>
                    <a:pt x="120" y="19"/>
                    <a:pt x="121" y="19"/>
                  </a:cubicBezTo>
                  <a:cubicBezTo>
                    <a:pt x="120" y="19"/>
                    <a:pt x="120" y="19"/>
                    <a:pt x="120" y="20"/>
                  </a:cubicBezTo>
                  <a:close/>
                  <a:moveTo>
                    <a:pt x="120" y="18"/>
                  </a:moveTo>
                  <a:cubicBezTo>
                    <a:pt x="120" y="18"/>
                    <a:pt x="121" y="17"/>
                    <a:pt x="121" y="17"/>
                  </a:cubicBezTo>
                  <a:cubicBezTo>
                    <a:pt x="121" y="17"/>
                    <a:pt x="122" y="18"/>
                    <a:pt x="122" y="18"/>
                  </a:cubicBezTo>
                  <a:cubicBezTo>
                    <a:pt x="122" y="18"/>
                    <a:pt x="121" y="18"/>
                    <a:pt x="121" y="19"/>
                  </a:cubicBezTo>
                  <a:cubicBezTo>
                    <a:pt x="121" y="18"/>
                    <a:pt x="120" y="18"/>
                    <a:pt x="120" y="18"/>
                  </a:cubicBezTo>
                  <a:close/>
                  <a:moveTo>
                    <a:pt x="122" y="22"/>
                  </a:moveTo>
                  <a:cubicBezTo>
                    <a:pt x="121" y="21"/>
                    <a:pt x="121" y="20"/>
                    <a:pt x="122" y="19"/>
                  </a:cubicBezTo>
                  <a:cubicBezTo>
                    <a:pt x="122" y="20"/>
                    <a:pt x="122" y="20"/>
                    <a:pt x="123" y="20"/>
                  </a:cubicBezTo>
                  <a:cubicBezTo>
                    <a:pt x="123" y="20"/>
                    <a:pt x="123" y="21"/>
                    <a:pt x="123" y="21"/>
                  </a:cubicBezTo>
                  <a:cubicBezTo>
                    <a:pt x="123" y="21"/>
                    <a:pt x="122" y="22"/>
                    <a:pt x="122" y="22"/>
                  </a:cubicBezTo>
                  <a:close/>
                  <a:moveTo>
                    <a:pt x="122" y="19"/>
                  </a:moveTo>
                  <a:cubicBezTo>
                    <a:pt x="122" y="19"/>
                    <a:pt x="122" y="19"/>
                    <a:pt x="122" y="19"/>
                  </a:cubicBezTo>
                  <a:cubicBezTo>
                    <a:pt x="122" y="19"/>
                    <a:pt x="122" y="19"/>
                    <a:pt x="122" y="19"/>
                  </a:cubicBezTo>
                  <a:cubicBezTo>
                    <a:pt x="122" y="19"/>
                    <a:pt x="122" y="19"/>
                    <a:pt x="122" y="19"/>
                  </a:cubicBezTo>
                  <a:close/>
                  <a:moveTo>
                    <a:pt x="122" y="16"/>
                  </a:moveTo>
                  <a:cubicBezTo>
                    <a:pt x="122" y="16"/>
                    <a:pt x="122" y="16"/>
                    <a:pt x="122" y="15"/>
                  </a:cubicBezTo>
                  <a:cubicBezTo>
                    <a:pt x="123" y="16"/>
                    <a:pt x="123" y="16"/>
                    <a:pt x="124" y="17"/>
                  </a:cubicBezTo>
                  <a:cubicBezTo>
                    <a:pt x="124" y="17"/>
                    <a:pt x="123" y="17"/>
                    <a:pt x="123" y="17"/>
                  </a:cubicBezTo>
                  <a:cubicBezTo>
                    <a:pt x="123" y="17"/>
                    <a:pt x="122" y="16"/>
                    <a:pt x="122" y="16"/>
                  </a:cubicBezTo>
                  <a:close/>
                  <a:moveTo>
                    <a:pt x="125" y="20"/>
                  </a:moveTo>
                  <a:cubicBezTo>
                    <a:pt x="125" y="20"/>
                    <a:pt x="125" y="19"/>
                    <a:pt x="125" y="19"/>
                  </a:cubicBezTo>
                  <a:cubicBezTo>
                    <a:pt x="125" y="19"/>
                    <a:pt x="125" y="19"/>
                    <a:pt x="125" y="20"/>
                  </a:cubicBezTo>
                  <a:cubicBezTo>
                    <a:pt x="125" y="20"/>
                    <a:pt x="125" y="20"/>
                    <a:pt x="125" y="20"/>
                  </a:cubicBezTo>
                  <a:close/>
                  <a:moveTo>
                    <a:pt x="125" y="19"/>
                  </a:moveTo>
                  <a:cubicBezTo>
                    <a:pt x="124" y="19"/>
                    <a:pt x="124" y="18"/>
                    <a:pt x="123" y="17"/>
                  </a:cubicBezTo>
                  <a:cubicBezTo>
                    <a:pt x="124" y="17"/>
                    <a:pt x="124" y="17"/>
                    <a:pt x="124" y="17"/>
                  </a:cubicBezTo>
                  <a:cubicBezTo>
                    <a:pt x="125" y="18"/>
                    <a:pt x="126" y="18"/>
                    <a:pt x="126" y="19"/>
                  </a:cubicBezTo>
                  <a:cubicBezTo>
                    <a:pt x="126" y="19"/>
                    <a:pt x="126" y="19"/>
                    <a:pt x="125" y="19"/>
                  </a:cubicBezTo>
                  <a:cubicBezTo>
                    <a:pt x="125" y="19"/>
                    <a:pt x="125" y="19"/>
                    <a:pt x="125" y="19"/>
                  </a:cubicBezTo>
                  <a:close/>
                  <a:moveTo>
                    <a:pt x="126" y="21"/>
                  </a:moveTo>
                  <a:cubicBezTo>
                    <a:pt x="126" y="21"/>
                    <a:pt x="126" y="21"/>
                    <a:pt x="126" y="21"/>
                  </a:cubicBezTo>
                  <a:cubicBezTo>
                    <a:pt x="126" y="21"/>
                    <a:pt x="126" y="21"/>
                    <a:pt x="126" y="21"/>
                  </a:cubicBezTo>
                  <a:cubicBezTo>
                    <a:pt x="126" y="21"/>
                    <a:pt x="126" y="21"/>
                    <a:pt x="126" y="21"/>
                  </a:cubicBezTo>
                  <a:close/>
                  <a:moveTo>
                    <a:pt x="124" y="17"/>
                  </a:moveTo>
                  <a:cubicBezTo>
                    <a:pt x="125" y="16"/>
                    <a:pt x="126" y="16"/>
                    <a:pt x="126" y="16"/>
                  </a:cubicBezTo>
                  <a:cubicBezTo>
                    <a:pt x="126" y="16"/>
                    <a:pt x="125" y="16"/>
                    <a:pt x="124" y="17"/>
                  </a:cubicBezTo>
                  <a:cubicBezTo>
                    <a:pt x="124" y="16"/>
                    <a:pt x="123" y="16"/>
                    <a:pt x="122" y="15"/>
                  </a:cubicBezTo>
                  <a:cubicBezTo>
                    <a:pt x="123" y="15"/>
                    <a:pt x="124" y="14"/>
                    <a:pt x="124" y="14"/>
                  </a:cubicBezTo>
                  <a:cubicBezTo>
                    <a:pt x="126" y="15"/>
                    <a:pt x="127" y="16"/>
                    <a:pt x="128" y="18"/>
                  </a:cubicBezTo>
                  <a:cubicBezTo>
                    <a:pt x="127" y="18"/>
                    <a:pt x="127" y="18"/>
                    <a:pt x="127" y="19"/>
                  </a:cubicBezTo>
                  <a:cubicBezTo>
                    <a:pt x="126" y="18"/>
                    <a:pt x="125" y="17"/>
                    <a:pt x="124" y="17"/>
                  </a:cubicBezTo>
                  <a:close/>
                  <a:moveTo>
                    <a:pt x="129" y="21"/>
                  </a:moveTo>
                  <a:cubicBezTo>
                    <a:pt x="129" y="21"/>
                    <a:pt x="129" y="21"/>
                    <a:pt x="128" y="21"/>
                  </a:cubicBezTo>
                  <a:cubicBezTo>
                    <a:pt x="128" y="20"/>
                    <a:pt x="128" y="20"/>
                    <a:pt x="128" y="20"/>
                  </a:cubicBezTo>
                  <a:cubicBezTo>
                    <a:pt x="128" y="19"/>
                    <a:pt x="128" y="19"/>
                    <a:pt x="128" y="19"/>
                  </a:cubicBezTo>
                  <a:cubicBezTo>
                    <a:pt x="129" y="20"/>
                    <a:pt x="129" y="20"/>
                    <a:pt x="129" y="21"/>
                  </a:cubicBezTo>
                  <a:cubicBezTo>
                    <a:pt x="129" y="21"/>
                    <a:pt x="129" y="21"/>
                    <a:pt x="129" y="21"/>
                  </a:cubicBezTo>
                  <a:close/>
                  <a:moveTo>
                    <a:pt x="125" y="14"/>
                  </a:moveTo>
                  <a:cubicBezTo>
                    <a:pt x="125" y="13"/>
                    <a:pt x="125" y="13"/>
                    <a:pt x="126" y="13"/>
                  </a:cubicBezTo>
                  <a:cubicBezTo>
                    <a:pt x="127" y="14"/>
                    <a:pt x="129" y="15"/>
                    <a:pt x="131" y="16"/>
                  </a:cubicBezTo>
                  <a:cubicBezTo>
                    <a:pt x="131" y="16"/>
                    <a:pt x="131" y="16"/>
                    <a:pt x="131" y="17"/>
                  </a:cubicBezTo>
                  <a:cubicBezTo>
                    <a:pt x="130" y="17"/>
                    <a:pt x="130" y="17"/>
                    <a:pt x="129" y="17"/>
                  </a:cubicBezTo>
                  <a:cubicBezTo>
                    <a:pt x="128" y="16"/>
                    <a:pt x="127" y="15"/>
                    <a:pt x="125" y="14"/>
                  </a:cubicBezTo>
                  <a:close/>
                  <a:moveTo>
                    <a:pt x="130" y="18"/>
                  </a:moveTo>
                  <a:cubicBezTo>
                    <a:pt x="130" y="18"/>
                    <a:pt x="131" y="17"/>
                    <a:pt x="131" y="17"/>
                  </a:cubicBezTo>
                  <a:cubicBezTo>
                    <a:pt x="132" y="18"/>
                    <a:pt x="132" y="18"/>
                    <a:pt x="132" y="19"/>
                  </a:cubicBezTo>
                  <a:cubicBezTo>
                    <a:pt x="132" y="19"/>
                    <a:pt x="131" y="19"/>
                    <a:pt x="131" y="19"/>
                  </a:cubicBezTo>
                  <a:cubicBezTo>
                    <a:pt x="131" y="19"/>
                    <a:pt x="130" y="19"/>
                    <a:pt x="130" y="18"/>
                  </a:cubicBezTo>
                  <a:close/>
                  <a:moveTo>
                    <a:pt x="132" y="21"/>
                  </a:moveTo>
                  <a:cubicBezTo>
                    <a:pt x="132" y="20"/>
                    <a:pt x="132" y="20"/>
                    <a:pt x="133" y="20"/>
                  </a:cubicBezTo>
                  <a:cubicBezTo>
                    <a:pt x="133" y="20"/>
                    <a:pt x="133" y="21"/>
                    <a:pt x="133" y="21"/>
                  </a:cubicBezTo>
                  <a:cubicBezTo>
                    <a:pt x="132" y="21"/>
                    <a:pt x="132" y="21"/>
                    <a:pt x="132" y="21"/>
                  </a:cubicBezTo>
                  <a:cubicBezTo>
                    <a:pt x="132" y="21"/>
                    <a:pt x="132" y="21"/>
                    <a:pt x="132" y="21"/>
                  </a:cubicBezTo>
                  <a:close/>
                  <a:moveTo>
                    <a:pt x="132" y="21"/>
                  </a:moveTo>
                  <a:cubicBezTo>
                    <a:pt x="132" y="21"/>
                    <a:pt x="133" y="21"/>
                    <a:pt x="133" y="21"/>
                  </a:cubicBezTo>
                  <a:cubicBezTo>
                    <a:pt x="133" y="21"/>
                    <a:pt x="133" y="21"/>
                    <a:pt x="133" y="21"/>
                  </a:cubicBezTo>
                  <a:cubicBezTo>
                    <a:pt x="133" y="21"/>
                    <a:pt x="132" y="21"/>
                    <a:pt x="132" y="21"/>
                  </a:cubicBezTo>
                  <a:cubicBezTo>
                    <a:pt x="132" y="21"/>
                    <a:pt x="132" y="21"/>
                    <a:pt x="132" y="21"/>
                  </a:cubicBezTo>
                  <a:close/>
                  <a:moveTo>
                    <a:pt x="132" y="22"/>
                  </a:moveTo>
                  <a:cubicBezTo>
                    <a:pt x="132" y="21"/>
                    <a:pt x="132" y="21"/>
                    <a:pt x="132" y="21"/>
                  </a:cubicBezTo>
                  <a:cubicBezTo>
                    <a:pt x="132" y="21"/>
                    <a:pt x="132" y="21"/>
                    <a:pt x="133" y="22"/>
                  </a:cubicBezTo>
                  <a:cubicBezTo>
                    <a:pt x="132" y="22"/>
                    <a:pt x="132" y="22"/>
                    <a:pt x="132" y="22"/>
                  </a:cubicBezTo>
                  <a:close/>
                  <a:moveTo>
                    <a:pt x="133" y="23"/>
                  </a:moveTo>
                  <a:cubicBezTo>
                    <a:pt x="133" y="23"/>
                    <a:pt x="133" y="23"/>
                    <a:pt x="133" y="22"/>
                  </a:cubicBezTo>
                  <a:cubicBezTo>
                    <a:pt x="133" y="22"/>
                    <a:pt x="133" y="22"/>
                    <a:pt x="133" y="22"/>
                  </a:cubicBezTo>
                  <a:cubicBezTo>
                    <a:pt x="133" y="22"/>
                    <a:pt x="133" y="23"/>
                    <a:pt x="133" y="23"/>
                  </a:cubicBezTo>
                  <a:cubicBezTo>
                    <a:pt x="133" y="23"/>
                    <a:pt x="133" y="23"/>
                    <a:pt x="133" y="23"/>
                  </a:cubicBezTo>
                  <a:close/>
                  <a:moveTo>
                    <a:pt x="135" y="17"/>
                  </a:moveTo>
                  <a:cubicBezTo>
                    <a:pt x="134" y="17"/>
                    <a:pt x="134" y="17"/>
                    <a:pt x="134" y="17"/>
                  </a:cubicBezTo>
                  <a:cubicBezTo>
                    <a:pt x="134" y="17"/>
                    <a:pt x="134" y="17"/>
                    <a:pt x="134" y="16"/>
                  </a:cubicBezTo>
                  <a:cubicBezTo>
                    <a:pt x="134" y="16"/>
                    <a:pt x="134" y="16"/>
                    <a:pt x="135" y="16"/>
                  </a:cubicBezTo>
                  <a:cubicBezTo>
                    <a:pt x="135" y="17"/>
                    <a:pt x="135" y="17"/>
                    <a:pt x="135" y="17"/>
                  </a:cubicBezTo>
                  <a:close/>
                  <a:moveTo>
                    <a:pt x="127" y="8"/>
                  </a:moveTo>
                  <a:cubicBezTo>
                    <a:pt x="131" y="11"/>
                    <a:pt x="134" y="13"/>
                    <a:pt x="134" y="15"/>
                  </a:cubicBezTo>
                  <a:cubicBezTo>
                    <a:pt x="133" y="15"/>
                    <a:pt x="133" y="15"/>
                    <a:pt x="133" y="15"/>
                  </a:cubicBezTo>
                  <a:cubicBezTo>
                    <a:pt x="133" y="15"/>
                    <a:pt x="134" y="15"/>
                    <a:pt x="134" y="15"/>
                  </a:cubicBezTo>
                  <a:cubicBezTo>
                    <a:pt x="134" y="16"/>
                    <a:pt x="134" y="16"/>
                    <a:pt x="135" y="16"/>
                  </a:cubicBezTo>
                  <a:cubicBezTo>
                    <a:pt x="134" y="16"/>
                    <a:pt x="134" y="16"/>
                    <a:pt x="133" y="16"/>
                  </a:cubicBezTo>
                  <a:cubicBezTo>
                    <a:pt x="132" y="14"/>
                    <a:pt x="129" y="12"/>
                    <a:pt x="126" y="9"/>
                  </a:cubicBezTo>
                  <a:cubicBezTo>
                    <a:pt x="126" y="9"/>
                    <a:pt x="127" y="9"/>
                    <a:pt x="127" y="8"/>
                  </a:cubicBezTo>
                  <a:close/>
                  <a:moveTo>
                    <a:pt x="126" y="8"/>
                  </a:moveTo>
                  <a:cubicBezTo>
                    <a:pt x="126" y="8"/>
                    <a:pt x="126" y="8"/>
                    <a:pt x="127" y="8"/>
                  </a:cubicBezTo>
                  <a:cubicBezTo>
                    <a:pt x="126" y="8"/>
                    <a:pt x="125" y="9"/>
                    <a:pt x="125" y="9"/>
                  </a:cubicBezTo>
                  <a:cubicBezTo>
                    <a:pt x="125" y="9"/>
                    <a:pt x="124" y="8"/>
                    <a:pt x="124" y="8"/>
                  </a:cubicBezTo>
                  <a:cubicBezTo>
                    <a:pt x="125" y="8"/>
                    <a:pt x="125" y="8"/>
                    <a:pt x="126" y="8"/>
                  </a:cubicBezTo>
                  <a:close/>
                  <a:moveTo>
                    <a:pt x="123" y="8"/>
                  </a:moveTo>
                  <a:cubicBezTo>
                    <a:pt x="123" y="9"/>
                    <a:pt x="124" y="9"/>
                    <a:pt x="124" y="9"/>
                  </a:cubicBezTo>
                  <a:cubicBezTo>
                    <a:pt x="122" y="10"/>
                    <a:pt x="120" y="12"/>
                    <a:pt x="118" y="13"/>
                  </a:cubicBezTo>
                  <a:cubicBezTo>
                    <a:pt x="118" y="12"/>
                    <a:pt x="117" y="12"/>
                    <a:pt x="116" y="12"/>
                  </a:cubicBezTo>
                  <a:cubicBezTo>
                    <a:pt x="118" y="10"/>
                    <a:pt x="121" y="9"/>
                    <a:pt x="123" y="8"/>
                  </a:cubicBezTo>
                  <a:close/>
                  <a:moveTo>
                    <a:pt x="116" y="12"/>
                  </a:moveTo>
                  <a:cubicBezTo>
                    <a:pt x="116" y="12"/>
                    <a:pt x="117" y="13"/>
                    <a:pt x="117" y="13"/>
                  </a:cubicBezTo>
                  <a:cubicBezTo>
                    <a:pt x="117" y="14"/>
                    <a:pt x="116" y="14"/>
                    <a:pt x="116" y="15"/>
                  </a:cubicBezTo>
                  <a:cubicBezTo>
                    <a:pt x="115" y="14"/>
                    <a:pt x="114" y="14"/>
                    <a:pt x="114" y="14"/>
                  </a:cubicBezTo>
                  <a:cubicBezTo>
                    <a:pt x="115" y="13"/>
                    <a:pt x="115" y="12"/>
                    <a:pt x="116" y="12"/>
                  </a:cubicBezTo>
                  <a:close/>
                  <a:moveTo>
                    <a:pt x="114" y="14"/>
                  </a:moveTo>
                  <a:cubicBezTo>
                    <a:pt x="115" y="14"/>
                    <a:pt x="115" y="14"/>
                    <a:pt x="115" y="15"/>
                  </a:cubicBezTo>
                  <a:cubicBezTo>
                    <a:pt x="114" y="16"/>
                    <a:pt x="113" y="17"/>
                    <a:pt x="113" y="18"/>
                  </a:cubicBezTo>
                  <a:cubicBezTo>
                    <a:pt x="112" y="18"/>
                    <a:pt x="112" y="17"/>
                    <a:pt x="112" y="17"/>
                  </a:cubicBezTo>
                  <a:cubicBezTo>
                    <a:pt x="112" y="16"/>
                    <a:pt x="113" y="15"/>
                    <a:pt x="114" y="14"/>
                  </a:cubicBezTo>
                  <a:close/>
                  <a:moveTo>
                    <a:pt x="112" y="18"/>
                  </a:moveTo>
                  <a:cubicBezTo>
                    <a:pt x="112" y="18"/>
                    <a:pt x="112" y="18"/>
                    <a:pt x="112" y="19"/>
                  </a:cubicBezTo>
                  <a:cubicBezTo>
                    <a:pt x="112" y="19"/>
                    <a:pt x="111" y="20"/>
                    <a:pt x="111" y="20"/>
                  </a:cubicBezTo>
                  <a:cubicBezTo>
                    <a:pt x="111" y="19"/>
                    <a:pt x="111" y="19"/>
                    <a:pt x="112" y="18"/>
                  </a:cubicBezTo>
                  <a:close/>
                  <a:moveTo>
                    <a:pt x="109" y="16"/>
                  </a:moveTo>
                  <a:cubicBezTo>
                    <a:pt x="109" y="16"/>
                    <a:pt x="109" y="16"/>
                    <a:pt x="110" y="16"/>
                  </a:cubicBezTo>
                  <a:cubicBezTo>
                    <a:pt x="109" y="17"/>
                    <a:pt x="109" y="18"/>
                    <a:pt x="109" y="18"/>
                  </a:cubicBezTo>
                  <a:cubicBezTo>
                    <a:pt x="109" y="18"/>
                    <a:pt x="109" y="18"/>
                    <a:pt x="109" y="18"/>
                  </a:cubicBezTo>
                  <a:cubicBezTo>
                    <a:pt x="109" y="17"/>
                    <a:pt x="109" y="16"/>
                    <a:pt x="109" y="16"/>
                  </a:cubicBezTo>
                  <a:close/>
                  <a:moveTo>
                    <a:pt x="106" y="17"/>
                  </a:moveTo>
                  <a:cubicBezTo>
                    <a:pt x="105" y="18"/>
                    <a:pt x="105" y="18"/>
                    <a:pt x="105" y="18"/>
                  </a:cubicBezTo>
                  <a:cubicBezTo>
                    <a:pt x="105" y="17"/>
                    <a:pt x="104" y="16"/>
                    <a:pt x="104" y="16"/>
                  </a:cubicBezTo>
                  <a:cubicBezTo>
                    <a:pt x="105" y="16"/>
                    <a:pt x="105" y="16"/>
                    <a:pt x="106" y="17"/>
                  </a:cubicBezTo>
                  <a:close/>
                  <a:moveTo>
                    <a:pt x="67" y="21"/>
                  </a:moveTo>
                  <a:cubicBezTo>
                    <a:pt x="67" y="19"/>
                    <a:pt x="67" y="17"/>
                    <a:pt x="68" y="16"/>
                  </a:cubicBezTo>
                  <a:cubicBezTo>
                    <a:pt x="68" y="16"/>
                    <a:pt x="69" y="17"/>
                    <a:pt x="69" y="17"/>
                  </a:cubicBezTo>
                  <a:cubicBezTo>
                    <a:pt x="67" y="19"/>
                    <a:pt x="67" y="21"/>
                    <a:pt x="67" y="21"/>
                  </a:cubicBezTo>
                  <a:close/>
                  <a:moveTo>
                    <a:pt x="80" y="20"/>
                  </a:moveTo>
                  <a:cubicBezTo>
                    <a:pt x="79" y="21"/>
                    <a:pt x="78" y="22"/>
                    <a:pt x="77" y="23"/>
                  </a:cubicBezTo>
                  <a:cubicBezTo>
                    <a:pt x="77" y="23"/>
                    <a:pt x="76" y="23"/>
                    <a:pt x="76" y="23"/>
                  </a:cubicBezTo>
                  <a:cubicBezTo>
                    <a:pt x="76" y="23"/>
                    <a:pt x="76" y="23"/>
                    <a:pt x="76" y="23"/>
                  </a:cubicBezTo>
                  <a:cubicBezTo>
                    <a:pt x="77" y="19"/>
                    <a:pt x="80" y="17"/>
                    <a:pt x="84" y="15"/>
                  </a:cubicBezTo>
                  <a:cubicBezTo>
                    <a:pt x="84" y="15"/>
                    <a:pt x="84" y="16"/>
                    <a:pt x="85" y="17"/>
                  </a:cubicBezTo>
                  <a:cubicBezTo>
                    <a:pt x="84" y="17"/>
                    <a:pt x="84" y="17"/>
                    <a:pt x="83" y="18"/>
                  </a:cubicBezTo>
                  <a:cubicBezTo>
                    <a:pt x="83" y="17"/>
                    <a:pt x="82" y="17"/>
                    <a:pt x="82" y="16"/>
                  </a:cubicBezTo>
                  <a:cubicBezTo>
                    <a:pt x="82" y="16"/>
                    <a:pt x="83" y="17"/>
                    <a:pt x="83" y="18"/>
                  </a:cubicBezTo>
                  <a:cubicBezTo>
                    <a:pt x="82" y="18"/>
                    <a:pt x="81" y="19"/>
                    <a:pt x="80" y="20"/>
                  </a:cubicBezTo>
                  <a:cubicBezTo>
                    <a:pt x="80" y="20"/>
                    <a:pt x="79" y="19"/>
                    <a:pt x="79" y="19"/>
                  </a:cubicBezTo>
                  <a:cubicBezTo>
                    <a:pt x="79" y="20"/>
                    <a:pt x="80" y="20"/>
                    <a:pt x="80" y="20"/>
                  </a:cubicBezTo>
                  <a:close/>
                  <a:moveTo>
                    <a:pt x="84" y="15"/>
                  </a:moveTo>
                  <a:cubicBezTo>
                    <a:pt x="84" y="15"/>
                    <a:pt x="84" y="15"/>
                    <a:pt x="84" y="15"/>
                  </a:cubicBezTo>
                  <a:cubicBezTo>
                    <a:pt x="85" y="15"/>
                    <a:pt x="86" y="15"/>
                    <a:pt x="86" y="16"/>
                  </a:cubicBezTo>
                  <a:cubicBezTo>
                    <a:pt x="86" y="16"/>
                    <a:pt x="86" y="16"/>
                    <a:pt x="85" y="16"/>
                  </a:cubicBezTo>
                  <a:cubicBezTo>
                    <a:pt x="85" y="16"/>
                    <a:pt x="85" y="15"/>
                    <a:pt x="84" y="15"/>
                  </a:cubicBezTo>
                  <a:close/>
                  <a:moveTo>
                    <a:pt x="81" y="23"/>
                  </a:moveTo>
                  <a:cubicBezTo>
                    <a:pt x="81" y="23"/>
                    <a:pt x="81" y="23"/>
                    <a:pt x="81" y="23"/>
                  </a:cubicBezTo>
                  <a:cubicBezTo>
                    <a:pt x="81" y="23"/>
                    <a:pt x="81" y="23"/>
                    <a:pt x="81" y="23"/>
                  </a:cubicBezTo>
                  <a:cubicBezTo>
                    <a:pt x="81" y="23"/>
                    <a:pt x="81" y="23"/>
                    <a:pt x="81" y="23"/>
                  </a:cubicBezTo>
                  <a:cubicBezTo>
                    <a:pt x="81" y="23"/>
                    <a:pt x="81" y="23"/>
                    <a:pt x="81" y="23"/>
                  </a:cubicBezTo>
                  <a:close/>
                  <a:moveTo>
                    <a:pt x="82" y="22"/>
                  </a:moveTo>
                  <a:cubicBezTo>
                    <a:pt x="82" y="22"/>
                    <a:pt x="82" y="22"/>
                    <a:pt x="82" y="22"/>
                  </a:cubicBezTo>
                  <a:cubicBezTo>
                    <a:pt x="82" y="22"/>
                    <a:pt x="81" y="22"/>
                    <a:pt x="81" y="22"/>
                  </a:cubicBezTo>
                  <a:cubicBezTo>
                    <a:pt x="81" y="22"/>
                    <a:pt x="82" y="21"/>
                    <a:pt x="82" y="21"/>
                  </a:cubicBezTo>
                  <a:cubicBezTo>
                    <a:pt x="82" y="21"/>
                    <a:pt x="83" y="21"/>
                    <a:pt x="83" y="22"/>
                  </a:cubicBezTo>
                  <a:cubicBezTo>
                    <a:pt x="83" y="22"/>
                    <a:pt x="83" y="22"/>
                    <a:pt x="82" y="22"/>
                  </a:cubicBezTo>
                  <a:close/>
                  <a:moveTo>
                    <a:pt x="83" y="21"/>
                  </a:moveTo>
                  <a:cubicBezTo>
                    <a:pt x="83" y="21"/>
                    <a:pt x="83" y="21"/>
                    <a:pt x="82" y="21"/>
                  </a:cubicBezTo>
                  <a:cubicBezTo>
                    <a:pt x="83" y="20"/>
                    <a:pt x="83" y="20"/>
                    <a:pt x="84" y="19"/>
                  </a:cubicBezTo>
                  <a:cubicBezTo>
                    <a:pt x="84" y="20"/>
                    <a:pt x="84" y="21"/>
                    <a:pt x="83" y="21"/>
                  </a:cubicBezTo>
                  <a:close/>
                  <a:moveTo>
                    <a:pt x="86" y="21"/>
                  </a:moveTo>
                  <a:cubicBezTo>
                    <a:pt x="86" y="21"/>
                    <a:pt x="86" y="21"/>
                    <a:pt x="85" y="21"/>
                  </a:cubicBezTo>
                  <a:cubicBezTo>
                    <a:pt x="85" y="20"/>
                    <a:pt x="85" y="20"/>
                    <a:pt x="84" y="19"/>
                  </a:cubicBezTo>
                  <a:cubicBezTo>
                    <a:pt x="85" y="18"/>
                    <a:pt x="85" y="18"/>
                    <a:pt x="85" y="18"/>
                  </a:cubicBezTo>
                  <a:cubicBezTo>
                    <a:pt x="86" y="19"/>
                    <a:pt x="86" y="20"/>
                    <a:pt x="86" y="21"/>
                  </a:cubicBezTo>
                  <a:close/>
                  <a:moveTo>
                    <a:pt x="86" y="17"/>
                  </a:moveTo>
                  <a:cubicBezTo>
                    <a:pt x="87" y="17"/>
                    <a:pt x="87" y="16"/>
                    <a:pt x="88" y="16"/>
                  </a:cubicBezTo>
                  <a:cubicBezTo>
                    <a:pt x="88" y="17"/>
                    <a:pt x="89" y="17"/>
                    <a:pt x="89" y="17"/>
                  </a:cubicBezTo>
                  <a:cubicBezTo>
                    <a:pt x="90" y="18"/>
                    <a:pt x="90" y="18"/>
                    <a:pt x="90" y="18"/>
                  </a:cubicBezTo>
                  <a:cubicBezTo>
                    <a:pt x="89" y="19"/>
                    <a:pt x="88" y="19"/>
                    <a:pt x="88" y="19"/>
                  </a:cubicBezTo>
                  <a:cubicBezTo>
                    <a:pt x="87" y="19"/>
                    <a:pt x="87" y="18"/>
                    <a:pt x="86" y="17"/>
                  </a:cubicBezTo>
                  <a:close/>
                  <a:moveTo>
                    <a:pt x="88" y="22"/>
                  </a:moveTo>
                  <a:cubicBezTo>
                    <a:pt x="88" y="22"/>
                    <a:pt x="88" y="22"/>
                    <a:pt x="88" y="21"/>
                  </a:cubicBezTo>
                  <a:cubicBezTo>
                    <a:pt x="88" y="21"/>
                    <a:pt x="89" y="21"/>
                    <a:pt x="89" y="21"/>
                  </a:cubicBezTo>
                  <a:cubicBezTo>
                    <a:pt x="89" y="21"/>
                    <a:pt x="89" y="22"/>
                    <a:pt x="88" y="22"/>
                  </a:cubicBezTo>
                  <a:close/>
                  <a:moveTo>
                    <a:pt x="89" y="21"/>
                  </a:moveTo>
                  <a:cubicBezTo>
                    <a:pt x="89" y="21"/>
                    <a:pt x="88" y="21"/>
                    <a:pt x="88" y="21"/>
                  </a:cubicBezTo>
                  <a:cubicBezTo>
                    <a:pt x="88" y="21"/>
                    <a:pt x="88" y="20"/>
                    <a:pt x="88" y="20"/>
                  </a:cubicBezTo>
                  <a:cubicBezTo>
                    <a:pt x="89" y="20"/>
                    <a:pt x="89" y="19"/>
                    <a:pt x="90" y="19"/>
                  </a:cubicBezTo>
                  <a:cubicBezTo>
                    <a:pt x="90" y="19"/>
                    <a:pt x="90" y="19"/>
                    <a:pt x="90" y="19"/>
                  </a:cubicBezTo>
                  <a:cubicBezTo>
                    <a:pt x="90" y="19"/>
                    <a:pt x="89" y="20"/>
                    <a:pt x="89" y="21"/>
                  </a:cubicBezTo>
                  <a:close/>
                  <a:moveTo>
                    <a:pt x="93" y="19"/>
                  </a:moveTo>
                  <a:cubicBezTo>
                    <a:pt x="93" y="19"/>
                    <a:pt x="93" y="19"/>
                    <a:pt x="92" y="18"/>
                  </a:cubicBezTo>
                  <a:cubicBezTo>
                    <a:pt x="92" y="17"/>
                    <a:pt x="91" y="16"/>
                    <a:pt x="90" y="15"/>
                  </a:cubicBezTo>
                  <a:cubicBezTo>
                    <a:pt x="90" y="15"/>
                    <a:pt x="90" y="15"/>
                    <a:pt x="90" y="14"/>
                  </a:cubicBezTo>
                  <a:cubicBezTo>
                    <a:pt x="92" y="15"/>
                    <a:pt x="94" y="17"/>
                    <a:pt x="93" y="19"/>
                  </a:cubicBezTo>
                  <a:close/>
                  <a:moveTo>
                    <a:pt x="92" y="15"/>
                  </a:moveTo>
                  <a:cubicBezTo>
                    <a:pt x="93" y="16"/>
                    <a:pt x="95" y="17"/>
                    <a:pt x="96" y="18"/>
                  </a:cubicBezTo>
                  <a:cubicBezTo>
                    <a:pt x="96" y="18"/>
                    <a:pt x="96" y="18"/>
                    <a:pt x="96" y="19"/>
                  </a:cubicBezTo>
                  <a:cubicBezTo>
                    <a:pt x="95" y="18"/>
                    <a:pt x="95" y="18"/>
                    <a:pt x="95" y="18"/>
                  </a:cubicBezTo>
                  <a:cubicBezTo>
                    <a:pt x="94" y="17"/>
                    <a:pt x="94" y="16"/>
                    <a:pt x="92" y="15"/>
                  </a:cubicBezTo>
                  <a:close/>
                  <a:moveTo>
                    <a:pt x="96" y="20"/>
                  </a:moveTo>
                  <a:cubicBezTo>
                    <a:pt x="96" y="20"/>
                    <a:pt x="96" y="20"/>
                    <a:pt x="96" y="20"/>
                  </a:cubicBezTo>
                  <a:cubicBezTo>
                    <a:pt x="96" y="20"/>
                    <a:pt x="95" y="19"/>
                    <a:pt x="95" y="18"/>
                  </a:cubicBezTo>
                  <a:cubicBezTo>
                    <a:pt x="95" y="19"/>
                    <a:pt x="96" y="19"/>
                    <a:pt x="96" y="19"/>
                  </a:cubicBezTo>
                  <a:cubicBezTo>
                    <a:pt x="96" y="19"/>
                    <a:pt x="96" y="20"/>
                    <a:pt x="96" y="20"/>
                  </a:cubicBezTo>
                  <a:close/>
                  <a:moveTo>
                    <a:pt x="99" y="10"/>
                  </a:moveTo>
                  <a:cubicBezTo>
                    <a:pt x="100" y="11"/>
                    <a:pt x="101" y="12"/>
                    <a:pt x="101" y="13"/>
                  </a:cubicBezTo>
                  <a:cubicBezTo>
                    <a:pt x="100" y="12"/>
                    <a:pt x="99" y="11"/>
                    <a:pt x="97" y="11"/>
                  </a:cubicBezTo>
                  <a:cubicBezTo>
                    <a:pt x="98" y="10"/>
                    <a:pt x="98" y="10"/>
                    <a:pt x="99" y="10"/>
                  </a:cubicBezTo>
                  <a:close/>
                  <a:moveTo>
                    <a:pt x="101" y="14"/>
                  </a:moveTo>
                  <a:cubicBezTo>
                    <a:pt x="102" y="15"/>
                    <a:pt x="102" y="15"/>
                    <a:pt x="102" y="16"/>
                  </a:cubicBezTo>
                  <a:cubicBezTo>
                    <a:pt x="101" y="15"/>
                    <a:pt x="99" y="13"/>
                    <a:pt x="97" y="11"/>
                  </a:cubicBezTo>
                  <a:cubicBezTo>
                    <a:pt x="98" y="12"/>
                    <a:pt x="100" y="13"/>
                    <a:pt x="101" y="14"/>
                  </a:cubicBezTo>
                  <a:close/>
                  <a:moveTo>
                    <a:pt x="96" y="12"/>
                  </a:moveTo>
                  <a:cubicBezTo>
                    <a:pt x="98" y="14"/>
                    <a:pt x="100" y="17"/>
                    <a:pt x="100" y="20"/>
                  </a:cubicBezTo>
                  <a:cubicBezTo>
                    <a:pt x="100" y="20"/>
                    <a:pt x="99" y="20"/>
                    <a:pt x="99" y="20"/>
                  </a:cubicBezTo>
                  <a:cubicBezTo>
                    <a:pt x="98" y="18"/>
                    <a:pt x="97" y="15"/>
                    <a:pt x="93" y="13"/>
                  </a:cubicBezTo>
                  <a:cubicBezTo>
                    <a:pt x="94" y="12"/>
                    <a:pt x="95" y="12"/>
                    <a:pt x="96" y="12"/>
                  </a:cubicBezTo>
                  <a:close/>
                  <a:moveTo>
                    <a:pt x="92" y="13"/>
                  </a:moveTo>
                  <a:cubicBezTo>
                    <a:pt x="94" y="14"/>
                    <a:pt x="95" y="15"/>
                    <a:pt x="95" y="17"/>
                  </a:cubicBezTo>
                  <a:cubicBezTo>
                    <a:pt x="93" y="16"/>
                    <a:pt x="92" y="15"/>
                    <a:pt x="91" y="14"/>
                  </a:cubicBezTo>
                  <a:cubicBezTo>
                    <a:pt x="91" y="14"/>
                    <a:pt x="91" y="14"/>
                    <a:pt x="90" y="14"/>
                  </a:cubicBezTo>
                  <a:cubicBezTo>
                    <a:pt x="91" y="14"/>
                    <a:pt x="92" y="14"/>
                    <a:pt x="92" y="13"/>
                  </a:cubicBezTo>
                  <a:close/>
                  <a:moveTo>
                    <a:pt x="92" y="12"/>
                  </a:moveTo>
                  <a:cubicBezTo>
                    <a:pt x="92" y="12"/>
                    <a:pt x="92" y="12"/>
                    <a:pt x="92" y="13"/>
                  </a:cubicBezTo>
                  <a:cubicBezTo>
                    <a:pt x="91" y="13"/>
                    <a:pt x="90" y="13"/>
                    <a:pt x="90" y="14"/>
                  </a:cubicBezTo>
                  <a:cubicBezTo>
                    <a:pt x="89" y="14"/>
                    <a:pt x="89" y="14"/>
                    <a:pt x="89" y="13"/>
                  </a:cubicBezTo>
                  <a:cubicBezTo>
                    <a:pt x="89" y="13"/>
                    <a:pt x="89" y="14"/>
                    <a:pt x="90" y="14"/>
                  </a:cubicBezTo>
                  <a:cubicBezTo>
                    <a:pt x="89" y="14"/>
                    <a:pt x="89" y="14"/>
                    <a:pt x="89" y="14"/>
                  </a:cubicBezTo>
                  <a:cubicBezTo>
                    <a:pt x="89" y="14"/>
                    <a:pt x="88" y="14"/>
                    <a:pt x="88" y="13"/>
                  </a:cubicBezTo>
                  <a:cubicBezTo>
                    <a:pt x="89" y="13"/>
                    <a:pt x="91" y="12"/>
                    <a:pt x="92" y="12"/>
                  </a:cubicBezTo>
                  <a:close/>
                  <a:moveTo>
                    <a:pt x="88" y="16"/>
                  </a:moveTo>
                  <a:cubicBezTo>
                    <a:pt x="89" y="16"/>
                    <a:pt x="89" y="16"/>
                    <a:pt x="89" y="17"/>
                  </a:cubicBezTo>
                  <a:cubicBezTo>
                    <a:pt x="89" y="16"/>
                    <a:pt x="88" y="16"/>
                    <a:pt x="88" y="16"/>
                  </a:cubicBezTo>
                  <a:cubicBezTo>
                    <a:pt x="88" y="16"/>
                    <a:pt x="88" y="16"/>
                    <a:pt x="88" y="16"/>
                  </a:cubicBezTo>
                  <a:close/>
                  <a:moveTo>
                    <a:pt x="88" y="15"/>
                  </a:moveTo>
                  <a:cubicBezTo>
                    <a:pt x="87" y="15"/>
                    <a:pt x="87" y="15"/>
                    <a:pt x="87" y="15"/>
                  </a:cubicBezTo>
                  <a:cubicBezTo>
                    <a:pt x="86" y="15"/>
                    <a:pt x="85" y="15"/>
                    <a:pt x="85" y="15"/>
                  </a:cubicBezTo>
                  <a:cubicBezTo>
                    <a:pt x="85" y="14"/>
                    <a:pt x="86" y="14"/>
                    <a:pt x="87" y="14"/>
                  </a:cubicBezTo>
                  <a:cubicBezTo>
                    <a:pt x="87" y="14"/>
                    <a:pt x="87" y="14"/>
                    <a:pt x="88" y="15"/>
                  </a:cubicBezTo>
                  <a:close/>
                  <a:moveTo>
                    <a:pt x="86" y="13"/>
                  </a:moveTo>
                  <a:cubicBezTo>
                    <a:pt x="85" y="14"/>
                    <a:pt x="84" y="14"/>
                    <a:pt x="84" y="14"/>
                  </a:cubicBezTo>
                  <a:cubicBezTo>
                    <a:pt x="83" y="14"/>
                    <a:pt x="83" y="14"/>
                    <a:pt x="83" y="14"/>
                  </a:cubicBezTo>
                  <a:cubicBezTo>
                    <a:pt x="83" y="14"/>
                    <a:pt x="83" y="14"/>
                    <a:pt x="84" y="14"/>
                  </a:cubicBezTo>
                  <a:cubicBezTo>
                    <a:pt x="83" y="14"/>
                    <a:pt x="83" y="14"/>
                    <a:pt x="83" y="14"/>
                  </a:cubicBezTo>
                  <a:cubicBezTo>
                    <a:pt x="83" y="14"/>
                    <a:pt x="83" y="14"/>
                    <a:pt x="83" y="14"/>
                  </a:cubicBezTo>
                  <a:cubicBezTo>
                    <a:pt x="83" y="14"/>
                    <a:pt x="83" y="14"/>
                    <a:pt x="83" y="14"/>
                  </a:cubicBezTo>
                  <a:cubicBezTo>
                    <a:pt x="78" y="16"/>
                    <a:pt x="75" y="19"/>
                    <a:pt x="74" y="21"/>
                  </a:cubicBezTo>
                  <a:cubicBezTo>
                    <a:pt x="71" y="18"/>
                    <a:pt x="78" y="14"/>
                    <a:pt x="78" y="14"/>
                  </a:cubicBezTo>
                  <a:cubicBezTo>
                    <a:pt x="74" y="16"/>
                    <a:pt x="72" y="18"/>
                    <a:pt x="71" y="19"/>
                  </a:cubicBezTo>
                  <a:cubicBezTo>
                    <a:pt x="71" y="19"/>
                    <a:pt x="71" y="19"/>
                    <a:pt x="71" y="18"/>
                  </a:cubicBezTo>
                  <a:cubicBezTo>
                    <a:pt x="72" y="14"/>
                    <a:pt x="78" y="11"/>
                    <a:pt x="78" y="11"/>
                  </a:cubicBezTo>
                  <a:cubicBezTo>
                    <a:pt x="74" y="13"/>
                    <a:pt x="71" y="15"/>
                    <a:pt x="70" y="17"/>
                  </a:cubicBezTo>
                  <a:cubicBezTo>
                    <a:pt x="69" y="16"/>
                    <a:pt x="69" y="16"/>
                    <a:pt x="69" y="15"/>
                  </a:cubicBezTo>
                  <a:cubicBezTo>
                    <a:pt x="71" y="11"/>
                    <a:pt x="75" y="9"/>
                    <a:pt x="79" y="8"/>
                  </a:cubicBezTo>
                  <a:cubicBezTo>
                    <a:pt x="82" y="10"/>
                    <a:pt x="85" y="12"/>
                    <a:pt x="86" y="13"/>
                  </a:cubicBezTo>
                  <a:close/>
                  <a:moveTo>
                    <a:pt x="77" y="7"/>
                  </a:moveTo>
                  <a:cubicBezTo>
                    <a:pt x="78" y="7"/>
                    <a:pt x="78" y="7"/>
                    <a:pt x="79" y="7"/>
                  </a:cubicBezTo>
                  <a:cubicBezTo>
                    <a:pt x="73" y="10"/>
                    <a:pt x="69" y="12"/>
                    <a:pt x="67" y="14"/>
                  </a:cubicBezTo>
                  <a:cubicBezTo>
                    <a:pt x="66" y="13"/>
                    <a:pt x="66" y="13"/>
                    <a:pt x="66" y="13"/>
                  </a:cubicBezTo>
                  <a:cubicBezTo>
                    <a:pt x="69" y="9"/>
                    <a:pt x="74" y="7"/>
                    <a:pt x="77" y="7"/>
                  </a:cubicBezTo>
                  <a:close/>
                  <a:moveTo>
                    <a:pt x="65" y="13"/>
                  </a:moveTo>
                  <a:cubicBezTo>
                    <a:pt x="66" y="13"/>
                    <a:pt x="66" y="13"/>
                    <a:pt x="66" y="14"/>
                  </a:cubicBezTo>
                  <a:cubicBezTo>
                    <a:pt x="65" y="15"/>
                    <a:pt x="64" y="16"/>
                    <a:pt x="64" y="17"/>
                  </a:cubicBezTo>
                  <a:cubicBezTo>
                    <a:pt x="64" y="15"/>
                    <a:pt x="65" y="14"/>
                    <a:pt x="65" y="13"/>
                  </a:cubicBezTo>
                  <a:close/>
                  <a:moveTo>
                    <a:pt x="62" y="15"/>
                  </a:moveTo>
                  <a:cubicBezTo>
                    <a:pt x="61" y="15"/>
                    <a:pt x="61" y="15"/>
                    <a:pt x="61" y="16"/>
                  </a:cubicBezTo>
                  <a:cubicBezTo>
                    <a:pt x="61" y="16"/>
                    <a:pt x="61" y="16"/>
                    <a:pt x="61" y="15"/>
                  </a:cubicBezTo>
                  <a:cubicBezTo>
                    <a:pt x="61" y="15"/>
                    <a:pt x="61" y="15"/>
                    <a:pt x="61" y="15"/>
                  </a:cubicBezTo>
                  <a:cubicBezTo>
                    <a:pt x="61" y="15"/>
                    <a:pt x="61" y="15"/>
                    <a:pt x="62" y="15"/>
                  </a:cubicBezTo>
                  <a:close/>
                  <a:moveTo>
                    <a:pt x="61" y="16"/>
                  </a:moveTo>
                  <a:cubicBezTo>
                    <a:pt x="61" y="17"/>
                    <a:pt x="61" y="17"/>
                    <a:pt x="61" y="17"/>
                  </a:cubicBezTo>
                  <a:cubicBezTo>
                    <a:pt x="61" y="17"/>
                    <a:pt x="61" y="17"/>
                    <a:pt x="61" y="17"/>
                  </a:cubicBezTo>
                  <a:cubicBezTo>
                    <a:pt x="61" y="17"/>
                    <a:pt x="61" y="17"/>
                    <a:pt x="61" y="16"/>
                  </a:cubicBezTo>
                  <a:close/>
                  <a:moveTo>
                    <a:pt x="34" y="18"/>
                  </a:moveTo>
                  <a:cubicBezTo>
                    <a:pt x="34" y="18"/>
                    <a:pt x="34" y="18"/>
                    <a:pt x="34" y="18"/>
                  </a:cubicBezTo>
                  <a:cubicBezTo>
                    <a:pt x="34" y="17"/>
                    <a:pt x="34" y="17"/>
                    <a:pt x="34" y="16"/>
                  </a:cubicBezTo>
                  <a:cubicBezTo>
                    <a:pt x="35" y="16"/>
                    <a:pt x="35" y="16"/>
                    <a:pt x="35" y="17"/>
                  </a:cubicBezTo>
                  <a:cubicBezTo>
                    <a:pt x="35" y="17"/>
                    <a:pt x="34" y="18"/>
                    <a:pt x="34" y="18"/>
                  </a:cubicBezTo>
                  <a:close/>
                  <a:moveTo>
                    <a:pt x="35" y="17"/>
                  </a:moveTo>
                  <a:cubicBezTo>
                    <a:pt x="35" y="16"/>
                    <a:pt x="35" y="16"/>
                    <a:pt x="35" y="16"/>
                  </a:cubicBezTo>
                  <a:cubicBezTo>
                    <a:pt x="35" y="15"/>
                    <a:pt x="35" y="15"/>
                    <a:pt x="36" y="14"/>
                  </a:cubicBezTo>
                  <a:cubicBezTo>
                    <a:pt x="36" y="14"/>
                    <a:pt x="36" y="15"/>
                    <a:pt x="37" y="15"/>
                  </a:cubicBezTo>
                  <a:cubicBezTo>
                    <a:pt x="36" y="16"/>
                    <a:pt x="36" y="16"/>
                    <a:pt x="35" y="17"/>
                  </a:cubicBezTo>
                  <a:close/>
                  <a:moveTo>
                    <a:pt x="37" y="15"/>
                  </a:moveTo>
                  <a:cubicBezTo>
                    <a:pt x="37" y="14"/>
                    <a:pt x="36" y="14"/>
                    <a:pt x="36" y="13"/>
                  </a:cubicBezTo>
                  <a:cubicBezTo>
                    <a:pt x="37" y="13"/>
                    <a:pt x="37" y="12"/>
                    <a:pt x="38" y="12"/>
                  </a:cubicBezTo>
                  <a:cubicBezTo>
                    <a:pt x="38" y="12"/>
                    <a:pt x="39" y="13"/>
                    <a:pt x="39" y="13"/>
                  </a:cubicBezTo>
                  <a:cubicBezTo>
                    <a:pt x="38" y="14"/>
                    <a:pt x="38" y="14"/>
                    <a:pt x="37" y="15"/>
                  </a:cubicBezTo>
                  <a:cubicBezTo>
                    <a:pt x="37" y="15"/>
                    <a:pt x="37" y="15"/>
                    <a:pt x="37" y="15"/>
                  </a:cubicBezTo>
                  <a:close/>
                  <a:moveTo>
                    <a:pt x="43" y="14"/>
                  </a:moveTo>
                  <a:cubicBezTo>
                    <a:pt x="43" y="13"/>
                    <a:pt x="42" y="13"/>
                    <a:pt x="41" y="13"/>
                  </a:cubicBezTo>
                  <a:cubicBezTo>
                    <a:pt x="42" y="12"/>
                    <a:pt x="43" y="12"/>
                    <a:pt x="43" y="11"/>
                  </a:cubicBezTo>
                  <a:cubicBezTo>
                    <a:pt x="44" y="12"/>
                    <a:pt x="45" y="13"/>
                    <a:pt x="46" y="14"/>
                  </a:cubicBezTo>
                  <a:cubicBezTo>
                    <a:pt x="45" y="14"/>
                    <a:pt x="45" y="14"/>
                    <a:pt x="44" y="14"/>
                  </a:cubicBezTo>
                  <a:cubicBezTo>
                    <a:pt x="44" y="14"/>
                    <a:pt x="44" y="14"/>
                    <a:pt x="43" y="14"/>
                  </a:cubicBezTo>
                  <a:cubicBezTo>
                    <a:pt x="44" y="13"/>
                    <a:pt x="45" y="13"/>
                    <a:pt x="45" y="13"/>
                  </a:cubicBezTo>
                  <a:cubicBezTo>
                    <a:pt x="44" y="13"/>
                    <a:pt x="44" y="14"/>
                    <a:pt x="43" y="14"/>
                  </a:cubicBezTo>
                  <a:close/>
                  <a:moveTo>
                    <a:pt x="44" y="11"/>
                  </a:moveTo>
                  <a:cubicBezTo>
                    <a:pt x="44" y="11"/>
                    <a:pt x="44" y="10"/>
                    <a:pt x="45" y="10"/>
                  </a:cubicBezTo>
                  <a:cubicBezTo>
                    <a:pt x="46" y="11"/>
                    <a:pt x="48" y="12"/>
                    <a:pt x="49" y="13"/>
                  </a:cubicBezTo>
                  <a:cubicBezTo>
                    <a:pt x="49" y="13"/>
                    <a:pt x="50" y="13"/>
                    <a:pt x="50" y="13"/>
                  </a:cubicBezTo>
                  <a:cubicBezTo>
                    <a:pt x="49" y="13"/>
                    <a:pt x="48" y="13"/>
                    <a:pt x="47" y="14"/>
                  </a:cubicBezTo>
                  <a:cubicBezTo>
                    <a:pt x="46" y="13"/>
                    <a:pt x="45" y="12"/>
                    <a:pt x="44" y="11"/>
                  </a:cubicBezTo>
                  <a:close/>
                  <a:moveTo>
                    <a:pt x="45" y="10"/>
                  </a:moveTo>
                  <a:cubicBezTo>
                    <a:pt x="45" y="10"/>
                    <a:pt x="45" y="10"/>
                    <a:pt x="45" y="10"/>
                  </a:cubicBezTo>
                  <a:cubicBezTo>
                    <a:pt x="45" y="10"/>
                    <a:pt x="45" y="10"/>
                    <a:pt x="45" y="10"/>
                  </a:cubicBezTo>
                  <a:cubicBezTo>
                    <a:pt x="43" y="10"/>
                    <a:pt x="42" y="9"/>
                    <a:pt x="41" y="9"/>
                  </a:cubicBezTo>
                  <a:cubicBezTo>
                    <a:pt x="42" y="8"/>
                    <a:pt x="43" y="8"/>
                    <a:pt x="44" y="7"/>
                  </a:cubicBezTo>
                  <a:cubicBezTo>
                    <a:pt x="45" y="8"/>
                    <a:pt x="47" y="10"/>
                    <a:pt x="49" y="12"/>
                  </a:cubicBezTo>
                  <a:cubicBezTo>
                    <a:pt x="47" y="11"/>
                    <a:pt x="46" y="11"/>
                    <a:pt x="45" y="10"/>
                  </a:cubicBezTo>
                  <a:close/>
                  <a:moveTo>
                    <a:pt x="44" y="10"/>
                  </a:moveTo>
                  <a:cubicBezTo>
                    <a:pt x="44" y="10"/>
                    <a:pt x="44" y="11"/>
                    <a:pt x="43" y="11"/>
                  </a:cubicBezTo>
                  <a:cubicBezTo>
                    <a:pt x="43" y="10"/>
                    <a:pt x="42" y="10"/>
                    <a:pt x="41" y="9"/>
                  </a:cubicBezTo>
                  <a:cubicBezTo>
                    <a:pt x="41" y="9"/>
                    <a:pt x="42" y="10"/>
                    <a:pt x="43" y="11"/>
                  </a:cubicBezTo>
                  <a:cubicBezTo>
                    <a:pt x="42" y="11"/>
                    <a:pt x="41" y="12"/>
                    <a:pt x="40" y="12"/>
                  </a:cubicBezTo>
                  <a:cubicBezTo>
                    <a:pt x="40" y="12"/>
                    <a:pt x="39" y="11"/>
                    <a:pt x="38" y="11"/>
                  </a:cubicBezTo>
                  <a:cubicBezTo>
                    <a:pt x="39" y="10"/>
                    <a:pt x="40" y="9"/>
                    <a:pt x="41" y="9"/>
                  </a:cubicBezTo>
                  <a:cubicBezTo>
                    <a:pt x="42" y="9"/>
                    <a:pt x="43" y="10"/>
                    <a:pt x="44" y="10"/>
                  </a:cubicBezTo>
                  <a:close/>
                  <a:moveTo>
                    <a:pt x="39" y="17"/>
                  </a:moveTo>
                  <a:cubicBezTo>
                    <a:pt x="39" y="17"/>
                    <a:pt x="39" y="16"/>
                    <a:pt x="38" y="16"/>
                  </a:cubicBezTo>
                  <a:cubicBezTo>
                    <a:pt x="38" y="16"/>
                    <a:pt x="39" y="16"/>
                    <a:pt x="39" y="15"/>
                  </a:cubicBezTo>
                  <a:cubicBezTo>
                    <a:pt x="39" y="16"/>
                    <a:pt x="39" y="16"/>
                    <a:pt x="40" y="16"/>
                  </a:cubicBezTo>
                  <a:cubicBezTo>
                    <a:pt x="39" y="16"/>
                    <a:pt x="39" y="17"/>
                    <a:pt x="39" y="17"/>
                  </a:cubicBezTo>
                  <a:close/>
                  <a:moveTo>
                    <a:pt x="39" y="15"/>
                  </a:moveTo>
                  <a:cubicBezTo>
                    <a:pt x="39" y="15"/>
                    <a:pt x="40" y="14"/>
                    <a:pt x="40" y="14"/>
                  </a:cubicBezTo>
                  <a:cubicBezTo>
                    <a:pt x="40" y="14"/>
                    <a:pt x="41" y="15"/>
                    <a:pt x="41" y="15"/>
                  </a:cubicBezTo>
                  <a:cubicBezTo>
                    <a:pt x="41" y="15"/>
                    <a:pt x="40" y="16"/>
                    <a:pt x="40" y="16"/>
                  </a:cubicBezTo>
                  <a:cubicBezTo>
                    <a:pt x="40" y="16"/>
                    <a:pt x="39" y="15"/>
                    <a:pt x="39" y="15"/>
                  </a:cubicBezTo>
                  <a:close/>
                  <a:moveTo>
                    <a:pt x="41" y="20"/>
                  </a:moveTo>
                  <a:cubicBezTo>
                    <a:pt x="40" y="19"/>
                    <a:pt x="40" y="18"/>
                    <a:pt x="40" y="17"/>
                  </a:cubicBezTo>
                  <a:cubicBezTo>
                    <a:pt x="41" y="17"/>
                    <a:pt x="41" y="17"/>
                    <a:pt x="41" y="17"/>
                  </a:cubicBezTo>
                  <a:cubicBezTo>
                    <a:pt x="41" y="17"/>
                    <a:pt x="42" y="17"/>
                    <a:pt x="42" y="17"/>
                  </a:cubicBezTo>
                  <a:cubicBezTo>
                    <a:pt x="42" y="18"/>
                    <a:pt x="42" y="18"/>
                    <a:pt x="42" y="18"/>
                  </a:cubicBezTo>
                  <a:cubicBezTo>
                    <a:pt x="42" y="18"/>
                    <a:pt x="41" y="19"/>
                    <a:pt x="41" y="20"/>
                  </a:cubicBezTo>
                  <a:close/>
                  <a:moveTo>
                    <a:pt x="41" y="13"/>
                  </a:moveTo>
                  <a:cubicBezTo>
                    <a:pt x="41" y="13"/>
                    <a:pt x="41" y="13"/>
                    <a:pt x="41" y="13"/>
                  </a:cubicBezTo>
                  <a:cubicBezTo>
                    <a:pt x="42" y="13"/>
                    <a:pt x="42" y="13"/>
                    <a:pt x="43" y="14"/>
                  </a:cubicBezTo>
                  <a:cubicBezTo>
                    <a:pt x="43" y="14"/>
                    <a:pt x="42" y="14"/>
                    <a:pt x="42" y="14"/>
                  </a:cubicBezTo>
                  <a:cubicBezTo>
                    <a:pt x="42" y="14"/>
                    <a:pt x="41" y="13"/>
                    <a:pt x="41" y="13"/>
                  </a:cubicBezTo>
                  <a:close/>
                  <a:moveTo>
                    <a:pt x="43" y="14"/>
                  </a:moveTo>
                  <a:cubicBezTo>
                    <a:pt x="43" y="14"/>
                    <a:pt x="44" y="14"/>
                    <a:pt x="44" y="15"/>
                  </a:cubicBezTo>
                  <a:cubicBezTo>
                    <a:pt x="43" y="15"/>
                    <a:pt x="43" y="15"/>
                    <a:pt x="43" y="15"/>
                  </a:cubicBezTo>
                  <a:cubicBezTo>
                    <a:pt x="43" y="15"/>
                    <a:pt x="43" y="15"/>
                    <a:pt x="42" y="15"/>
                  </a:cubicBezTo>
                  <a:cubicBezTo>
                    <a:pt x="43" y="14"/>
                    <a:pt x="43" y="14"/>
                    <a:pt x="43" y="14"/>
                  </a:cubicBezTo>
                  <a:close/>
                  <a:moveTo>
                    <a:pt x="43" y="23"/>
                  </a:moveTo>
                  <a:cubicBezTo>
                    <a:pt x="43" y="23"/>
                    <a:pt x="43" y="23"/>
                    <a:pt x="42" y="23"/>
                  </a:cubicBezTo>
                  <a:cubicBezTo>
                    <a:pt x="43" y="23"/>
                    <a:pt x="43" y="23"/>
                    <a:pt x="43" y="23"/>
                  </a:cubicBezTo>
                  <a:cubicBezTo>
                    <a:pt x="43" y="23"/>
                    <a:pt x="43" y="23"/>
                    <a:pt x="43" y="23"/>
                  </a:cubicBezTo>
                  <a:cubicBezTo>
                    <a:pt x="43" y="23"/>
                    <a:pt x="43" y="23"/>
                    <a:pt x="43" y="23"/>
                  </a:cubicBezTo>
                  <a:cubicBezTo>
                    <a:pt x="43" y="23"/>
                    <a:pt x="43" y="23"/>
                    <a:pt x="43" y="23"/>
                  </a:cubicBezTo>
                  <a:close/>
                  <a:moveTo>
                    <a:pt x="43" y="23"/>
                  </a:moveTo>
                  <a:cubicBezTo>
                    <a:pt x="43" y="23"/>
                    <a:pt x="43" y="23"/>
                    <a:pt x="43" y="22"/>
                  </a:cubicBezTo>
                  <a:cubicBezTo>
                    <a:pt x="43" y="22"/>
                    <a:pt x="43" y="22"/>
                    <a:pt x="43" y="22"/>
                  </a:cubicBezTo>
                  <a:cubicBezTo>
                    <a:pt x="43" y="22"/>
                    <a:pt x="43" y="22"/>
                    <a:pt x="44" y="23"/>
                  </a:cubicBezTo>
                  <a:cubicBezTo>
                    <a:pt x="44" y="23"/>
                    <a:pt x="43" y="23"/>
                    <a:pt x="43" y="23"/>
                  </a:cubicBezTo>
                  <a:close/>
                  <a:moveTo>
                    <a:pt x="44" y="17"/>
                  </a:moveTo>
                  <a:cubicBezTo>
                    <a:pt x="44" y="17"/>
                    <a:pt x="44" y="17"/>
                    <a:pt x="44" y="17"/>
                  </a:cubicBezTo>
                  <a:cubicBezTo>
                    <a:pt x="44" y="17"/>
                    <a:pt x="44" y="17"/>
                    <a:pt x="44" y="17"/>
                  </a:cubicBezTo>
                  <a:cubicBezTo>
                    <a:pt x="44" y="17"/>
                    <a:pt x="44" y="17"/>
                    <a:pt x="44" y="17"/>
                  </a:cubicBezTo>
                  <a:close/>
                  <a:moveTo>
                    <a:pt x="44" y="16"/>
                  </a:moveTo>
                  <a:cubicBezTo>
                    <a:pt x="44" y="16"/>
                    <a:pt x="43" y="16"/>
                    <a:pt x="43" y="16"/>
                  </a:cubicBezTo>
                  <a:cubicBezTo>
                    <a:pt x="44" y="15"/>
                    <a:pt x="44" y="15"/>
                    <a:pt x="44" y="15"/>
                  </a:cubicBezTo>
                  <a:cubicBezTo>
                    <a:pt x="44" y="15"/>
                    <a:pt x="45" y="16"/>
                    <a:pt x="45" y="16"/>
                  </a:cubicBezTo>
                  <a:cubicBezTo>
                    <a:pt x="45" y="16"/>
                    <a:pt x="45" y="17"/>
                    <a:pt x="44" y="17"/>
                  </a:cubicBezTo>
                  <a:cubicBezTo>
                    <a:pt x="44" y="17"/>
                    <a:pt x="44" y="17"/>
                    <a:pt x="44" y="16"/>
                  </a:cubicBezTo>
                  <a:close/>
                  <a:moveTo>
                    <a:pt x="45" y="18"/>
                  </a:moveTo>
                  <a:cubicBezTo>
                    <a:pt x="45" y="18"/>
                    <a:pt x="45" y="18"/>
                    <a:pt x="45" y="18"/>
                  </a:cubicBezTo>
                  <a:cubicBezTo>
                    <a:pt x="45" y="18"/>
                    <a:pt x="45" y="18"/>
                    <a:pt x="45" y="18"/>
                  </a:cubicBezTo>
                  <a:cubicBezTo>
                    <a:pt x="45" y="18"/>
                    <a:pt x="45" y="18"/>
                    <a:pt x="45" y="18"/>
                  </a:cubicBezTo>
                  <a:close/>
                  <a:moveTo>
                    <a:pt x="45" y="15"/>
                  </a:moveTo>
                  <a:cubicBezTo>
                    <a:pt x="45" y="15"/>
                    <a:pt x="46" y="14"/>
                    <a:pt x="46" y="14"/>
                  </a:cubicBezTo>
                  <a:cubicBezTo>
                    <a:pt x="46" y="14"/>
                    <a:pt x="47" y="15"/>
                    <a:pt x="47" y="15"/>
                  </a:cubicBezTo>
                  <a:cubicBezTo>
                    <a:pt x="46" y="15"/>
                    <a:pt x="46" y="16"/>
                    <a:pt x="46" y="16"/>
                  </a:cubicBezTo>
                  <a:cubicBezTo>
                    <a:pt x="45" y="15"/>
                    <a:pt x="45" y="15"/>
                    <a:pt x="45" y="15"/>
                  </a:cubicBezTo>
                  <a:close/>
                  <a:moveTo>
                    <a:pt x="48" y="18"/>
                  </a:moveTo>
                  <a:cubicBezTo>
                    <a:pt x="48" y="18"/>
                    <a:pt x="48" y="18"/>
                    <a:pt x="47" y="18"/>
                  </a:cubicBezTo>
                  <a:cubicBezTo>
                    <a:pt x="47" y="18"/>
                    <a:pt x="47" y="17"/>
                    <a:pt x="47" y="17"/>
                  </a:cubicBezTo>
                  <a:cubicBezTo>
                    <a:pt x="47" y="17"/>
                    <a:pt x="47" y="16"/>
                    <a:pt x="47" y="16"/>
                  </a:cubicBezTo>
                  <a:cubicBezTo>
                    <a:pt x="48" y="17"/>
                    <a:pt x="48" y="17"/>
                    <a:pt x="48" y="18"/>
                  </a:cubicBezTo>
                  <a:cubicBezTo>
                    <a:pt x="48" y="18"/>
                    <a:pt x="48" y="18"/>
                    <a:pt x="48" y="18"/>
                  </a:cubicBezTo>
                  <a:close/>
                  <a:moveTo>
                    <a:pt x="48" y="14"/>
                  </a:moveTo>
                  <a:cubicBezTo>
                    <a:pt x="48" y="13"/>
                    <a:pt x="49" y="13"/>
                    <a:pt x="50" y="13"/>
                  </a:cubicBezTo>
                  <a:cubicBezTo>
                    <a:pt x="50" y="13"/>
                    <a:pt x="50" y="13"/>
                    <a:pt x="50" y="14"/>
                  </a:cubicBezTo>
                  <a:cubicBezTo>
                    <a:pt x="49" y="14"/>
                    <a:pt x="49" y="14"/>
                    <a:pt x="48" y="14"/>
                  </a:cubicBezTo>
                  <a:cubicBezTo>
                    <a:pt x="48" y="14"/>
                    <a:pt x="48" y="14"/>
                    <a:pt x="48" y="14"/>
                  </a:cubicBezTo>
                  <a:close/>
                  <a:moveTo>
                    <a:pt x="49" y="15"/>
                  </a:moveTo>
                  <a:cubicBezTo>
                    <a:pt x="49" y="15"/>
                    <a:pt x="50" y="15"/>
                    <a:pt x="50" y="14"/>
                  </a:cubicBezTo>
                  <a:cubicBezTo>
                    <a:pt x="51" y="15"/>
                    <a:pt x="51" y="15"/>
                    <a:pt x="51" y="15"/>
                  </a:cubicBezTo>
                  <a:cubicBezTo>
                    <a:pt x="51" y="15"/>
                    <a:pt x="50" y="15"/>
                    <a:pt x="50" y="15"/>
                  </a:cubicBezTo>
                  <a:cubicBezTo>
                    <a:pt x="50" y="15"/>
                    <a:pt x="50" y="15"/>
                    <a:pt x="51" y="15"/>
                  </a:cubicBezTo>
                  <a:cubicBezTo>
                    <a:pt x="51" y="16"/>
                    <a:pt x="51" y="16"/>
                    <a:pt x="51" y="16"/>
                  </a:cubicBezTo>
                  <a:cubicBezTo>
                    <a:pt x="51" y="16"/>
                    <a:pt x="50" y="16"/>
                    <a:pt x="50" y="17"/>
                  </a:cubicBezTo>
                  <a:cubicBezTo>
                    <a:pt x="50" y="16"/>
                    <a:pt x="49" y="16"/>
                    <a:pt x="49" y="15"/>
                  </a:cubicBezTo>
                  <a:close/>
                  <a:moveTo>
                    <a:pt x="51" y="18"/>
                  </a:moveTo>
                  <a:cubicBezTo>
                    <a:pt x="51" y="18"/>
                    <a:pt x="51" y="17"/>
                    <a:pt x="51" y="17"/>
                  </a:cubicBezTo>
                  <a:cubicBezTo>
                    <a:pt x="52" y="17"/>
                    <a:pt x="52" y="18"/>
                    <a:pt x="52" y="18"/>
                  </a:cubicBezTo>
                  <a:cubicBezTo>
                    <a:pt x="51" y="18"/>
                    <a:pt x="51" y="18"/>
                    <a:pt x="51" y="18"/>
                  </a:cubicBezTo>
                  <a:cubicBezTo>
                    <a:pt x="51" y="18"/>
                    <a:pt x="51" y="18"/>
                    <a:pt x="51" y="18"/>
                  </a:cubicBezTo>
                  <a:close/>
                  <a:moveTo>
                    <a:pt x="51" y="18"/>
                  </a:moveTo>
                  <a:cubicBezTo>
                    <a:pt x="51" y="18"/>
                    <a:pt x="51" y="18"/>
                    <a:pt x="52" y="18"/>
                  </a:cubicBezTo>
                  <a:cubicBezTo>
                    <a:pt x="52" y="18"/>
                    <a:pt x="52" y="18"/>
                    <a:pt x="52" y="18"/>
                  </a:cubicBezTo>
                  <a:cubicBezTo>
                    <a:pt x="51" y="18"/>
                    <a:pt x="51" y="18"/>
                    <a:pt x="51" y="18"/>
                  </a:cubicBezTo>
                  <a:cubicBezTo>
                    <a:pt x="51" y="18"/>
                    <a:pt x="51" y="18"/>
                    <a:pt x="51" y="18"/>
                  </a:cubicBezTo>
                  <a:close/>
                  <a:moveTo>
                    <a:pt x="51" y="19"/>
                  </a:moveTo>
                  <a:cubicBezTo>
                    <a:pt x="51" y="19"/>
                    <a:pt x="51" y="18"/>
                    <a:pt x="51" y="18"/>
                  </a:cubicBezTo>
                  <a:cubicBezTo>
                    <a:pt x="51" y="18"/>
                    <a:pt x="51" y="19"/>
                    <a:pt x="51" y="19"/>
                  </a:cubicBezTo>
                  <a:cubicBezTo>
                    <a:pt x="51" y="19"/>
                    <a:pt x="51" y="19"/>
                    <a:pt x="51" y="19"/>
                  </a:cubicBezTo>
                  <a:close/>
                  <a:moveTo>
                    <a:pt x="52" y="20"/>
                  </a:moveTo>
                  <a:cubicBezTo>
                    <a:pt x="52" y="20"/>
                    <a:pt x="52" y="20"/>
                    <a:pt x="52" y="19"/>
                  </a:cubicBezTo>
                  <a:cubicBezTo>
                    <a:pt x="52" y="19"/>
                    <a:pt x="52" y="19"/>
                    <a:pt x="52" y="19"/>
                  </a:cubicBezTo>
                  <a:cubicBezTo>
                    <a:pt x="52" y="19"/>
                    <a:pt x="52" y="20"/>
                    <a:pt x="52" y="20"/>
                  </a:cubicBezTo>
                  <a:cubicBezTo>
                    <a:pt x="52" y="20"/>
                    <a:pt x="52" y="20"/>
                    <a:pt x="52" y="20"/>
                  </a:cubicBezTo>
                  <a:close/>
                  <a:moveTo>
                    <a:pt x="56" y="14"/>
                  </a:moveTo>
                  <a:cubicBezTo>
                    <a:pt x="56" y="13"/>
                    <a:pt x="55" y="13"/>
                    <a:pt x="55" y="13"/>
                  </a:cubicBezTo>
                  <a:cubicBezTo>
                    <a:pt x="56" y="13"/>
                    <a:pt x="56" y="13"/>
                    <a:pt x="56" y="13"/>
                  </a:cubicBezTo>
                  <a:cubicBezTo>
                    <a:pt x="56" y="13"/>
                    <a:pt x="56" y="13"/>
                    <a:pt x="56" y="14"/>
                  </a:cubicBezTo>
                  <a:close/>
                  <a:moveTo>
                    <a:pt x="57" y="16"/>
                  </a:moveTo>
                  <a:cubicBezTo>
                    <a:pt x="57" y="16"/>
                    <a:pt x="57" y="16"/>
                    <a:pt x="57" y="16"/>
                  </a:cubicBezTo>
                  <a:cubicBezTo>
                    <a:pt x="57" y="16"/>
                    <a:pt x="57" y="16"/>
                    <a:pt x="56" y="16"/>
                  </a:cubicBezTo>
                  <a:cubicBezTo>
                    <a:pt x="56" y="15"/>
                    <a:pt x="56" y="15"/>
                    <a:pt x="56" y="14"/>
                  </a:cubicBezTo>
                  <a:cubicBezTo>
                    <a:pt x="56" y="14"/>
                    <a:pt x="56" y="14"/>
                    <a:pt x="57" y="14"/>
                  </a:cubicBezTo>
                  <a:cubicBezTo>
                    <a:pt x="57" y="14"/>
                    <a:pt x="58" y="14"/>
                    <a:pt x="58" y="15"/>
                  </a:cubicBezTo>
                  <a:cubicBezTo>
                    <a:pt x="58" y="15"/>
                    <a:pt x="58" y="16"/>
                    <a:pt x="57" y="16"/>
                  </a:cubicBezTo>
                  <a:close/>
                  <a:moveTo>
                    <a:pt x="58" y="14"/>
                  </a:moveTo>
                  <a:cubicBezTo>
                    <a:pt x="58" y="14"/>
                    <a:pt x="58" y="14"/>
                    <a:pt x="57" y="13"/>
                  </a:cubicBezTo>
                  <a:cubicBezTo>
                    <a:pt x="58" y="13"/>
                    <a:pt x="58" y="13"/>
                    <a:pt x="59" y="13"/>
                  </a:cubicBezTo>
                  <a:cubicBezTo>
                    <a:pt x="58" y="13"/>
                    <a:pt x="58" y="14"/>
                    <a:pt x="58" y="14"/>
                  </a:cubicBezTo>
                  <a:close/>
                  <a:moveTo>
                    <a:pt x="58" y="10"/>
                  </a:moveTo>
                  <a:cubicBezTo>
                    <a:pt x="58" y="11"/>
                    <a:pt x="58" y="11"/>
                    <a:pt x="59" y="12"/>
                  </a:cubicBezTo>
                  <a:cubicBezTo>
                    <a:pt x="58" y="13"/>
                    <a:pt x="57" y="13"/>
                    <a:pt x="56" y="13"/>
                  </a:cubicBezTo>
                  <a:cubicBezTo>
                    <a:pt x="56" y="13"/>
                    <a:pt x="56" y="13"/>
                    <a:pt x="55" y="13"/>
                  </a:cubicBezTo>
                  <a:cubicBezTo>
                    <a:pt x="55" y="13"/>
                    <a:pt x="55" y="13"/>
                    <a:pt x="55" y="13"/>
                  </a:cubicBezTo>
                  <a:cubicBezTo>
                    <a:pt x="57" y="12"/>
                    <a:pt x="58" y="12"/>
                    <a:pt x="58" y="12"/>
                  </a:cubicBezTo>
                  <a:cubicBezTo>
                    <a:pt x="57" y="12"/>
                    <a:pt x="56" y="12"/>
                    <a:pt x="55" y="13"/>
                  </a:cubicBezTo>
                  <a:cubicBezTo>
                    <a:pt x="55" y="12"/>
                    <a:pt x="55" y="12"/>
                    <a:pt x="54" y="11"/>
                  </a:cubicBezTo>
                  <a:cubicBezTo>
                    <a:pt x="56" y="11"/>
                    <a:pt x="57" y="10"/>
                    <a:pt x="58" y="10"/>
                  </a:cubicBezTo>
                  <a:close/>
                  <a:moveTo>
                    <a:pt x="54" y="23"/>
                  </a:moveTo>
                  <a:cubicBezTo>
                    <a:pt x="54" y="23"/>
                    <a:pt x="54" y="23"/>
                    <a:pt x="54" y="23"/>
                  </a:cubicBezTo>
                  <a:cubicBezTo>
                    <a:pt x="55" y="23"/>
                    <a:pt x="55" y="23"/>
                    <a:pt x="55" y="23"/>
                  </a:cubicBezTo>
                  <a:cubicBezTo>
                    <a:pt x="55" y="23"/>
                    <a:pt x="54" y="23"/>
                    <a:pt x="54" y="23"/>
                  </a:cubicBezTo>
                  <a:cubicBezTo>
                    <a:pt x="54" y="23"/>
                    <a:pt x="54" y="23"/>
                    <a:pt x="54" y="23"/>
                  </a:cubicBezTo>
                  <a:cubicBezTo>
                    <a:pt x="54" y="23"/>
                    <a:pt x="54" y="23"/>
                    <a:pt x="54" y="23"/>
                  </a:cubicBezTo>
                  <a:close/>
                  <a:moveTo>
                    <a:pt x="54" y="14"/>
                  </a:moveTo>
                  <a:cubicBezTo>
                    <a:pt x="53" y="14"/>
                    <a:pt x="53" y="14"/>
                    <a:pt x="53" y="14"/>
                  </a:cubicBezTo>
                  <a:cubicBezTo>
                    <a:pt x="53" y="14"/>
                    <a:pt x="53" y="14"/>
                    <a:pt x="52" y="14"/>
                  </a:cubicBezTo>
                  <a:cubicBezTo>
                    <a:pt x="53" y="13"/>
                    <a:pt x="53" y="13"/>
                    <a:pt x="53" y="13"/>
                  </a:cubicBezTo>
                  <a:cubicBezTo>
                    <a:pt x="54" y="14"/>
                    <a:pt x="54" y="14"/>
                    <a:pt x="54" y="14"/>
                  </a:cubicBezTo>
                  <a:close/>
                  <a:moveTo>
                    <a:pt x="53" y="13"/>
                  </a:moveTo>
                  <a:cubicBezTo>
                    <a:pt x="53" y="13"/>
                    <a:pt x="53" y="13"/>
                    <a:pt x="52" y="13"/>
                  </a:cubicBezTo>
                  <a:cubicBezTo>
                    <a:pt x="52" y="13"/>
                    <a:pt x="52" y="13"/>
                    <a:pt x="52" y="13"/>
                  </a:cubicBezTo>
                  <a:cubicBezTo>
                    <a:pt x="52" y="13"/>
                    <a:pt x="53" y="13"/>
                    <a:pt x="53" y="12"/>
                  </a:cubicBezTo>
                  <a:cubicBezTo>
                    <a:pt x="53" y="12"/>
                    <a:pt x="53" y="12"/>
                    <a:pt x="53" y="12"/>
                  </a:cubicBezTo>
                  <a:cubicBezTo>
                    <a:pt x="53" y="13"/>
                    <a:pt x="53" y="13"/>
                    <a:pt x="53" y="13"/>
                  </a:cubicBezTo>
                  <a:close/>
                  <a:moveTo>
                    <a:pt x="46" y="6"/>
                  </a:moveTo>
                  <a:cubicBezTo>
                    <a:pt x="50" y="8"/>
                    <a:pt x="52" y="10"/>
                    <a:pt x="53" y="12"/>
                  </a:cubicBezTo>
                  <a:cubicBezTo>
                    <a:pt x="53" y="12"/>
                    <a:pt x="53" y="12"/>
                    <a:pt x="52" y="12"/>
                  </a:cubicBezTo>
                  <a:cubicBezTo>
                    <a:pt x="52" y="12"/>
                    <a:pt x="52" y="12"/>
                    <a:pt x="52" y="12"/>
                  </a:cubicBezTo>
                  <a:cubicBezTo>
                    <a:pt x="52" y="12"/>
                    <a:pt x="52" y="12"/>
                    <a:pt x="52" y="12"/>
                  </a:cubicBezTo>
                  <a:cubicBezTo>
                    <a:pt x="52" y="12"/>
                    <a:pt x="52" y="12"/>
                    <a:pt x="52" y="13"/>
                  </a:cubicBezTo>
                  <a:cubicBezTo>
                    <a:pt x="50" y="11"/>
                    <a:pt x="48" y="9"/>
                    <a:pt x="44" y="7"/>
                  </a:cubicBezTo>
                  <a:cubicBezTo>
                    <a:pt x="45" y="6"/>
                    <a:pt x="46" y="6"/>
                    <a:pt x="46" y="6"/>
                  </a:cubicBezTo>
                  <a:close/>
                  <a:moveTo>
                    <a:pt x="45" y="5"/>
                  </a:moveTo>
                  <a:cubicBezTo>
                    <a:pt x="45" y="5"/>
                    <a:pt x="45" y="5"/>
                    <a:pt x="45" y="5"/>
                  </a:cubicBezTo>
                  <a:cubicBezTo>
                    <a:pt x="45" y="6"/>
                    <a:pt x="44" y="6"/>
                    <a:pt x="44" y="6"/>
                  </a:cubicBezTo>
                  <a:cubicBezTo>
                    <a:pt x="43" y="6"/>
                    <a:pt x="43" y="6"/>
                    <a:pt x="43" y="5"/>
                  </a:cubicBezTo>
                  <a:cubicBezTo>
                    <a:pt x="43" y="5"/>
                    <a:pt x="44" y="5"/>
                    <a:pt x="45" y="5"/>
                  </a:cubicBezTo>
                  <a:close/>
                  <a:moveTo>
                    <a:pt x="42" y="6"/>
                  </a:moveTo>
                  <a:cubicBezTo>
                    <a:pt x="42" y="6"/>
                    <a:pt x="43" y="6"/>
                    <a:pt x="43" y="6"/>
                  </a:cubicBezTo>
                  <a:cubicBezTo>
                    <a:pt x="41" y="8"/>
                    <a:pt x="39" y="9"/>
                    <a:pt x="37" y="10"/>
                  </a:cubicBezTo>
                  <a:cubicBezTo>
                    <a:pt x="36" y="10"/>
                    <a:pt x="36" y="9"/>
                    <a:pt x="35" y="9"/>
                  </a:cubicBezTo>
                  <a:cubicBezTo>
                    <a:pt x="37" y="7"/>
                    <a:pt x="40" y="6"/>
                    <a:pt x="42" y="6"/>
                  </a:cubicBezTo>
                  <a:close/>
                  <a:moveTo>
                    <a:pt x="35" y="9"/>
                  </a:moveTo>
                  <a:cubicBezTo>
                    <a:pt x="35" y="10"/>
                    <a:pt x="36" y="10"/>
                    <a:pt x="36" y="11"/>
                  </a:cubicBezTo>
                  <a:cubicBezTo>
                    <a:pt x="36" y="11"/>
                    <a:pt x="35" y="12"/>
                    <a:pt x="35" y="12"/>
                  </a:cubicBezTo>
                  <a:cubicBezTo>
                    <a:pt x="34" y="12"/>
                    <a:pt x="33" y="11"/>
                    <a:pt x="33" y="11"/>
                  </a:cubicBezTo>
                  <a:cubicBezTo>
                    <a:pt x="33" y="10"/>
                    <a:pt x="34" y="10"/>
                    <a:pt x="35" y="9"/>
                  </a:cubicBezTo>
                  <a:close/>
                  <a:moveTo>
                    <a:pt x="33" y="11"/>
                  </a:moveTo>
                  <a:cubicBezTo>
                    <a:pt x="33" y="11"/>
                    <a:pt x="34" y="12"/>
                    <a:pt x="34" y="12"/>
                  </a:cubicBezTo>
                  <a:cubicBezTo>
                    <a:pt x="33" y="13"/>
                    <a:pt x="32" y="14"/>
                    <a:pt x="32" y="15"/>
                  </a:cubicBezTo>
                  <a:cubicBezTo>
                    <a:pt x="31" y="15"/>
                    <a:pt x="31" y="15"/>
                    <a:pt x="31" y="15"/>
                  </a:cubicBezTo>
                  <a:cubicBezTo>
                    <a:pt x="31" y="13"/>
                    <a:pt x="32" y="12"/>
                    <a:pt x="33" y="11"/>
                  </a:cubicBezTo>
                  <a:close/>
                  <a:moveTo>
                    <a:pt x="31" y="15"/>
                  </a:moveTo>
                  <a:cubicBezTo>
                    <a:pt x="31" y="16"/>
                    <a:pt x="31" y="16"/>
                    <a:pt x="31" y="16"/>
                  </a:cubicBezTo>
                  <a:cubicBezTo>
                    <a:pt x="31" y="17"/>
                    <a:pt x="30" y="17"/>
                    <a:pt x="30" y="17"/>
                  </a:cubicBezTo>
                  <a:cubicBezTo>
                    <a:pt x="30" y="17"/>
                    <a:pt x="30" y="16"/>
                    <a:pt x="31" y="15"/>
                  </a:cubicBezTo>
                  <a:close/>
                  <a:moveTo>
                    <a:pt x="28" y="16"/>
                  </a:moveTo>
                  <a:cubicBezTo>
                    <a:pt x="28" y="16"/>
                    <a:pt x="28" y="16"/>
                    <a:pt x="28" y="16"/>
                  </a:cubicBezTo>
                  <a:cubicBezTo>
                    <a:pt x="28" y="15"/>
                    <a:pt x="28" y="15"/>
                    <a:pt x="28" y="15"/>
                  </a:cubicBezTo>
                  <a:cubicBezTo>
                    <a:pt x="28" y="15"/>
                    <a:pt x="28" y="15"/>
                    <a:pt x="28" y="15"/>
                  </a:cubicBezTo>
                  <a:cubicBezTo>
                    <a:pt x="28" y="15"/>
                    <a:pt x="28" y="15"/>
                    <a:pt x="28" y="16"/>
                  </a:cubicBezTo>
                  <a:close/>
                  <a:moveTo>
                    <a:pt x="29" y="12"/>
                  </a:moveTo>
                  <a:cubicBezTo>
                    <a:pt x="29" y="13"/>
                    <a:pt x="29" y="13"/>
                    <a:pt x="29" y="13"/>
                  </a:cubicBezTo>
                  <a:cubicBezTo>
                    <a:pt x="29" y="13"/>
                    <a:pt x="29" y="13"/>
                    <a:pt x="29" y="13"/>
                  </a:cubicBezTo>
                  <a:cubicBezTo>
                    <a:pt x="29" y="13"/>
                    <a:pt x="29" y="13"/>
                    <a:pt x="28" y="13"/>
                  </a:cubicBezTo>
                  <a:cubicBezTo>
                    <a:pt x="29" y="13"/>
                    <a:pt x="29" y="12"/>
                    <a:pt x="29" y="12"/>
                  </a:cubicBezTo>
                  <a:close/>
                  <a:moveTo>
                    <a:pt x="28" y="13"/>
                  </a:moveTo>
                  <a:cubicBezTo>
                    <a:pt x="28" y="13"/>
                    <a:pt x="28" y="14"/>
                    <a:pt x="28" y="14"/>
                  </a:cubicBezTo>
                  <a:cubicBezTo>
                    <a:pt x="28" y="13"/>
                    <a:pt x="28" y="13"/>
                    <a:pt x="28" y="13"/>
                  </a:cubicBezTo>
                  <a:cubicBezTo>
                    <a:pt x="28" y="13"/>
                    <a:pt x="28" y="13"/>
                    <a:pt x="28" y="13"/>
                  </a:cubicBezTo>
                  <a:close/>
                  <a:moveTo>
                    <a:pt x="27" y="10"/>
                  </a:moveTo>
                  <a:cubicBezTo>
                    <a:pt x="28" y="11"/>
                    <a:pt x="28" y="11"/>
                    <a:pt x="29" y="11"/>
                  </a:cubicBezTo>
                  <a:cubicBezTo>
                    <a:pt x="28" y="11"/>
                    <a:pt x="28" y="11"/>
                    <a:pt x="28" y="12"/>
                  </a:cubicBezTo>
                  <a:cubicBezTo>
                    <a:pt x="27" y="11"/>
                    <a:pt x="27" y="11"/>
                    <a:pt x="27" y="10"/>
                  </a:cubicBezTo>
                  <a:cubicBezTo>
                    <a:pt x="27" y="10"/>
                    <a:pt x="27" y="10"/>
                    <a:pt x="27" y="10"/>
                  </a:cubicBezTo>
                  <a:close/>
                  <a:moveTo>
                    <a:pt x="24" y="16"/>
                  </a:moveTo>
                  <a:cubicBezTo>
                    <a:pt x="24" y="16"/>
                    <a:pt x="24" y="15"/>
                    <a:pt x="24" y="15"/>
                  </a:cubicBezTo>
                  <a:cubicBezTo>
                    <a:pt x="24" y="15"/>
                    <a:pt x="24" y="15"/>
                    <a:pt x="24" y="15"/>
                  </a:cubicBezTo>
                  <a:cubicBezTo>
                    <a:pt x="24" y="15"/>
                    <a:pt x="24" y="15"/>
                    <a:pt x="24" y="15"/>
                  </a:cubicBezTo>
                  <a:cubicBezTo>
                    <a:pt x="24" y="16"/>
                    <a:pt x="24" y="16"/>
                    <a:pt x="24" y="16"/>
                  </a:cubicBezTo>
                  <a:close/>
                  <a:moveTo>
                    <a:pt x="24" y="15"/>
                  </a:moveTo>
                  <a:cubicBezTo>
                    <a:pt x="24" y="15"/>
                    <a:pt x="24" y="14"/>
                    <a:pt x="24" y="14"/>
                  </a:cubicBezTo>
                  <a:cubicBezTo>
                    <a:pt x="24" y="14"/>
                    <a:pt x="24" y="14"/>
                    <a:pt x="24" y="14"/>
                  </a:cubicBezTo>
                  <a:cubicBezTo>
                    <a:pt x="24" y="14"/>
                    <a:pt x="24" y="14"/>
                    <a:pt x="25" y="14"/>
                  </a:cubicBezTo>
                  <a:cubicBezTo>
                    <a:pt x="24" y="14"/>
                    <a:pt x="24" y="15"/>
                    <a:pt x="24" y="15"/>
                  </a:cubicBezTo>
                  <a:close/>
                  <a:moveTo>
                    <a:pt x="26" y="11"/>
                  </a:moveTo>
                  <a:cubicBezTo>
                    <a:pt x="26" y="11"/>
                    <a:pt x="26" y="11"/>
                    <a:pt x="26" y="11"/>
                  </a:cubicBezTo>
                  <a:cubicBezTo>
                    <a:pt x="25" y="11"/>
                    <a:pt x="25" y="11"/>
                    <a:pt x="25" y="11"/>
                  </a:cubicBezTo>
                  <a:cubicBezTo>
                    <a:pt x="25" y="11"/>
                    <a:pt x="25" y="11"/>
                    <a:pt x="26" y="11"/>
                  </a:cubicBezTo>
                  <a:close/>
                  <a:moveTo>
                    <a:pt x="25" y="12"/>
                  </a:moveTo>
                  <a:cubicBezTo>
                    <a:pt x="25" y="12"/>
                    <a:pt x="25" y="12"/>
                    <a:pt x="26" y="12"/>
                  </a:cubicBezTo>
                  <a:cubicBezTo>
                    <a:pt x="25" y="12"/>
                    <a:pt x="25" y="12"/>
                    <a:pt x="25" y="12"/>
                  </a:cubicBezTo>
                  <a:cubicBezTo>
                    <a:pt x="25" y="13"/>
                    <a:pt x="25" y="13"/>
                    <a:pt x="24" y="13"/>
                  </a:cubicBezTo>
                  <a:cubicBezTo>
                    <a:pt x="24" y="13"/>
                    <a:pt x="24" y="13"/>
                    <a:pt x="24" y="13"/>
                  </a:cubicBezTo>
                  <a:cubicBezTo>
                    <a:pt x="24" y="13"/>
                    <a:pt x="24" y="13"/>
                    <a:pt x="24" y="13"/>
                  </a:cubicBezTo>
                  <a:cubicBezTo>
                    <a:pt x="24" y="13"/>
                    <a:pt x="24" y="13"/>
                    <a:pt x="24" y="13"/>
                  </a:cubicBezTo>
                  <a:cubicBezTo>
                    <a:pt x="24" y="13"/>
                    <a:pt x="24" y="13"/>
                    <a:pt x="23" y="12"/>
                  </a:cubicBezTo>
                  <a:cubicBezTo>
                    <a:pt x="24" y="12"/>
                    <a:pt x="24" y="12"/>
                    <a:pt x="25" y="12"/>
                  </a:cubicBezTo>
                  <a:close/>
                  <a:moveTo>
                    <a:pt x="23" y="13"/>
                  </a:moveTo>
                  <a:cubicBezTo>
                    <a:pt x="23" y="13"/>
                    <a:pt x="23" y="13"/>
                    <a:pt x="23" y="13"/>
                  </a:cubicBezTo>
                  <a:cubicBezTo>
                    <a:pt x="23" y="13"/>
                    <a:pt x="23" y="13"/>
                    <a:pt x="23" y="13"/>
                  </a:cubicBezTo>
                  <a:cubicBezTo>
                    <a:pt x="23" y="13"/>
                    <a:pt x="23" y="13"/>
                    <a:pt x="23" y="13"/>
                  </a:cubicBezTo>
                  <a:close/>
                  <a:moveTo>
                    <a:pt x="17" y="21"/>
                  </a:moveTo>
                  <a:cubicBezTo>
                    <a:pt x="17" y="21"/>
                    <a:pt x="17" y="21"/>
                    <a:pt x="17" y="21"/>
                  </a:cubicBezTo>
                  <a:cubicBezTo>
                    <a:pt x="17" y="20"/>
                    <a:pt x="17" y="20"/>
                    <a:pt x="17" y="20"/>
                  </a:cubicBezTo>
                  <a:cubicBezTo>
                    <a:pt x="17" y="20"/>
                    <a:pt x="17" y="20"/>
                    <a:pt x="17" y="19"/>
                  </a:cubicBezTo>
                  <a:cubicBezTo>
                    <a:pt x="17" y="20"/>
                    <a:pt x="17" y="20"/>
                    <a:pt x="17" y="21"/>
                  </a:cubicBezTo>
                  <a:close/>
                  <a:moveTo>
                    <a:pt x="20" y="21"/>
                  </a:moveTo>
                  <a:cubicBezTo>
                    <a:pt x="20" y="21"/>
                    <a:pt x="20" y="21"/>
                    <a:pt x="19" y="21"/>
                  </a:cubicBezTo>
                  <a:cubicBezTo>
                    <a:pt x="19" y="21"/>
                    <a:pt x="19" y="21"/>
                    <a:pt x="20" y="20"/>
                  </a:cubicBezTo>
                  <a:cubicBezTo>
                    <a:pt x="20" y="20"/>
                    <a:pt x="20" y="21"/>
                    <a:pt x="20" y="21"/>
                  </a:cubicBezTo>
                  <a:cubicBezTo>
                    <a:pt x="20" y="21"/>
                    <a:pt x="20" y="21"/>
                    <a:pt x="20" y="21"/>
                  </a:cubicBezTo>
                  <a:close/>
                  <a:moveTo>
                    <a:pt x="21" y="17"/>
                  </a:moveTo>
                  <a:cubicBezTo>
                    <a:pt x="21" y="17"/>
                    <a:pt x="21" y="17"/>
                    <a:pt x="21" y="17"/>
                  </a:cubicBezTo>
                  <a:cubicBezTo>
                    <a:pt x="21" y="17"/>
                    <a:pt x="21" y="18"/>
                    <a:pt x="21" y="19"/>
                  </a:cubicBezTo>
                  <a:cubicBezTo>
                    <a:pt x="21" y="19"/>
                    <a:pt x="21" y="20"/>
                    <a:pt x="20" y="20"/>
                  </a:cubicBezTo>
                  <a:cubicBezTo>
                    <a:pt x="20" y="20"/>
                    <a:pt x="20" y="20"/>
                    <a:pt x="20" y="20"/>
                  </a:cubicBezTo>
                  <a:cubicBezTo>
                    <a:pt x="20" y="19"/>
                    <a:pt x="21" y="18"/>
                    <a:pt x="21" y="17"/>
                  </a:cubicBezTo>
                  <a:close/>
                  <a:moveTo>
                    <a:pt x="20" y="16"/>
                  </a:moveTo>
                  <a:cubicBezTo>
                    <a:pt x="20" y="16"/>
                    <a:pt x="19" y="17"/>
                    <a:pt x="18" y="18"/>
                  </a:cubicBezTo>
                  <a:cubicBezTo>
                    <a:pt x="18" y="18"/>
                    <a:pt x="18" y="18"/>
                    <a:pt x="18" y="18"/>
                  </a:cubicBezTo>
                  <a:cubicBezTo>
                    <a:pt x="17" y="18"/>
                    <a:pt x="17" y="18"/>
                    <a:pt x="17" y="18"/>
                  </a:cubicBezTo>
                  <a:cubicBezTo>
                    <a:pt x="17" y="18"/>
                    <a:pt x="17" y="17"/>
                    <a:pt x="17" y="17"/>
                  </a:cubicBezTo>
                  <a:cubicBezTo>
                    <a:pt x="18" y="16"/>
                    <a:pt x="19" y="16"/>
                    <a:pt x="20" y="16"/>
                  </a:cubicBezTo>
                  <a:close/>
                  <a:moveTo>
                    <a:pt x="3" y="19"/>
                  </a:moveTo>
                  <a:cubicBezTo>
                    <a:pt x="3" y="19"/>
                    <a:pt x="2" y="19"/>
                    <a:pt x="2" y="19"/>
                  </a:cubicBezTo>
                  <a:cubicBezTo>
                    <a:pt x="2" y="19"/>
                    <a:pt x="3" y="19"/>
                    <a:pt x="3" y="19"/>
                  </a:cubicBezTo>
                  <a:cubicBezTo>
                    <a:pt x="3" y="19"/>
                    <a:pt x="3" y="19"/>
                    <a:pt x="3" y="19"/>
                  </a:cubicBezTo>
                  <a:close/>
                  <a:moveTo>
                    <a:pt x="3" y="19"/>
                  </a:moveTo>
                  <a:cubicBezTo>
                    <a:pt x="3" y="19"/>
                    <a:pt x="2" y="19"/>
                    <a:pt x="2" y="19"/>
                  </a:cubicBezTo>
                  <a:cubicBezTo>
                    <a:pt x="2" y="18"/>
                    <a:pt x="2" y="18"/>
                    <a:pt x="3" y="17"/>
                  </a:cubicBezTo>
                  <a:cubicBezTo>
                    <a:pt x="3" y="18"/>
                    <a:pt x="4" y="18"/>
                    <a:pt x="4" y="19"/>
                  </a:cubicBezTo>
                  <a:cubicBezTo>
                    <a:pt x="4" y="19"/>
                    <a:pt x="3" y="19"/>
                    <a:pt x="3" y="19"/>
                  </a:cubicBezTo>
                  <a:close/>
                  <a:moveTo>
                    <a:pt x="5" y="18"/>
                  </a:moveTo>
                  <a:cubicBezTo>
                    <a:pt x="4" y="17"/>
                    <a:pt x="4" y="17"/>
                    <a:pt x="3" y="17"/>
                  </a:cubicBezTo>
                  <a:cubicBezTo>
                    <a:pt x="4" y="16"/>
                    <a:pt x="4" y="16"/>
                    <a:pt x="5" y="15"/>
                  </a:cubicBezTo>
                  <a:cubicBezTo>
                    <a:pt x="5" y="16"/>
                    <a:pt x="6" y="16"/>
                    <a:pt x="6" y="17"/>
                  </a:cubicBezTo>
                  <a:cubicBezTo>
                    <a:pt x="6" y="17"/>
                    <a:pt x="5" y="18"/>
                    <a:pt x="5" y="18"/>
                  </a:cubicBezTo>
                  <a:close/>
                  <a:moveTo>
                    <a:pt x="5" y="20"/>
                  </a:moveTo>
                  <a:cubicBezTo>
                    <a:pt x="5" y="20"/>
                    <a:pt x="5" y="20"/>
                    <a:pt x="4" y="20"/>
                  </a:cubicBezTo>
                  <a:cubicBezTo>
                    <a:pt x="5" y="20"/>
                    <a:pt x="5" y="20"/>
                    <a:pt x="5" y="20"/>
                  </a:cubicBezTo>
                  <a:cubicBezTo>
                    <a:pt x="5" y="20"/>
                    <a:pt x="5" y="20"/>
                    <a:pt x="5" y="20"/>
                  </a:cubicBezTo>
                  <a:close/>
                  <a:moveTo>
                    <a:pt x="5" y="21"/>
                  </a:moveTo>
                  <a:cubicBezTo>
                    <a:pt x="4" y="21"/>
                    <a:pt x="4" y="21"/>
                    <a:pt x="4" y="21"/>
                  </a:cubicBezTo>
                  <a:cubicBezTo>
                    <a:pt x="4" y="20"/>
                    <a:pt x="4" y="20"/>
                    <a:pt x="4" y="20"/>
                  </a:cubicBezTo>
                  <a:cubicBezTo>
                    <a:pt x="5" y="20"/>
                    <a:pt x="5" y="21"/>
                    <a:pt x="5" y="21"/>
                  </a:cubicBezTo>
                  <a:cubicBezTo>
                    <a:pt x="5" y="21"/>
                    <a:pt x="5" y="21"/>
                    <a:pt x="5" y="21"/>
                  </a:cubicBezTo>
                  <a:close/>
                  <a:moveTo>
                    <a:pt x="6" y="19"/>
                  </a:moveTo>
                  <a:cubicBezTo>
                    <a:pt x="6" y="18"/>
                    <a:pt x="6" y="18"/>
                    <a:pt x="7" y="17"/>
                  </a:cubicBezTo>
                  <a:cubicBezTo>
                    <a:pt x="7" y="18"/>
                    <a:pt x="8" y="18"/>
                    <a:pt x="8" y="19"/>
                  </a:cubicBezTo>
                  <a:cubicBezTo>
                    <a:pt x="7" y="19"/>
                    <a:pt x="7" y="19"/>
                    <a:pt x="7" y="20"/>
                  </a:cubicBezTo>
                  <a:cubicBezTo>
                    <a:pt x="6" y="19"/>
                    <a:pt x="6" y="19"/>
                    <a:pt x="6" y="19"/>
                  </a:cubicBezTo>
                  <a:close/>
                  <a:moveTo>
                    <a:pt x="6" y="15"/>
                  </a:moveTo>
                  <a:cubicBezTo>
                    <a:pt x="7" y="15"/>
                    <a:pt x="8" y="15"/>
                    <a:pt x="8" y="16"/>
                  </a:cubicBezTo>
                  <a:cubicBezTo>
                    <a:pt x="8" y="16"/>
                    <a:pt x="8" y="16"/>
                    <a:pt x="8" y="16"/>
                  </a:cubicBezTo>
                  <a:cubicBezTo>
                    <a:pt x="7" y="16"/>
                    <a:pt x="7" y="15"/>
                    <a:pt x="6" y="15"/>
                  </a:cubicBezTo>
                  <a:close/>
                  <a:moveTo>
                    <a:pt x="8" y="21"/>
                  </a:moveTo>
                  <a:cubicBezTo>
                    <a:pt x="8" y="21"/>
                    <a:pt x="7" y="20"/>
                    <a:pt x="7" y="20"/>
                  </a:cubicBezTo>
                  <a:cubicBezTo>
                    <a:pt x="7" y="20"/>
                    <a:pt x="8" y="19"/>
                    <a:pt x="8" y="19"/>
                  </a:cubicBezTo>
                  <a:cubicBezTo>
                    <a:pt x="8" y="20"/>
                    <a:pt x="9" y="20"/>
                    <a:pt x="9" y="21"/>
                  </a:cubicBezTo>
                  <a:cubicBezTo>
                    <a:pt x="8" y="21"/>
                    <a:pt x="8" y="21"/>
                    <a:pt x="8" y="21"/>
                  </a:cubicBezTo>
                  <a:close/>
                  <a:moveTo>
                    <a:pt x="10" y="18"/>
                  </a:moveTo>
                  <a:cubicBezTo>
                    <a:pt x="10" y="18"/>
                    <a:pt x="10" y="18"/>
                    <a:pt x="10" y="18"/>
                  </a:cubicBezTo>
                  <a:cubicBezTo>
                    <a:pt x="10" y="18"/>
                    <a:pt x="10" y="18"/>
                    <a:pt x="10" y="18"/>
                  </a:cubicBezTo>
                  <a:cubicBezTo>
                    <a:pt x="9" y="17"/>
                    <a:pt x="9" y="17"/>
                    <a:pt x="8" y="16"/>
                  </a:cubicBezTo>
                  <a:cubicBezTo>
                    <a:pt x="8" y="16"/>
                    <a:pt x="8" y="16"/>
                    <a:pt x="9" y="16"/>
                  </a:cubicBezTo>
                  <a:cubicBezTo>
                    <a:pt x="9" y="16"/>
                    <a:pt x="10" y="17"/>
                    <a:pt x="10" y="17"/>
                  </a:cubicBezTo>
                  <a:cubicBezTo>
                    <a:pt x="11" y="18"/>
                    <a:pt x="11" y="19"/>
                    <a:pt x="11" y="19"/>
                  </a:cubicBezTo>
                  <a:cubicBezTo>
                    <a:pt x="10" y="19"/>
                    <a:pt x="10" y="18"/>
                    <a:pt x="10" y="18"/>
                  </a:cubicBezTo>
                  <a:close/>
                  <a:moveTo>
                    <a:pt x="9" y="16"/>
                  </a:moveTo>
                  <a:cubicBezTo>
                    <a:pt x="9" y="16"/>
                    <a:pt x="9" y="15"/>
                    <a:pt x="9" y="15"/>
                  </a:cubicBezTo>
                  <a:cubicBezTo>
                    <a:pt x="10" y="16"/>
                    <a:pt x="10" y="16"/>
                    <a:pt x="10" y="16"/>
                  </a:cubicBezTo>
                  <a:cubicBezTo>
                    <a:pt x="10" y="16"/>
                    <a:pt x="9" y="16"/>
                    <a:pt x="9" y="16"/>
                  </a:cubicBezTo>
                  <a:close/>
                  <a:moveTo>
                    <a:pt x="13" y="21"/>
                  </a:moveTo>
                  <a:cubicBezTo>
                    <a:pt x="13" y="20"/>
                    <a:pt x="13" y="20"/>
                    <a:pt x="13" y="19"/>
                  </a:cubicBezTo>
                  <a:cubicBezTo>
                    <a:pt x="13" y="19"/>
                    <a:pt x="13" y="19"/>
                    <a:pt x="13" y="19"/>
                  </a:cubicBezTo>
                  <a:cubicBezTo>
                    <a:pt x="14" y="19"/>
                    <a:pt x="14" y="19"/>
                    <a:pt x="14" y="20"/>
                  </a:cubicBezTo>
                  <a:cubicBezTo>
                    <a:pt x="14" y="20"/>
                    <a:pt x="13" y="21"/>
                    <a:pt x="13" y="21"/>
                  </a:cubicBezTo>
                  <a:close/>
                  <a:moveTo>
                    <a:pt x="15" y="19"/>
                  </a:moveTo>
                  <a:cubicBezTo>
                    <a:pt x="14" y="19"/>
                    <a:pt x="14" y="19"/>
                    <a:pt x="14" y="18"/>
                  </a:cubicBezTo>
                  <a:cubicBezTo>
                    <a:pt x="14" y="18"/>
                    <a:pt x="15" y="18"/>
                    <a:pt x="15" y="18"/>
                  </a:cubicBezTo>
                  <a:cubicBezTo>
                    <a:pt x="15" y="18"/>
                    <a:pt x="15" y="19"/>
                    <a:pt x="15" y="19"/>
                  </a:cubicBezTo>
                  <a:close/>
                  <a:moveTo>
                    <a:pt x="12" y="11"/>
                  </a:moveTo>
                  <a:cubicBezTo>
                    <a:pt x="14" y="13"/>
                    <a:pt x="15" y="15"/>
                    <a:pt x="15" y="17"/>
                  </a:cubicBezTo>
                  <a:cubicBezTo>
                    <a:pt x="13" y="16"/>
                    <a:pt x="12" y="16"/>
                    <a:pt x="12" y="16"/>
                  </a:cubicBezTo>
                  <a:cubicBezTo>
                    <a:pt x="13" y="17"/>
                    <a:pt x="14" y="17"/>
                    <a:pt x="15" y="17"/>
                  </a:cubicBezTo>
                  <a:cubicBezTo>
                    <a:pt x="14" y="17"/>
                    <a:pt x="14" y="18"/>
                    <a:pt x="13" y="18"/>
                  </a:cubicBezTo>
                  <a:cubicBezTo>
                    <a:pt x="13" y="18"/>
                    <a:pt x="13" y="18"/>
                    <a:pt x="12" y="17"/>
                  </a:cubicBezTo>
                  <a:cubicBezTo>
                    <a:pt x="11" y="15"/>
                    <a:pt x="10" y="14"/>
                    <a:pt x="8" y="13"/>
                  </a:cubicBezTo>
                  <a:cubicBezTo>
                    <a:pt x="9" y="12"/>
                    <a:pt x="10" y="11"/>
                    <a:pt x="12" y="11"/>
                  </a:cubicBezTo>
                  <a:close/>
                  <a:moveTo>
                    <a:pt x="7" y="13"/>
                  </a:moveTo>
                  <a:cubicBezTo>
                    <a:pt x="8" y="14"/>
                    <a:pt x="9" y="15"/>
                    <a:pt x="9" y="15"/>
                  </a:cubicBezTo>
                  <a:cubicBezTo>
                    <a:pt x="9" y="15"/>
                    <a:pt x="9" y="16"/>
                    <a:pt x="9" y="16"/>
                  </a:cubicBezTo>
                  <a:cubicBezTo>
                    <a:pt x="8" y="15"/>
                    <a:pt x="7" y="15"/>
                    <a:pt x="6" y="14"/>
                  </a:cubicBezTo>
                  <a:cubicBezTo>
                    <a:pt x="6" y="14"/>
                    <a:pt x="6" y="14"/>
                    <a:pt x="6" y="14"/>
                  </a:cubicBezTo>
                  <a:cubicBezTo>
                    <a:pt x="6" y="14"/>
                    <a:pt x="7" y="14"/>
                    <a:pt x="7" y="13"/>
                  </a:cubicBezTo>
                  <a:close/>
                  <a:moveTo>
                    <a:pt x="5" y="12"/>
                  </a:moveTo>
                  <a:cubicBezTo>
                    <a:pt x="6" y="12"/>
                    <a:pt x="6" y="13"/>
                    <a:pt x="7" y="13"/>
                  </a:cubicBezTo>
                  <a:cubicBezTo>
                    <a:pt x="6" y="13"/>
                    <a:pt x="6" y="13"/>
                    <a:pt x="5" y="14"/>
                  </a:cubicBezTo>
                  <a:cubicBezTo>
                    <a:pt x="5" y="13"/>
                    <a:pt x="4" y="13"/>
                    <a:pt x="4" y="13"/>
                  </a:cubicBezTo>
                  <a:cubicBezTo>
                    <a:pt x="4" y="13"/>
                    <a:pt x="5" y="12"/>
                    <a:pt x="5" y="12"/>
                  </a:cubicBezTo>
                  <a:close/>
                  <a:moveTo>
                    <a:pt x="0" y="15"/>
                  </a:moveTo>
                  <a:cubicBezTo>
                    <a:pt x="1" y="14"/>
                    <a:pt x="2" y="14"/>
                    <a:pt x="3" y="13"/>
                  </a:cubicBezTo>
                  <a:cubicBezTo>
                    <a:pt x="3" y="14"/>
                    <a:pt x="4" y="14"/>
                    <a:pt x="4" y="14"/>
                  </a:cubicBezTo>
                  <a:cubicBezTo>
                    <a:pt x="3" y="15"/>
                    <a:pt x="3" y="15"/>
                    <a:pt x="2" y="16"/>
                  </a:cubicBezTo>
                  <a:cubicBezTo>
                    <a:pt x="2" y="16"/>
                    <a:pt x="1" y="15"/>
                    <a:pt x="0" y="15"/>
                  </a:cubicBezTo>
                  <a:close/>
                  <a:moveTo>
                    <a:pt x="1" y="19"/>
                  </a:moveTo>
                  <a:cubicBezTo>
                    <a:pt x="1" y="20"/>
                    <a:pt x="2" y="20"/>
                    <a:pt x="2" y="21"/>
                  </a:cubicBezTo>
                  <a:cubicBezTo>
                    <a:pt x="2" y="21"/>
                    <a:pt x="2" y="21"/>
                    <a:pt x="2" y="21"/>
                  </a:cubicBezTo>
                  <a:cubicBezTo>
                    <a:pt x="2" y="20"/>
                    <a:pt x="1" y="20"/>
                    <a:pt x="1" y="20"/>
                  </a:cubicBezTo>
                  <a:cubicBezTo>
                    <a:pt x="1" y="20"/>
                    <a:pt x="1" y="20"/>
                    <a:pt x="1" y="19"/>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6"/>
            <p:cNvSpPr>
              <a:spLocks noEditPoints="1"/>
            </p:cNvSpPr>
            <p:nvPr/>
          </p:nvSpPr>
          <p:spPr bwMode="auto">
            <a:xfrm>
              <a:off x="3224213" y="6161088"/>
              <a:ext cx="6278563" cy="712787"/>
            </a:xfrm>
            <a:custGeom>
              <a:avLst/>
              <a:gdLst>
                <a:gd name="T0" fmla="*/ 398 w 411"/>
                <a:gd name="T1" fmla="*/ 14 h 46"/>
                <a:gd name="T2" fmla="*/ 329 w 411"/>
                <a:gd name="T3" fmla="*/ 15 h 46"/>
                <a:gd name="T4" fmla="*/ 280 w 411"/>
                <a:gd name="T5" fmla="*/ 11 h 46"/>
                <a:gd name="T6" fmla="*/ 228 w 411"/>
                <a:gd name="T7" fmla="*/ 5 h 46"/>
                <a:gd name="T8" fmla="*/ 195 w 411"/>
                <a:gd name="T9" fmla="*/ 11 h 46"/>
                <a:gd name="T10" fmla="*/ 150 w 411"/>
                <a:gd name="T11" fmla="*/ 12 h 46"/>
                <a:gd name="T12" fmla="*/ 123 w 411"/>
                <a:gd name="T13" fmla="*/ 8 h 46"/>
                <a:gd name="T14" fmla="*/ 59 w 411"/>
                <a:gd name="T15" fmla="*/ 19 h 46"/>
                <a:gd name="T16" fmla="*/ 29 w 411"/>
                <a:gd name="T17" fmla="*/ 20 h 46"/>
                <a:gd name="T18" fmla="*/ 6 w 411"/>
                <a:gd name="T19" fmla="*/ 24 h 46"/>
                <a:gd name="T20" fmla="*/ 341 w 411"/>
                <a:gd name="T21" fmla="*/ 26 h 46"/>
                <a:gd name="T22" fmla="*/ 350 w 411"/>
                <a:gd name="T23" fmla="*/ 25 h 46"/>
                <a:gd name="T24" fmla="*/ 352 w 411"/>
                <a:gd name="T25" fmla="*/ 28 h 46"/>
                <a:gd name="T26" fmla="*/ 375 w 411"/>
                <a:gd name="T27" fmla="*/ 27 h 46"/>
                <a:gd name="T28" fmla="*/ 384 w 411"/>
                <a:gd name="T29" fmla="*/ 28 h 46"/>
                <a:gd name="T30" fmla="*/ 392 w 411"/>
                <a:gd name="T31" fmla="*/ 27 h 46"/>
                <a:gd name="T32" fmla="*/ 405 w 411"/>
                <a:gd name="T33" fmla="*/ 26 h 46"/>
                <a:gd name="T34" fmla="*/ 399 w 411"/>
                <a:gd name="T35" fmla="*/ 16 h 46"/>
                <a:gd name="T36" fmla="*/ 379 w 411"/>
                <a:gd name="T37" fmla="*/ 23 h 46"/>
                <a:gd name="T38" fmla="*/ 365 w 411"/>
                <a:gd name="T39" fmla="*/ 18 h 46"/>
                <a:gd name="T40" fmla="*/ 343 w 411"/>
                <a:gd name="T41" fmla="*/ 15 h 46"/>
                <a:gd name="T42" fmla="*/ 299 w 411"/>
                <a:gd name="T43" fmla="*/ 19 h 46"/>
                <a:gd name="T44" fmla="*/ 306 w 411"/>
                <a:gd name="T45" fmla="*/ 18 h 46"/>
                <a:gd name="T46" fmla="*/ 312 w 411"/>
                <a:gd name="T47" fmla="*/ 21 h 46"/>
                <a:gd name="T48" fmla="*/ 311 w 411"/>
                <a:gd name="T49" fmla="*/ 8 h 46"/>
                <a:gd name="T50" fmla="*/ 289 w 411"/>
                <a:gd name="T51" fmla="*/ 17 h 46"/>
                <a:gd name="T52" fmla="*/ 269 w 411"/>
                <a:gd name="T53" fmla="*/ 18 h 46"/>
                <a:gd name="T54" fmla="*/ 285 w 411"/>
                <a:gd name="T55" fmla="*/ 14 h 46"/>
                <a:gd name="T56" fmla="*/ 253 w 411"/>
                <a:gd name="T57" fmla="*/ 17 h 46"/>
                <a:gd name="T58" fmla="*/ 227 w 411"/>
                <a:gd name="T59" fmla="*/ 11 h 46"/>
                <a:gd name="T60" fmla="*/ 226 w 411"/>
                <a:gd name="T61" fmla="*/ 17 h 46"/>
                <a:gd name="T62" fmla="*/ 231 w 411"/>
                <a:gd name="T63" fmla="*/ 15 h 46"/>
                <a:gd name="T64" fmla="*/ 235 w 411"/>
                <a:gd name="T65" fmla="*/ 20 h 46"/>
                <a:gd name="T66" fmla="*/ 237 w 411"/>
                <a:gd name="T67" fmla="*/ 12 h 46"/>
                <a:gd name="T68" fmla="*/ 213 w 411"/>
                <a:gd name="T69" fmla="*/ 13 h 46"/>
                <a:gd name="T70" fmla="*/ 201 w 411"/>
                <a:gd name="T71" fmla="*/ 21 h 46"/>
                <a:gd name="T72" fmla="*/ 179 w 411"/>
                <a:gd name="T73" fmla="*/ 19 h 46"/>
                <a:gd name="T74" fmla="*/ 190 w 411"/>
                <a:gd name="T75" fmla="*/ 15 h 46"/>
                <a:gd name="T76" fmla="*/ 192 w 411"/>
                <a:gd name="T77" fmla="*/ 16 h 46"/>
                <a:gd name="T78" fmla="*/ 179 w 411"/>
                <a:gd name="T79" fmla="*/ 16 h 46"/>
                <a:gd name="T80" fmla="*/ 156 w 411"/>
                <a:gd name="T81" fmla="*/ 19 h 46"/>
                <a:gd name="T82" fmla="*/ 159 w 411"/>
                <a:gd name="T83" fmla="*/ 20 h 46"/>
                <a:gd name="T84" fmla="*/ 166 w 411"/>
                <a:gd name="T85" fmla="*/ 20 h 46"/>
                <a:gd name="T86" fmla="*/ 164 w 411"/>
                <a:gd name="T87" fmla="*/ 12 h 46"/>
                <a:gd name="T88" fmla="*/ 149 w 411"/>
                <a:gd name="T89" fmla="*/ 18 h 46"/>
                <a:gd name="T90" fmla="*/ 138 w 411"/>
                <a:gd name="T91" fmla="*/ 20 h 46"/>
                <a:gd name="T92" fmla="*/ 141 w 411"/>
                <a:gd name="T93" fmla="*/ 14 h 46"/>
                <a:gd name="T94" fmla="*/ 131 w 411"/>
                <a:gd name="T95" fmla="*/ 20 h 46"/>
                <a:gd name="T96" fmla="*/ 104 w 411"/>
                <a:gd name="T97" fmla="*/ 22 h 46"/>
                <a:gd name="T98" fmla="*/ 111 w 411"/>
                <a:gd name="T99" fmla="*/ 22 h 46"/>
                <a:gd name="T100" fmla="*/ 113 w 411"/>
                <a:gd name="T101" fmla="*/ 17 h 46"/>
                <a:gd name="T102" fmla="*/ 120 w 411"/>
                <a:gd name="T103" fmla="*/ 18 h 46"/>
                <a:gd name="T104" fmla="*/ 96 w 411"/>
                <a:gd name="T105" fmla="*/ 20 h 46"/>
                <a:gd name="T106" fmla="*/ 83 w 411"/>
                <a:gd name="T107" fmla="*/ 22 h 46"/>
                <a:gd name="T108" fmla="*/ 90 w 411"/>
                <a:gd name="T109" fmla="*/ 24 h 46"/>
                <a:gd name="T110" fmla="*/ 75 w 411"/>
                <a:gd name="T111" fmla="*/ 20 h 46"/>
                <a:gd name="T112" fmla="*/ 47 w 411"/>
                <a:gd name="T113" fmla="*/ 21 h 46"/>
                <a:gd name="T114" fmla="*/ 58 w 411"/>
                <a:gd name="T115" fmla="*/ 21 h 46"/>
                <a:gd name="T116" fmla="*/ 44 w 411"/>
                <a:gd name="T117" fmla="*/ 18 h 46"/>
                <a:gd name="T118" fmla="*/ 10 w 411"/>
                <a:gd name="T119" fmla="*/ 23 h 46"/>
                <a:gd name="T120" fmla="*/ 21 w 411"/>
                <a:gd name="T121" fmla="*/ 22 h 46"/>
                <a:gd name="T122" fmla="*/ 14 w 411"/>
                <a:gd name="T12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1" h="46">
                  <a:moveTo>
                    <a:pt x="2" y="27"/>
                  </a:moveTo>
                  <a:cubicBezTo>
                    <a:pt x="1" y="31"/>
                    <a:pt x="1" y="38"/>
                    <a:pt x="0" y="46"/>
                  </a:cubicBezTo>
                  <a:cubicBezTo>
                    <a:pt x="411" y="46"/>
                    <a:pt x="411" y="46"/>
                    <a:pt x="411" y="46"/>
                  </a:cubicBezTo>
                  <a:cubicBezTo>
                    <a:pt x="411" y="39"/>
                    <a:pt x="410" y="29"/>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09" y="26"/>
                    <a:pt x="409" y="26"/>
                    <a:pt x="409" y="26"/>
                  </a:cubicBezTo>
                  <a:cubicBezTo>
                    <a:pt x="409" y="25"/>
                    <a:pt x="409" y="25"/>
                    <a:pt x="410" y="25"/>
                  </a:cubicBezTo>
                  <a:cubicBezTo>
                    <a:pt x="410" y="24"/>
                    <a:pt x="410" y="24"/>
                    <a:pt x="410" y="24"/>
                  </a:cubicBezTo>
                  <a:cubicBezTo>
                    <a:pt x="409" y="25"/>
                    <a:pt x="409" y="25"/>
                    <a:pt x="408" y="25"/>
                  </a:cubicBezTo>
                  <a:cubicBezTo>
                    <a:pt x="408" y="25"/>
                    <a:pt x="408" y="25"/>
                    <a:pt x="407" y="25"/>
                  </a:cubicBezTo>
                  <a:cubicBezTo>
                    <a:pt x="408" y="24"/>
                    <a:pt x="408" y="23"/>
                    <a:pt x="409" y="22"/>
                  </a:cubicBezTo>
                  <a:cubicBezTo>
                    <a:pt x="409" y="22"/>
                    <a:pt x="409" y="22"/>
                    <a:pt x="409" y="22"/>
                  </a:cubicBezTo>
                  <a:cubicBezTo>
                    <a:pt x="409" y="22"/>
                    <a:pt x="409" y="21"/>
                    <a:pt x="409" y="21"/>
                  </a:cubicBezTo>
                  <a:cubicBezTo>
                    <a:pt x="409" y="21"/>
                    <a:pt x="409" y="21"/>
                    <a:pt x="409" y="21"/>
                  </a:cubicBezTo>
                  <a:cubicBezTo>
                    <a:pt x="409" y="21"/>
                    <a:pt x="408" y="21"/>
                    <a:pt x="408" y="21"/>
                  </a:cubicBezTo>
                  <a:cubicBezTo>
                    <a:pt x="408" y="21"/>
                    <a:pt x="409" y="21"/>
                    <a:pt x="409" y="21"/>
                  </a:cubicBezTo>
                  <a:cubicBezTo>
                    <a:pt x="409" y="21"/>
                    <a:pt x="409" y="21"/>
                    <a:pt x="409" y="21"/>
                  </a:cubicBezTo>
                  <a:cubicBezTo>
                    <a:pt x="409" y="21"/>
                    <a:pt x="408" y="21"/>
                    <a:pt x="408" y="21"/>
                  </a:cubicBezTo>
                  <a:cubicBezTo>
                    <a:pt x="407" y="21"/>
                    <a:pt x="407" y="21"/>
                    <a:pt x="407" y="21"/>
                  </a:cubicBezTo>
                  <a:cubicBezTo>
                    <a:pt x="407" y="21"/>
                    <a:pt x="407" y="21"/>
                    <a:pt x="408" y="21"/>
                  </a:cubicBezTo>
                  <a:cubicBezTo>
                    <a:pt x="407" y="21"/>
                    <a:pt x="406" y="22"/>
                    <a:pt x="405" y="22"/>
                  </a:cubicBezTo>
                  <a:cubicBezTo>
                    <a:pt x="406" y="21"/>
                    <a:pt x="407" y="20"/>
                    <a:pt x="408" y="19"/>
                  </a:cubicBezTo>
                  <a:cubicBezTo>
                    <a:pt x="408" y="19"/>
                    <a:pt x="408" y="19"/>
                    <a:pt x="409" y="19"/>
                  </a:cubicBezTo>
                  <a:cubicBezTo>
                    <a:pt x="409" y="19"/>
                    <a:pt x="409" y="19"/>
                    <a:pt x="409" y="18"/>
                  </a:cubicBezTo>
                  <a:cubicBezTo>
                    <a:pt x="408" y="18"/>
                    <a:pt x="408" y="18"/>
                    <a:pt x="408" y="18"/>
                  </a:cubicBezTo>
                  <a:cubicBezTo>
                    <a:pt x="408" y="18"/>
                    <a:pt x="408" y="18"/>
                    <a:pt x="409" y="18"/>
                  </a:cubicBezTo>
                  <a:cubicBezTo>
                    <a:pt x="409" y="18"/>
                    <a:pt x="408" y="17"/>
                    <a:pt x="408" y="17"/>
                  </a:cubicBezTo>
                  <a:cubicBezTo>
                    <a:pt x="408" y="17"/>
                    <a:pt x="408" y="17"/>
                    <a:pt x="408" y="17"/>
                  </a:cubicBezTo>
                  <a:cubicBezTo>
                    <a:pt x="408" y="17"/>
                    <a:pt x="407" y="17"/>
                    <a:pt x="407" y="17"/>
                  </a:cubicBezTo>
                  <a:cubicBezTo>
                    <a:pt x="407" y="17"/>
                    <a:pt x="407" y="17"/>
                    <a:pt x="408" y="16"/>
                  </a:cubicBezTo>
                  <a:cubicBezTo>
                    <a:pt x="408" y="16"/>
                    <a:pt x="407" y="17"/>
                    <a:pt x="406" y="17"/>
                  </a:cubicBezTo>
                  <a:cubicBezTo>
                    <a:pt x="406" y="17"/>
                    <a:pt x="405" y="17"/>
                    <a:pt x="405" y="17"/>
                  </a:cubicBezTo>
                  <a:cubicBezTo>
                    <a:pt x="405" y="17"/>
                    <a:pt x="405" y="17"/>
                    <a:pt x="406" y="17"/>
                  </a:cubicBezTo>
                  <a:cubicBezTo>
                    <a:pt x="406" y="17"/>
                    <a:pt x="406" y="17"/>
                    <a:pt x="405" y="17"/>
                  </a:cubicBezTo>
                  <a:cubicBezTo>
                    <a:pt x="403" y="16"/>
                    <a:pt x="400" y="15"/>
                    <a:pt x="397" y="14"/>
                  </a:cubicBezTo>
                  <a:cubicBezTo>
                    <a:pt x="398" y="14"/>
                    <a:pt x="398" y="14"/>
                    <a:pt x="398" y="14"/>
                  </a:cubicBezTo>
                  <a:cubicBezTo>
                    <a:pt x="398" y="14"/>
                    <a:pt x="398" y="14"/>
                    <a:pt x="397" y="14"/>
                  </a:cubicBezTo>
                  <a:cubicBezTo>
                    <a:pt x="397" y="14"/>
                    <a:pt x="397" y="14"/>
                    <a:pt x="397" y="14"/>
                  </a:cubicBezTo>
                  <a:cubicBezTo>
                    <a:pt x="397" y="14"/>
                    <a:pt x="397" y="14"/>
                    <a:pt x="397" y="14"/>
                  </a:cubicBezTo>
                  <a:cubicBezTo>
                    <a:pt x="393" y="15"/>
                    <a:pt x="390" y="17"/>
                    <a:pt x="387" y="18"/>
                  </a:cubicBezTo>
                  <a:cubicBezTo>
                    <a:pt x="386" y="18"/>
                    <a:pt x="386" y="18"/>
                    <a:pt x="385" y="18"/>
                  </a:cubicBezTo>
                  <a:cubicBezTo>
                    <a:pt x="387" y="17"/>
                    <a:pt x="388" y="17"/>
                    <a:pt x="388" y="17"/>
                  </a:cubicBezTo>
                  <a:cubicBezTo>
                    <a:pt x="387" y="17"/>
                    <a:pt x="386" y="17"/>
                    <a:pt x="385" y="17"/>
                  </a:cubicBezTo>
                  <a:cubicBezTo>
                    <a:pt x="383" y="17"/>
                    <a:pt x="381" y="17"/>
                    <a:pt x="379" y="16"/>
                  </a:cubicBezTo>
                  <a:cubicBezTo>
                    <a:pt x="379" y="16"/>
                    <a:pt x="381" y="17"/>
                    <a:pt x="384" y="18"/>
                  </a:cubicBezTo>
                  <a:cubicBezTo>
                    <a:pt x="384" y="18"/>
                    <a:pt x="383" y="18"/>
                    <a:pt x="383" y="18"/>
                  </a:cubicBezTo>
                  <a:cubicBezTo>
                    <a:pt x="380" y="16"/>
                    <a:pt x="376" y="15"/>
                    <a:pt x="371" y="13"/>
                  </a:cubicBezTo>
                  <a:cubicBezTo>
                    <a:pt x="371" y="13"/>
                    <a:pt x="376" y="15"/>
                    <a:pt x="382" y="18"/>
                  </a:cubicBezTo>
                  <a:cubicBezTo>
                    <a:pt x="379" y="19"/>
                    <a:pt x="377" y="20"/>
                    <a:pt x="375" y="21"/>
                  </a:cubicBezTo>
                  <a:cubicBezTo>
                    <a:pt x="374" y="21"/>
                    <a:pt x="372" y="20"/>
                    <a:pt x="370" y="20"/>
                  </a:cubicBezTo>
                  <a:cubicBezTo>
                    <a:pt x="370" y="20"/>
                    <a:pt x="372" y="21"/>
                    <a:pt x="375" y="22"/>
                  </a:cubicBezTo>
                  <a:cubicBezTo>
                    <a:pt x="374" y="22"/>
                    <a:pt x="374" y="22"/>
                    <a:pt x="374" y="22"/>
                  </a:cubicBezTo>
                  <a:cubicBezTo>
                    <a:pt x="372" y="21"/>
                    <a:pt x="369" y="20"/>
                    <a:pt x="366" y="18"/>
                  </a:cubicBezTo>
                  <a:cubicBezTo>
                    <a:pt x="364" y="17"/>
                    <a:pt x="363" y="15"/>
                    <a:pt x="362" y="15"/>
                  </a:cubicBezTo>
                  <a:cubicBezTo>
                    <a:pt x="366" y="13"/>
                    <a:pt x="369" y="12"/>
                    <a:pt x="369" y="12"/>
                  </a:cubicBezTo>
                  <a:cubicBezTo>
                    <a:pt x="366" y="13"/>
                    <a:pt x="364" y="14"/>
                    <a:pt x="362" y="14"/>
                  </a:cubicBezTo>
                  <a:cubicBezTo>
                    <a:pt x="362" y="14"/>
                    <a:pt x="362" y="14"/>
                    <a:pt x="362" y="14"/>
                  </a:cubicBezTo>
                  <a:cubicBezTo>
                    <a:pt x="362" y="14"/>
                    <a:pt x="362" y="14"/>
                    <a:pt x="362" y="14"/>
                  </a:cubicBezTo>
                  <a:cubicBezTo>
                    <a:pt x="360" y="15"/>
                    <a:pt x="358" y="16"/>
                    <a:pt x="357" y="17"/>
                  </a:cubicBezTo>
                  <a:cubicBezTo>
                    <a:pt x="356" y="16"/>
                    <a:pt x="356" y="16"/>
                    <a:pt x="356" y="16"/>
                  </a:cubicBezTo>
                  <a:cubicBezTo>
                    <a:pt x="357" y="16"/>
                    <a:pt x="358" y="16"/>
                    <a:pt x="358" y="16"/>
                  </a:cubicBezTo>
                  <a:cubicBezTo>
                    <a:pt x="357" y="16"/>
                    <a:pt x="356" y="16"/>
                    <a:pt x="356" y="16"/>
                  </a:cubicBezTo>
                  <a:cubicBezTo>
                    <a:pt x="353" y="14"/>
                    <a:pt x="351" y="14"/>
                    <a:pt x="351" y="14"/>
                  </a:cubicBezTo>
                  <a:cubicBezTo>
                    <a:pt x="352" y="15"/>
                    <a:pt x="354" y="15"/>
                    <a:pt x="355" y="16"/>
                  </a:cubicBezTo>
                  <a:cubicBezTo>
                    <a:pt x="354" y="16"/>
                    <a:pt x="353" y="16"/>
                    <a:pt x="352" y="17"/>
                  </a:cubicBezTo>
                  <a:cubicBezTo>
                    <a:pt x="350" y="15"/>
                    <a:pt x="347" y="13"/>
                    <a:pt x="344" y="11"/>
                  </a:cubicBezTo>
                  <a:cubicBezTo>
                    <a:pt x="345" y="11"/>
                    <a:pt x="346" y="10"/>
                    <a:pt x="346" y="10"/>
                  </a:cubicBezTo>
                  <a:cubicBezTo>
                    <a:pt x="345" y="10"/>
                    <a:pt x="345" y="11"/>
                    <a:pt x="344" y="11"/>
                  </a:cubicBezTo>
                  <a:cubicBezTo>
                    <a:pt x="343" y="11"/>
                    <a:pt x="343" y="10"/>
                    <a:pt x="342" y="10"/>
                  </a:cubicBezTo>
                  <a:cubicBezTo>
                    <a:pt x="343" y="10"/>
                    <a:pt x="344" y="10"/>
                    <a:pt x="344" y="10"/>
                  </a:cubicBezTo>
                  <a:cubicBezTo>
                    <a:pt x="344" y="10"/>
                    <a:pt x="343" y="10"/>
                    <a:pt x="342" y="10"/>
                  </a:cubicBezTo>
                  <a:cubicBezTo>
                    <a:pt x="341" y="9"/>
                    <a:pt x="341" y="9"/>
                    <a:pt x="340" y="9"/>
                  </a:cubicBezTo>
                  <a:cubicBezTo>
                    <a:pt x="340" y="9"/>
                    <a:pt x="341" y="9"/>
                    <a:pt x="342" y="10"/>
                  </a:cubicBezTo>
                  <a:cubicBezTo>
                    <a:pt x="335" y="11"/>
                    <a:pt x="331" y="13"/>
                    <a:pt x="329" y="15"/>
                  </a:cubicBezTo>
                  <a:cubicBezTo>
                    <a:pt x="329" y="15"/>
                    <a:pt x="328" y="15"/>
                    <a:pt x="328" y="15"/>
                  </a:cubicBezTo>
                  <a:cubicBezTo>
                    <a:pt x="329" y="15"/>
                    <a:pt x="329" y="15"/>
                    <a:pt x="329" y="15"/>
                  </a:cubicBezTo>
                  <a:cubicBezTo>
                    <a:pt x="328" y="16"/>
                    <a:pt x="327" y="17"/>
                    <a:pt x="327" y="18"/>
                  </a:cubicBezTo>
                  <a:cubicBezTo>
                    <a:pt x="326" y="18"/>
                    <a:pt x="326" y="18"/>
                    <a:pt x="326" y="18"/>
                  </a:cubicBezTo>
                  <a:cubicBezTo>
                    <a:pt x="326" y="17"/>
                    <a:pt x="325" y="16"/>
                    <a:pt x="325" y="15"/>
                  </a:cubicBezTo>
                  <a:cubicBezTo>
                    <a:pt x="329" y="13"/>
                    <a:pt x="332" y="12"/>
                    <a:pt x="332" y="12"/>
                  </a:cubicBezTo>
                  <a:cubicBezTo>
                    <a:pt x="329" y="13"/>
                    <a:pt x="327" y="14"/>
                    <a:pt x="325" y="15"/>
                  </a:cubicBezTo>
                  <a:cubicBezTo>
                    <a:pt x="323" y="10"/>
                    <a:pt x="318" y="7"/>
                    <a:pt x="318" y="7"/>
                  </a:cubicBezTo>
                  <a:cubicBezTo>
                    <a:pt x="322" y="10"/>
                    <a:pt x="323" y="13"/>
                    <a:pt x="323" y="15"/>
                  </a:cubicBezTo>
                  <a:cubicBezTo>
                    <a:pt x="323" y="16"/>
                    <a:pt x="322" y="16"/>
                    <a:pt x="321" y="16"/>
                  </a:cubicBezTo>
                  <a:cubicBezTo>
                    <a:pt x="321" y="16"/>
                    <a:pt x="320" y="16"/>
                    <a:pt x="320" y="16"/>
                  </a:cubicBezTo>
                  <a:cubicBezTo>
                    <a:pt x="320" y="16"/>
                    <a:pt x="320" y="16"/>
                    <a:pt x="320" y="16"/>
                  </a:cubicBezTo>
                  <a:cubicBezTo>
                    <a:pt x="322" y="15"/>
                    <a:pt x="323" y="15"/>
                    <a:pt x="323" y="15"/>
                  </a:cubicBezTo>
                  <a:cubicBezTo>
                    <a:pt x="322" y="15"/>
                    <a:pt x="321" y="15"/>
                    <a:pt x="320" y="16"/>
                  </a:cubicBezTo>
                  <a:cubicBezTo>
                    <a:pt x="318" y="12"/>
                    <a:pt x="314" y="9"/>
                    <a:pt x="311" y="8"/>
                  </a:cubicBezTo>
                  <a:cubicBezTo>
                    <a:pt x="316" y="6"/>
                    <a:pt x="321" y="5"/>
                    <a:pt x="321" y="5"/>
                  </a:cubicBezTo>
                  <a:cubicBezTo>
                    <a:pt x="317" y="6"/>
                    <a:pt x="313" y="7"/>
                    <a:pt x="311" y="8"/>
                  </a:cubicBezTo>
                  <a:cubicBezTo>
                    <a:pt x="310" y="8"/>
                    <a:pt x="310" y="8"/>
                    <a:pt x="310" y="8"/>
                  </a:cubicBezTo>
                  <a:cubicBezTo>
                    <a:pt x="311" y="8"/>
                    <a:pt x="311" y="7"/>
                    <a:pt x="311" y="7"/>
                  </a:cubicBezTo>
                  <a:cubicBezTo>
                    <a:pt x="311" y="8"/>
                    <a:pt x="310" y="8"/>
                    <a:pt x="310" y="8"/>
                  </a:cubicBezTo>
                  <a:cubicBezTo>
                    <a:pt x="309" y="7"/>
                    <a:pt x="308" y="7"/>
                    <a:pt x="308" y="7"/>
                  </a:cubicBezTo>
                  <a:cubicBezTo>
                    <a:pt x="308" y="7"/>
                    <a:pt x="309" y="7"/>
                    <a:pt x="309" y="8"/>
                  </a:cubicBezTo>
                  <a:cubicBezTo>
                    <a:pt x="309" y="8"/>
                    <a:pt x="308" y="8"/>
                    <a:pt x="307" y="8"/>
                  </a:cubicBezTo>
                  <a:cubicBezTo>
                    <a:pt x="304" y="6"/>
                    <a:pt x="301" y="5"/>
                    <a:pt x="297" y="3"/>
                  </a:cubicBezTo>
                  <a:cubicBezTo>
                    <a:pt x="297" y="3"/>
                    <a:pt x="302" y="5"/>
                    <a:pt x="306" y="8"/>
                  </a:cubicBezTo>
                  <a:cubicBezTo>
                    <a:pt x="303" y="9"/>
                    <a:pt x="301" y="10"/>
                    <a:pt x="299" y="11"/>
                  </a:cubicBezTo>
                  <a:cubicBezTo>
                    <a:pt x="296" y="9"/>
                    <a:pt x="294" y="8"/>
                    <a:pt x="294" y="8"/>
                  </a:cubicBezTo>
                  <a:cubicBezTo>
                    <a:pt x="295" y="9"/>
                    <a:pt x="297" y="10"/>
                    <a:pt x="298" y="11"/>
                  </a:cubicBezTo>
                  <a:cubicBezTo>
                    <a:pt x="296" y="13"/>
                    <a:pt x="294" y="14"/>
                    <a:pt x="294" y="16"/>
                  </a:cubicBezTo>
                  <a:cubicBezTo>
                    <a:pt x="293" y="15"/>
                    <a:pt x="293" y="15"/>
                    <a:pt x="292" y="15"/>
                  </a:cubicBezTo>
                  <a:cubicBezTo>
                    <a:pt x="291" y="9"/>
                    <a:pt x="285" y="6"/>
                    <a:pt x="285" y="6"/>
                  </a:cubicBezTo>
                  <a:cubicBezTo>
                    <a:pt x="289" y="9"/>
                    <a:pt x="290" y="12"/>
                    <a:pt x="290" y="14"/>
                  </a:cubicBezTo>
                  <a:cubicBezTo>
                    <a:pt x="288" y="13"/>
                    <a:pt x="287" y="13"/>
                    <a:pt x="287" y="13"/>
                  </a:cubicBezTo>
                  <a:cubicBezTo>
                    <a:pt x="288" y="13"/>
                    <a:pt x="289" y="14"/>
                    <a:pt x="290" y="14"/>
                  </a:cubicBezTo>
                  <a:cubicBezTo>
                    <a:pt x="290" y="15"/>
                    <a:pt x="290" y="15"/>
                    <a:pt x="290" y="16"/>
                  </a:cubicBezTo>
                  <a:cubicBezTo>
                    <a:pt x="289" y="15"/>
                    <a:pt x="288" y="15"/>
                    <a:pt x="287" y="14"/>
                  </a:cubicBezTo>
                  <a:cubicBezTo>
                    <a:pt x="286" y="12"/>
                    <a:pt x="285" y="11"/>
                    <a:pt x="283" y="10"/>
                  </a:cubicBezTo>
                  <a:cubicBezTo>
                    <a:pt x="286" y="9"/>
                    <a:pt x="287" y="8"/>
                    <a:pt x="287" y="8"/>
                  </a:cubicBezTo>
                  <a:cubicBezTo>
                    <a:pt x="286" y="9"/>
                    <a:pt x="284" y="9"/>
                    <a:pt x="283" y="10"/>
                  </a:cubicBezTo>
                  <a:cubicBezTo>
                    <a:pt x="279" y="6"/>
                    <a:pt x="275" y="5"/>
                    <a:pt x="275" y="5"/>
                  </a:cubicBezTo>
                  <a:cubicBezTo>
                    <a:pt x="278" y="7"/>
                    <a:pt x="281" y="8"/>
                    <a:pt x="282" y="10"/>
                  </a:cubicBezTo>
                  <a:cubicBezTo>
                    <a:pt x="282" y="10"/>
                    <a:pt x="281" y="10"/>
                    <a:pt x="280" y="11"/>
                  </a:cubicBezTo>
                  <a:cubicBezTo>
                    <a:pt x="280" y="11"/>
                    <a:pt x="280" y="10"/>
                    <a:pt x="280" y="10"/>
                  </a:cubicBezTo>
                  <a:cubicBezTo>
                    <a:pt x="277" y="8"/>
                    <a:pt x="272" y="4"/>
                    <a:pt x="264" y="1"/>
                  </a:cubicBezTo>
                  <a:cubicBezTo>
                    <a:pt x="265" y="2"/>
                    <a:pt x="273" y="5"/>
                    <a:pt x="279" y="11"/>
                  </a:cubicBezTo>
                  <a:cubicBezTo>
                    <a:pt x="278" y="12"/>
                    <a:pt x="277" y="12"/>
                    <a:pt x="276" y="12"/>
                  </a:cubicBezTo>
                  <a:cubicBezTo>
                    <a:pt x="276" y="12"/>
                    <a:pt x="276" y="12"/>
                    <a:pt x="276" y="12"/>
                  </a:cubicBezTo>
                  <a:cubicBezTo>
                    <a:pt x="276" y="12"/>
                    <a:pt x="276" y="12"/>
                    <a:pt x="276" y="12"/>
                  </a:cubicBezTo>
                  <a:cubicBezTo>
                    <a:pt x="276" y="12"/>
                    <a:pt x="276" y="12"/>
                    <a:pt x="276" y="12"/>
                  </a:cubicBezTo>
                  <a:cubicBezTo>
                    <a:pt x="275" y="11"/>
                    <a:pt x="274" y="11"/>
                    <a:pt x="273" y="10"/>
                  </a:cubicBezTo>
                  <a:cubicBezTo>
                    <a:pt x="273" y="10"/>
                    <a:pt x="274" y="11"/>
                    <a:pt x="275" y="12"/>
                  </a:cubicBezTo>
                  <a:cubicBezTo>
                    <a:pt x="274" y="12"/>
                    <a:pt x="273" y="13"/>
                    <a:pt x="271" y="13"/>
                  </a:cubicBezTo>
                  <a:cubicBezTo>
                    <a:pt x="268" y="11"/>
                    <a:pt x="265" y="9"/>
                    <a:pt x="263" y="7"/>
                  </a:cubicBezTo>
                  <a:cubicBezTo>
                    <a:pt x="264" y="7"/>
                    <a:pt x="264" y="7"/>
                    <a:pt x="265" y="7"/>
                  </a:cubicBezTo>
                  <a:cubicBezTo>
                    <a:pt x="264" y="7"/>
                    <a:pt x="263" y="7"/>
                    <a:pt x="263" y="7"/>
                  </a:cubicBezTo>
                  <a:cubicBezTo>
                    <a:pt x="262" y="7"/>
                    <a:pt x="261" y="7"/>
                    <a:pt x="261" y="6"/>
                  </a:cubicBezTo>
                  <a:cubicBezTo>
                    <a:pt x="262" y="6"/>
                    <a:pt x="263" y="6"/>
                    <a:pt x="263" y="6"/>
                  </a:cubicBezTo>
                  <a:cubicBezTo>
                    <a:pt x="262" y="6"/>
                    <a:pt x="261" y="6"/>
                    <a:pt x="261" y="6"/>
                  </a:cubicBezTo>
                  <a:cubicBezTo>
                    <a:pt x="261" y="6"/>
                    <a:pt x="261" y="6"/>
                    <a:pt x="261" y="6"/>
                  </a:cubicBezTo>
                  <a:cubicBezTo>
                    <a:pt x="261" y="6"/>
                    <a:pt x="261" y="6"/>
                    <a:pt x="261" y="6"/>
                  </a:cubicBezTo>
                  <a:cubicBezTo>
                    <a:pt x="254" y="7"/>
                    <a:pt x="250" y="10"/>
                    <a:pt x="248" y="12"/>
                  </a:cubicBezTo>
                  <a:cubicBezTo>
                    <a:pt x="247" y="12"/>
                    <a:pt x="247" y="12"/>
                    <a:pt x="247" y="12"/>
                  </a:cubicBezTo>
                  <a:cubicBezTo>
                    <a:pt x="247" y="12"/>
                    <a:pt x="247" y="12"/>
                    <a:pt x="248" y="12"/>
                  </a:cubicBezTo>
                  <a:cubicBezTo>
                    <a:pt x="247" y="13"/>
                    <a:pt x="246" y="14"/>
                    <a:pt x="245" y="15"/>
                  </a:cubicBezTo>
                  <a:cubicBezTo>
                    <a:pt x="245" y="15"/>
                    <a:pt x="245" y="15"/>
                    <a:pt x="245" y="15"/>
                  </a:cubicBezTo>
                  <a:cubicBezTo>
                    <a:pt x="244" y="14"/>
                    <a:pt x="244" y="13"/>
                    <a:pt x="244" y="12"/>
                  </a:cubicBezTo>
                  <a:cubicBezTo>
                    <a:pt x="248" y="10"/>
                    <a:pt x="250" y="9"/>
                    <a:pt x="250" y="9"/>
                  </a:cubicBezTo>
                  <a:cubicBezTo>
                    <a:pt x="248" y="10"/>
                    <a:pt x="246" y="11"/>
                    <a:pt x="244" y="12"/>
                  </a:cubicBezTo>
                  <a:cubicBezTo>
                    <a:pt x="243" y="11"/>
                    <a:pt x="243" y="10"/>
                    <a:pt x="242" y="9"/>
                  </a:cubicBezTo>
                  <a:cubicBezTo>
                    <a:pt x="243" y="9"/>
                    <a:pt x="243" y="9"/>
                    <a:pt x="243" y="9"/>
                  </a:cubicBezTo>
                  <a:cubicBezTo>
                    <a:pt x="243" y="9"/>
                    <a:pt x="243" y="9"/>
                    <a:pt x="242" y="9"/>
                  </a:cubicBezTo>
                  <a:cubicBezTo>
                    <a:pt x="240" y="6"/>
                    <a:pt x="237" y="4"/>
                    <a:pt x="237" y="4"/>
                  </a:cubicBezTo>
                  <a:cubicBezTo>
                    <a:pt x="239" y="6"/>
                    <a:pt x="241" y="8"/>
                    <a:pt x="242" y="10"/>
                  </a:cubicBezTo>
                  <a:cubicBezTo>
                    <a:pt x="240" y="10"/>
                    <a:pt x="239" y="11"/>
                    <a:pt x="238" y="11"/>
                  </a:cubicBezTo>
                  <a:cubicBezTo>
                    <a:pt x="236" y="8"/>
                    <a:pt x="233" y="6"/>
                    <a:pt x="230" y="5"/>
                  </a:cubicBezTo>
                  <a:cubicBezTo>
                    <a:pt x="235" y="3"/>
                    <a:pt x="239" y="2"/>
                    <a:pt x="239" y="2"/>
                  </a:cubicBezTo>
                  <a:cubicBezTo>
                    <a:pt x="235" y="3"/>
                    <a:pt x="232" y="4"/>
                    <a:pt x="229" y="5"/>
                  </a:cubicBezTo>
                  <a:cubicBezTo>
                    <a:pt x="229" y="5"/>
                    <a:pt x="229" y="5"/>
                    <a:pt x="229" y="5"/>
                  </a:cubicBezTo>
                  <a:cubicBezTo>
                    <a:pt x="229" y="5"/>
                    <a:pt x="230" y="5"/>
                    <a:pt x="230" y="5"/>
                  </a:cubicBezTo>
                  <a:cubicBezTo>
                    <a:pt x="229" y="5"/>
                    <a:pt x="229" y="5"/>
                    <a:pt x="229" y="5"/>
                  </a:cubicBezTo>
                  <a:cubicBezTo>
                    <a:pt x="227" y="4"/>
                    <a:pt x="227" y="4"/>
                    <a:pt x="227" y="4"/>
                  </a:cubicBezTo>
                  <a:cubicBezTo>
                    <a:pt x="227" y="4"/>
                    <a:pt x="228" y="5"/>
                    <a:pt x="228" y="5"/>
                  </a:cubicBezTo>
                  <a:cubicBezTo>
                    <a:pt x="227" y="5"/>
                    <a:pt x="227" y="5"/>
                    <a:pt x="226" y="5"/>
                  </a:cubicBezTo>
                  <a:cubicBezTo>
                    <a:pt x="223" y="4"/>
                    <a:pt x="220" y="2"/>
                    <a:pt x="216" y="0"/>
                  </a:cubicBezTo>
                  <a:cubicBezTo>
                    <a:pt x="216" y="0"/>
                    <a:pt x="220" y="2"/>
                    <a:pt x="225" y="5"/>
                  </a:cubicBezTo>
                  <a:cubicBezTo>
                    <a:pt x="222" y="6"/>
                    <a:pt x="220" y="7"/>
                    <a:pt x="218" y="8"/>
                  </a:cubicBezTo>
                  <a:cubicBezTo>
                    <a:pt x="215" y="6"/>
                    <a:pt x="213" y="5"/>
                    <a:pt x="213" y="5"/>
                  </a:cubicBezTo>
                  <a:cubicBezTo>
                    <a:pt x="214" y="7"/>
                    <a:pt x="216" y="7"/>
                    <a:pt x="217" y="8"/>
                  </a:cubicBezTo>
                  <a:cubicBezTo>
                    <a:pt x="215" y="10"/>
                    <a:pt x="214" y="11"/>
                    <a:pt x="213" y="12"/>
                  </a:cubicBezTo>
                  <a:cubicBezTo>
                    <a:pt x="213" y="12"/>
                    <a:pt x="212" y="13"/>
                    <a:pt x="212" y="13"/>
                  </a:cubicBezTo>
                  <a:cubicBezTo>
                    <a:pt x="212" y="13"/>
                    <a:pt x="212" y="13"/>
                    <a:pt x="211" y="12"/>
                  </a:cubicBezTo>
                  <a:cubicBezTo>
                    <a:pt x="211" y="12"/>
                    <a:pt x="211" y="12"/>
                    <a:pt x="211" y="12"/>
                  </a:cubicBezTo>
                  <a:cubicBezTo>
                    <a:pt x="212" y="12"/>
                    <a:pt x="213" y="12"/>
                    <a:pt x="213" y="11"/>
                  </a:cubicBezTo>
                  <a:cubicBezTo>
                    <a:pt x="213" y="11"/>
                    <a:pt x="213" y="12"/>
                    <a:pt x="213" y="12"/>
                  </a:cubicBezTo>
                  <a:cubicBezTo>
                    <a:pt x="213" y="11"/>
                    <a:pt x="213" y="11"/>
                    <a:pt x="213" y="11"/>
                  </a:cubicBezTo>
                  <a:cubicBezTo>
                    <a:pt x="213" y="11"/>
                    <a:pt x="212" y="10"/>
                    <a:pt x="212" y="10"/>
                  </a:cubicBezTo>
                  <a:cubicBezTo>
                    <a:pt x="214" y="9"/>
                    <a:pt x="216" y="8"/>
                    <a:pt x="216" y="8"/>
                  </a:cubicBezTo>
                  <a:cubicBezTo>
                    <a:pt x="215" y="9"/>
                    <a:pt x="213" y="9"/>
                    <a:pt x="211" y="10"/>
                  </a:cubicBezTo>
                  <a:cubicBezTo>
                    <a:pt x="211" y="10"/>
                    <a:pt x="211" y="10"/>
                    <a:pt x="210" y="9"/>
                  </a:cubicBezTo>
                  <a:cubicBezTo>
                    <a:pt x="209" y="7"/>
                    <a:pt x="206" y="5"/>
                    <a:pt x="205" y="4"/>
                  </a:cubicBezTo>
                  <a:cubicBezTo>
                    <a:pt x="205" y="4"/>
                    <a:pt x="205" y="4"/>
                    <a:pt x="205" y="4"/>
                  </a:cubicBezTo>
                  <a:cubicBezTo>
                    <a:pt x="207" y="6"/>
                    <a:pt x="208" y="7"/>
                    <a:pt x="209" y="9"/>
                  </a:cubicBezTo>
                  <a:cubicBezTo>
                    <a:pt x="208" y="8"/>
                    <a:pt x="206" y="8"/>
                    <a:pt x="205" y="7"/>
                  </a:cubicBezTo>
                  <a:cubicBezTo>
                    <a:pt x="205" y="7"/>
                    <a:pt x="206" y="8"/>
                    <a:pt x="209" y="9"/>
                  </a:cubicBezTo>
                  <a:cubicBezTo>
                    <a:pt x="209" y="10"/>
                    <a:pt x="209" y="10"/>
                    <a:pt x="209" y="11"/>
                  </a:cubicBezTo>
                  <a:cubicBezTo>
                    <a:pt x="209" y="11"/>
                    <a:pt x="209" y="11"/>
                    <a:pt x="208" y="11"/>
                  </a:cubicBezTo>
                  <a:cubicBezTo>
                    <a:pt x="207" y="11"/>
                    <a:pt x="206" y="11"/>
                    <a:pt x="206" y="11"/>
                  </a:cubicBezTo>
                  <a:cubicBezTo>
                    <a:pt x="207" y="11"/>
                    <a:pt x="207" y="11"/>
                    <a:pt x="208" y="11"/>
                  </a:cubicBezTo>
                  <a:cubicBezTo>
                    <a:pt x="208" y="12"/>
                    <a:pt x="207" y="12"/>
                    <a:pt x="207" y="12"/>
                  </a:cubicBezTo>
                  <a:cubicBezTo>
                    <a:pt x="206" y="12"/>
                    <a:pt x="206" y="12"/>
                    <a:pt x="206" y="12"/>
                  </a:cubicBezTo>
                  <a:cubicBezTo>
                    <a:pt x="206" y="11"/>
                    <a:pt x="205" y="11"/>
                    <a:pt x="205" y="10"/>
                  </a:cubicBezTo>
                  <a:cubicBezTo>
                    <a:pt x="205" y="11"/>
                    <a:pt x="205" y="12"/>
                    <a:pt x="205" y="13"/>
                  </a:cubicBezTo>
                  <a:cubicBezTo>
                    <a:pt x="203" y="12"/>
                    <a:pt x="202" y="12"/>
                    <a:pt x="202" y="12"/>
                  </a:cubicBezTo>
                  <a:cubicBezTo>
                    <a:pt x="203" y="12"/>
                    <a:pt x="204" y="13"/>
                    <a:pt x="205" y="14"/>
                  </a:cubicBezTo>
                  <a:cubicBezTo>
                    <a:pt x="205" y="14"/>
                    <a:pt x="205" y="14"/>
                    <a:pt x="205" y="15"/>
                  </a:cubicBezTo>
                  <a:cubicBezTo>
                    <a:pt x="205" y="15"/>
                    <a:pt x="204" y="15"/>
                    <a:pt x="204" y="15"/>
                  </a:cubicBezTo>
                  <a:cubicBezTo>
                    <a:pt x="203" y="16"/>
                    <a:pt x="201" y="16"/>
                    <a:pt x="200" y="17"/>
                  </a:cubicBezTo>
                  <a:cubicBezTo>
                    <a:pt x="199" y="14"/>
                    <a:pt x="197" y="12"/>
                    <a:pt x="195" y="11"/>
                  </a:cubicBezTo>
                  <a:cubicBezTo>
                    <a:pt x="199" y="9"/>
                    <a:pt x="203" y="7"/>
                    <a:pt x="203" y="7"/>
                  </a:cubicBezTo>
                  <a:cubicBezTo>
                    <a:pt x="200" y="8"/>
                    <a:pt x="197" y="9"/>
                    <a:pt x="195" y="10"/>
                  </a:cubicBezTo>
                  <a:cubicBezTo>
                    <a:pt x="194" y="10"/>
                    <a:pt x="194" y="10"/>
                    <a:pt x="194" y="10"/>
                  </a:cubicBezTo>
                  <a:cubicBezTo>
                    <a:pt x="194" y="10"/>
                    <a:pt x="195" y="10"/>
                    <a:pt x="195" y="11"/>
                  </a:cubicBezTo>
                  <a:cubicBezTo>
                    <a:pt x="193" y="11"/>
                    <a:pt x="192" y="12"/>
                    <a:pt x="191" y="12"/>
                  </a:cubicBezTo>
                  <a:cubicBezTo>
                    <a:pt x="191" y="12"/>
                    <a:pt x="190" y="12"/>
                    <a:pt x="190" y="12"/>
                  </a:cubicBezTo>
                  <a:cubicBezTo>
                    <a:pt x="192" y="11"/>
                    <a:pt x="194" y="10"/>
                    <a:pt x="194" y="10"/>
                  </a:cubicBezTo>
                  <a:cubicBezTo>
                    <a:pt x="192" y="11"/>
                    <a:pt x="191" y="11"/>
                    <a:pt x="189" y="12"/>
                  </a:cubicBezTo>
                  <a:cubicBezTo>
                    <a:pt x="187" y="10"/>
                    <a:pt x="185" y="10"/>
                    <a:pt x="185" y="10"/>
                  </a:cubicBezTo>
                  <a:cubicBezTo>
                    <a:pt x="186" y="11"/>
                    <a:pt x="187" y="11"/>
                    <a:pt x="189" y="12"/>
                  </a:cubicBezTo>
                  <a:cubicBezTo>
                    <a:pt x="188" y="12"/>
                    <a:pt x="187" y="12"/>
                    <a:pt x="187" y="12"/>
                  </a:cubicBezTo>
                  <a:cubicBezTo>
                    <a:pt x="184" y="11"/>
                    <a:pt x="180" y="9"/>
                    <a:pt x="175" y="7"/>
                  </a:cubicBezTo>
                  <a:cubicBezTo>
                    <a:pt x="175" y="7"/>
                    <a:pt x="181" y="9"/>
                    <a:pt x="186" y="13"/>
                  </a:cubicBezTo>
                  <a:cubicBezTo>
                    <a:pt x="184" y="14"/>
                    <a:pt x="182" y="15"/>
                    <a:pt x="181" y="16"/>
                  </a:cubicBezTo>
                  <a:cubicBezTo>
                    <a:pt x="181" y="16"/>
                    <a:pt x="181" y="16"/>
                    <a:pt x="181" y="16"/>
                  </a:cubicBezTo>
                  <a:cubicBezTo>
                    <a:pt x="181" y="16"/>
                    <a:pt x="181" y="16"/>
                    <a:pt x="181" y="16"/>
                  </a:cubicBezTo>
                  <a:cubicBezTo>
                    <a:pt x="181" y="16"/>
                    <a:pt x="181" y="16"/>
                    <a:pt x="181" y="16"/>
                  </a:cubicBezTo>
                  <a:cubicBezTo>
                    <a:pt x="180" y="16"/>
                    <a:pt x="180" y="16"/>
                    <a:pt x="179" y="15"/>
                  </a:cubicBezTo>
                  <a:cubicBezTo>
                    <a:pt x="182" y="14"/>
                    <a:pt x="184" y="14"/>
                    <a:pt x="184" y="14"/>
                  </a:cubicBezTo>
                  <a:cubicBezTo>
                    <a:pt x="182" y="14"/>
                    <a:pt x="181" y="15"/>
                    <a:pt x="179" y="15"/>
                  </a:cubicBezTo>
                  <a:cubicBezTo>
                    <a:pt x="178" y="14"/>
                    <a:pt x="177" y="14"/>
                    <a:pt x="176" y="13"/>
                  </a:cubicBezTo>
                  <a:cubicBezTo>
                    <a:pt x="174" y="11"/>
                    <a:pt x="171" y="10"/>
                    <a:pt x="171" y="10"/>
                  </a:cubicBezTo>
                  <a:cubicBezTo>
                    <a:pt x="173" y="11"/>
                    <a:pt x="174" y="12"/>
                    <a:pt x="175" y="13"/>
                  </a:cubicBezTo>
                  <a:cubicBezTo>
                    <a:pt x="173" y="12"/>
                    <a:pt x="172" y="12"/>
                    <a:pt x="172" y="12"/>
                  </a:cubicBezTo>
                  <a:cubicBezTo>
                    <a:pt x="173" y="12"/>
                    <a:pt x="174" y="13"/>
                    <a:pt x="175" y="13"/>
                  </a:cubicBezTo>
                  <a:cubicBezTo>
                    <a:pt x="176" y="14"/>
                    <a:pt x="176" y="16"/>
                    <a:pt x="176" y="17"/>
                  </a:cubicBezTo>
                  <a:cubicBezTo>
                    <a:pt x="176" y="17"/>
                    <a:pt x="175" y="17"/>
                    <a:pt x="174" y="17"/>
                  </a:cubicBezTo>
                  <a:cubicBezTo>
                    <a:pt x="174" y="17"/>
                    <a:pt x="174" y="17"/>
                    <a:pt x="173" y="17"/>
                  </a:cubicBezTo>
                  <a:cubicBezTo>
                    <a:pt x="173" y="17"/>
                    <a:pt x="173" y="17"/>
                    <a:pt x="173" y="17"/>
                  </a:cubicBezTo>
                  <a:cubicBezTo>
                    <a:pt x="175" y="17"/>
                    <a:pt x="175" y="17"/>
                    <a:pt x="175" y="17"/>
                  </a:cubicBezTo>
                  <a:cubicBezTo>
                    <a:pt x="175" y="17"/>
                    <a:pt x="174" y="17"/>
                    <a:pt x="173" y="17"/>
                  </a:cubicBezTo>
                  <a:cubicBezTo>
                    <a:pt x="171" y="14"/>
                    <a:pt x="168" y="12"/>
                    <a:pt x="165" y="11"/>
                  </a:cubicBezTo>
                  <a:cubicBezTo>
                    <a:pt x="170" y="9"/>
                    <a:pt x="173" y="7"/>
                    <a:pt x="173" y="7"/>
                  </a:cubicBezTo>
                  <a:cubicBezTo>
                    <a:pt x="170" y="9"/>
                    <a:pt x="167" y="10"/>
                    <a:pt x="165" y="11"/>
                  </a:cubicBezTo>
                  <a:cubicBezTo>
                    <a:pt x="165" y="11"/>
                    <a:pt x="164" y="11"/>
                    <a:pt x="164" y="11"/>
                  </a:cubicBezTo>
                  <a:cubicBezTo>
                    <a:pt x="165" y="11"/>
                    <a:pt x="165" y="11"/>
                    <a:pt x="165" y="11"/>
                  </a:cubicBezTo>
                  <a:cubicBezTo>
                    <a:pt x="165" y="11"/>
                    <a:pt x="164" y="11"/>
                    <a:pt x="164" y="11"/>
                  </a:cubicBezTo>
                  <a:cubicBezTo>
                    <a:pt x="163" y="10"/>
                    <a:pt x="162" y="10"/>
                    <a:pt x="162" y="10"/>
                  </a:cubicBezTo>
                  <a:cubicBezTo>
                    <a:pt x="163" y="10"/>
                    <a:pt x="163" y="11"/>
                    <a:pt x="164" y="11"/>
                  </a:cubicBezTo>
                  <a:cubicBezTo>
                    <a:pt x="163" y="11"/>
                    <a:pt x="162" y="11"/>
                    <a:pt x="162" y="11"/>
                  </a:cubicBezTo>
                  <a:cubicBezTo>
                    <a:pt x="159" y="10"/>
                    <a:pt x="156" y="9"/>
                    <a:pt x="153" y="7"/>
                  </a:cubicBezTo>
                  <a:cubicBezTo>
                    <a:pt x="153" y="7"/>
                    <a:pt x="157" y="9"/>
                    <a:pt x="161" y="11"/>
                  </a:cubicBezTo>
                  <a:cubicBezTo>
                    <a:pt x="158" y="12"/>
                    <a:pt x="156" y="13"/>
                    <a:pt x="154" y="14"/>
                  </a:cubicBezTo>
                  <a:cubicBezTo>
                    <a:pt x="152" y="13"/>
                    <a:pt x="150" y="12"/>
                    <a:pt x="150" y="12"/>
                  </a:cubicBezTo>
                  <a:cubicBezTo>
                    <a:pt x="151" y="13"/>
                    <a:pt x="153" y="14"/>
                    <a:pt x="154" y="14"/>
                  </a:cubicBezTo>
                  <a:cubicBezTo>
                    <a:pt x="153" y="15"/>
                    <a:pt x="152" y="16"/>
                    <a:pt x="152" y="16"/>
                  </a:cubicBezTo>
                  <a:cubicBezTo>
                    <a:pt x="151" y="17"/>
                    <a:pt x="150" y="17"/>
                    <a:pt x="149" y="17"/>
                  </a:cubicBezTo>
                  <a:cubicBezTo>
                    <a:pt x="148" y="15"/>
                    <a:pt x="146" y="13"/>
                    <a:pt x="144" y="12"/>
                  </a:cubicBezTo>
                  <a:cubicBezTo>
                    <a:pt x="148" y="9"/>
                    <a:pt x="152" y="8"/>
                    <a:pt x="152" y="8"/>
                  </a:cubicBezTo>
                  <a:cubicBezTo>
                    <a:pt x="149" y="9"/>
                    <a:pt x="146" y="10"/>
                    <a:pt x="144" y="11"/>
                  </a:cubicBezTo>
                  <a:cubicBezTo>
                    <a:pt x="143" y="11"/>
                    <a:pt x="143" y="11"/>
                    <a:pt x="143" y="11"/>
                  </a:cubicBezTo>
                  <a:cubicBezTo>
                    <a:pt x="144" y="11"/>
                    <a:pt x="144" y="11"/>
                    <a:pt x="144" y="11"/>
                  </a:cubicBezTo>
                  <a:cubicBezTo>
                    <a:pt x="144" y="11"/>
                    <a:pt x="143" y="11"/>
                    <a:pt x="143" y="11"/>
                  </a:cubicBezTo>
                  <a:cubicBezTo>
                    <a:pt x="142" y="11"/>
                    <a:pt x="142" y="10"/>
                    <a:pt x="142" y="10"/>
                  </a:cubicBezTo>
                  <a:cubicBezTo>
                    <a:pt x="142" y="11"/>
                    <a:pt x="143" y="11"/>
                    <a:pt x="143" y="11"/>
                  </a:cubicBezTo>
                  <a:cubicBezTo>
                    <a:pt x="141" y="11"/>
                    <a:pt x="139" y="12"/>
                    <a:pt x="138" y="12"/>
                  </a:cubicBezTo>
                  <a:cubicBezTo>
                    <a:pt x="135" y="11"/>
                    <a:pt x="133" y="11"/>
                    <a:pt x="133" y="11"/>
                  </a:cubicBezTo>
                  <a:cubicBezTo>
                    <a:pt x="135" y="11"/>
                    <a:pt x="136" y="12"/>
                    <a:pt x="137" y="12"/>
                  </a:cubicBezTo>
                  <a:cubicBezTo>
                    <a:pt x="137" y="13"/>
                    <a:pt x="136" y="13"/>
                    <a:pt x="135" y="13"/>
                  </a:cubicBezTo>
                  <a:cubicBezTo>
                    <a:pt x="132" y="11"/>
                    <a:pt x="128" y="9"/>
                    <a:pt x="123" y="8"/>
                  </a:cubicBezTo>
                  <a:cubicBezTo>
                    <a:pt x="123" y="8"/>
                    <a:pt x="129" y="10"/>
                    <a:pt x="134" y="14"/>
                  </a:cubicBezTo>
                  <a:cubicBezTo>
                    <a:pt x="133" y="14"/>
                    <a:pt x="133" y="15"/>
                    <a:pt x="132" y="15"/>
                  </a:cubicBezTo>
                  <a:cubicBezTo>
                    <a:pt x="132" y="15"/>
                    <a:pt x="132" y="15"/>
                    <a:pt x="131" y="15"/>
                  </a:cubicBezTo>
                  <a:cubicBezTo>
                    <a:pt x="131" y="15"/>
                    <a:pt x="132" y="15"/>
                    <a:pt x="132" y="16"/>
                  </a:cubicBezTo>
                  <a:cubicBezTo>
                    <a:pt x="131" y="16"/>
                    <a:pt x="131" y="16"/>
                    <a:pt x="131" y="16"/>
                  </a:cubicBezTo>
                  <a:cubicBezTo>
                    <a:pt x="130" y="16"/>
                    <a:pt x="130" y="16"/>
                    <a:pt x="130" y="16"/>
                  </a:cubicBezTo>
                  <a:cubicBezTo>
                    <a:pt x="130" y="16"/>
                    <a:pt x="131" y="16"/>
                    <a:pt x="131" y="17"/>
                  </a:cubicBezTo>
                  <a:cubicBezTo>
                    <a:pt x="130" y="17"/>
                    <a:pt x="130" y="17"/>
                    <a:pt x="130" y="17"/>
                  </a:cubicBezTo>
                  <a:cubicBezTo>
                    <a:pt x="129" y="17"/>
                    <a:pt x="129" y="17"/>
                    <a:pt x="128" y="16"/>
                  </a:cubicBezTo>
                  <a:cubicBezTo>
                    <a:pt x="131" y="15"/>
                    <a:pt x="133" y="14"/>
                    <a:pt x="133" y="14"/>
                  </a:cubicBezTo>
                  <a:cubicBezTo>
                    <a:pt x="131" y="15"/>
                    <a:pt x="130" y="15"/>
                    <a:pt x="128" y="16"/>
                  </a:cubicBezTo>
                  <a:cubicBezTo>
                    <a:pt x="127" y="16"/>
                    <a:pt x="127" y="16"/>
                    <a:pt x="126" y="15"/>
                  </a:cubicBezTo>
                  <a:cubicBezTo>
                    <a:pt x="124" y="12"/>
                    <a:pt x="121" y="11"/>
                    <a:pt x="121" y="11"/>
                  </a:cubicBezTo>
                  <a:cubicBezTo>
                    <a:pt x="123" y="12"/>
                    <a:pt x="124" y="13"/>
                    <a:pt x="125" y="14"/>
                  </a:cubicBezTo>
                  <a:cubicBezTo>
                    <a:pt x="122" y="13"/>
                    <a:pt x="120" y="12"/>
                    <a:pt x="120" y="12"/>
                  </a:cubicBezTo>
                  <a:cubicBezTo>
                    <a:pt x="122" y="13"/>
                    <a:pt x="124" y="14"/>
                    <a:pt x="125" y="15"/>
                  </a:cubicBezTo>
                  <a:cubicBezTo>
                    <a:pt x="126" y="16"/>
                    <a:pt x="126" y="17"/>
                    <a:pt x="126" y="17"/>
                  </a:cubicBezTo>
                  <a:cubicBezTo>
                    <a:pt x="125" y="17"/>
                    <a:pt x="124" y="18"/>
                    <a:pt x="124" y="18"/>
                  </a:cubicBezTo>
                  <a:cubicBezTo>
                    <a:pt x="124" y="18"/>
                    <a:pt x="123" y="18"/>
                    <a:pt x="123" y="18"/>
                  </a:cubicBezTo>
                  <a:cubicBezTo>
                    <a:pt x="123" y="18"/>
                    <a:pt x="123" y="18"/>
                    <a:pt x="123" y="18"/>
                  </a:cubicBezTo>
                  <a:cubicBezTo>
                    <a:pt x="124" y="17"/>
                    <a:pt x="125" y="17"/>
                    <a:pt x="125" y="17"/>
                  </a:cubicBezTo>
                  <a:cubicBezTo>
                    <a:pt x="124" y="17"/>
                    <a:pt x="123" y="17"/>
                    <a:pt x="123" y="18"/>
                  </a:cubicBezTo>
                  <a:cubicBezTo>
                    <a:pt x="121" y="14"/>
                    <a:pt x="117" y="13"/>
                    <a:pt x="115" y="12"/>
                  </a:cubicBezTo>
                  <a:cubicBezTo>
                    <a:pt x="119" y="9"/>
                    <a:pt x="123" y="8"/>
                    <a:pt x="123" y="8"/>
                  </a:cubicBezTo>
                  <a:cubicBezTo>
                    <a:pt x="120" y="9"/>
                    <a:pt x="117" y="10"/>
                    <a:pt x="114" y="12"/>
                  </a:cubicBezTo>
                  <a:cubicBezTo>
                    <a:pt x="114" y="12"/>
                    <a:pt x="114" y="11"/>
                    <a:pt x="114" y="11"/>
                  </a:cubicBezTo>
                  <a:cubicBezTo>
                    <a:pt x="114" y="11"/>
                    <a:pt x="115" y="11"/>
                    <a:pt x="115" y="11"/>
                  </a:cubicBezTo>
                  <a:cubicBezTo>
                    <a:pt x="114" y="11"/>
                    <a:pt x="114" y="11"/>
                    <a:pt x="113" y="11"/>
                  </a:cubicBezTo>
                  <a:cubicBezTo>
                    <a:pt x="112" y="11"/>
                    <a:pt x="112" y="11"/>
                    <a:pt x="112" y="11"/>
                  </a:cubicBezTo>
                  <a:cubicBezTo>
                    <a:pt x="112" y="11"/>
                    <a:pt x="113" y="11"/>
                    <a:pt x="113" y="11"/>
                  </a:cubicBezTo>
                  <a:cubicBezTo>
                    <a:pt x="112" y="12"/>
                    <a:pt x="112" y="12"/>
                    <a:pt x="111" y="12"/>
                  </a:cubicBezTo>
                  <a:cubicBezTo>
                    <a:pt x="109" y="11"/>
                    <a:pt x="106" y="9"/>
                    <a:pt x="102" y="8"/>
                  </a:cubicBezTo>
                  <a:cubicBezTo>
                    <a:pt x="102" y="8"/>
                    <a:pt x="106" y="10"/>
                    <a:pt x="110" y="12"/>
                  </a:cubicBezTo>
                  <a:cubicBezTo>
                    <a:pt x="108" y="13"/>
                    <a:pt x="105" y="14"/>
                    <a:pt x="104" y="15"/>
                  </a:cubicBezTo>
                  <a:cubicBezTo>
                    <a:pt x="101" y="14"/>
                    <a:pt x="99" y="13"/>
                    <a:pt x="99" y="13"/>
                  </a:cubicBezTo>
                  <a:cubicBezTo>
                    <a:pt x="101" y="14"/>
                    <a:pt x="102" y="14"/>
                    <a:pt x="103" y="15"/>
                  </a:cubicBezTo>
                  <a:cubicBezTo>
                    <a:pt x="101" y="17"/>
                    <a:pt x="100" y="18"/>
                    <a:pt x="99" y="19"/>
                  </a:cubicBezTo>
                  <a:cubicBezTo>
                    <a:pt x="99" y="19"/>
                    <a:pt x="99" y="19"/>
                    <a:pt x="98" y="19"/>
                  </a:cubicBezTo>
                  <a:cubicBezTo>
                    <a:pt x="98" y="18"/>
                    <a:pt x="97" y="16"/>
                    <a:pt x="96" y="15"/>
                  </a:cubicBezTo>
                  <a:cubicBezTo>
                    <a:pt x="94" y="13"/>
                    <a:pt x="91" y="11"/>
                    <a:pt x="91" y="11"/>
                  </a:cubicBezTo>
                  <a:cubicBezTo>
                    <a:pt x="94" y="13"/>
                    <a:pt x="95" y="14"/>
                    <a:pt x="96" y="15"/>
                  </a:cubicBezTo>
                  <a:cubicBezTo>
                    <a:pt x="95" y="16"/>
                    <a:pt x="93" y="16"/>
                    <a:pt x="92" y="17"/>
                  </a:cubicBezTo>
                  <a:cubicBezTo>
                    <a:pt x="89" y="13"/>
                    <a:pt x="84" y="12"/>
                    <a:pt x="83" y="12"/>
                  </a:cubicBezTo>
                  <a:cubicBezTo>
                    <a:pt x="84" y="11"/>
                    <a:pt x="84" y="11"/>
                    <a:pt x="84" y="11"/>
                  </a:cubicBezTo>
                  <a:cubicBezTo>
                    <a:pt x="84" y="11"/>
                    <a:pt x="83" y="12"/>
                    <a:pt x="83" y="12"/>
                  </a:cubicBezTo>
                  <a:cubicBezTo>
                    <a:pt x="82" y="12"/>
                    <a:pt x="82" y="12"/>
                    <a:pt x="82" y="12"/>
                  </a:cubicBezTo>
                  <a:cubicBezTo>
                    <a:pt x="82" y="12"/>
                    <a:pt x="82" y="12"/>
                    <a:pt x="82" y="12"/>
                  </a:cubicBezTo>
                  <a:cubicBezTo>
                    <a:pt x="82" y="12"/>
                    <a:pt x="82" y="12"/>
                    <a:pt x="81" y="12"/>
                  </a:cubicBezTo>
                  <a:cubicBezTo>
                    <a:pt x="79" y="11"/>
                    <a:pt x="76" y="10"/>
                    <a:pt x="72" y="9"/>
                  </a:cubicBezTo>
                  <a:cubicBezTo>
                    <a:pt x="72" y="9"/>
                    <a:pt x="76" y="10"/>
                    <a:pt x="80" y="12"/>
                  </a:cubicBezTo>
                  <a:cubicBezTo>
                    <a:pt x="78" y="13"/>
                    <a:pt x="76" y="14"/>
                    <a:pt x="74" y="15"/>
                  </a:cubicBezTo>
                  <a:cubicBezTo>
                    <a:pt x="74" y="15"/>
                    <a:pt x="73" y="15"/>
                    <a:pt x="73" y="15"/>
                  </a:cubicBezTo>
                  <a:cubicBezTo>
                    <a:pt x="74" y="14"/>
                    <a:pt x="76" y="14"/>
                    <a:pt x="76" y="14"/>
                  </a:cubicBezTo>
                  <a:cubicBezTo>
                    <a:pt x="75" y="14"/>
                    <a:pt x="74" y="14"/>
                    <a:pt x="72" y="15"/>
                  </a:cubicBezTo>
                  <a:cubicBezTo>
                    <a:pt x="71" y="14"/>
                    <a:pt x="69" y="13"/>
                    <a:pt x="69" y="13"/>
                  </a:cubicBezTo>
                  <a:cubicBezTo>
                    <a:pt x="70" y="14"/>
                    <a:pt x="71" y="14"/>
                    <a:pt x="72" y="15"/>
                  </a:cubicBezTo>
                  <a:cubicBezTo>
                    <a:pt x="67" y="16"/>
                    <a:pt x="65" y="18"/>
                    <a:pt x="63" y="19"/>
                  </a:cubicBezTo>
                  <a:cubicBezTo>
                    <a:pt x="63" y="19"/>
                    <a:pt x="63" y="19"/>
                    <a:pt x="63" y="19"/>
                  </a:cubicBezTo>
                  <a:cubicBezTo>
                    <a:pt x="63" y="19"/>
                    <a:pt x="63" y="19"/>
                    <a:pt x="63" y="19"/>
                  </a:cubicBezTo>
                  <a:cubicBezTo>
                    <a:pt x="62" y="20"/>
                    <a:pt x="61" y="21"/>
                    <a:pt x="61" y="22"/>
                  </a:cubicBezTo>
                  <a:cubicBezTo>
                    <a:pt x="61" y="22"/>
                    <a:pt x="61" y="22"/>
                    <a:pt x="60" y="22"/>
                  </a:cubicBezTo>
                  <a:cubicBezTo>
                    <a:pt x="60" y="21"/>
                    <a:pt x="60" y="20"/>
                    <a:pt x="60" y="20"/>
                  </a:cubicBezTo>
                  <a:cubicBezTo>
                    <a:pt x="63" y="18"/>
                    <a:pt x="65" y="17"/>
                    <a:pt x="65" y="17"/>
                  </a:cubicBezTo>
                  <a:cubicBezTo>
                    <a:pt x="63" y="18"/>
                    <a:pt x="61" y="19"/>
                    <a:pt x="59" y="19"/>
                  </a:cubicBezTo>
                  <a:cubicBezTo>
                    <a:pt x="58" y="17"/>
                    <a:pt x="57" y="16"/>
                    <a:pt x="55" y="15"/>
                  </a:cubicBezTo>
                  <a:cubicBezTo>
                    <a:pt x="56" y="14"/>
                    <a:pt x="56" y="14"/>
                    <a:pt x="56" y="14"/>
                  </a:cubicBezTo>
                  <a:cubicBezTo>
                    <a:pt x="56" y="14"/>
                    <a:pt x="55" y="14"/>
                    <a:pt x="55" y="14"/>
                  </a:cubicBezTo>
                  <a:cubicBezTo>
                    <a:pt x="54" y="14"/>
                    <a:pt x="53" y="13"/>
                    <a:pt x="53" y="13"/>
                  </a:cubicBezTo>
                  <a:cubicBezTo>
                    <a:pt x="54" y="14"/>
                    <a:pt x="54" y="14"/>
                    <a:pt x="55" y="15"/>
                  </a:cubicBezTo>
                  <a:cubicBezTo>
                    <a:pt x="54" y="15"/>
                    <a:pt x="52" y="16"/>
                    <a:pt x="51" y="16"/>
                  </a:cubicBezTo>
                  <a:cubicBezTo>
                    <a:pt x="51" y="16"/>
                    <a:pt x="50" y="16"/>
                    <a:pt x="50" y="15"/>
                  </a:cubicBezTo>
                  <a:cubicBezTo>
                    <a:pt x="55" y="10"/>
                    <a:pt x="64" y="7"/>
                    <a:pt x="65" y="7"/>
                  </a:cubicBezTo>
                  <a:cubicBezTo>
                    <a:pt x="60" y="8"/>
                    <a:pt x="56" y="10"/>
                    <a:pt x="53" y="12"/>
                  </a:cubicBezTo>
                  <a:cubicBezTo>
                    <a:pt x="51" y="13"/>
                    <a:pt x="49" y="13"/>
                    <a:pt x="47" y="14"/>
                  </a:cubicBezTo>
                  <a:cubicBezTo>
                    <a:pt x="47" y="14"/>
                    <a:pt x="47" y="14"/>
                    <a:pt x="46" y="14"/>
                  </a:cubicBezTo>
                  <a:cubicBezTo>
                    <a:pt x="46" y="14"/>
                    <a:pt x="47" y="14"/>
                    <a:pt x="47" y="14"/>
                  </a:cubicBezTo>
                  <a:cubicBezTo>
                    <a:pt x="47" y="14"/>
                    <a:pt x="47" y="14"/>
                    <a:pt x="47" y="14"/>
                  </a:cubicBezTo>
                  <a:cubicBezTo>
                    <a:pt x="47" y="14"/>
                    <a:pt x="47" y="14"/>
                    <a:pt x="47" y="14"/>
                  </a:cubicBezTo>
                  <a:cubicBezTo>
                    <a:pt x="50" y="11"/>
                    <a:pt x="56" y="10"/>
                    <a:pt x="57" y="10"/>
                  </a:cubicBezTo>
                  <a:cubicBezTo>
                    <a:pt x="51" y="10"/>
                    <a:pt x="47" y="12"/>
                    <a:pt x="45" y="14"/>
                  </a:cubicBezTo>
                  <a:cubicBezTo>
                    <a:pt x="45" y="14"/>
                    <a:pt x="44" y="14"/>
                    <a:pt x="44" y="14"/>
                  </a:cubicBezTo>
                  <a:cubicBezTo>
                    <a:pt x="45" y="14"/>
                    <a:pt x="45" y="14"/>
                    <a:pt x="45" y="14"/>
                  </a:cubicBezTo>
                  <a:cubicBezTo>
                    <a:pt x="45" y="14"/>
                    <a:pt x="44" y="14"/>
                    <a:pt x="44" y="14"/>
                  </a:cubicBezTo>
                  <a:cubicBezTo>
                    <a:pt x="44" y="14"/>
                    <a:pt x="44" y="14"/>
                    <a:pt x="44" y="14"/>
                  </a:cubicBezTo>
                  <a:cubicBezTo>
                    <a:pt x="42" y="13"/>
                    <a:pt x="40" y="12"/>
                    <a:pt x="38" y="12"/>
                  </a:cubicBezTo>
                  <a:cubicBezTo>
                    <a:pt x="36" y="10"/>
                    <a:pt x="34" y="9"/>
                    <a:pt x="34" y="9"/>
                  </a:cubicBezTo>
                  <a:cubicBezTo>
                    <a:pt x="35" y="10"/>
                    <a:pt x="36" y="10"/>
                    <a:pt x="37" y="11"/>
                  </a:cubicBezTo>
                  <a:cubicBezTo>
                    <a:pt x="36" y="11"/>
                    <a:pt x="36" y="11"/>
                    <a:pt x="35" y="11"/>
                  </a:cubicBezTo>
                  <a:cubicBezTo>
                    <a:pt x="35" y="11"/>
                    <a:pt x="36" y="11"/>
                    <a:pt x="37" y="11"/>
                  </a:cubicBezTo>
                  <a:cubicBezTo>
                    <a:pt x="38" y="13"/>
                    <a:pt x="39" y="15"/>
                    <a:pt x="39" y="16"/>
                  </a:cubicBezTo>
                  <a:cubicBezTo>
                    <a:pt x="38" y="16"/>
                    <a:pt x="37" y="17"/>
                    <a:pt x="37" y="17"/>
                  </a:cubicBezTo>
                  <a:cubicBezTo>
                    <a:pt x="37" y="17"/>
                    <a:pt x="37" y="17"/>
                    <a:pt x="36" y="17"/>
                  </a:cubicBezTo>
                  <a:cubicBezTo>
                    <a:pt x="33" y="10"/>
                    <a:pt x="25" y="9"/>
                    <a:pt x="25" y="9"/>
                  </a:cubicBezTo>
                  <a:cubicBezTo>
                    <a:pt x="30" y="11"/>
                    <a:pt x="33" y="13"/>
                    <a:pt x="34" y="16"/>
                  </a:cubicBezTo>
                  <a:cubicBezTo>
                    <a:pt x="32" y="14"/>
                    <a:pt x="28" y="11"/>
                    <a:pt x="22" y="9"/>
                  </a:cubicBezTo>
                  <a:cubicBezTo>
                    <a:pt x="24" y="10"/>
                    <a:pt x="32" y="14"/>
                    <a:pt x="33" y="21"/>
                  </a:cubicBezTo>
                  <a:cubicBezTo>
                    <a:pt x="33" y="21"/>
                    <a:pt x="33" y="21"/>
                    <a:pt x="33" y="21"/>
                  </a:cubicBezTo>
                  <a:cubicBezTo>
                    <a:pt x="32" y="20"/>
                    <a:pt x="31" y="19"/>
                    <a:pt x="29" y="17"/>
                  </a:cubicBezTo>
                  <a:cubicBezTo>
                    <a:pt x="27" y="15"/>
                    <a:pt x="25" y="13"/>
                    <a:pt x="25" y="13"/>
                  </a:cubicBezTo>
                  <a:cubicBezTo>
                    <a:pt x="26" y="14"/>
                    <a:pt x="27" y="15"/>
                    <a:pt x="27" y="16"/>
                  </a:cubicBezTo>
                  <a:cubicBezTo>
                    <a:pt x="26" y="15"/>
                    <a:pt x="25" y="14"/>
                    <a:pt x="24" y="14"/>
                  </a:cubicBezTo>
                  <a:cubicBezTo>
                    <a:pt x="24" y="14"/>
                    <a:pt x="28" y="16"/>
                    <a:pt x="29" y="19"/>
                  </a:cubicBezTo>
                  <a:cubicBezTo>
                    <a:pt x="29" y="20"/>
                    <a:pt x="29" y="20"/>
                    <a:pt x="29" y="20"/>
                  </a:cubicBezTo>
                  <a:cubicBezTo>
                    <a:pt x="29" y="20"/>
                    <a:pt x="29" y="20"/>
                    <a:pt x="29" y="20"/>
                  </a:cubicBezTo>
                  <a:cubicBezTo>
                    <a:pt x="28" y="19"/>
                    <a:pt x="26" y="18"/>
                    <a:pt x="24" y="16"/>
                  </a:cubicBezTo>
                  <a:cubicBezTo>
                    <a:pt x="24" y="16"/>
                    <a:pt x="26" y="18"/>
                    <a:pt x="27" y="20"/>
                  </a:cubicBezTo>
                  <a:cubicBezTo>
                    <a:pt x="27" y="20"/>
                    <a:pt x="27" y="20"/>
                    <a:pt x="27" y="20"/>
                  </a:cubicBezTo>
                  <a:cubicBezTo>
                    <a:pt x="27" y="20"/>
                    <a:pt x="27" y="20"/>
                    <a:pt x="27" y="20"/>
                  </a:cubicBezTo>
                  <a:cubicBezTo>
                    <a:pt x="27" y="20"/>
                    <a:pt x="27" y="21"/>
                    <a:pt x="27" y="21"/>
                  </a:cubicBezTo>
                  <a:cubicBezTo>
                    <a:pt x="27" y="21"/>
                    <a:pt x="27" y="21"/>
                    <a:pt x="27" y="21"/>
                  </a:cubicBezTo>
                  <a:cubicBezTo>
                    <a:pt x="23" y="15"/>
                    <a:pt x="12" y="11"/>
                    <a:pt x="12" y="11"/>
                  </a:cubicBezTo>
                  <a:cubicBezTo>
                    <a:pt x="15" y="12"/>
                    <a:pt x="17" y="13"/>
                    <a:pt x="19" y="15"/>
                  </a:cubicBezTo>
                  <a:cubicBezTo>
                    <a:pt x="17" y="14"/>
                    <a:pt x="15" y="13"/>
                    <a:pt x="15" y="13"/>
                  </a:cubicBezTo>
                  <a:cubicBezTo>
                    <a:pt x="18" y="14"/>
                    <a:pt x="19" y="15"/>
                    <a:pt x="21" y="16"/>
                  </a:cubicBezTo>
                  <a:cubicBezTo>
                    <a:pt x="21" y="16"/>
                    <a:pt x="21" y="16"/>
                    <a:pt x="21" y="16"/>
                  </a:cubicBezTo>
                  <a:cubicBezTo>
                    <a:pt x="21" y="16"/>
                    <a:pt x="20" y="17"/>
                    <a:pt x="20" y="17"/>
                  </a:cubicBezTo>
                  <a:cubicBezTo>
                    <a:pt x="18" y="16"/>
                    <a:pt x="15" y="15"/>
                    <a:pt x="12" y="14"/>
                  </a:cubicBezTo>
                  <a:cubicBezTo>
                    <a:pt x="14" y="14"/>
                    <a:pt x="16" y="15"/>
                    <a:pt x="18" y="17"/>
                  </a:cubicBezTo>
                  <a:cubicBezTo>
                    <a:pt x="18" y="17"/>
                    <a:pt x="18" y="17"/>
                    <a:pt x="18" y="17"/>
                  </a:cubicBezTo>
                  <a:cubicBezTo>
                    <a:pt x="18" y="17"/>
                    <a:pt x="18" y="17"/>
                    <a:pt x="19" y="17"/>
                  </a:cubicBezTo>
                  <a:cubicBezTo>
                    <a:pt x="19" y="17"/>
                    <a:pt x="19" y="17"/>
                    <a:pt x="19" y="17"/>
                  </a:cubicBezTo>
                  <a:cubicBezTo>
                    <a:pt x="19" y="17"/>
                    <a:pt x="19" y="17"/>
                    <a:pt x="19" y="17"/>
                  </a:cubicBezTo>
                  <a:cubicBezTo>
                    <a:pt x="19" y="17"/>
                    <a:pt x="18" y="17"/>
                    <a:pt x="18" y="17"/>
                  </a:cubicBezTo>
                  <a:cubicBezTo>
                    <a:pt x="18" y="17"/>
                    <a:pt x="18" y="17"/>
                    <a:pt x="19" y="18"/>
                  </a:cubicBezTo>
                  <a:cubicBezTo>
                    <a:pt x="18" y="18"/>
                    <a:pt x="17" y="18"/>
                    <a:pt x="16" y="19"/>
                  </a:cubicBezTo>
                  <a:cubicBezTo>
                    <a:pt x="15" y="19"/>
                    <a:pt x="15" y="18"/>
                    <a:pt x="14" y="18"/>
                  </a:cubicBezTo>
                  <a:cubicBezTo>
                    <a:pt x="14" y="18"/>
                    <a:pt x="15" y="18"/>
                    <a:pt x="16" y="19"/>
                  </a:cubicBezTo>
                  <a:cubicBezTo>
                    <a:pt x="15" y="20"/>
                    <a:pt x="14" y="20"/>
                    <a:pt x="13" y="21"/>
                  </a:cubicBezTo>
                  <a:cubicBezTo>
                    <a:pt x="13" y="20"/>
                    <a:pt x="13" y="20"/>
                    <a:pt x="12" y="20"/>
                  </a:cubicBezTo>
                  <a:cubicBezTo>
                    <a:pt x="13" y="20"/>
                    <a:pt x="14" y="19"/>
                    <a:pt x="15" y="19"/>
                  </a:cubicBezTo>
                  <a:cubicBezTo>
                    <a:pt x="15" y="19"/>
                    <a:pt x="14" y="19"/>
                    <a:pt x="12" y="20"/>
                  </a:cubicBezTo>
                  <a:cubicBezTo>
                    <a:pt x="9" y="17"/>
                    <a:pt x="5" y="16"/>
                    <a:pt x="4" y="15"/>
                  </a:cubicBezTo>
                  <a:cubicBezTo>
                    <a:pt x="4" y="15"/>
                    <a:pt x="4" y="15"/>
                    <a:pt x="4" y="15"/>
                  </a:cubicBezTo>
                  <a:cubicBezTo>
                    <a:pt x="7" y="17"/>
                    <a:pt x="9" y="19"/>
                    <a:pt x="11" y="20"/>
                  </a:cubicBezTo>
                  <a:cubicBezTo>
                    <a:pt x="11" y="20"/>
                    <a:pt x="10" y="21"/>
                    <a:pt x="9" y="21"/>
                  </a:cubicBezTo>
                  <a:cubicBezTo>
                    <a:pt x="9" y="21"/>
                    <a:pt x="9" y="21"/>
                    <a:pt x="9" y="21"/>
                  </a:cubicBezTo>
                  <a:cubicBezTo>
                    <a:pt x="9" y="21"/>
                    <a:pt x="9" y="21"/>
                    <a:pt x="9" y="21"/>
                  </a:cubicBezTo>
                  <a:cubicBezTo>
                    <a:pt x="9" y="21"/>
                    <a:pt x="9" y="22"/>
                    <a:pt x="9" y="22"/>
                  </a:cubicBezTo>
                  <a:cubicBezTo>
                    <a:pt x="9" y="22"/>
                    <a:pt x="9" y="22"/>
                    <a:pt x="9" y="22"/>
                  </a:cubicBezTo>
                  <a:cubicBezTo>
                    <a:pt x="9" y="22"/>
                    <a:pt x="9" y="22"/>
                    <a:pt x="9" y="22"/>
                  </a:cubicBezTo>
                  <a:cubicBezTo>
                    <a:pt x="8" y="23"/>
                    <a:pt x="7" y="24"/>
                    <a:pt x="6" y="25"/>
                  </a:cubicBezTo>
                  <a:cubicBezTo>
                    <a:pt x="6" y="25"/>
                    <a:pt x="5" y="26"/>
                    <a:pt x="4" y="26"/>
                  </a:cubicBezTo>
                  <a:cubicBezTo>
                    <a:pt x="4" y="26"/>
                    <a:pt x="4" y="26"/>
                    <a:pt x="4" y="25"/>
                  </a:cubicBezTo>
                  <a:cubicBezTo>
                    <a:pt x="5" y="25"/>
                    <a:pt x="5" y="24"/>
                    <a:pt x="6" y="24"/>
                  </a:cubicBezTo>
                  <a:cubicBezTo>
                    <a:pt x="6" y="24"/>
                    <a:pt x="5" y="24"/>
                    <a:pt x="4" y="25"/>
                  </a:cubicBezTo>
                  <a:cubicBezTo>
                    <a:pt x="4" y="23"/>
                    <a:pt x="4" y="21"/>
                    <a:pt x="7" y="19"/>
                  </a:cubicBezTo>
                  <a:cubicBezTo>
                    <a:pt x="7" y="19"/>
                    <a:pt x="3" y="21"/>
                    <a:pt x="2" y="26"/>
                  </a:cubicBezTo>
                  <a:cubicBezTo>
                    <a:pt x="2" y="26"/>
                    <a:pt x="2" y="26"/>
                    <a:pt x="2" y="26"/>
                  </a:cubicBezTo>
                  <a:cubicBezTo>
                    <a:pt x="2" y="26"/>
                    <a:pt x="2" y="26"/>
                    <a:pt x="2" y="26"/>
                  </a:cubicBezTo>
                  <a:cubicBezTo>
                    <a:pt x="2" y="26"/>
                    <a:pt x="2" y="26"/>
                    <a:pt x="2" y="26"/>
                  </a:cubicBezTo>
                  <a:cubicBezTo>
                    <a:pt x="2" y="27"/>
                    <a:pt x="2" y="27"/>
                    <a:pt x="2" y="28"/>
                  </a:cubicBezTo>
                  <a:cubicBezTo>
                    <a:pt x="2" y="28"/>
                    <a:pt x="2" y="28"/>
                    <a:pt x="2" y="28"/>
                  </a:cubicBezTo>
                  <a:cubicBezTo>
                    <a:pt x="2" y="27"/>
                    <a:pt x="2" y="27"/>
                    <a:pt x="2" y="27"/>
                  </a:cubicBezTo>
                  <a:close/>
                  <a:moveTo>
                    <a:pt x="331" y="24"/>
                  </a:moveTo>
                  <a:cubicBezTo>
                    <a:pt x="332" y="22"/>
                    <a:pt x="332" y="20"/>
                    <a:pt x="333" y="19"/>
                  </a:cubicBezTo>
                  <a:cubicBezTo>
                    <a:pt x="333" y="20"/>
                    <a:pt x="334" y="20"/>
                    <a:pt x="334" y="20"/>
                  </a:cubicBezTo>
                  <a:cubicBezTo>
                    <a:pt x="332" y="22"/>
                    <a:pt x="331" y="24"/>
                    <a:pt x="331" y="24"/>
                  </a:cubicBezTo>
                  <a:close/>
                  <a:moveTo>
                    <a:pt x="333" y="18"/>
                  </a:moveTo>
                  <a:cubicBezTo>
                    <a:pt x="334" y="17"/>
                    <a:pt x="335" y="16"/>
                    <a:pt x="337" y="15"/>
                  </a:cubicBezTo>
                  <a:cubicBezTo>
                    <a:pt x="337" y="16"/>
                    <a:pt x="338" y="16"/>
                    <a:pt x="339" y="17"/>
                  </a:cubicBezTo>
                  <a:cubicBezTo>
                    <a:pt x="337" y="18"/>
                    <a:pt x="336" y="19"/>
                    <a:pt x="335" y="20"/>
                  </a:cubicBezTo>
                  <a:cubicBezTo>
                    <a:pt x="334" y="19"/>
                    <a:pt x="334" y="19"/>
                    <a:pt x="333" y="18"/>
                  </a:cubicBezTo>
                  <a:close/>
                  <a:moveTo>
                    <a:pt x="336" y="22"/>
                  </a:moveTo>
                  <a:cubicBezTo>
                    <a:pt x="336" y="22"/>
                    <a:pt x="336" y="22"/>
                    <a:pt x="336" y="22"/>
                  </a:cubicBezTo>
                  <a:cubicBezTo>
                    <a:pt x="336" y="20"/>
                    <a:pt x="338" y="19"/>
                    <a:pt x="339" y="17"/>
                  </a:cubicBezTo>
                  <a:cubicBezTo>
                    <a:pt x="340" y="18"/>
                    <a:pt x="341" y="18"/>
                    <a:pt x="341" y="19"/>
                  </a:cubicBezTo>
                  <a:cubicBezTo>
                    <a:pt x="341" y="19"/>
                    <a:pt x="341" y="19"/>
                    <a:pt x="341" y="19"/>
                  </a:cubicBezTo>
                  <a:cubicBezTo>
                    <a:pt x="340" y="19"/>
                    <a:pt x="340" y="18"/>
                    <a:pt x="339" y="18"/>
                  </a:cubicBezTo>
                  <a:cubicBezTo>
                    <a:pt x="339" y="18"/>
                    <a:pt x="340" y="18"/>
                    <a:pt x="341" y="19"/>
                  </a:cubicBezTo>
                  <a:cubicBezTo>
                    <a:pt x="338" y="20"/>
                    <a:pt x="337" y="21"/>
                    <a:pt x="336" y="22"/>
                  </a:cubicBezTo>
                  <a:close/>
                  <a:moveTo>
                    <a:pt x="341" y="19"/>
                  </a:moveTo>
                  <a:cubicBezTo>
                    <a:pt x="341" y="19"/>
                    <a:pt x="342" y="20"/>
                    <a:pt x="342" y="20"/>
                  </a:cubicBezTo>
                  <a:cubicBezTo>
                    <a:pt x="343" y="20"/>
                    <a:pt x="343" y="20"/>
                    <a:pt x="343" y="20"/>
                  </a:cubicBezTo>
                  <a:cubicBezTo>
                    <a:pt x="341" y="22"/>
                    <a:pt x="340" y="23"/>
                    <a:pt x="339" y="24"/>
                  </a:cubicBezTo>
                  <a:cubicBezTo>
                    <a:pt x="337" y="22"/>
                    <a:pt x="339" y="20"/>
                    <a:pt x="341" y="19"/>
                  </a:cubicBezTo>
                  <a:close/>
                  <a:moveTo>
                    <a:pt x="341" y="19"/>
                  </a:moveTo>
                  <a:cubicBezTo>
                    <a:pt x="341" y="19"/>
                    <a:pt x="341" y="19"/>
                    <a:pt x="341" y="19"/>
                  </a:cubicBezTo>
                  <a:cubicBezTo>
                    <a:pt x="341" y="19"/>
                    <a:pt x="342" y="19"/>
                    <a:pt x="342" y="19"/>
                  </a:cubicBezTo>
                  <a:cubicBezTo>
                    <a:pt x="342" y="19"/>
                    <a:pt x="341" y="19"/>
                    <a:pt x="341" y="19"/>
                  </a:cubicBezTo>
                  <a:close/>
                  <a:moveTo>
                    <a:pt x="341" y="27"/>
                  </a:moveTo>
                  <a:cubicBezTo>
                    <a:pt x="341" y="27"/>
                    <a:pt x="340" y="28"/>
                    <a:pt x="340" y="28"/>
                  </a:cubicBezTo>
                  <a:cubicBezTo>
                    <a:pt x="340" y="28"/>
                    <a:pt x="340" y="27"/>
                    <a:pt x="340" y="27"/>
                  </a:cubicBezTo>
                  <a:cubicBezTo>
                    <a:pt x="340" y="27"/>
                    <a:pt x="340" y="27"/>
                    <a:pt x="340" y="27"/>
                  </a:cubicBezTo>
                  <a:cubicBezTo>
                    <a:pt x="341" y="27"/>
                    <a:pt x="341" y="27"/>
                    <a:pt x="341" y="26"/>
                  </a:cubicBezTo>
                  <a:cubicBezTo>
                    <a:pt x="341" y="27"/>
                    <a:pt x="341" y="27"/>
                    <a:pt x="342" y="27"/>
                  </a:cubicBezTo>
                  <a:cubicBezTo>
                    <a:pt x="342" y="27"/>
                    <a:pt x="342" y="27"/>
                    <a:pt x="341" y="27"/>
                  </a:cubicBezTo>
                  <a:close/>
                  <a:moveTo>
                    <a:pt x="343" y="25"/>
                  </a:moveTo>
                  <a:cubicBezTo>
                    <a:pt x="343" y="26"/>
                    <a:pt x="342" y="26"/>
                    <a:pt x="342" y="26"/>
                  </a:cubicBezTo>
                  <a:cubicBezTo>
                    <a:pt x="342" y="26"/>
                    <a:pt x="341" y="26"/>
                    <a:pt x="341" y="26"/>
                  </a:cubicBezTo>
                  <a:cubicBezTo>
                    <a:pt x="342" y="24"/>
                    <a:pt x="343" y="23"/>
                    <a:pt x="344" y="21"/>
                  </a:cubicBezTo>
                  <a:cubicBezTo>
                    <a:pt x="345" y="22"/>
                    <a:pt x="345" y="23"/>
                    <a:pt x="346" y="23"/>
                  </a:cubicBezTo>
                  <a:cubicBezTo>
                    <a:pt x="345" y="24"/>
                    <a:pt x="344" y="25"/>
                    <a:pt x="343" y="25"/>
                  </a:cubicBezTo>
                  <a:cubicBezTo>
                    <a:pt x="343" y="25"/>
                    <a:pt x="343" y="25"/>
                    <a:pt x="342" y="25"/>
                  </a:cubicBezTo>
                  <a:cubicBezTo>
                    <a:pt x="342" y="25"/>
                    <a:pt x="343" y="25"/>
                    <a:pt x="343" y="25"/>
                  </a:cubicBezTo>
                  <a:close/>
                  <a:moveTo>
                    <a:pt x="344" y="30"/>
                  </a:moveTo>
                  <a:cubicBezTo>
                    <a:pt x="344" y="30"/>
                    <a:pt x="344" y="30"/>
                    <a:pt x="344" y="30"/>
                  </a:cubicBezTo>
                  <a:cubicBezTo>
                    <a:pt x="344" y="30"/>
                    <a:pt x="344" y="30"/>
                    <a:pt x="344" y="30"/>
                  </a:cubicBezTo>
                  <a:cubicBezTo>
                    <a:pt x="344" y="30"/>
                    <a:pt x="344" y="30"/>
                    <a:pt x="344" y="30"/>
                  </a:cubicBezTo>
                  <a:close/>
                  <a:moveTo>
                    <a:pt x="347" y="27"/>
                  </a:moveTo>
                  <a:cubicBezTo>
                    <a:pt x="347" y="27"/>
                    <a:pt x="347" y="27"/>
                    <a:pt x="346" y="26"/>
                  </a:cubicBezTo>
                  <a:cubicBezTo>
                    <a:pt x="346" y="26"/>
                    <a:pt x="347" y="27"/>
                    <a:pt x="347" y="27"/>
                  </a:cubicBezTo>
                  <a:cubicBezTo>
                    <a:pt x="347" y="27"/>
                    <a:pt x="347" y="27"/>
                    <a:pt x="347" y="27"/>
                  </a:cubicBezTo>
                  <a:cubicBezTo>
                    <a:pt x="346" y="27"/>
                    <a:pt x="346" y="28"/>
                    <a:pt x="345" y="28"/>
                  </a:cubicBezTo>
                  <a:cubicBezTo>
                    <a:pt x="345" y="28"/>
                    <a:pt x="345" y="27"/>
                    <a:pt x="345" y="27"/>
                  </a:cubicBezTo>
                  <a:cubicBezTo>
                    <a:pt x="345" y="27"/>
                    <a:pt x="345" y="27"/>
                    <a:pt x="346" y="26"/>
                  </a:cubicBezTo>
                  <a:cubicBezTo>
                    <a:pt x="346" y="26"/>
                    <a:pt x="347" y="26"/>
                    <a:pt x="347" y="26"/>
                  </a:cubicBezTo>
                  <a:cubicBezTo>
                    <a:pt x="348" y="26"/>
                    <a:pt x="348" y="26"/>
                    <a:pt x="348" y="26"/>
                  </a:cubicBezTo>
                  <a:cubicBezTo>
                    <a:pt x="348" y="27"/>
                    <a:pt x="347" y="27"/>
                    <a:pt x="347" y="27"/>
                  </a:cubicBezTo>
                  <a:close/>
                  <a:moveTo>
                    <a:pt x="346" y="26"/>
                  </a:moveTo>
                  <a:cubicBezTo>
                    <a:pt x="346" y="25"/>
                    <a:pt x="347" y="25"/>
                    <a:pt x="347" y="25"/>
                  </a:cubicBezTo>
                  <a:cubicBezTo>
                    <a:pt x="347" y="25"/>
                    <a:pt x="347" y="25"/>
                    <a:pt x="347" y="25"/>
                  </a:cubicBezTo>
                  <a:cubicBezTo>
                    <a:pt x="347" y="26"/>
                    <a:pt x="346" y="26"/>
                    <a:pt x="346" y="26"/>
                  </a:cubicBezTo>
                  <a:close/>
                  <a:moveTo>
                    <a:pt x="348" y="30"/>
                  </a:moveTo>
                  <a:cubicBezTo>
                    <a:pt x="348" y="30"/>
                    <a:pt x="348" y="31"/>
                    <a:pt x="348" y="31"/>
                  </a:cubicBezTo>
                  <a:cubicBezTo>
                    <a:pt x="348" y="31"/>
                    <a:pt x="348" y="30"/>
                    <a:pt x="348" y="30"/>
                  </a:cubicBezTo>
                  <a:cubicBezTo>
                    <a:pt x="348" y="30"/>
                    <a:pt x="348" y="29"/>
                    <a:pt x="349" y="28"/>
                  </a:cubicBezTo>
                  <a:cubicBezTo>
                    <a:pt x="349" y="28"/>
                    <a:pt x="349" y="29"/>
                    <a:pt x="349" y="29"/>
                  </a:cubicBezTo>
                  <a:cubicBezTo>
                    <a:pt x="349" y="29"/>
                    <a:pt x="349" y="29"/>
                    <a:pt x="349" y="29"/>
                  </a:cubicBezTo>
                  <a:cubicBezTo>
                    <a:pt x="349" y="30"/>
                    <a:pt x="349" y="30"/>
                    <a:pt x="348" y="30"/>
                  </a:cubicBezTo>
                  <a:close/>
                  <a:moveTo>
                    <a:pt x="349" y="25"/>
                  </a:moveTo>
                  <a:cubicBezTo>
                    <a:pt x="349" y="25"/>
                    <a:pt x="349" y="25"/>
                    <a:pt x="349" y="25"/>
                  </a:cubicBezTo>
                  <a:cubicBezTo>
                    <a:pt x="349" y="25"/>
                    <a:pt x="348" y="24"/>
                    <a:pt x="348" y="24"/>
                  </a:cubicBezTo>
                  <a:cubicBezTo>
                    <a:pt x="348" y="24"/>
                    <a:pt x="348" y="24"/>
                    <a:pt x="348" y="24"/>
                  </a:cubicBezTo>
                  <a:cubicBezTo>
                    <a:pt x="348" y="24"/>
                    <a:pt x="349" y="25"/>
                    <a:pt x="350" y="25"/>
                  </a:cubicBezTo>
                  <a:cubicBezTo>
                    <a:pt x="349" y="25"/>
                    <a:pt x="349" y="25"/>
                    <a:pt x="349" y="25"/>
                  </a:cubicBezTo>
                  <a:close/>
                  <a:moveTo>
                    <a:pt x="353" y="25"/>
                  </a:moveTo>
                  <a:cubicBezTo>
                    <a:pt x="353" y="25"/>
                    <a:pt x="354" y="25"/>
                    <a:pt x="354" y="26"/>
                  </a:cubicBezTo>
                  <a:cubicBezTo>
                    <a:pt x="353" y="26"/>
                    <a:pt x="353" y="26"/>
                    <a:pt x="353" y="26"/>
                  </a:cubicBezTo>
                  <a:cubicBezTo>
                    <a:pt x="352" y="26"/>
                    <a:pt x="352" y="26"/>
                    <a:pt x="352" y="26"/>
                  </a:cubicBezTo>
                  <a:cubicBezTo>
                    <a:pt x="352" y="25"/>
                    <a:pt x="353" y="25"/>
                    <a:pt x="353" y="25"/>
                  </a:cubicBezTo>
                  <a:close/>
                  <a:moveTo>
                    <a:pt x="351" y="25"/>
                  </a:moveTo>
                  <a:cubicBezTo>
                    <a:pt x="352" y="25"/>
                    <a:pt x="352" y="24"/>
                    <a:pt x="353" y="24"/>
                  </a:cubicBezTo>
                  <a:cubicBezTo>
                    <a:pt x="353" y="24"/>
                    <a:pt x="353" y="24"/>
                    <a:pt x="353" y="25"/>
                  </a:cubicBezTo>
                  <a:cubicBezTo>
                    <a:pt x="352" y="25"/>
                    <a:pt x="352" y="25"/>
                    <a:pt x="351" y="25"/>
                  </a:cubicBezTo>
                  <a:close/>
                  <a:moveTo>
                    <a:pt x="353" y="23"/>
                  </a:moveTo>
                  <a:cubicBezTo>
                    <a:pt x="354" y="23"/>
                    <a:pt x="355" y="22"/>
                    <a:pt x="356" y="22"/>
                  </a:cubicBezTo>
                  <a:cubicBezTo>
                    <a:pt x="356" y="22"/>
                    <a:pt x="356" y="23"/>
                    <a:pt x="357" y="23"/>
                  </a:cubicBezTo>
                  <a:cubicBezTo>
                    <a:pt x="356" y="24"/>
                    <a:pt x="355" y="24"/>
                    <a:pt x="354" y="24"/>
                  </a:cubicBezTo>
                  <a:cubicBezTo>
                    <a:pt x="354" y="24"/>
                    <a:pt x="354" y="24"/>
                    <a:pt x="353" y="23"/>
                  </a:cubicBezTo>
                  <a:close/>
                  <a:moveTo>
                    <a:pt x="353" y="23"/>
                  </a:moveTo>
                  <a:cubicBezTo>
                    <a:pt x="352" y="22"/>
                    <a:pt x="351" y="22"/>
                    <a:pt x="351" y="21"/>
                  </a:cubicBezTo>
                  <a:cubicBezTo>
                    <a:pt x="352" y="21"/>
                    <a:pt x="352" y="20"/>
                    <a:pt x="353" y="19"/>
                  </a:cubicBezTo>
                  <a:cubicBezTo>
                    <a:pt x="354" y="20"/>
                    <a:pt x="355" y="21"/>
                    <a:pt x="355" y="22"/>
                  </a:cubicBezTo>
                  <a:cubicBezTo>
                    <a:pt x="355" y="22"/>
                    <a:pt x="354" y="23"/>
                    <a:pt x="353" y="23"/>
                  </a:cubicBezTo>
                  <a:close/>
                  <a:moveTo>
                    <a:pt x="352" y="23"/>
                  </a:moveTo>
                  <a:cubicBezTo>
                    <a:pt x="351" y="22"/>
                    <a:pt x="350" y="22"/>
                    <a:pt x="350" y="22"/>
                  </a:cubicBezTo>
                  <a:cubicBezTo>
                    <a:pt x="350" y="22"/>
                    <a:pt x="350" y="22"/>
                    <a:pt x="350" y="21"/>
                  </a:cubicBezTo>
                  <a:cubicBezTo>
                    <a:pt x="351" y="22"/>
                    <a:pt x="351" y="22"/>
                    <a:pt x="352" y="23"/>
                  </a:cubicBezTo>
                  <a:close/>
                  <a:moveTo>
                    <a:pt x="352" y="23"/>
                  </a:moveTo>
                  <a:cubicBezTo>
                    <a:pt x="351" y="24"/>
                    <a:pt x="351" y="24"/>
                    <a:pt x="350" y="24"/>
                  </a:cubicBezTo>
                  <a:cubicBezTo>
                    <a:pt x="350" y="24"/>
                    <a:pt x="349" y="24"/>
                    <a:pt x="348" y="23"/>
                  </a:cubicBezTo>
                  <a:cubicBezTo>
                    <a:pt x="349" y="23"/>
                    <a:pt x="349" y="22"/>
                    <a:pt x="349" y="22"/>
                  </a:cubicBezTo>
                  <a:cubicBezTo>
                    <a:pt x="350" y="23"/>
                    <a:pt x="351" y="23"/>
                    <a:pt x="352" y="23"/>
                  </a:cubicBezTo>
                  <a:close/>
                  <a:moveTo>
                    <a:pt x="350" y="27"/>
                  </a:moveTo>
                  <a:cubicBezTo>
                    <a:pt x="350" y="26"/>
                    <a:pt x="350" y="26"/>
                    <a:pt x="350" y="26"/>
                  </a:cubicBezTo>
                  <a:cubicBezTo>
                    <a:pt x="350" y="26"/>
                    <a:pt x="350" y="26"/>
                    <a:pt x="351" y="26"/>
                  </a:cubicBezTo>
                  <a:cubicBezTo>
                    <a:pt x="351" y="26"/>
                    <a:pt x="351" y="27"/>
                    <a:pt x="352" y="27"/>
                  </a:cubicBezTo>
                  <a:cubicBezTo>
                    <a:pt x="351" y="27"/>
                    <a:pt x="351" y="28"/>
                    <a:pt x="351" y="28"/>
                  </a:cubicBezTo>
                  <a:cubicBezTo>
                    <a:pt x="351" y="27"/>
                    <a:pt x="350" y="27"/>
                    <a:pt x="350" y="27"/>
                  </a:cubicBezTo>
                  <a:close/>
                  <a:moveTo>
                    <a:pt x="353" y="31"/>
                  </a:moveTo>
                  <a:cubicBezTo>
                    <a:pt x="353" y="31"/>
                    <a:pt x="352" y="31"/>
                    <a:pt x="352" y="31"/>
                  </a:cubicBezTo>
                  <a:cubicBezTo>
                    <a:pt x="352" y="30"/>
                    <a:pt x="352" y="29"/>
                    <a:pt x="351" y="29"/>
                  </a:cubicBezTo>
                  <a:cubicBezTo>
                    <a:pt x="352" y="28"/>
                    <a:pt x="352" y="28"/>
                    <a:pt x="352" y="28"/>
                  </a:cubicBezTo>
                  <a:cubicBezTo>
                    <a:pt x="352" y="28"/>
                    <a:pt x="352" y="28"/>
                    <a:pt x="352" y="28"/>
                  </a:cubicBezTo>
                  <a:cubicBezTo>
                    <a:pt x="353" y="29"/>
                    <a:pt x="353" y="30"/>
                    <a:pt x="353" y="31"/>
                  </a:cubicBezTo>
                  <a:close/>
                  <a:moveTo>
                    <a:pt x="353" y="27"/>
                  </a:moveTo>
                  <a:cubicBezTo>
                    <a:pt x="353" y="27"/>
                    <a:pt x="354" y="26"/>
                    <a:pt x="354" y="26"/>
                  </a:cubicBezTo>
                  <a:cubicBezTo>
                    <a:pt x="355" y="27"/>
                    <a:pt x="355" y="28"/>
                    <a:pt x="355" y="29"/>
                  </a:cubicBezTo>
                  <a:cubicBezTo>
                    <a:pt x="355" y="28"/>
                    <a:pt x="354" y="28"/>
                    <a:pt x="353" y="27"/>
                  </a:cubicBezTo>
                  <a:close/>
                  <a:moveTo>
                    <a:pt x="359" y="32"/>
                  </a:moveTo>
                  <a:cubicBezTo>
                    <a:pt x="359" y="32"/>
                    <a:pt x="359" y="32"/>
                    <a:pt x="359" y="32"/>
                  </a:cubicBezTo>
                  <a:cubicBezTo>
                    <a:pt x="358" y="29"/>
                    <a:pt x="357" y="27"/>
                    <a:pt x="355" y="25"/>
                  </a:cubicBezTo>
                  <a:cubicBezTo>
                    <a:pt x="356" y="25"/>
                    <a:pt x="357" y="24"/>
                    <a:pt x="357" y="24"/>
                  </a:cubicBezTo>
                  <a:cubicBezTo>
                    <a:pt x="356" y="25"/>
                    <a:pt x="356" y="25"/>
                    <a:pt x="355" y="25"/>
                  </a:cubicBezTo>
                  <a:cubicBezTo>
                    <a:pt x="355" y="25"/>
                    <a:pt x="355" y="25"/>
                    <a:pt x="355" y="25"/>
                  </a:cubicBezTo>
                  <a:cubicBezTo>
                    <a:pt x="354" y="25"/>
                    <a:pt x="354" y="24"/>
                    <a:pt x="354" y="24"/>
                  </a:cubicBezTo>
                  <a:cubicBezTo>
                    <a:pt x="355" y="24"/>
                    <a:pt x="356" y="24"/>
                    <a:pt x="357" y="23"/>
                  </a:cubicBezTo>
                  <a:cubicBezTo>
                    <a:pt x="358" y="26"/>
                    <a:pt x="359" y="29"/>
                    <a:pt x="359" y="32"/>
                  </a:cubicBezTo>
                  <a:cubicBezTo>
                    <a:pt x="359" y="32"/>
                    <a:pt x="359" y="32"/>
                    <a:pt x="359" y="32"/>
                  </a:cubicBezTo>
                  <a:close/>
                  <a:moveTo>
                    <a:pt x="368" y="22"/>
                  </a:moveTo>
                  <a:cubicBezTo>
                    <a:pt x="369" y="23"/>
                    <a:pt x="370" y="24"/>
                    <a:pt x="371" y="24"/>
                  </a:cubicBezTo>
                  <a:cubicBezTo>
                    <a:pt x="370" y="24"/>
                    <a:pt x="370" y="25"/>
                    <a:pt x="369" y="25"/>
                  </a:cubicBezTo>
                  <a:cubicBezTo>
                    <a:pt x="369" y="25"/>
                    <a:pt x="369" y="24"/>
                    <a:pt x="369" y="24"/>
                  </a:cubicBezTo>
                  <a:cubicBezTo>
                    <a:pt x="368" y="24"/>
                    <a:pt x="368" y="23"/>
                    <a:pt x="368" y="22"/>
                  </a:cubicBezTo>
                  <a:close/>
                  <a:moveTo>
                    <a:pt x="369" y="28"/>
                  </a:moveTo>
                  <a:cubicBezTo>
                    <a:pt x="369" y="28"/>
                    <a:pt x="369" y="28"/>
                    <a:pt x="369" y="29"/>
                  </a:cubicBezTo>
                  <a:cubicBezTo>
                    <a:pt x="369" y="28"/>
                    <a:pt x="369" y="27"/>
                    <a:pt x="369" y="26"/>
                  </a:cubicBezTo>
                  <a:cubicBezTo>
                    <a:pt x="369" y="26"/>
                    <a:pt x="369" y="26"/>
                    <a:pt x="369" y="26"/>
                  </a:cubicBezTo>
                  <a:cubicBezTo>
                    <a:pt x="370" y="26"/>
                    <a:pt x="370" y="27"/>
                    <a:pt x="370" y="27"/>
                  </a:cubicBezTo>
                  <a:cubicBezTo>
                    <a:pt x="370" y="27"/>
                    <a:pt x="370" y="28"/>
                    <a:pt x="369" y="28"/>
                  </a:cubicBezTo>
                  <a:close/>
                  <a:moveTo>
                    <a:pt x="371" y="25"/>
                  </a:moveTo>
                  <a:cubicBezTo>
                    <a:pt x="371" y="25"/>
                    <a:pt x="371" y="25"/>
                    <a:pt x="370" y="25"/>
                  </a:cubicBezTo>
                  <a:cubicBezTo>
                    <a:pt x="371" y="25"/>
                    <a:pt x="371" y="25"/>
                    <a:pt x="371" y="25"/>
                  </a:cubicBezTo>
                  <a:cubicBezTo>
                    <a:pt x="371" y="26"/>
                    <a:pt x="371" y="26"/>
                    <a:pt x="371" y="26"/>
                  </a:cubicBezTo>
                  <a:cubicBezTo>
                    <a:pt x="370" y="26"/>
                    <a:pt x="370" y="26"/>
                    <a:pt x="370" y="26"/>
                  </a:cubicBezTo>
                  <a:cubicBezTo>
                    <a:pt x="370" y="25"/>
                    <a:pt x="370" y="25"/>
                    <a:pt x="370" y="25"/>
                  </a:cubicBezTo>
                  <a:cubicBezTo>
                    <a:pt x="371" y="25"/>
                    <a:pt x="371" y="25"/>
                    <a:pt x="371" y="25"/>
                  </a:cubicBezTo>
                  <a:cubicBezTo>
                    <a:pt x="371" y="25"/>
                    <a:pt x="371" y="25"/>
                    <a:pt x="371" y="25"/>
                  </a:cubicBezTo>
                  <a:close/>
                  <a:moveTo>
                    <a:pt x="372" y="30"/>
                  </a:moveTo>
                  <a:cubicBezTo>
                    <a:pt x="372" y="30"/>
                    <a:pt x="372" y="30"/>
                    <a:pt x="372" y="29"/>
                  </a:cubicBezTo>
                  <a:cubicBezTo>
                    <a:pt x="372" y="30"/>
                    <a:pt x="372" y="30"/>
                    <a:pt x="372" y="30"/>
                  </a:cubicBezTo>
                  <a:cubicBezTo>
                    <a:pt x="372" y="30"/>
                    <a:pt x="372" y="30"/>
                    <a:pt x="372" y="30"/>
                  </a:cubicBezTo>
                  <a:close/>
                  <a:moveTo>
                    <a:pt x="375" y="27"/>
                  </a:moveTo>
                  <a:cubicBezTo>
                    <a:pt x="375" y="27"/>
                    <a:pt x="375" y="27"/>
                    <a:pt x="375" y="27"/>
                  </a:cubicBezTo>
                  <a:cubicBezTo>
                    <a:pt x="374" y="27"/>
                    <a:pt x="374" y="26"/>
                    <a:pt x="374" y="26"/>
                  </a:cubicBezTo>
                  <a:cubicBezTo>
                    <a:pt x="374" y="26"/>
                    <a:pt x="374" y="26"/>
                    <a:pt x="374" y="26"/>
                  </a:cubicBezTo>
                  <a:cubicBezTo>
                    <a:pt x="375" y="26"/>
                    <a:pt x="375" y="26"/>
                    <a:pt x="375" y="26"/>
                  </a:cubicBezTo>
                  <a:cubicBezTo>
                    <a:pt x="375" y="27"/>
                    <a:pt x="375" y="27"/>
                    <a:pt x="375" y="27"/>
                  </a:cubicBezTo>
                  <a:close/>
                  <a:moveTo>
                    <a:pt x="376" y="26"/>
                  </a:moveTo>
                  <a:cubicBezTo>
                    <a:pt x="375" y="26"/>
                    <a:pt x="375" y="26"/>
                    <a:pt x="375" y="26"/>
                  </a:cubicBezTo>
                  <a:cubicBezTo>
                    <a:pt x="375" y="25"/>
                    <a:pt x="376" y="25"/>
                    <a:pt x="377" y="24"/>
                  </a:cubicBezTo>
                  <a:cubicBezTo>
                    <a:pt x="377" y="25"/>
                    <a:pt x="377" y="25"/>
                    <a:pt x="377" y="25"/>
                  </a:cubicBezTo>
                  <a:cubicBezTo>
                    <a:pt x="377" y="25"/>
                    <a:pt x="376" y="26"/>
                    <a:pt x="376" y="26"/>
                  </a:cubicBezTo>
                  <a:close/>
                  <a:moveTo>
                    <a:pt x="377" y="29"/>
                  </a:moveTo>
                  <a:cubicBezTo>
                    <a:pt x="377" y="29"/>
                    <a:pt x="377" y="29"/>
                    <a:pt x="377" y="29"/>
                  </a:cubicBezTo>
                  <a:cubicBezTo>
                    <a:pt x="377" y="29"/>
                    <a:pt x="377" y="28"/>
                    <a:pt x="377" y="28"/>
                  </a:cubicBezTo>
                  <a:cubicBezTo>
                    <a:pt x="378" y="28"/>
                    <a:pt x="378" y="29"/>
                    <a:pt x="379" y="29"/>
                  </a:cubicBezTo>
                  <a:cubicBezTo>
                    <a:pt x="378" y="29"/>
                    <a:pt x="378" y="29"/>
                    <a:pt x="377" y="29"/>
                  </a:cubicBezTo>
                  <a:close/>
                  <a:moveTo>
                    <a:pt x="378" y="27"/>
                  </a:moveTo>
                  <a:cubicBezTo>
                    <a:pt x="378" y="27"/>
                    <a:pt x="378" y="27"/>
                    <a:pt x="378" y="26"/>
                  </a:cubicBezTo>
                  <a:cubicBezTo>
                    <a:pt x="379" y="27"/>
                    <a:pt x="379" y="27"/>
                    <a:pt x="379" y="28"/>
                  </a:cubicBezTo>
                  <a:cubicBezTo>
                    <a:pt x="379" y="28"/>
                    <a:pt x="378" y="27"/>
                    <a:pt x="378" y="27"/>
                  </a:cubicBezTo>
                  <a:close/>
                  <a:moveTo>
                    <a:pt x="380" y="28"/>
                  </a:moveTo>
                  <a:cubicBezTo>
                    <a:pt x="380" y="27"/>
                    <a:pt x="379" y="27"/>
                    <a:pt x="379" y="26"/>
                  </a:cubicBezTo>
                  <a:cubicBezTo>
                    <a:pt x="379" y="26"/>
                    <a:pt x="380" y="27"/>
                    <a:pt x="380" y="27"/>
                  </a:cubicBezTo>
                  <a:cubicBezTo>
                    <a:pt x="380" y="28"/>
                    <a:pt x="380" y="28"/>
                    <a:pt x="380" y="28"/>
                  </a:cubicBezTo>
                  <a:close/>
                  <a:moveTo>
                    <a:pt x="385" y="24"/>
                  </a:moveTo>
                  <a:cubicBezTo>
                    <a:pt x="385" y="25"/>
                    <a:pt x="384" y="25"/>
                    <a:pt x="384" y="25"/>
                  </a:cubicBezTo>
                  <a:cubicBezTo>
                    <a:pt x="383" y="25"/>
                    <a:pt x="382" y="24"/>
                    <a:pt x="381" y="24"/>
                  </a:cubicBezTo>
                  <a:cubicBezTo>
                    <a:pt x="382" y="23"/>
                    <a:pt x="383" y="22"/>
                    <a:pt x="383" y="21"/>
                  </a:cubicBezTo>
                  <a:cubicBezTo>
                    <a:pt x="384" y="22"/>
                    <a:pt x="385" y="23"/>
                    <a:pt x="387" y="24"/>
                  </a:cubicBezTo>
                  <a:cubicBezTo>
                    <a:pt x="386" y="24"/>
                    <a:pt x="386" y="24"/>
                    <a:pt x="385" y="24"/>
                  </a:cubicBezTo>
                  <a:cubicBezTo>
                    <a:pt x="384" y="24"/>
                    <a:pt x="383" y="23"/>
                    <a:pt x="382" y="23"/>
                  </a:cubicBezTo>
                  <a:cubicBezTo>
                    <a:pt x="382" y="23"/>
                    <a:pt x="384" y="23"/>
                    <a:pt x="385" y="24"/>
                  </a:cubicBezTo>
                  <a:close/>
                  <a:moveTo>
                    <a:pt x="383" y="26"/>
                  </a:moveTo>
                  <a:cubicBezTo>
                    <a:pt x="382" y="26"/>
                    <a:pt x="382" y="26"/>
                    <a:pt x="381" y="27"/>
                  </a:cubicBezTo>
                  <a:cubicBezTo>
                    <a:pt x="381" y="26"/>
                    <a:pt x="380" y="26"/>
                    <a:pt x="379" y="25"/>
                  </a:cubicBezTo>
                  <a:cubicBezTo>
                    <a:pt x="380" y="25"/>
                    <a:pt x="380" y="24"/>
                    <a:pt x="380" y="24"/>
                  </a:cubicBezTo>
                  <a:cubicBezTo>
                    <a:pt x="381" y="25"/>
                    <a:pt x="382" y="25"/>
                    <a:pt x="383" y="26"/>
                  </a:cubicBezTo>
                  <a:close/>
                  <a:moveTo>
                    <a:pt x="381" y="29"/>
                  </a:moveTo>
                  <a:cubicBezTo>
                    <a:pt x="381" y="28"/>
                    <a:pt x="381" y="28"/>
                    <a:pt x="381" y="28"/>
                  </a:cubicBezTo>
                  <a:cubicBezTo>
                    <a:pt x="382" y="28"/>
                    <a:pt x="382" y="28"/>
                    <a:pt x="382" y="28"/>
                  </a:cubicBezTo>
                  <a:cubicBezTo>
                    <a:pt x="382" y="29"/>
                    <a:pt x="381" y="29"/>
                    <a:pt x="381" y="29"/>
                  </a:cubicBezTo>
                  <a:close/>
                  <a:moveTo>
                    <a:pt x="384" y="28"/>
                  </a:moveTo>
                  <a:cubicBezTo>
                    <a:pt x="384" y="28"/>
                    <a:pt x="384" y="28"/>
                    <a:pt x="384" y="28"/>
                  </a:cubicBezTo>
                  <a:cubicBezTo>
                    <a:pt x="383" y="28"/>
                    <a:pt x="383" y="28"/>
                    <a:pt x="382" y="27"/>
                  </a:cubicBezTo>
                  <a:cubicBezTo>
                    <a:pt x="383" y="27"/>
                    <a:pt x="383" y="27"/>
                    <a:pt x="383" y="26"/>
                  </a:cubicBezTo>
                  <a:cubicBezTo>
                    <a:pt x="384" y="27"/>
                    <a:pt x="385" y="27"/>
                    <a:pt x="385" y="28"/>
                  </a:cubicBezTo>
                  <a:cubicBezTo>
                    <a:pt x="385" y="28"/>
                    <a:pt x="385" y="28"/>
                    <a:pt x="384" y="28"/>
                  </a:cubicBezTo>
                  <a:close/>
                  <a:moveTo>
                    <a:pt x="384" y="26"/>
                  </a:moveTo>
                  <a:cubicBezTo>
                    <a:pt x="385" y="25"/>
                    <a:pt x="385" y="25"/>
                    <a:pt x="385" y="25"/>
                  </a:cubicBezTo>
                  <a:cubicBezTo>
                    <a:pt x="386" y="25"/>
                    <a:pt x="387" y="26"/>
                    <a:pt x="387" y="26"/>
                  </a:cubicBezTo>
                  <a:cubicBezTo>
                    <a:pt x="387" y="27"/>
                    <a:pt x="387" y="27"/>
                    <a:pt x="386" y="27"/>
                  </a:cubicBezTo>
                  <a:cubicBezTo>
                    <a:pt x="386" y="27"/>
                    <a:pt x="385" y="26"/>
                    <a:pt x="384" y="26"/>
                  </a:cubicBezTo>
                  <a:close/>
                  <a:moveTo>
                    <a:pt x="387" y="28"/>
                  </a:moveTo>
                  <a:cubicBezTo>
                    <a:pt x="387" y="28"/>
                    <a:pt x="387" y="28"/>
                    <a:pt x="387" y="28"/>
                  </a:cubicBezTo>
                  <a:cubicBezTo>
                    <a:pt x="387" y="28"/>
                    <a:pt x="387" y="27"/>
                    <a:pt x="388" y="27"/>
                  </a:cubicBezTo>
                  <a:cubicBezTo>
                    <a:pt x="388" y="28"/>
                    <a:pt x="387" y="28"/>
                    <a:pt x="387" y="28"/>
                  </a:cubicBezTo>
                  <a:close/>
                  <a:moveTo>
                    <a:pt x="386" y="24"/>
                  </a:moveTo>
                  <a:cubicBezTo>
                    <a:pt x="386" y="24"/>
                    <a:pt x="386" y="24"/>
                    <a:pt x="387" y="24"/>
                  </a:cubicBezTo>
                  <a:cubicBezTo>
                    <a:pt x="387" y="24"/>
                    <a:pt x="388" y="25"/>
                    <a:pt x="389" y="26"/>
                  </a:cubicBezTo>
                  <a:cubicBezTo>
                    <a:pt x="389" y="26"/>
                    <a:pt x="388" y="26"/>
                    <a:pt x="388" y="26"/>
                  </a:cubicBezTo>
                  <a:cubicBezTo>
                    <a:pt x="388" y="26"/>
                    <a:pt x="387" y="25"/>
                    <a:pt x="386" y="24"/>
                  </a:cubicBezTo>
                  <a:close/>
                  <a:moveTo>
                    <a:pt x="389" y="27"/>
                  </a:moveTo>
                  <a:cubicBezTo>
                    <a:pt x="389" y="27"/>
                    <a:pt x="389" y="27"/>
                    <a:pt x="389" y="27"/>
                  </a:cubicBezTo>
                  <a:cubicBezTo>
                    <a:pt x="389" y="27"/>
                    <a:pt x="389" y="26"/>
                    <a:pt x="389" y="26"/>
                  </a:cubicBezTo>
                  <a:cubicBezTo>
                    <a:pt x="389" y="27"/>
                    <a:pt x="389" y="27"/>
                    <a:pt x="389" y="27"/>
                  </a:cubicBezTo>
                  <a:close/>
                  <a:moveTo>
                    <a:pt x="390" y="25"/>
                  </a:moveTo>
                  <a:cubicBezTo>
                    <a:pt x="389" y="24"/>
                    <a:pt x="388" y="24"/>
                    <a:pt x="387" y="23"/>
                  </a:cubicBezTo>
                  <a:cubicBezTo>
                    <a:pt x="386" y="23"/>
                    <a:pt x="385" y="22"/>
                    <a:pt x="384" y="21"/>
                  </a:cubicBezTo>
                  <a:cubicBezTo>
                    <a:pt x="384" y="21"/>
                    <a:pt x="385" y="21"/>
                    <a:pt x="385" y="20"/>
                  </a:cubicBezTo>
                  <a:cubicBezTo>
                    <a:pt x="387" y="21"/>
                    <a:pt x="389" y="23"/>
                    <a:pt x="390" y="24"/>
                  </a:cubicBezTo>
                  <a:cubicBezTo>
                    <a:pt x="390" y="24"/>
                    <a:pt x="390" y="25"/>
                    <a:pt x="390" y="25"/>
                  </a:cubicBezTo>
                  <a:close/>
                  <a:moveTo>
                    <a:pt x="392" y="27"/>
                  </a:moveTo>
                  <a:cubicBezTo>
                    <a:pt x="391" y="26"/>
                    <a:pt x="391" y="26"/>
                    <a:pt x="391" y="26"/>
                  </a:cubicBezTo>
                  <a:cubicBezTo>
                    <a:pt x="391" y="26"/>
                    <a:pt x="391" y="26"/>
                    <a:pt x="391" y="25"/>
                  </a:cubicBezTo>
                  <a:cubicBezTo>
                    <a:pt x="392" y="26"/>
                    <a:pt x="392" y="26"/>
                    <a:pt x="392" y="26"/>
                  </a:cubicBezTo>
                  <a:cubicBezTo>
                    <a:pt x="392" y="26"/>
                    <a:pt x="392" y="27"/>
                    <a:pt x="392" y="27"/>
                  </a:cubicBezTo>
                  <a:close/>
                  <a:moveTo>
                    <a:pt x="390" y="25"/>
                  </a:moveTo>
                  <a:cubicBezTo>
                    <a:pt x="390" y="25"/>
                    <a:pt x="390" y="25"/>
                    <a:pt x="391" y="24"/>
                  </a:cubicBezTo>
                  <a:cubicBezTo>
                    <a:pt x="391" y="25"/>
                    <a:pt x="391" y="25"/>
                    <a:pt x="391" y="25"/>
                  </a:cubicBezTo>
                  <a:cubicBezTo>
                    <a:pt x="391" y="25"/>
                    <a:pt x="391" y="25"/>
                    <a:pt x="390" y="25"/>
                  </a:cubicBezTo>
                  <a:close/>
                  <a:moveTo>
                    <a:pt x="393" y="28"/>
                  </a:moveTo>
                  <a:cubicBezTo>
                    <a:pt x="393" y="28"/>
                    <a:pt x="393" y="28"/>
                    <a:pt x="392" y="27"/>
                  </a:cubicBezTo>
                  <a:cubicBezTo>
                    <a:pt x="392" y="27"/>
                    <a:pt x="392" y="27"/>
                    <a:pt x="392" y="27"/>
                  </a:cubicBezTo>
                  <a:cubicBezTo>
                    <a:pt x="393" y="27"/>
                    <a:pt x="393" y="28"/>
                    <a:pt x="393" y="28"/>
                  </a:cubicBezTo>
                  <a:cubicBezTo>
                    <a:pt x="393" y="28"/>
                    <a:pt x="393" y="28"/>
                    <a:pt x="393" y="28"/>
                  </a:cubicBezTo>
                  <a:close/>
                  <a:moveTo>
                    <a:pt x="391" y="23"/>
                  </a:moveTo>
                  <a:cubicBezTo>
                    <a:pt x="391" y="23"/>
                    <a:pt x="392" y="23"/>
                    <a:pt x="392" y="22"/>
                  </a:cubicBezTo>
                  <a:cubicBezTo>
                    <a:pt x="393" y="23"/>
                    <a:pt x="393" y="24"/>
                    <a:pt x="394" y="25"/>
                  </a:cubicBezTo>
                  <a:cubicBezTo>
                    <a:pt x="394" y="25"/>
                    <a:pt x="393" y="25"/>
                    <a:pt x="393" y="25"/>
                  </a:cubicBezTo>
                  <a:cubicBezTo>
                    <a:pt x="393" y="24"/>
                    <a:pt x="392" y="24"/>
                    <a:pt x="391" y="23"/>
                  </a:cubicBezTo>
                  <a:close/>
                  <a:moveTo>
                    <a:pt x="393" y="25"/>
                  </a:moveTo>
                  <a:cubicBezTo>
                    <a:pt x="394" y="25"/>
                    <a:pt x="394" y="25"/>
                    <a:pt x="394" y="25"/>
                  </a:cubicBezTo>
                  <a:cubicBezTo>
                    <a:pt x="394" y="25"/>
                    <a:pt x="394" y="25"/>
                    <a:pt x="394" y="25"/>
                  </a:cubicBezTo>
                  <a:cubicBezTo>
                    <a:pt x="394" y="25"/>
                    <a:pt x="394" y="25"/>
                    <a:pt x="394" y="25"/>
                  </a:cubicBezTo>
                  <a:cubicBezTo>
                    <a:pt x="394" y="25"/>
                    <a:pt x="393" y="25"/>
                    <a:pt x="393" y="25"/>
                  </a:cubicBezTo>
                  <a:close/>
                  <a:moveTo>
                    <a:pt x="395" y="26"/>
                  </a:moveTo>
                  <a:cubicBezTo>
                    <a:pt x="394" y="26"/>
                    <a:pt x="394" y="26"/>
                    <a:pt x="394" y="26"/>
                  </a:cubicBezTo>
                  <a:cubicBezTo>
                    <a:pt x="394" y="26"/>
                    <a:pt x="394" y="26"/>
                    <a:pt x="395" y="26"/>
                  </a:cubicBezTo>
                  <a:cubicBezTo>
                    <a:pt x="395" y="26"/>
                    <a:pt x="395" y="26"/>
                    <a:pt x="395" y="26"/>
                  </a:cubicBezTo>
                  <a:cubicBezTo>
                    <a:pt x="395" y="26"/>
                    <a:pt x="395" y="26"/>
                    <a:pt x="395" y="26"/>
                  </a:cubicBezTo>
                  <a:close/>
                  <a:moveTo>
                    <a:pt x="396" y="24"/>
                  </a:moveTo>
                  <a:cubicBezTo>
                    <a:pt x="396" y="24"/>
                    <a:pt x="396" y="24"/>
                    <a:pt x="395" y="24"/>
                  </a:cubicBezTo>
                  <a:cubicBezTo>
                    <a:pt x="396" y="24"/>
                    <a:pt x="396" y="24"/>
                    <a:pt x="396" y="24"/>
                  </a:cubicBezTo>
                  <a:cubicBezTo>
                    <a:pt x="396" y="24"/>
                    <a:pt x="396" y="24"/>
                    <a:pt x="396" y="24"/>
                  </a:cubicBezTo>
                  <a:cubicBezTo>
                    <a:pt x="396" y="24"/>
                    <a:pt x="396" y="24"/>
                    <a:pt x="396" y="24"/>
                  </a:cubicBezTo>
                  <a:close/>
                  <a:moveTo>
                    <a:pt x="397" y="22"/>
                  </a:moveTo>
                  <a:cubicBezTo>
                    <a:pt x="398" y="23"/>
                    <a:pt x="398" y="23"/>
                    <a:pt x="399" y="23"/>
                  </a:cubicBezTo>
                  <a:cubicBezTo>
                    <a:pt x="398" y="23"/>
                    <a:pt x="398" y="23"/>
                    <a:pt x="398" y="23"/>
                  </a:cubicBezTo>
                  <a:cubicBezTo>
                    <a:pt x="398" y="23"/>
                    <a:pt x="398" y="23"/>
                    <a:pt x="397" y="22"/>
                  </a:cubicBezTo>
                  <a:close/>
                  <a:moveTo>
                    <a:pt x="400" y="25"/>
                  </a:moveTo>
                  <a:cubicBezTo>
                    <a:pt x="400" y="25"/>
                    <a:pt x="399" y="25"/>
                    <a:pt x="399" y="25"/>
                  </a:cubicBezTo>
                  <a:cubicBezTo>
                    <a:pt x="399" y="25"/>
                    <a:pt x="399" y="24"/>
                    <a:pt x="398" y="24"/>
                  </a:cubicBezTo>
                  <a:cubicBezTo>
                    <a:pt x="398" y="24"/>
                    <a:pt x="399" y="23"/>
                    <a:pt x="399" y="23"/>
                  </a:cubicBezTo>
                  <a:cubicBezTo>
                    <a:pt x="399" y="23"/>
                    <a:pt x="400" y="24"/>
                    <a:pt x="400" y="24"/>
                  </a:cubicBezTo>
                  <a:cubicBezTo>
                    <a:pt x="400" y="24"/>
                    <a:pt x="400" y="25"/>
                    <a:pt x="400" y="25"/>
                  </a:cubicBezTo>
                  <a:cubicBezTo>
                    <a:pt x="400" y="25"/>
                    <a:pt x="400" y="25"/>
                    <a:pt x="400" y="25"/>
                  </a:cubicBezTo>
                  <a:close/>
                  <a:moveTo>
                    <a:pt x="402" y="24"/>
                  </a:moveTo>
                  <a:cubicBezTo>
                    <a:pt x="402" y="24"/>
                    <a:pt x="402" y="24"/>
                    <a:pt x="402" y="24"/>
                  </a:cubicBezTo>
                  <a:cubicBezTo>
                    <a:pt x="402" y="24"/>
                    <a:pt x="402" y="23"/>
                    <a:pt x="402" y="23"/>
                  </a:cubicBezTo>
                  <a:cubicBezTo>
                    <a:pt x="402" y="23"/>
                    <a:pt x="402" y="23"/>
                    <a:pt x="402" y="23"/>
                  </a:cubicBezTo>
                  <a:cubicBezTo>
                    <a:pt x="402" y="23"/>
                    <a:pt x="402" y="23"/>
                    <a:pt x="402" y="24"/>
                  </a:cubicBezTo>
                  <a:close/>
                  <a:moveTo>
                    <a:pt x="405" y="26"/>
                  </a:moveTo>
                  <a:cubicBezTo>
                    <a:pt x="405" y="26"/>
                    <a:pt x="405" y="26"/>
                    <a:pt x="405" y="26"/>
                  </a:cubicBezTo>
                  <a:cubicBezTo>
                    <a:pt x="405" y="26"/>
                    <a:pt x="404" y="25"/>
                    <a:pt x="404" y="25"/>
                  </a:cubicBezTo>
                  <a:cubicBezTo>
                    <a:pt x="404" y="25"/>
                    <a:pt x="404" y="24"/>
                    <a:pt x="404" y="24"/>
                  </a:cubicBezTo>
                  <a:cubicBezTo>
                    <a:pt x="405" y="24"/>
                    <a:pt x="405" y="24"/>
                    <a:pt x="406" y="25"/>
                  </a:cubicBezTo>
                  <a:cubicBezTo>
                    <a:pt x="405" y="25"/>
                    <a:pt x="405" y="25"/>
                    <a:pt x="405" y="26"/>
                  </a:cubicBezTo>
                  <a:close/>
                  <a:moveTo>
                    <a:pt x="408" y="26"/>
                  </a:moveTo>
                  <a:cubicBezTo>
                    <a:pt x="408" y="26"/>
                    <a:pt x="407" y="26"/>
                    <a:pt x="407" y="26"/>
                  </a:cubicBezTo>
                  <a:cubicBezTo>
                    <a:pt x="407" y="26"/>
                    <a:pt x="407" y="26"/>
                    <a:pt x="407" y="26"/>
                  </a:cubicBezTo>
                  <a:cubicBezTo>
                    <a:pt x="407" y="26"/>
                    <a:pt x="408" y="26"/>
                    <a:pt x="408" y="26"/>
                  </a:cubicBezTo>
                  <a:close/>
                  <a:moveTo>
                    <a:pt x="408" y="21"/>
                  </a:moveTo>
                  <a:cubicBezTo>
                    <a:pt x="408" y="21"/>
                    <a:pt x="408" y="21"/>
                    <a:pt x="409" y="22"/>
                  </a:cubicBezTo>
                  <a:cubicBezTo>
                    <a:pt x="407" y="22"/>
                    <a:pt x="407" y="23"/>
                    <a:pt x="406" y="24"/>
                  </a:cubicBezTo>
                  <a:cubicBezTo>
                    <a:pt x="405" y="24"/>
                    <a:pt x="405" y="24"/>
                    <a:pt x="404" y="24"/>
                  </a:cubicBezTo>
                  <a:cubicBezTo>
                    <a:pt x="404" y="23"/>
                    <a:pt x="405" y="23"/>
                    <a:pt x="405" y="23"/>
                  </a:cubicBezTo>
                  <a:cubicBezTo>
                    <a:pt x="406" y="22"/>
                    <a:pt x="407" y="22"/>
                    <a:pt x="408" y="21"/>
                  </a:cubicBezTo>
                  <a:close/>
                  <a:moveTo>
                    <a:pt x="406" y="17"/>
                  </a:moveTo>
                  <a:cubicBezTo>
                    <a:pt x="407" y="17"/>
                    <a:pt x="407" y="17"/>
                    <a:pt x="408" y="17"/>
                  </a:cubicBezTo>
                  <a:cubicBezTo>
                    <a:pt x="408" y="18"/>
                    <a:pt x="408" y="18"/>
                    <a:pt x="407" y="18"/>
                  </a:cubicBezTo>
                  <a:cubicBezTo>
                    <a:pt x="407" y="18"/>
                    <a:pt x="406" y="17"/>
                    <a:pt x="406" y="17"/>
                  </a:cubicBezTo>
                  <a:cubicBezTo>
                    <a:pt x="406" y="17"/>
                    <a:pt x="406" y="17"/>
                    <a:pt x="406" y="17"/>
                  </a:cubicBezTo>
                  <a:close/>
                  <a:moveTo>
                    <a:pt x="407" y="18"/>
                  </a:moveTo>
                  <a:cubicBezTo>
                    <a:pt x="405" y="20"/>
                    <a:pt x="403" y="22"/>
                    <a:pt x="403" y="23"/>
                  </a:cubicBezTo>
                  <a:cubicBezTo>
                    <a:pt x="402" y="23"/>
                    <a:pt x="402" y="23"/>
                    <a:pt x="402" y="23"/>
                  </a:cubicBezTo>
                  <a:cubicBezTo>
                    <a:pt x="401" y="23"/>
                    <a:pt x="401" y="23"/>
                    <a:pt x="401"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1"/>
                    <a:pt x="403" y="19"/>
                    <a:pt x="405" y="17"/>
                  </a:cubicBezTo>
                  <a:cubicBezTo>
                    <a:pt x="406" y="18"/>
                    <a:pt x="406" y="18"/>
                    <a:pt x="407" y="18"/>
                  </a:cubicBezTo>
                  <a:close/>
                  <a:moveTo>
                    <a:pt x="397" y="14"/>
                  </a:moveTo>
                  <a:cubicBezTo>
                    <a:pt x="398" y="14"/>
                    <a:pt x="401" y="15"/>
                    <a:pt x="405" y="17"/>
                  </a:cubicBezTo>
                  <a:cubicBezTo>
                    <a:pt x="403" y="18"/>
                    <a:pt x="401" y="19"/>
                    <a:pt x="400" y="22"/>
                  </a:cubicBezTo>
                  <a:cubicBezTo>
                    <a:pt x="399" y="22"/>
                    <a:pt x="399" y="22"/>
                    <a:pt x="398" y="22"/>
                  </a:cubicBezTo>
                  <a:cubicBezTo>
                    <a:pt x="398" y="22"/>
                    <a:pt x="399" y="22"/>
                    <a:pt x="400" y="23"/>
                  </a:cubicBezTo>
                  <a:cubicBezTo>
                    <a:pt x="400" y="23"/>
                    <a:pt x="400" y="23"/>
                    <a:pt x="400" y="23"/>
                  </a:cubicBezTo>
                  <a:cubicBezTo>
                    <a:pt x="400" y="23"/>
                    <a:pt x="400" y="23"/>
                    <a:pt x="399" y="23"/>
                  </a:cubicBezTo>
                  <a:cubicBezTo>
                    <a:pt x="399" y="23"/>
                    <a:pt x="398" y="22"/>
                    <a:pt x="397" y="22"/>
                  </a:cubicBezTo>
                  <a:cubicBezTo>
                    <a:pt x="397" y="20"/>
                    <a:pt x="397" y="18"/>
                    <a:pt x="399" y="16"/>
                  </a:cubicBezTo>
                  <a:cubicBezTo>
                    <a:pt x="399" y="16"/>
                    <a:pt x="396" y="18"/>
                    <a:pt x="396" y="21"/>
                  </a:cubicBezTo>
                  <a:cubicBezTo>
                    <a:pt x="394" y="21"/>
                    <a:pt x="392" y="20"/>
                    <a:pt x="390" y="19"/>
                  </a:cubicBezTo>
                  <a:cubicBezTo>
                    <a:pt x="390" y="19"/>
                    <a:pt x="393" y="20"/>
                    <a:pt x="396" y="22"/>
                  </a:cubicBezTo>
                  <a:cubicBezTo>
                    <a:pt x="396" y="22"/>
                    <a:pt x="396" y="23"/>
                    <a:pt x="396" y="24"/>
                  </a:cubicBezTo>
                  <a:cubicBezTo>
                    <a:pt x="396" y="24"/>
                    <a:pt x="396" y="24"/>
                    <a:pt x="395" y="24"/>
                  </a:cubicBezTo>
                  <a:cubicBezTo>
                    <a:pt x="395" y="23"/>
                    <a:pt x="394" y="22"/>
                    <a:pt x="393" y="21"/>
                  </a:cubicBezTo>
                  <a:cubicBezTo>
                    <a:pt x="393" y="21"/>
                    <a:pt x="393" y="21"/>
                    <a:pt x="393" y="21"/>
                  </a:cubicBezTo>
                  <a:cubicBezTo>
                    <a:pt x="393" y="21"/>
                    <a:pt x="393" y="21"/>
                    <a:pt x="393" y="21"/>
                  </a:cubicBezTo>
                  <a:cubicBezTo>
                    <a:pt x="392" y="20"/>
                    <a:pt x="390" y="19"/>
                    <a:pt x="388" y="19"/>
                  </a:cubicBezTo>
                  <a:cubicBezTo>
                    <a:pt x="392" y="16"/>
                    <a:pt x="396" y="15"/>
                    <a:pt x="397" y="14"/>
                  </a:cubicBezTo>
                  <a:close/>
                  <a:moveTo>
                    <a:pt x="387" y="19"/>
                  </a:moveTo>
                  <a:cubicBezTo>
                    <a:pt x="389" y="20"/>
                    <a:pt x="390" y="21"/>
                    <a:pt x="392" y="22"/>
                  </a:cubicBezTo>
                  <a:cubicBezTo>
                    <a:pt x="392" y="22"/>
                    <a:pt x="391" y="23"/>
                    <a:pt x="391" y="23"/>
                  </a:cubicBezTo>
                  <a:cubicBezTo>
                    <a:pt x="390" y="22"/>
                    <a:pt x="388" y="21"/>
                    <a:pt x="386" y="20"/>
                  </a:cubicBezTo>
                  <a:cubicBezTo>
                    <a:pt x="386" y="19"/>
                    <a:pt x="387" y="19"/>
                    <a:pt x="387" y="19"/>
                  </a:cubicBezTo>
                  <a:close/>
                  <a:moveTo>
                    <a:pt x="385" y="18"/>
                  </a:moveTo>
                  <a:cubicBezTo>
                    <a:pt x="385" y="18"/>
                    <a:pt x="386" y="18"/>
                    <a:pt x="386" y="18"/>
                  </a:cubicBezTo>
                  <a:cubicBezTo>
                    <a:pt x="386" y="19"/>
                    <a:pt x="385" y="19"/>
                    <a:pt x="385" y="19"/>
                  </a:cubicBezTo>
                  <a:cubicBezTo>
                    <a:pt x="384" y="19"/>
                    <a:pt x="384" y="19"/>
                    <a:pt x="383" y="18"/>
                  </a:cubicBezTo>
                  <a:cubicBezTo>
                    <a:pt x="384" y="18"/>
                    <a:pt x="384" y="18"/>
                    <a:pt x="385" y="18"/>
                  </a:cubicBezTo>
                  <a:close/>
                  <a:moveTo>
                    <a:pt x="383" y="19"/>
                  </a:moveTo>
                  <a:cubicBezTo>
                    <a:pt x="383" y="19"/>
                    <a:pt x="384" y="19"/>
                    <a:pt x="384" y="20"/>
                  </a:cubicBezTo>
                  <a:cubicBezTo>
                    <a:pt x="384" y="20"/>
                    <a:pt x="383" y="20"/>
                    <a:pt x="382" y="21"/>
                  </a:cubicBezTo>
                  <a:cubicBezTo>
                    <a:pt x="382" y="21"/>
                    <a:pt x="382" y="20"/>
                    <a:pt x="381" y="20"/>
                  </a:cubicBezTo>
                  <a:cubicBezTo>
                    <a:pt x="381" y="20"/>
                    <a:pt x="382" y="20"/>
                    <a:pt x="382" y="21"/>
                  </a:cubicBezTo>
                  <a:cubicBezTo>
                    <a:pt x="381" y="21"/>
                    <a:pt x="380" y="22"/>
                    <a:pt x="379" y="23"/>
                  </a:cubicBezTo>
                  <a:cubicBezTo>
                    <a:pt x="379" y="23"/>
                    <a:pt x="378" y="22"/>
                    <a:pt x="378" y="22"/>
                  </a:cubicBezTo>
                  <a:cubicBezTo>
                    <a:pt x="378" y="22"/>
                    <a:pt x="379" y="22"/>
                    <a:pt x="379" y="22"/>
                  </a:cubicBezTo>
                  <a:cubicBezTo>
                    <a:pt x="378" y="22"/>
                    <a:pt x="378" y="22"/>
                    <a:pt x="378" y="22"/>
                  </a:cubicBezTo>
                  <a:cubicBezTo>
                    <a:pt x="377" y="22"/>
                    <a:pt x="377" y="22"/>
                    <a:pt x="377" y="22"/>
                  </a:cubicBezTo>
                  <a:cubicBezTo>
                    <a:pt x="379" y="20"/>
                    <a:pt x="381" y="19"/>
                    <a:pt x="383" y="19"/>
                  </a:cubicBezTo>
                  <a:close/>
                  <a:moveTo>
                    <a:pt x="376" y="22"/>
                  </a:moveTo>
                  <a:cubicBezTo>
                    <a:pt x="377" y="22"/>
                    <a:pt x="377" y="22"/>
                    <a:pt x="377" y="22"/>
                  </a:cubicBezTo>
                  <a:cubicBezTo>
                    <a:pt x="377" y="22"/>
                    <a:pt x="376" y="22"/>
                    <a:pt x="376" y="22"/>
                  </a:cubicBezTo>
                  <a:cubicBezTo>
                    <a:pt x="376" y="22"/>
                    <a:pt x="376" y="22"/>
                    <a:pt x="376" y="22"/>
                  </a:cubicBezTo>
                  <a:close/>
                  <a:moveTo>
                    <a:pt x="377" y="22"/>
                  </a:moveTo>
                  <a:cubicBezTo>
                    <a:pt x="378" y="23"/>
                    <a:pt x="378" y="23"/>
                    <a:pt x="379" y="23"/>
                  </a:cubicBezTo>
                  <a:cubicBezTo>
                    <a:pt x="379" y="23"/>
                    <a:pt x="379" y="23"/>
                    <a:pt x="379" y="23"/>
                  </a:cubicBezTo>
                  <a:cubicBezTo>
                    <a:pt x="378" y="23"/>
                    <a:pt x="378" y="23"/>
                    <a:pt x="378" y="24"/>
                  </a:cubicBezTo>
                  <a:cubicBezTo>
                    <a:pt x="378" y="23"/>
                    <a:pt x="378" y="23"/>
                    <a:pt x="379" y="23"/>
                  </a:cubicBezTo>
                  <a:cubicBezTo>
                    <a:pt x="378" y="24"/>
                    <a:pt x="378" y="24"/>
                    <a:pt x="378" y="24"/>
                  </a:cubicBezTo>
                  <a:cubicBezTo>
                    <a:pt x="378" y="24"/>
                    <a:pt x="377" y="24"/>
                    <a:pt x="377" y="24"/>
                  </a:cubicBezTo>
                  <a:cubicBezTo>
                    <a:pt x="378" y="24"/>
                    <a:pt x="378" y="24"/>
                    <a:pt x="378" y="24"/>
                  </a:cubicBezTo>
                  <a:cubicBezTo>
                    <a:pt x="378" y="24"/>
                    <a:pt x="378" y="24"/>
                    <a:pt x="377" y="24"/>
                  </a:cubicBezTo>
                  <a:cubicBezTo>
                    <a:pt x="377" y="24"/>
                    <a:pt x="377" y="24"/>
                    <a:pt x="377" y="24"/>
                  </a:cubicBezTo>
                  <a:cubicBezTo>
                    <a:pt x="376" y="23"/>
                    <a:pt x="376" y="23"/>
                    <a:pt x="376" y="23"/>
                  </a:cubicBezTo>
                  <a:cubicBezTo>
                    <a:pt x="376" y="23"/>
                    <a:pt x="377" y="23"/>
                    <a:pt x="377" y="22"/>
                  </a:cubicBezTo>
                  <a:close/>
                  <a:moveTo>
                    <a:pt x="376" y="23"/>
                  </a:moveTo>
                  <a:cubicBezTo>
                    <a:pt x="376" y="23"/>
                    <a:pt x="376" y="23"/>
                    <a:pt x="376" y="23"/>
                  </a:cubicBezTo>
                  <a:cubicBezTo>
                    <a:pt x="376" y="23"/>
                    <a:pt x="376" y="23"/>
                    <a:pt x="376" y="23"/>
                  </a:cubicBezTo>
                  <a:cubicBezTo>
                    <a:pt x="376" y="23"/>
                    <a:pt x="376" y="23"/>
                    <a:pt x="376" y="23"/>
                  </a:cubicBezTo>
                  <a:close/>
                  <a:moveTo>
                    <a:pt x="375" y="23"/>
                  </a:moveTo>
                  <a:cubicBezTo>
                    <a:pt x="375" y="24"/>
                    <a:pt x="376" y="24"/>
                    <a:pt x="376" y="24"/>
                  </a:cubicBezTo>
                  <a:cubicBezTo>
                    <a:pt x="376" y="25"/>
                    <a:pt x="375" y="25"/>
                    <a:pt x="374" y="25"/>
                  </a:cubicBezTo>
                  <a:cubicBezTo>
                    <a:pt x="374" y="25"/>
                    <a:pt x="374" y="25"/>
                    <a:pt x="374" y="25"/>
                  </a:cubicBezTo>
                  <a:cubicBezTo>
                    <a:pt x="374" y="25"/>
                    <a:pt x="375" y="24"/>
                    <a:pt x="375" y="23"/>
                  </a:cubicBezTo>
                  <a:close/>
                  <a:moveTo>
                    <a:pt x="374" y="25"/>
                  </a:moveTo>
                  <a:cubicBezTo>
                    <a:pt x="374" y="25"/>
                    <a:pt x="374" y="25"/>
                    <a:pt x="374" y="26"/>
                  </a:cubicBezTo>
                  <a:cubicBezTo>
                    <a:pt x="374" y="26"/>
                    <a:pt x="374" y="26"/>
                    <a:pt x="374" y="26"/>
                  </a:cubicBezTo>
                  <a:cubicBezTo>
                    <a:pt x="374" y="26"/>
                    <a:pt x="374" y="26"/>
                    <a:pt x="373" y="26"/>
                  </a:cubicBezTo>
                  <a:cubicBezTo>
                    <a:pt x="374" y="25"/>
                    <a:pt x="374" y="25"/>
                    <a:pt x="374" y="25"/>
                  </a:cubicBezTo>
                  <a:close/>
                  <a:moveTo>
                    <a:pt x="374" y="27"/>
                  </a:moveTo>
                  <a:cubicBezTo>
                    <a:pt x="374" y="27"/>
                    <a:pt x="374" y="27"/>
                    <a:pt x="374" y="28"/>
                  </a:cubicBezTo>
                  <a:cubicBezTo>
                    <a:pt x="374" y="27"/>
                    <a:pt x="374" y="27"/>
                    <a:pt x="373" y="27"/>
                  </a:cubicBezTo>
                  <a:cubicBezTo>
                    <a:pt x="373" y="27"/>
                    <a:pt x="374" y="27"/>
                    <a:pt x="374" y="28"/>
                  </a:cubicBezTo>
                  <a:cubicBezTo>
                    <a:pt x="374" y="28"/>
                    <a:pt x="374" y="28"/>
                    <a:pt x="373" y="29"/>
                  </a:cubicBezTo>
                  <a:cubicBezTo>
                    <a:pt x="373" y="29"/>
                    <a:pt x="373" y="28"/>
                    <a:pt x="372" y="28"/>
                  </a:cubicBezTo>
                  <a:cubicBezTo>
                    <a:pt x="372" y="28"/>
                    <a:pt x="373" y="27"/>
                    <a:pt x="373" y="27"/>
                  </a:cubicBezTo>
                  <a:cubicBezTo>
                    <a:pt x="373" y="27"/>
                    <a:pt x="373" y="27"/>
                    <a:pt x="373" y="26"/>
                  </a:cubicBezTo>
                  <a:cubicBezTo>
                    <a:pt x="373" y="26"/>
                    <a:pt x="373" y="27"/>
                    <a:pt x="374" y="27"/>
                  </a:cubicBezTo>
                  <a:close/>
                  <a:moveTo>
                    <a:pt x="373" y="23"/>
                  </a:moveTo>
                  <a:cubicBezTo>
                    <a:pt x="373" y="23"/>
                    <a:pt x="373" y="23"/>
                    <a:pt x="372" y="24"/>
                  </a:cubicBezTo>
                  <a:cubicBezTo>
                    <a:pt x="372" y="24"/>
                    <a:pt x="372" y="24"/>
                    <a:pt x="371" y="24"/>
                  </a:cubicBezTo>
                  <a:cubicBezTo>
                    <a:pt x="370" y="23"/>
                    <a:pt x="369" y="22"/>
                    <a:pt x="368" y="22"/>
                  </a:cubicBezTo>
                  <a:cubicBezTo>
                    <a:pt x="367" y="21"/>
                    <a:pt x="367" y="20"/>
                    <a:pt x="366" y="19"/>
                  </a:cubicBezTo>
                  <a:cubicBezTo>
                    <a:pt x="368" y="20"/>
                    <a:pt x="371" y="21"/>
                    <a:pt x="373" y="23"/>
                  </a:cubicBezTo>
                  <a:close/>
                  <a:moveTo>
                    <a:pt x="362" y="15"/>
                  </a:moveTo>
                  <a:cubicBezTo>
                    <a:pt x="363" y="16"/>
                    <a:pt x="364" y="17"/>
                    <a:pt x="365" y="18"/>
                  </a:cubicBezTo>
                  <a:cubicBezTo>
                    <a:pt x="364" y="18"/>
                    <a:pt x="362" y="17"/>
                    <a:pt x="361" y="17"/>
                  </a:cubicBezTo>
                  <a:cubicBezTo>
                    <a:pt x="361" y="17"/>
                    <a:pt x="363" y="17"/>
                    <a:pt x="365" y="18"/>
                  </a:cubicBezTo>
                  <a:cubicBezTo>
                    <a:pt x="366" y="20"/>
                    <a:pt x="366" y="21"/>
                    <a:pt x="367" y="23"/>
                  </a:cubicBezTo>
                  <a:cubicBezTo>
                    <a:pt x="365" y="21"/>
                    <a:pt x="362" y="20"/>
                    <a:pt x="360" y="18"/>
                  </a:cubicBezTo>
                  <a:cubicBezTo>
                    <a:pt x="360" y="18"/>
                    <a:pt x="363" y="20"/>
                    <a:pt x="367" y="23"/>
                  </a:cubicBezTo>
                  <a:cubicBezTo>
                    <a:pt x="367" y="25"/>
                    <a:pt x="367" y="26"/>
                    <a:pt x="366" y="27"/>
                  </a:cubicBezTo>
                  <a:cubicBezTo>
                    <a:pt x="366" y="27"/>
                    <a:pt x="366" y="27"/>
                    <a:pt x="366" y="27"/>
                  </a:cubicBezTo>
                  <a:cubicBezTo>
                    <a:pt x="366" y="27"/>
                    <a:pt x="366" y="27"/>
                    <a:pt x="366" y="27"/>
                  </a:cubicBezTo>
                  <a:cubicBezTo>
                    <a:pt x="366" y="27"/>
                    <a:pt x="366" y="27"/>
                    <a:pt x="366" y="28"/>
                  </a:cubicBezTo>
                  <a:cubicBezTo>
                    <a:pt x="366" y="28"/>
                    <a:pt x="365" y="28"/>
                    <a:pt x="365" y="29"/>
                  </a:cubicBezTo>
                  <a:cubicBezTo>
                    <a:pt x="365" y="29"/>
                    <a:pt x="365" y="29"/>
                    <a:pt x="364" y="29"/>
                  </a:cubicBezTo>
                  <a:cubicBezTo>
                    <a:pt x="363" y="23"/>
                    <a:pt x="360" y="19"/>
                    <a:pt x="357" y="17"/>
                  </a:cubicBezTo>
                  <a:cubicBezTo>
                    <a:pt x="359" y="16"/>
                    <a:pt x="360" y="15"/>
                    <a:pt x="362" y="15"/>
                  </a:cubicBezTo>
                  <a:close/>
                  <a:moveTo>
                    <a:pt x="357" y="17"/>
                  </a:moveTo>
                  <a:cubicBezTo>
                    <a:pt x="360" y="20"/>
                    <a:pt x="361" y="23"/>
                    <a:pt x="362" y="26"/>
                  </a:cubicBezTo>
                  <a:cubicBezTo>
                    <a:pt x="361" y="26"/>
                    <a:pt x="361" y="26"/>
                    <a:pt x="361" y="26"/>
                  </a:cubicBezTo>
                  <a:cubicBezTo>
                    <a:pt x="360" y="24"/>
                    <a:pt x="359" y="23"/>
                    <a:pt x="359" y="23"/>
                  </a:cubicBezTo>
                  <a:cubicBezTo>
                    <a:pt x="359" y="22"/>
                    <a:pt x="360" y="22"/>
                    <a:pt x="360" y="22"/>
                  </a:cubicBezTo>
                  <a:cubicBezTo>
                    <a:pt x="359" y="22"/>
                    <a:pt x="359" y="23"/>
                    <a:pt x="359" y="23"/>
                  </a:cubicBezTo>
                  <a:cubicBezTo>
                    <a:pt x="358" y="23"/>
                    <a:pt x="358" y="23"/>
                    <a:pt x="358" y="23"/>
                  </a:cubicBezTo>
                  <a:cubicBezTo>
                    <a:pt x="357" y="21"/>
                    <a:pt x="356" y="20"/>
                    <a:pt x="355" y="19"/>
                  </a:cubicBezTo>
                  <a:cubicBezTo>
                    <a:pt x="355" y="18"/>
                    <a:pt x="356" y="18"/>
                    <a:pt x="357" y="17"/>
                  </a:cubicBezTo>
                  <a:close/>
                  <a:moveTo>
                    <a:pt x="355" y="16"/>
                  </a:moveTo>
                  <a:cubicBezTo>
                    <a:pt x="355" y="16"/>
                    <a:pt x="356" y="17"/>
                    <a:pt x="356" y="17"/>
                  </a:cubicBezTo>
                  <a:cubicBezTo>
                    <a:pt x="355" y="17"/>
                    <a:pt x="354" y="18"/>
                    <a:pt x="354" y="18"/>
                  </a:cubicBezTo>
                  <a:cubicBezTo>
                    <a:pt x="353" y="18"/>
                    <a:pt x="353" y="17"/>
                    <a:pt x="353" y="17"/>
                  </a:cubicBezTo>
                  <a:cubicBezTo>
                    <a:pt x="353" y="17"/>
                    <a:pt x="354" y="16"/>
                    <a:pt x="355" y="16"/>
                  </a:cubicBezTo>
                  <a:close/>
                  <a:moveTo>
                    <a:pt x="353" y="18"/>
                  </a:moveTo>
                  <a:cubicBezTo>
                    <a:pt x="351" y="19"/>
                    <a:pt x="350" y="20"/>
                    <a:pt x="349" y="20"/>
                  </a:cubicBezTo>
                  <a:cubicBezTo>
                    <a:pt x="349" y="20"/>
                    <a:pt x="349" y="20"/>
                    <a:pt x="349" y="20"/>
                  </a:cubicBezTo>
                  <a:cubicBezTo>
                    <a:pt x="349" y="20"/>
                    <a:pt x="349" y="20"/>
                    <a:pt x="349" y="20"/>
                  </a:cubicBezTo>
                  <a:cubicBezTo>
                    <a:pt x="348" y="21"/>
                    <a:pt x="348" y="22"/>
                    <a:pt x="347" y="22"/>
                  </a:cubicBezTo>
                  <a:cubicBezTo>
                    <a:pt x="346" y="22"/>
                    <a:pt x="346" y="21"/>
                    <a:pt x="345" y="21"/>
                  </a:cubicBezTo>
                  <a:cubicBezTo>
                    <a:pt x="347" y="19"/>
                    <a:pt x="349" y="18"/>
                    <a:pt x="352" y="17"/>
                  </a:cubicBezTo>
                  <a:cubicBezTo>
                    <a:pt x="352" y="18"/>
                    <a:pt x="352" y="18"/>
                    <a:pt x="353" y="18"/>
                  </a:cubicBezTo>
                  <a:close/>
                  <a:moveTo>
                    <a:pt x="351" y="17"/>
                  </a:moveTo>
                  <a:cubicBezTo>
                    <a:pt x="348" y="18"/>
                    <a:pt x="346" y="19"/>
                    <a:pt x="344" y="20"/>
                  </a:cubicBezTo>
                  <a:cubicBezTo>
                    <a:pt x="343" y="19"/>
                    <a:pt x="342" y="19"/>
                    <a:pt x="342" y="19"/>
                  </a:cubicBezTo>
                  <a:cubicBezTo>
                    <a:pt x="343" y="18"/>
                    <a:pt x="343" y="18"/>
                    <a:pt x="343" y="18"/>
                  </a:cubicBezTo>
                  <a:cubicBezTo>
                    <a:pt x="343" y="18"/>
                    <a:pt x="342" y="18"/>
                    <a:pt x="342" y="18"/>
                  </a:cubicBezTo>
                  <a:cubicBezTo>
                    <a:pt x="341" y="18"/>
                    <a:pt x="340" y="17"/>
                    <a:pt x="340" y="17"/>
                  </a:cubicBezTo>
                  <a:cubicBezTo>
                    <a:pt x="342" y="16"/>
                    <a:pt x="343" y="15"/>
                    <a:pt x="343" y="15"/>
                  </a:cubicBezTo>
                  <a:cubicBezTo>
                    <a:pt x="342" y="15"/>
                    <a:pt x="340" y="16"/>
                    <a:pt x="339" y="17"/>
                  </a:cubicBezTo>
                  <a:cubicBezTo>
                    <a:pt x="338" y="16"/>
                    <a:pt x="337" y="15"/>
                    <a:pt x="337" y="15"/>
                  </a:cubicBezTo>
                  <a:cubicBezTo>
                    <a:pt x="339" y="13"/>
                    <a:pt x="341" y="12"/>
                    <a:pt x="344" y="11"/>
                  </a:cubicBezTo>
                  <a:cubicBezTo>
                    <a:pt x="346" y="12"/>
                    <a:pt x="349" y="14"/>
                    <a:pt x="351" y="17"/>
                  </a:cubicBezTo>
                  <a:close/>
                  <a:moveTo>
                    <a:pt x="342" y="10"/>
                  </a:moveTo>
                  <a:cubicBezTo>
                    <a:pt x="342" y="10"/>
                    <a:pt x="343" y="11"/>
                    <a:pt x="344" y="11"/>
                  </a:cubicBezTo>
                  <a:cubicBezTo>
                    <a:pt x="338" y="13"/>
                    <a:pt x="334" y="15"/>
                    <a:pt x="332" y="17"/>
                  </a:cubicBezTo>
                  <a:cubicBezTo>
                    <a:pt x="331" y="16"/>
                    <a:pt x="331" y="16"/>
                    <a:pt x="331" y="16"/>
                  </a:cubicBezTo>
                  <a:cubicBezTo>
                    <a:pt x="334" y="12"/>
                    <a:pt x="339" y="11"/>
                    <a:pt x="342" y="10"/>
                  </a:cubicBezTo>
                  <a:close/>
                  <a:moveTo>
                    <a:pt x="330" y="16"/>
                  </a:moveTo>
                  <a:cubicBezTo>
                    <a:pt x="331" y="16"/>
                    <a:pt x="331" y="17"/>
                    <a:pt x="331" y="17"/>
                  </a:cubicBezTo>
                  <a:cubicBezTo>
                    <a:pt x="330" y="18"/>
                    <a:pt x="329" y="19"/>
                    <a:pt x="328" y="20"/>
                  </a:cubicBezTo>
                  <a:cubicBezTo>
                    <a:pt x="329" y="18"/>
                    <a:pt x="330" y="17"/>
                    <a:pt x="330" y="16"/>
                  </a:cubicBezTo>
                  <a:close/>
                  <a:moveTo>
                    <a:pt x="327" y="18"/>
                  </a:moveTo>
                  <a:cubicBezTo>
                    <a:pt x="326" y="18"/>
                    <a:pt x="326" y="19"/>
                    <a:pt x="326" y="19"/>
                  </a:cubicBezTo>
                  <a:cubicBezTo>
                    <a:pt x="326" y="19"/>
                    <a:pt x="326" y="19"/>
                    <a:pt x="326" y="18"/>
                  </a:cubicBezTo>
                  <a:cubicBezTo>
                    <a:pt x="326" y="18"/>
                    <a:pt x="326" y="18"/>
                    <a:pt x="326" y="18"/>
                  </a:cubicBezTo>
                  <a:cubicBezTo>
                    <a:pt x="326" y="18"/>
                    <a:pt x="326" y="18"/>
                    <a:pt x="327" y="18"/>
                  </a:cubicBezTo>
                  <a:close/>
                  <a:moveTo>
                    <a:pt x="326" y="20"/>
                  </a:moveTo>
                  <a:cubicBezTo>
                    <a:pt x="326" y="20"/>
                    <a:pt x="326" y="20"/>
                    <a:pt x="326" y="20"/>
                  </a:cubicBezTo>
                  <a:cubicBezTo>
                    <a:pt x="326" y="20"/>
                    <a:pt x="326" y="20"/>
                    <a:pt x="326" y="20"/>
                  </a:cubicBezTo>
                  <a:cubicBezTo>
                    <a:pt x="326" y="20"/>
                    <a:pt x="326" y="20"/>
                    <a:pt x="326" y="20"/>
                  </a:cubicBezTo>
                  <a:close/>
                  <a:moveTo>
                    <a:pt x="323" y="16"/>
                  </a:moveTo>
                  <a:cubicBezTo>
                    <a:pt x="323" y="16"/>
                    <a:pt x="323" y="17"/>
                    <a:pt x="323" y="17"/>
                  </a:cubicBezTo>
                  <a:cubicBezTo>
                    <a:pt x="323" y="17"/>
                    <a:pt x="322" y="17"/>
                    <a:pt x="322" y="16"/>
                  </a:cubicBezTo>
                  <a:cubicBezTo>
                    <a:pt x="322" y="16"/>
                    <a:pt x="323" y="16"/>
                    <a:pt x="323" y="16"/>
                  </a:cubicBezTo>
                  <a:close/>
                  <a:moveTo>
                    <a:pt x="321" y="17"/>
                  </a:moveTo>
                  <a:cubicBezTo>
                    <a:pt x="322" y="17"/>
                    <a:pt x="323" y="17"/>
                    <a:pt x="323" y="18"/>
                  </a:cubicBezTo>
                  <a:cubicBezTo>
                    <a:pt x="323" y="18"/>
                    <a:pt x="322" y="19"/>
                    <a:pt x="322" y="19"/>
                  </a:cubicBezTo>
                  <a:cubicBezTo>
                    <a:pt x="322" y="19"/>
                    <a:pt x="322" y="19"/>
                    <a:pt x="322" y="19"/>
                  </a:cubicBezTo>
                  <a:cubicBezTo>
                    <a:pt x="322" y="19"/>
                    <a:pt x="321" y="19"/>
                    <a:pt x="321" y="19"/>
                  </a:cubicBezTo>
                  <a:cubicBezTo>
                    <a:pt x="321" y="18"/>
                    <a:pt x="321" y="18"/>
                    <a:pt x="321" y="17"/>
                  </a:cubicBezTo>
                  <a:cubicBezTo>
                    <a:pt x="321" y="17"/>
                    <a:pt x="321" y="17"/>
                    <a:pt x="321" y="17"/>
                  </a:cubicBezTo>
                  <a:close/>
                  <a:moveTo>
                    <a:pt x="321" y="16"/>
                  </a:moveTo>
                  <a:cubicBezTo>
                    <a:pt x="321" y="16"/>
                    <a:pt x="320" y="16"/>
                    <a:pt x="320" y="16"/>
                  </a:cubicBezTo>
                  <a:cubicBezTo>
                    <a:pt x="320" y="16"/>
                    <a:pt x="320" y="16"/>
                    <a:pt x="320" y="16"/>
                  </a:cubicBezTo>
                  <a:cubicBezTo>
                    <a:pt x="320" y="16"/>
                    <a:pt x="321" y="16"/>
                    <a:pt x="321" y="16"/>
                  </a:cubicBezTo>
                  <a:close/>
                  <a:moveTo>
                    <a:pt x="299" y="21"/>
                  </a:moveTo>
                  <a:cubicBezTo>
                    <a:pt x="299" y="21"/>
                    <a:pt x="299" y="21"/>
                    <a:pt x="299" y="20"/>
                  </a:cubicBezTo>
                  <a:cubicBezTo>
                    <a:pt x="299" y="20"/>
                    <a:pt x="299" y="19"/>
                    <a:pt x="299" y="19"/>
                  </a:cubicBezTo>
                  <a:cubicBezTo>
                    <a:pt x="299" y="19"/>
                    <a:pt x="300" y="19"/>
                    <a:pt x="300" y="19"/>
                  </a:cubicBezTo>
                  <a:cubicBezTo>
                    <a:pt x="299" y="20"/>
                    <a:pt x="299" y="20"/>
                    <a:pt x="299" y="21"/>
                  </a:cubicBezTo>
                  <a:close/>
                  <a:moveTo>
                    <a:pt x="300" y="19"/>
                  </a:moveTo>
                  <a:cubicBezTo>
                    <a:pt x="300" y="19"/>
                    <a:pt x="299" y="19"/>
                    <a:pt x="299" y="19"/>
                  </a:cubicBezTo>
                  <a:cubicBezTo>
                    <a:pt x="300" y="18"/>
                    <a:pt x="300" y="17"/>
                    <a:pt x="300" y="17"/>
                  </a:cubicBezTo>
                  <a:cubicBezTo>
                    <a:pt x="301" y="17"/>
                    <a:pt x="301" y="17"/>
                    <a:pt x="301" y="18"/>
                  </a:cubicBezTo>
                  <a:cubicBezTo>
                    <a:pt x="301" y="18"/>
                    <a:pt x="300" y="19"/>
                    <a:pt x="300" y="19"/>
                  </a:cubicBezTo>
                  <a:close/>
                  <a:moveTo>
                    <a:pt x="302" y="17"/>
                  </a:moveTo>
                  <a:cubicBezTo>
                    <a:pt x="301" y="17"/>
                    <a:pt x="301" y="16"/>
                    <a:pt x="301" y="16"/>
                  </a:cubicBezTo>
                  <a:cubicBezTo>
                    <a:pt x="301" y="15"/>
                    <a:pt x="302" y="15"/>
                    <a:pt x="302" y="14"/>
                  </a:cubicBezTo>
                  <a:cubicBezTo>
                    <a:pt x="303" y="15"/>
                    <a:pt x="303" y="15"/>
                    <a:pt x="304" y="16"/>
                  </a:cubicBezTo>
                  <a:cubicBezTo>
                    <a:pt x="303" y="16"/>
                    <a:pt x="303" y="17"/>
                    <a:pt x="302" y="17"/>
                  </a:cubicBezTo>
                  <a:cubicBezTo>
                    <a:pt x="302" y="17"/>
                    <a:pt x="302" y="17"/>
                    <a:pt x="302" y="17"/>
                  </a:cubicBezTo>
                  <a:close/>
                  <a:moveTo>
                    <a:pt x="309" y="13"/>
                  </a:moveTo>
                  <a:cubicBezTo>
                    <a:pt x="308" y="12"/>
                    <a:pt x="307" y="12"/>
                    <a:pt x="306" y="12"/>
                  </a:cubicBezTo>
                  <a:cubicBezTo>
                    <a:pt x="307" y="11"/>
                    <a:pt x="308" y="10"/>
                    <a:pt x="308" y="10"/>
                  </a:cubicBezTo>
                  <a:cubicBezTo>
                    <a:pt x="310" y="11"/>
                    <a:pt x="312" y="13"/>
                    <a:pt x="313" y="15"/>
                  </a:cubicBezTo>
                  <a:cubicBezTo>
                    <a:pt x="312" y="14"/>
                    <a:pt x="311" y="14"/>
                    <a:pt x="310" y="13"/>
                  </a:cubicBezTo>
                  <a:cubicBezTo>
                    <a:pt x="310" y="13"/>
                    <a:pt x="310" y="13"/>
                    <a:pt x="310" y="13"/>
                  </a:cubicBezTo>
                  <a:cubicBezTo>
                    <a:pt x="310" y="13"/>
                    <a:pt x="310" y="13"/>
                    <a:pt x="309" y="13"/>
                  </a:cubicBezTo>
                  <a:close/>
                  <a:moveTo>
                    <a:pt x="309" y="13"/>
                  </a:moveTo>
                  <a:cubicBezTo>
                    <a:pt x="309" y="13"/>
                    <a:pt x="309" y="13"/>
                    <a:pt x="308" y="13"/>
                  </a:cubicBezTo>
                  <a:cubicBezTo>
                    <a:pt x="308" y="13"/>
                    <a:pt x="307" y="13"/>
                    <a:pt x="306" y="12"/>
                  </a:cubicBezTo>
                  <a:cubicBezTo>
                    <a:pt x="306" y="12"/>
                    <a:pt x="307" y="13"/>
                    <a:pt x="308" y="14"/>
                  </a:cubicBezTo>
                  <a:cubicBezTo>
                    <a:pt x="307" y="14"/>
                    <a:pt x="306" y="15"/>
                    <a:pt x="305" y="15"/>
                  </a:cubicBezTo>
                  <a:cubicBezTo>
                    <a:pt x="304" y="15"/>
                    <a:pt x="304" y="14"/>
                    <a:pt x="303" y="14"/>
                  </a:cubicBezTo>
                  <a:cubicBezTo>
                    <a:pt x="304" y="13"/>
                    <a:pt x="305" y="12"/>
                    <a:pt x="306" y="12"/>
                  </a:cubicBezTo>
                  <a:cubicBezTo>
                    <a:pt x="307" y="12"/>
                    <a:pt x="308" y="12"/>
                    <a:pt x="309" y="13"/>
                  </a:cubicBezTo>
                  <a:close/>
                  <a:moveTo>
                    <a:pt x="302" y="22"/>
                  </a:moveTo>
                  <a:cubicBezTo>
                    <a:pt x="302" y="22"/>
                    <a:pt x="302" y="22"/>
                    <a:pt x="302" y="22"/>
                  </a:cubicBezTo>
                  <a:cubicBezTo>
                    <a:pt x="302" y="22"/>
                    <a:pt x="302" y="21"/>
                    <a:pt x="302" y="21"/>
                  </a:cubicBezTo>
                  <a:cubicBezTo>
                    <a:pt x="302" y="21"/>
                    <a:pt x="302" y="22"/>
                    <a:pt x="302" y="22"/>
                  </a:cubicBezTo>
                  <a:close/>
                  <a:moveTo>
                    <a:pt x="304" y="20"/>
                  </a:moveTo>
                  <a:cubicBezTo>
                    <a:pt x="303" y="19"/>
                    <a:pt x="303" y="19"/>
                    <a:pt x="303" y="19"/>
                  </a:cubicBezTo>
                  <a:cubicBezTo>
                    <a:pt x="303" y="19"/>
                    <a:pt x="303" y="18"/>
                    <a:pt x="303" y="18"/>
                  </a:cubicBezTo>
                  <a:cubicBezTo>
                    <a:pt x="304" y="18"/>
                    <a:pt x="304" y="19"/>
                    <a:pt x="304" y="19"/>
                  </a:cubicBezTo>
                  <a:cubicBezTo>
                    <a:pt x="304" y="19"/>
                    <a:pt x="304" y="19"/>
                    <a:pt x="304" y="20"/>
                  </a:cubicBezTo>
                  <a:close/>
                  <a:moveTo>
                    <a:pt x="304" y="18"/>
                  </a:moveTo>
                  <a:cubicBezTo>
                    <a:pt x="304" y="18"/>
                    <a:pt x="304" y="17"/>
                    <a:pt x="305" y="17"/>
                  </a:cubicBezTo>
                  <a:cubicBezTo>
                    <a:pt x="305" y="17"/>
                    <a:pt x="305" y="18"/>
                    <a:pt x="306" y="18"/>
                  </a:cubicBezTo>
                  <a:cubicBezTo>
                    <a:pt x="305" y="18"/>
                    <a:pt x="305" y="18"/>
                    <a:pt x="305" y="19"/>
                  </a:cubicBezTo>
                  <a:cubicBezTo>
                    <a:pt x="304" y="18"/>
                    <a:pt x="304" y="18"/>
                    <a:pt x="304" y="18"/>
                  </a:cubicBezTo>
                  <a:close/>
                  <a:moveTo>
                    <a:pt x="306" y="22"/>
                  </a:moveTo>
                  <a:cubicBezTo>
                    <a:pt x="305" y="21"/>
                    <a:pt x="305" y="20"/>
                    <a:pt x="305" y="19"/>
                  </a:cubicBezTo>
                  <a:cubicBezTo>
                    <a:pt x="306" y="20"/>
                    <a:pt x="306" y="20"/>
                    <a:pt x="307" y="20"/>
                  </a:cubicBezTo>
                  <a:cubicBezTo>
                    <a:pt x="307" y="20"/>
                    <a:pt x="307" y="21"/>
                    <a:pt x="307" y="21"/>
                  </a:cubicBezTo>
                  <a:cubicBezTo>
                    <a:pt x="306" y="21"/>
                    <a:pt x="306" y="22"/>
                    <a:pt x="306" y="22"/>
                  </a:cubicBezTo>
                  <a:close/>
                  <a:moveTo>
                    <a:pt x="306" y="19"/>
                  </a:moveTo>
                  <a:cubicBezTo>
                    <a:pt x="306" y="19"/>
                    <a:pt x="306" y="19"/>
                    <a:pt x="306" y="19"/>
                  </a:cubicBezTo>
                  <a:cubicBezTo>
                    <a:pt x="306" y="19"/>
                    <a:pt x="306" y="19"/>
                    <a:pt x="306" y="19"/>
                  </a:cubicBezTo>
                  <a:cubicBezTo>
                    <a:pt x="306" y="19"/>
                    <a:pt x="306" y="19"/>
                    <a:pt x="306" y="19"/>
                  </a:cubicBezTo>
                  <a:close/>
                  <a:moveTo>
                    <a:pt x="306" y="16"/>
                  </a:moveTo>
                  <a:cubicBezTo>
                    <a:pt x="306" y="16"/>
                    <a:pt x="306" y="16"/>
                    <a:pt x="306" y="15"/>
                  </a:cubicBezTo>
                  <a:cubicBezTo>
                    <a:pt x="306" y="16"/>
                    <a:pt x="307" y="16"/>
                    <a:pt x="308" y="17"/>
                  </a:cubicBezTo>
                  <a:cubicBezTo>
                    <a:pt x="307" y="17"/>
                    <a:pt x="307" y="17"/>
                    <a:pt x="307" y="17"/>
                  </a:cubicBezTo>
                  <a:cubicBezTo>
                    <a:pt x="307" y="17"/>
                    <a:pt x="306" y="16"/>
                    <a:pt x="306" y="16"/>
                  </a:cubicBezTo>
                  <a:close/>
                  <a:moveTo>
                    <a:pt x="309" y="20"/>
                  </a:moveTo>
                  <a:cubicBezTo>
                    <a:pt x="309" y="20"/>
                    <a:pt x="309" y="19"/>
                    <a:pt x="309" y="19"/>
                  </a:cubicBezTo>
                  <a:cubicBezTo>
                    <a:pt x="309" y="19"/>
                    <a:pt x="309" y="19"/>
                    <a:pt x="309" y="20"/>
                  </a:cubicBezTo>
                  <a:cubicBezTo>
                    <a:pt x="309" y="20"/>
                    <a:pt x="309" y="20"/>
                    <a:pt x="309" y="20"/>
                  </a:cubicBezTo>
                  <a:close/>
                  <a:moveTo>
                    <a:pt x="309" y="19"/>
                  </a:moveTo>
                  <a:cubicBezTo>
                    <a:pt x="308" y="19"/>
                    <a:pt x="308" y="18"/>
                    <a:pt x="307" y="17"/>
                  </a:cubicBezTo>
                  <a:cubicBezTo>
                    <a:pt x="307" y="17"/>
                    <a:pt x="308" y="17"/>
                    <a:pt x="308" y="17"/>
                  </a:cubicBezTo>
                  <a:cubicBezTo>
                    <a:pt x="309" y="18"/>
                    <a:pt x="309" y="18"/>
                    <a:pt x="310" y="19"/>
                  </a:cubicBezTo>
                  <a:cubicBezTo>
                    <a:pt x="309" y="19"/>
                    <a:pt x="309" y="19"/>
                    <a:pt x="309" y="19"/>
                  </a:cubicBezTo>
                  <a:cubicBezTo>
                    <a:pt x="309" y="19"/>
                    <a:pt x="309" y="19"/>
                    <a:pt x="309" y="19"/>
                  </a:cubicBezTo>
                  <a:close/>
                  <a:moveTo>
                    <a:pt x="310" y="21"/>
                  </a:moveTo>
                  <a:cubicBezTo>
                    <a:pt x="310" y="21"/>
                    <a:pt x="310" y="21"/>
                    <a:pt x="310" y="21"/>
                  </a:cubicBezTo>
                  <a:cubicBezTo>
                    <a:pt x="310" y="21"/>
                    <a:pt x="310" y="21"/>
                    <a:pt x="310" y="21"/>
                  </a:cubicBezTo>
                  <a:cubicBezTo>
                    <a:pt x="310" y="21"/>
                    <a:pt x="310" y="21"/>
                    <a:pt x="310" y="21"/>
                  </a:cubicBezTo>
                  <a:close/>
                  <a:moveTo>
                    <a:pt x="308" y="17"/>
                  </a:moveTo>
                  <a:cubicBezTo>
                    <a:pt x="309" y="16"/>
                    <a:pt x="310" y="16"/>
                    <a:pt x="310" y="16"/>
                  </a:cubicBezTo>
                  <a:cubicBezTo>
                    <a:pt x="309" y="16"/>
                    <a:pt x="309" y="16"/>
                    <a:pt x="308" y="17"/>
                  </a:cubicBezTo>
                  <a:cubicBezTo>
                    <a:pt x="307" y="16"/>
                    <a:pt x="307" y="16"/>
                    <a:pt x="306" y="15"/>
                  </a:cubicBezTo>
                  <a:cubicBezTo>
                    <a:pt x="307" y="15"/>
                    <a:pt x="308" y="14"/>
                    <a:pt x="308" y="14"/>
                  </a:cubicBezTo>
                  <a:cubicBezTo>
                    <a:pt x="309" y="15"/>
                    <a:pt x="311" y="16"/>
                    <a:pt x="312" y="18"/>
                  </a:cubicBezTo>
                  <a:cubicBezTo>
                    <a:pt x="311" y="18"/>
                    <a:pt x="311" y="18"/>
                    <a:pt x="310" y="19"/>
                  </a:cubicBezTo>
                  <a:cubicBezTo>
                    <a:pt x="310" y="18"/>
                    <a:pt x="309" y="17"/>
                    <a:pt x="308" y="17"/>
                  </a:cubicBezTo>
                  <a:close/>
                  <a:moveTo>
                    <a:pt x="313" y="21"/>
                  </a:moveTo>
                  <a:cubicBezTo>
                    <a:pt x="312" y="21"/>
                    <a:pt x="312" y="21"/>
                    <a:pt x="312" y="21"/>
                  </a:cubicBezTo>
                  <a:cubicBezTo>
                    <a:pt x="312" y="20"/>
                    <a:pt x="312" y="20"/>
                    <a:pt x="311" y="20"/>
                  </a:cubicBezTo>
                  <a:cubicBezTo>
                    <a:pt x="312" y="19"/>
                    <a:pt x="312" y="19"/>
                    <a:pt x="312" y="19"/>
                  </a:cubicBezTo>
                  <a:cubicBezTo>
                    <a:pt x="312" y="20"/>
                    <a:pt x="313" y="20"/>
                    <a:pt x="313" y="21"/>
                  </a:cubicBezTo>
                  <a:cubicBezTo>
                    <a:pt x="313" y="21"/>
                    <a:pt x="313" y="21"/>
                    <a:pt x="313" y="21"/>
                  </a:cubicBezTo>
                  <a:close/>
                  <a:moveTo>
                    <a:pt x="309" y="14"/>
                  </a:moveTo>
                  <a:cubicBezTo>
                    <a:pt x="309" y="13"/>
                    <a:pt x="309" y="13"/>
                    <a:pt x="309" y="13"/>
                  </a:cubicBezTo>
                  <a:cubicBezTo>
                    <a:pt x="311" y="14"/>
                    <a:pt x="313" y="15"/>
                    <a:pt x="314" y="16"/>
                  </a:cubicBezTo>
                  <a:cubicBezTo>
                    <a:pt x="314" y="16"/>
                    <a:pt x="315" y="16"/>
                    <a:pt x="315" y="17"/>
                  </a:cubicBezTo>
                  <a:cubicBezTo>
                    <a:pt x="314" y="17"/>
                    <a:pt x="314" y="17"/>
                    <a:pt x="313" y="17"/>
                  </a:cubicBezTo>
                  <a:cubicBezTo>
                    <a:pt x="312" y="16"/>
                    <a:pt x="310" y="15"/>
                    <a:pt x="309" y="14"/>
                  </a:cubicBezTo>
                  <a:close/>
                  <a:moveTo>
                    <a:pt x="314" y="18"/>
                  </a:moveTo>
                  <a:cubicBezTo>
                    <a:pt x="314" y="18"/>
                    <a:pt x="315" y="17"/>
                    <a:pt x="315" y="17"/>
                  </a:cubicBezTo>
                  <a:cubicBezTo>
                    <a:pt x="315" y="18"/>
                    <a:pt x="316" y="18"/>
                    <a:pt x="316" y="19"/>
                  </a:cubicBezTo>
                  <a:cubicBezTo>
                    <a:pt x="316" y="19"/>
                    <a:pt x="315" y="19"/>
                    <a:pt x="315" y="19"/>
                  </a:cubicBezTo>
                  <a:cubicBezTo>
                    <a:pt x="315" y="19"/>
                    <a:pt x="314" y="19"/>
                    <a:pt x="314" y="18"/>
                  </a:cubicBezTo>
                  <a:close/>
                  <a:moveTo>
                    <a:pt x="316" y="21"/>
                  </a:moveTo>
                  <a:cubicBezTo>
                    <a:pt x="316" y="20"/>
                    <a:pt x="316" y="20"/>
                    <a:pt x="316" y="20"/>
                  </a:cubicBezTo>
                  <a:cubicBezTo>
                    <a:pt x="316" y="20"/>
                    <a:pt x="316" y="21"/>
                    <a:pt x="316" y="21"/>
                  </a:cubicBezTo>
                  <a:cubicBezTo>
                    <a:pt x="316" y="21"/>
                    <a:pt x="316" y="21"/>
                    <a:pt x="316" y="21"/>
                  </a:cubicBezTo>
                  <a:cubicBezTo>
                    <a:pt x="316" y="21"/>
                    <a:pt x="316" y="21"/>
                    <a:pt x="316" y="21"/>
                  </a:cubicBezTo>
                  <a:close/>
                  <a:moveTo>
                    <a:pt x="316" y="21"/>
                  </a:moveTo>
                  <a:cubicBezTo>
                    <a:pt x="316" y="21"/>
                    <a:pt x="316" y="21"/>
                    <a:pt x="316" y="21"/>
                  </a:cubicBezTo>
                  <a:cubicBezTo>
                    <a:pt x="316" y="21"/>
                    <a:pt x="316" y="21"/>
                    <a:pt x="316" y="21"/>
                  </a:cubicBezTo>
                  <a:cubicBezTo>
                    <a:pt x="316" y="21"/>
                    <a:pt x="316" y="21"/>
                    <a:pt x="316" y="21"/>
                  </a:cubicBezTo>
                  <a:cubicBezTo>
                    <a:pt x="316" y="21"/>
                    <a:pt x="316" y="21"/>
                    <a:pt x="316" y="21"/>
                  </a:cubicBezTo>
                  <a:close/>
                  <a:moveTo>
                    <a:pt x="316" y="22"/>
                  </a:moveTo>
                  <a:cubicBezTo>
                    <a:pt x="316" y="21"/>
                    <a:pt x="316" y="21"/>
                    <a:pt x="316" y="21"/>
                  </a:cubicBezTo>
                  <a:cubicBezTo>
                    <a:pt x="316" y="21"/>
                    <a:pt x="316" y="21"/>
                    <a:pt x="316" y="22"/>
                  </a:cubicBezTo>
                  <a:cubicBezTo>
                    <a:pt x="316" y="22"/>
                    <a:pt x="316" y="22"/>
                    <a:pt x="316" y="22"/>
                  </a:cubicBezTo>
                  <a:close/>
                  <a:moveTo>
                    <a:pt x="316" y="23"/>
                  </a:moveTo>
                  <a:cubicBezTo>
                    <a:pt x="316" y="23"/>
                    <a:pt x="316" y="23"/>
                    <a:pt x="316" y="22"/>
                  </a:cubicBezTo>
                  <a:cubicBezTo>
                    <a:pt x="316" y="22"/>
                    <a:pt x="316" y="22"/>
                    <a:pt x="316" y="22"/>
                  </a:cubicBezTo>
                  <a:cubicBezTo>
                    <a:pt x="316" y="22"/>
                    <a:pt x="317" y="23"/>
                    <a:pt x="317" y="23"/>
                  </a:cubicBezTo>
                  <a:cubicBezTo>
                    <a:pt x="317" y="23"/>
                    <a:pt x="317" y="23"/>
                    <a:pt x="316" y="23"/>
                  </a:cubicBezTo>
                  <a:close/>
                  <a:moveTo>
                    <a:pt x="318" y="17"/>
                  </a:moveTo>
                  <a:cubicBezTo>
                    <a:pt x="318" y="17"/>
                    <a:pt x="318" y="17"/>
                    <a:pt x="318" y="17"/>
                  </a:cubicBezTo>
                  <a:cubicBezTo>
                    <a:pt x="317" y="17"/>
                    <a:pt x="317" y="17"/>
                    <a:pt x="317" y="16"/>
                  </a:cubicBezTo>
                  <a:cubicBezTo>
                    <a:pt x="318" y="16"/>
                    <a:pt x="318" y="16"/>
                    <a:pt x="318" y="16"/>
                  </a:cubicBezTo>
                  <a:cubicBezTo>
                    <a:pt x="318" y="17"/>
                    <a:pt x="318" y="17"/>
                    <a:pt x="318" y="17"/>
                  </a:cubicBezTo>
                  <a:close/>
                  <a:moveTo>
                    <a:pt x="311" y="8"/>
                  </a:moveTo>
                  <a:cubicBezTo>
                    <a:pt x="315" y="11"/>
                    <a:pt x="317" y="13"/>
                    <a:pt x="318" y="15"/>
                  </a:cubicBezTo>
                  <a:cubicBezTo>
                    <a:pt x="317" y="15"/>
                    <a:pt x="317" y="15"/>
                    <a:pt x="317" y="15"/>
                  </a:cubicBezTo>
                  <a:cubicBezTo>
                    <a:pt x="317" y="15"/>
                    <a:pt x="318" y="15"/>
                    <a:pt x="318" y="15"/>
                  </a:cubicBezTo>
                  <a:cubicBezTo>
                    <a:pt x="318" y="16"/>
                    <a:pt x="318" y="16"/>
                    <a:pt x="318" y="16"/>
                  </a:cubicBezTo>
                  <a:cubicBezTo>
                    <a:pt x="318" y="16"/>
                    <a:pt x="317" y="16"/>
                    <a:pt x="317" y="16"/>
                  </a:cubicBezTo>
                  <a:cubicBezTo>
                    <a:pt x="315" y="14"/>
                    <a:pt x="313" y="12"/>
                    <a:pt x="309" y="9"/>
                  </a:cubicBezTo>
                  <a:cubicBezTo>
                    <a:pt x="310" y="9"/>
                    <a:pt x="310" y="9"/>
                    <a:pt x="311" y="8"/>
                  </a:cubicBezTo>
                  <a:close/>
                  <a:moveTo>
                    <a:pt x="309" y="8"/>
                  </a:moveTo>
                  <a:cubicBezTo>
                    <a:pt x="310" y="8"/>
                    <a:pt x="310" y="8"/>
                    <a:pt x="310" y="8"/>
                  </a:cubicBezTo>
                  <a:cubicBezTo>
                    <a:pt x="310" y="8"/>
                    <a:pt x="309" y="9"/>
                    <a:pt x="309" y="9"/>
                  </a:cubicBezTo>
                  <a:cubicBezTo>
                    <a:pt x="308" y="9"/>
                    <a:pt x="308" y="8"/>
                    <a:pt x="307" y="8"/>
                  </a:cubicBezTo>
                  <a:cubicBezTo>
                    <a:pt x="308" y="8"/>
                    <a:pt x="309" y="8"/>
                    <a:pt x="309" y="8"/>
                  </a:cubicBezTo>
                  <a:close/>
                  <a:moveTo>
                    <a:pt x="307" y="8"/>
                  </a:moveTo>
                  <a:cubicBezTo>
                    <a:pt x="307" y="9"/>
                    <a:pt x="307" y="9"/>
                    <a:pt x="308" y="9"/>
                  </a:cubicBezTo>
                  <a:cubicBezTo>
                    <a:pt x="305" y="10"/>
                    <a:pt x="303" y="12"/>
                    <a:pt x="302" y="13"/>
                  </a:cubicBezTo>
                  <a:cubicBezTo>
                    <a:pt x="301" y="12"/>
                    <a:pt x="301" y="12"/>
                    <a:pt x="300" y="12"/>
                  </a:cubicBezTo>
                  <a:cubicBezTo>
                    <a:pt x="302" y="10"/>
                    <a:pt x="305" y="9"/>
                    <a:pt x="307" y="8"/>
                  </a:cubicBezTo>
                  <a:close/>
                  <a:moveTo>
                    <a:pt x="299" y="12"/>
                  </a:moveTo>
                  <a:cubicBezTo>
                    <a:pt x="300" y="12"/>
                    <a:pt x="301" y="13"/>
                    <a:pt x="301" y="13"/>
                  </a:cubicBezTo>
                  <a:cubicBezTo>
                    <a:pt x="300" y="14"/>
                    <a:pt x="300" y="14"/>
                    <a:pt x="299" y="15"/>
                  </a:cubicBezTo>
                  <a:cubicBezTo>
                    <a:pt x="299" y="14"/>
                    <a:pt x="298" y="14"/>
                    <a:pt x="298" y="14"/>
                  </a:cubicBezTo>
                  <a:cubicBezTo>
                    <a:pt x="298" y="13"/>
                    <a:pt x="299" y="12"/>
                    <a:pt x="299" y="12"/>
                  </a:cubicBezTo>
                  <a:close/>
                  <a:moveTo>
                    <a:pt x="298" y="14"/>
                  </a:moveTo>
                  <a:cubicBezTo>
                    <a:pt x="298" y="14"/>
                    <a:pt x="299" y="14"/>
                    <a:pt x="299" y="15"/>
                  </a:cubicBezTo>
                  <a:cubicBezTo>
                    <a:pt x="298" y="16"/>
                    <a:pt x="297" y="17"/>
                    <a:pt x="296" y="18"/>
                  </a:cubicBezTo>
                  <a:cubicBezTo>
                    <a:pt x="296" y="18"/>
                    <a:pt x="296" y="17"/>
                    <a:pt x="296" y="17"/>
                  </a:cubicBezTo>
                  <a:cubicBezTo>
                    <a:pt x="296" y="16"/>
                    <a:pt x="297" y="15"/>
                    <a:pt x="298" y="14"/>
                  </a:cubicBezTo>
                  <a:close/>
                  <a:moveTo>
                    <a:pt x="295" y="18"/>
                  </a:moveTo>
                  <a:cubicBezTo>
                    <a:pt x="295" y="18"/>
                    <a:pt x="296" y="18"/>
                    <a:pt x="296" y="19"/>
                  </a:cubicBezTo>
                  <a:cubicBezTo>
                    <a:pt x="295" y="19"/>
                    <a:pt x="295" y="20"/>
                    <a:pt x="295" y="20"/>
                  </a:cubicBezTo>
                  <a:cubicBezTo>
                    <a:pt x="295" y="19"/>
                    <a:pt x="295" y="19"/>
                    <a:pt x="295" y="18"/>
                  </a:cubicBezTo>
                  <a:close/>
                  <a:moveTo>
                    <a:pt x="292" y="16"/>
                  </a:moveTo>
                  <a:cubicBezTo>
                    <a:pt x="293" y="16"/>
                    <a:pt x="293" y="16"/>
                    <a:pt x="293" y="16"/>
                  </a:cubicBezTo>
                  <a:cubicBezTo>
                    <a:pt x="293" y="17"/>
                    <a:pt x="293" y="18"/>
                    <a:pt x="293" y="18"/>
                  </a:cubicBezTo>
                  <a:cubicBezTo>
                    <a:pt x="292" y="18"/>
                    <a:pt x="292" y="18"/>
                    <a:pt x="292" y="18"/>
                  </a:cubicBezTo>
                  <a:cubicBezTo>
                    <a:pt x="293" y="17"/>
                    <a:pt x="293" y="16"/>
                    <a:pt x="292" y="16"/>
                  </a:cubicBezTo>
                  <a:close/>
                  <a:moveTo>
                    <a:pt x="289" y="17"/>
                  </a:moveTo>
                  <a:cubicBezTo>
                    <a:pt x="289" y="18"/>
                    <a:pt x="288" y="18"/>
                    <a:pt x="288" y="18"/>
                  </a:cubicBezTo>
                  <a:cubicBezTo>
                    <a:pt x="288" y="17"/>
                    <a:pt x="288" y="16"/>
                    <a:pt x="288" y="16"/>
                  </a:cubicBezTo>
                  <a:cubicBezTo>
                    <a:pt x="288" y="16"/>
                    <a:pt x="289" y="16"/>
                    <a:pt x="289" y="17"/>
                  </a:cubicBezTo>
                  <a:close/>
                  <a:moveTo>
                    <a:pt x="250" y="21"/>
                  </a:moveTo>
                  <a:cubicBezTo>
                    <a:pt x="250" y="19"/>
                    <a:pt x="251" y="17"/>
                    <a:pt x="252" y="16"/>
                  </a:cubicBezTo>
                  <a:cubicBezTo>
                    <a:pt x="252" y="16"/>
                    <a:pt x="252" y="17"/>
                    <a:pt x="253" y="17"/>
                  </a:cubicBezTo>
                  <a:cubicBezTo>
                    <a:pt x="251" y="19"/>
                    <a:pt x="250" y="21"/>
                    <a:pt x="250" y="21"/>
                  </a:cubicBezTo>
                  <a:close/>
                  <a:moveTo>
                    <a:pt x="264" y="20"/>
                  </a:moveTo>
                  <a:cubicBezTo>
                    <a:pt x="263" y="21"/>
                    <a:pt x="262" y="22"/>
                    <a:pt x="261" y="23"/>
                  </a:cubicBezTo>
                  <a:cubicBezTo>
                    <a:pt x="260" y="23"/>
                    <a:pt x="260" y="23"/>
                    <a:pt x="260" y="23"/>
                  </a:cubicBezTo>
                  <a:cubicBezTo>
                    <a:pt x="260" y="23"/>
                    <a:pt x="260" y="23"/>
                    <a:pt x="259" y="23"/>
                  </a:cubicBezTo>
                  <a:cubicBezTo>
                    <a:pt x="261" y="19"/>
                    <a:pt x="264" y="17"/>
                    <a:pt x="267" y="15"/>
                  </a:cubicBezTo>
                  <a:cubicBezTo>
                    <a:pt x="268" y="15"/>
                    <a:pt x="268" y="16"/>
                    <a:pt x="269" y="17"/>
                  </a:cubicBezTo>
                  <a:cubicBezTo>
                    <a:pt x="268" y="17"/>
                    <a:pt x="268" y="17"/>
                    <a:pt x="267" y="18"/>
                  </a:cubicBezTo>
                  <a:cubicBezTo>
                    <a:pt x="267" y="17"/>
                    <a:pt x="266" y="17"/>
                    <a:pt x="266" y="16"/>
                  </a:cubicBezTo>
                  <a:cubicBezTo>
                    <a:pt x="266" y="16"/>
                    <a:pt x="266" y="17"/>
                    <a:pt x="267" y="18"/>
                  </a:cubicBezTo>
                  <a:cubicBezTo>
                    <a:pt x="266" y="18"/>
                    <a:pt x="265" y="19"/>
                    <a:pt x="264" y="20"/>
                  </a:cubicBezTo>
                  <a:cubicBezTo>
                    <a:pt x="263" y="20"/>
                    <a:pt x="263" y="19"/>
                    <a:pt x="263" y="19"/>
                  </a:cubicBezTo>
                  <a:cubicBezTo>
                    <a:pt x="263" y="20"/>
                    <a:pt x="264" y="20"/>
                    <a:pt x="264" y="20"/>
                  </a:cubicBezTo>
                  <a:close/>
                  <a:moveTo>
                    <a:pt x="268" y="15"/>
                  </a:moveTo>
                  <a:cubicBezTo>
                    <a:pt x="268" y="15"/>
                    <a:pt x="268" y="15"/>
                    <a:pt x="268" y="15"/>
                  </a:cubicBezTo>
                  <a:cubicBezTo>
                    <a:pt x="269" y="15"/>
                    <a:pt x="269" y="15"/>
                    <a:pt x="270" y="16"/>
                  </a:cubicBezTo>
                  <a:cubicBezTo>
                    <a:pt x="270" y="16"/>
                    <a:pt x="269" y="16"/>
                    <a:pt x="269" y="16"/>
                  </a:cubicBezTo>
                  <a:cubicBezTo>
                    <a:pt x="269" y="16"/>
                    <a:pt x="268" y="15"/>
                    <a:pt x="268" y="15"/>
                  </a:cubicBezTo>
                  <a:close/>
                  <a:moveTo>
                    <a:pt x="265" y="23"/>
                  </a:moveTo>
                  <a:cubicBezTo>
                    <a:pt x="265" y="23"/>
                    <a:pt x="264" y="23"/>
                    <a:pt x="264" y="23"/>
                  </a:cubicBezTo>
                  <a:cubicBezTo>
                    <a:pt x="264" y="23"/>
                    <a:pt x="264" y="23"/>
                    <a:pt x="264" y="23"/>
                  </a:cubicBezTo>
                  <a:cubicBezTo>
                    <a:pt x="265" y="23"/>
                    <a:pt x="265" y="23"/>
                    <a:pt x="265" y="23"/>
                  </a:cubicBezTo>
                  <a:cubicBezTo>
                    <a:pt x="265" y="23"/>
                    <a:pt x="265" y="23"/>
                    <a:pt x="265" y="23"/>
                  </a:cubicBezTo>
                  <a:close/>
                  <a:moveTo>
                    <a:pt x="266" y="22"/>
                  </a:moveTo>
                  <a:cubicBezTo>
                    <a:pt x="266" y="22"/>
                    <a:pt x="266" y="22"/>
                    <a:pt x="266" y="22"/>
                  </a:cubicBezTo>
                  <a:cubicBezTo>
                    <a:pt x="266" y="22"/>
                    <a:pt x="265" y="22"/>
                    <a:pt x="265" y="22"/>
                  </a:cubicBezTo>
                  <a:cubicBezTo>
                    <a:pt x="265" y="22"/>
                    <a:pt x="265" y="21"/>
                    <a:pt x="266" y="21"/>
                  </a:cubicBezTo>
                  <a:cubicBezTo>
                    <a:pt x="266" y="21"/>
                    <a:pt x="266" y="21"/>
                    <a:pt x="267" y="22"/>
                  </a:cubicBezTo>
                  <a:cubicBezTo>
                    <a:pt x="266" y="22"/>
                    <a:pt x="266" y="22"/>
                    <a:pt x="266" y="22"/>
                  </a:cubicBezTo>
                  <a:close/>
                  <a:moveTo>
                    <a:pt x="267" y="21"/>
                  </a:moveTo>
                  <a:cubicBezTo>
                    <a:pt x="267" y="21"/>
                    <a:pt x="266" y="21"/>
                    <a:pt x="266" y="21"/>
                  </a:cubicBezTo>
                  <a:cubicBezTo>
                    <a:pt x="266" y="20"/>
                    <a:pt x="267" y="20"/>
                    <a:pt x="268" y="19"/>
                  </a:cubicBezTo>
                  <a:cubicBezTo>
                    <a:pt x="268" y="20"/>
                    <a:pt x="268" y="21"/>
                    <a:pt x="267" y="21"/>
                  </a:cubicBezTo>
                  <a:close/>
                  <a:moveTo>
                    <a:pt x="270" y="21"/>
                  </a:moveTo>
                  <a:cubicBezTo>
                    <a:pt x="269" y="21"/>
                    <a:pt x="269" y="21"/>
                    <a:pt x="269" y="21"/>
                  </a:cubicBezTo>
                  <a:cubicBezTo>
                    <a:pt x="269" y="20"/>
                    <a:pt x="269" y="20"/>
                    <a:pt x="268" y="19"/>
                  </a:cubicBezTo>
                  <a:cubicBezTo>
                    <a:pt x="268" y="18"/>
                    <a:pt x="269" y="18"/>
                    <a:pt x="269" y="18"/>
                  </a:cubicBezTo>
                  <a:cubicBezTo>
                    <a:pt x="270" y="19"/>
                    <a:pt x="270" y="20"/>
                    <a:pt x="270" y="21"/>
                  </a:cubicBezTo>
                  <a:close/>
                  <a:moveTo>
                    <a:pt x="270" y="17"/>
                  </a:moveTo>
                  <a:cubicBezTo>
                    <a:pt x="270" y="17"/>
                    <a:pt x="271" y="16"/>
                    <a:pt x="271" y="16"/>
                  </a:cubicBezTo>
                  <a:cubicBezTo>
                    <a:pt x="272" y="17"/>
                    <a:pt x="272" y="17"/>
                    <a:pt x="273" y="17"/>
                  </a:cubicBezTo>
                  <a:cubicBezTo>
                    <a:pt x="273" y="18"/>
                    <a:pt x="273" y="18"/>
                    <a:pt x="274" y="18"/>
                  </a:cubicBezTo>
                  <a:cubicBezTo>
                    <a:pt x="273" y="19"/>
                    <a:pt x="272" y="19"/>
                    <a:pt x="271" y="19"/>
                  </a:cubicBezTo>
                  <a:cubicBezTo>
                    <a:pt x="271" y="19"/>
                    <a:pt x="271" y="18"/>
                    <a:pt x="270" y="17"/>
                  </a:cubicBezTo>
                  <a:close/>
                  <a:moveTo>
                    <a:pt x="272" y="22"/>
                  </a:moveTo>
                  <a:cubicBezTo>
                    <a:pt x="272" y="22"/>
                    <a:pt x="272" y="22"/>
                    <a:pt x="272" y="21"/>
                  </a:cubicBezTo>
                  <a:cubicBezTo>
                    <a:pt x="272" y="21"/>
                    <a:pt x="272" y="21"/>
                    <a:pt x="273" y="21"/>
                  </a:cubicBezTo>
                  <a:cubicBezTo>
                    <a:pt x="272" y="21"/>
                    <a:pt x="272" y="22"/>
                    <a:pt x="272" y="22"/>
                  </a:cubicBezTo>
                  <a:close/>
                  <a:moveTo>
                    <a:pt x="273" y="21"/>
                  </a:moveTo>
                  <a:cubicBezTo>
                    <a:pt x="272" y="21"/>
                    <a:pt x="272" y="21"/>
                    <a:pt x="272" y="21"/>
                  </a:cubicBezTo>
                  <a:cubicBezTo>
                    <a:pt x="272" y="21"/>
                    <a:pt x="272" y="20"/>
                    <a:pt x="272" y="20"/>
                  </a:cubicBezTo>
                  <a:cubicBezTo>
                    <a:pt x="272" y="20"/>
                    <a:pt x="273" y="19"/>
                    <a:pt x="274" y="19"/>
                  </a:cubicBezTo>
                  <a:cubicBezTo>
                    <a:pt x="274" y="19"/>
                    <a:pt x="274" y="19"/>
                    <a:pt x="274" y="19"/>
                  </a:cubicBezTo>
                  <a:cubicBezTo>
                    <a:pt x="273" y="19"/>
                    <a:pt x="273" y="20"/>
                    <a:pt x="273" y="21"/>
                  </a:cubicBezTo>
                  <a:close/>
                  <a:moveTo>
                    <a:pt x="277" y="19"/>
                  </a:moveTo>
                  <a:cubicBezTo>
                    <a:pt x="277" y="19"/>
                    <a:pt x="276" y="19"/>
                    <a:pt x="276" y="18"/>
                  </a:cubicBezTo>
                  <a:cubicBezTo>
                    <a:pt x="275" y="17"/>
                    <a:pt x="274" y="16"/>
                    <a:pt x="273" y="15"/>
                  </a:cubicBezTo>
                  <a:cubicBezTo>
                    <a:pt x="274" y="15"/>
                    <a:pt x="274" y="15"/>
                    <a:pt x="274" y="14"/>
                  </a:cubicBezTo>
                  <a:cubicBezTo>
                    <a:pt x="275" y="15"/>
                    <a:pt x="277" y="17"/>
                    <a:pt x="277" y="19"/>
                  </a:cubicBezTo>
                  <a:close/>
                  <a:moveTo>
                    <a:pt x="276" y="15"/>
                  </a:moveTo>
                  <a:cubicBezTo>
                    <a:pt x="277" y="16"/>
                    <a:pt x="278" y="17"/>
                    <a:pt x="279" y="18"/>
                  </a:cubicBezTo>
                  <a:cubicBezTo>
                    <a:pt x="279" y="18"/>
                    <a:pt x="279" y="18"/>
                    <a:pt x="280" y="19"/>
                  </a:cubicBezTo>
                  <a:cubicBezTo>
                    <a:pt x="279" y="18"/>
                    <a:pt x="279" y="18"/>
                    <a:pt x="279" y="18"/>
                  </a:cubicBezTo>
                  <a:cubicBezTo>
                    <a:pt x="278" y="17"/>
                    <a:pt x="277" y="16"/>
                    <a:pt x="276" y="15"/>
                  </a:cubicBezTo>
                  <a:close/>
                  <a:moveTo>
                    <a:pt x="280" y="20"/>
                  </a:moveTo>
                  <a:cubicBezTo>
                    <a:pt x="280" y="20"/>
                    <a:pt x="279" y="20"/>
                    <a:pt x="279" y="20"/>
                  </a:cubicBezTo>
                  <a:cubicBezTo>
                    <a:pt x="279" y="20"/>
                    <a:pt x="279" y="19"/>
                    <a:pt x="279" y="18"/>
                  </a:cubicBezTo>
                  <a:cubicBezTo>
                    <a:pt x="279" y="19"/>
                    <a:pt x="279" y="19"/>
                    <a:pt x="280" y="19"/>
                  </a:cubicBezTo>
                  <a:cubicBezTo>
                    <a:pt x="280" y="19"/>
                    <a:pt x="280" y="20"/>
                    <a:pt x="280" y="20"/>
                  </a:cubicBezTo>
                  <a:close/>
                  <a:moveTo>
                    <a:pt x="283" y="10"/>
                  </a:moveTo>
                  <a:cubicBezTo>
                    <a:pt x="284" y="11"/>
                    <a:pt x="284" y="12"/>
                    <a:pt x="285" y="13"/>
                  </a:cubicBezTo>
                  <a:cubicBezTo>
                    <a:pt x="283" y="12"/>
                    <a:pt x="282" y="11"/>
                    <a:pt x="281" y="11"/>
                  </a:cubicBezTo>
                  <a:cubicBezTo>
                    <a:pt x="281" y="10"/>
                    <a:pt x="282" y="10"/>
                    <a:pt x="283" y="10"/>
                  </a:cubicBezTo>
                  <a:close/>
                  <a:moveTo>
                    <a:pt x="285" y="14"/>
                  </a:moveTo>
                  <a:cubicBezTo>
                    <a:pt x="285" y="15"/>
                    <a:pt x="285" y="15"/>
                    <a:pt x="285" y="16"/>
                  </a:cubicBezTo>
                  <a:cubicBezTo>
                    <a:pt x="284" y="15"/>
                    <a:pt x="283" y="13"/>
                    <a:pt x="281" y="11"/>
                  </a:cubicBezTo>
                  <a:cubicBezTo>
                    <a:pt x="282" y="12"/>
                    <a:pt x="283" y="13"/>
                    <a:pt x="285" y="14"/>
                  </a:cubicBezTo>
                  <a:close/>
                  <a:moveTo>
                    <a:pt x="279" y="12"/>
                  </a:moveTo>
                  <a:cubicBezTo>
                    <a:pt x="282" y="14"/>
                    <a:pt x="283" y="17"/>
                    <a:pt x="283" y="20"/>
                  </a:cubicBezTo>
                  <a:cubicBezTo>
                    <a:pt x="283" y="20"/>
                    <a:pt x="283" y="20"/>
                    <a:pt x="283" y="20"/>
                  </a:cubicBezTo>
                  <a:cubicBezTo>
                    <a:pt x="282" y="18"/>
                    <a:pt x="280" y="15"/>
                    <a:pt x="277" y="13"/>
                  </a:cubicBezTo>
                  <a:cubicBezTo>
                    <a:pt x="278" y="12"/>
                    <a:pt x="278" y="12"/>
                    <a:pt x="279" y="12"/>
                  </a:cubicBezTo>
                  <a:close/>
                  <a:moveTo>
                    <a:pt x="276" y="13"/>
                  </a:moveTo>
                  <a:cubicBezTo>
                    <a:pt x="277" y="14"/>
                    <a:pt x="278" y="15"/>
                    <a:pt x="279" y="17"/>
                  </a:cubicBezTo>
                  <a:cubicBezTo>
                    <a:pt x="277" y="16"/>
                    <a:pt x="275" y="15"/>
                    <a:pt x="274" y="14"/>
                  </a:cubicBezTo>
                  <a:cubicBezTo>
                    <a:pt x="274" y="14"/>
                    <a:pt x="274" y="14"/>
                    <a:pt x="274" y="14"/>
                  </a:cubicBezTo>
                  <a:cubicBezTo>
                    <a:pt x="275" y="14"/>
                    <a:pt x="276" y="14"/>
                    <a:pt x="276" y="13"/>
                  </a:cubicBezTo>
                  <a:close/>
                  <a:moveTo>
                    <a:pt x="275" y="12"/>
                  </a:moveTo>
                  <a:cubicBezTo>
                    <a:pt x="275" y="12"/>
                    <a:pt x="276" y="12"/>
                    <a:pt x="276" y="13"/>
                  </a:cubicBezTo>
                  <a:cubicBezTo>
                    <a:pt x="275" y="13"/>
                    <a:pt x="274" y="13"/>
                    <a:pt x="273" y="14"/>
                  </a:cubicBezTo>
                  <a:cubicBezTo>
                    <a:pt x="273" y="14"/>
                    <a:pt x="273" y="14"/>
                    <a:pt x="273" y="13"/>
                  </a:cubicBezTo>
                  <a:cubicBezTo>
                    <a:pt x="273" y="13"/>
                    <a:pt x="273" y="14"/>
                    <a:pt x="273" y="14"/>
                  </a:cubicBezTo>
                  <a:cubicBezTo>
                    <a:pt x="273" y="14"/>
                    <a:pt x="273" y="14"/>
                    <a:pt x="273" y="14"/>
                  </a:cubicBezTo>
                  <a:cubicBezTo>
                    <a:pt x="272" y="14"/>
                    <a:pt x="272" y="14"/>
                    <a:pt x="272" y="13"/>
                  </a:cubicBezTo>
                  <a:cubicBezTo>
                    <a:pt x="273" y="13"/>
                    <a:pt x="274" y="12"/>
                    <a:pt x="275" y="12"/>
                  </a:cubicBezTo>
                  <a:close/>
                  <a:moveTo>
                    <a:pt x="272" y="16"/>
                  </a:moveTo>
                  <a:cubicBezTo>
                    <a:pt x="272" y="16"/>
                    <a:pt x="273" y="16"/>
                    <a:pt x="273" y="17"/>
                  </a:cubicBezTo>
                  <a:cubicBezTo>
                    <a:pt x="272" y="16"/>
                    <a:pt x="272" y="16"/>
                    <a:pt x="271" y="16"/>
                  </a:cubicBezTo>
                  <a:cubicBezTo>
                    <a:pt x="272" y="16"/>
                    <a:pt x="272" y="16"/>
                    <a:pt x="272" y="16"/>
                  </a:cubicBezTo>
                  <a:close/>
                  <a:moveTo>
                    <a:pt x="271" y="15"/>
                  </a:moveTo>
                  <a:cubicBezTo>
                    <a:pt x="271" y="15"/>
                    <a:pt x="271" y="15"/>
                    <a:pt x="270" y="15"/>
                  </a:cubicBezTo>
                  <a:cubicBezTo>
                    <a:pt x="270" y="15"/>
                    <a:pt x="269" y="15"/>
                    <a:pt x="268" y="15"/>
                  </a:cubicBezTo>
                  <a:cubicBezTo>
                    <a:pt x="269" y="14"/>
                    <a:pt x="270" y="14"/>
                    <a:pt x="270" y="14"/>
                  </a:cubicBezTo>
                  <a:cubicBezTo>
                    <a:pt x="271" y="14"/>
                    <a:pt x="271" y="14"/>
                    <a:pt x="271" y="15"/>
                  </a:cubicBezTo>
                  <a:close/>
                  <a:moveTo>
                    <a:pt x="270" y="13"/>
                  </a:moveTo>
                  <a:cubicBezTo>
                    <a:pt x="269" y="14"/>
                    <a:pt x="268"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2" y="16"/>
                    <a:pt x="259" y="19"/>
                    <a:pt x="258" y="21"/>
                  </a:cubicBezTo>
                  <a:cubicBezTo>
                    <a:pt x="255" y="18"/>
                    <a:pt x="262" y="14"/>
                    <a:pt x="262" y="14"/>
                  </a:cubicBezTo>
                  <a:cubicBezTo>
                    <a:pt x="258" y="16"/>
                    <a:pt x="256" y="18"/>
                    <a:pt x="255" y="19"/>
                  </a:cubicBezTo>
                  <a:cubicBezTo>
                    <a:pt x="255" y="19"/>
                    <a:pt x="255" y="19"/>
                    <a:pt x="255" y="18"/>
                  </a:cubicBezTo>
                  <a:cubicBezTo>
                    <a:pt x="256" y="14"/>
                    <a:pt x="262" y="11"/>
                    <a:pt x="262" y="11"/>
                  </a:cubicBezTo>
                  <a:cubicBezTo>
                    <a:pt x="258" y="13"/>
                    <a:pt x="255" y="15"/>
                    <a:pt x="253" y="17"/>
                  </a:cubicBezTo>
                  <a:cubicBezTo>
                    <a:pt x="253" y="16"/>
                    <a:pt x="253" y="16"/>
                    <a:pt x="252" y="15"/>
                  </a:cubicBezTo>
                  <a:cubicBezTo>
                    <a:pt x="255" y="11"/>
                    <a:pt x="259" y="9"/>
                    <a:pt x="263" y="8"/>
                  </a:cubicBezTo>
                  <a:cubicBezTo>
                    <a:pt x="266" y="10"/>
                    <a:pt x="268" y="12"/>
                    <a:pt x="270" y="13"/>
                  </a:cubicBezTo>
                  <a:close/>
                  <a:moveTo>
                    <a:pt x="261" y="7"/>
                  </a:moveTo>
                  <a:cubicBezTo>
                    <a:pt x="261" y="7"/>
                    <a:pt x="262" y="7"/>
                    <a:pt x="263" y="7"/>
                  </a:cubicBezTo>
                  <a:cubicBezTo>
                    <a:pt x="257" y="10"/>
                    <a:pt x="253" y="12"/>
                    <a:pt x="250" y="14"/>
                  </a:cubicBezTo>
                  <a:cubicBezTo>
                    <a:pt x="250" y="13"/>
                    <a:pt x="250" y="13"/>
                    <a:pt x="249" y="13"/>
                  </a:cubicBezTo>
                  <a:cubicBezTo>
                    <a:pt x="252" y="9"/>
                    <a:pt x="258" y="7"/>
                    <a:pt x="261" y="7"/>
                  </a:cubicBezTo>
                  <a:close/>
                  <a:moveTo>
                    <a:pt x="249" y="13"/>
                  </a:moveTo>
                  <a:cubicBezTo>
                    <a:pt x="249" y="13"/>
                    <a:pt x="250" y="13"/>
                    <a:pt x="250" y="14"/>
                  </a:cubicBezTo>
                  <a:cubicBezTo>
                    <a:pt x="249" y="15"/>
                    <a:pt x="248" y="16"/>
                    <a:pt x="247" y="17"/>
                  </a:cubicBezTo>
                  <a:cubicBezTo>
                    <a:pt x="248" y="15"/>
                    <a:pt x="248" y="14"/>
                    <a:pt x="249" y="13"/>
                  </a:cubicBezTo>
                  <a:close/>
                  <a:moveTo>
                    <a:pt x="245" y="15"/>
                  </a:moveTo>
                  <a:cubicBezTo>
                    <a:pt x="245" y="15"/>
                    <a:pt x="245" y="15"/>
                    <a:pt x="245" y="16"/>
                  </a:cubicBezTo>
                  <a:cubicBezTo>
                    <a:pt x="245" y="16"/>
                    <a:pt x="245" y="16"/>
                    <a:pt x="245" y="15"/>
                  </a:cubicBezTo>
                  <a:cubicBezTo>
                    <a:pt x="245" y="15"/>
                    <a:pt x="245" y="15"/>
                    <a:pt x="245" y="15"/>
                  </a:cubicBezTo>
                  <a:cubicBezTo>
                    <a:pt x="245" y="15"/>
                    <a:pt x="245" y="15"/>
                    <a:pt x="245" y="15"/>
                  </a:cubicBezTo>
                  <a:close/>
                  <a:moveTo>
                    <a:pt x="245" y="16"/>
                  </a:moveTo>
                  <a:cubicBezTo>
                    <a:pt x="245" y="17"/>
                    <a:pt x="245" y="17"/>
                    <a:pt x="245" y="17"/>
                  </a:cubicBezTo>
                  <a:cubicBezTo>
                    <a:pt x="244" y="17"/>
                    <a:pt x="244" y="17"/>
                    <a:pt x="244" y="17"/>
                  </a:cubicBezTo>
                  <a:cubicBezTo>
                    <a:pt x="244" y="17"/>
                    <a:pt x="244" y="17"/>
                    <a:pt x="245" y="16"/>
                  </a:cubicBezTo>
                  <a:close/>
                  <a:moveTo>
                    <a:pt x="218" y="18"/>
                  </a:moveTo>
                  <a:cubicBezTo>
                    <a:pt x="218" y="18"/>
                    <a:pt x="218" y="18"/>
                    <a:pt x="218" y="18"/>
                  </a:cubicBezTo>
                  <a:cubicBezTo>
                    <a:pt x="218" y="17"/>
                    <a:pt x="218" y="17"/>
                    <a:pt x="218" y="16"/>
                  </a:cubicBezTo>
                  <a:cubicBezTo>
                    <a:pt x="218" y="16"/>
                    <a:pt x="219" y="16"/>
                    <a:pt x="219" y="17"/>
                  </a:cubicBezTo>
                  <a:cubicBezTo>
                    <a:pt x="218" y="17"/>
                    <a:pt x="218" y="18"/>
                    <a:pt x="218" y="18"/>
                  </a:cubicBezTo>
                  <a:close/>
                  <a:moveTo>
                    <a:pt x="219" y="17"/>
                  </a:moveTo>
                  <a:cubicBezTo>
                    <a:pt x="219" y="16"/>
                    <a:pt x="219" y="16"/>
                    <a:pt x="218" y="16"/>
                  </a:cubicBezTo>
                  <a:cubicBezTo>
                    <a:pt x="219" y="15"/>
                    <a:pt x="219" y="15"/>
                    <a:pt x="219" y="14"/>
                  </a:cubicBezTo>
                  <a:cubicBezTo>
                    <a:pt x="220" y="14"/>
                    <a:pt x="220" y="15"/>
                    <a:pt x="220" y="15"/>
                  </a:cubicBezTo>
                  <a:cubicBezTo>
                    <a:pt x="220" y="16"/>
                    <a:pt x="219" y="16"/>
                    <a:pt x="219" y="17"/>
                  </a:cubicBezTo>
                  <a:close/>
                  <a:moveTo>
                    <a:pt x="221" y="15"/>
                  </a:moveTo>
                  <a:cubicBezTo>
                    <a:pt x="220" y="14"/>
                    <a:pt x="220" y="14"/>
                    <a:pt x="220" y="13"/>
                  </a:cubicBezTo>
                  <a:cubicBezTo>
                    <a:pt x="220" y="13"/>
                    <a:pt x="221" y="12"/>
                    <a:pt x="221" y="12"/>
                  </a:cubicBezTo>
                  <a:cubicBezTo>
                    <a:pt x="222" y="12"/>
                    <a:pt x="222" y="13"/>
                    <a:pt x="223" y="13"/>
                  </a:cubicBezTo>
                  <a:cubicBezTo>
                    <a:pt x="222" y="14"/>
                    <a:pt x="222" y="14"/>
                    <a:pt x="221" y="15"/>
                  </a:cubicBezTo>
                  <a:cubicBezTo>
                    <a:pt x="221" y="15"/>
                    <a:pt x="221" y="15"/>
                    <a:pt x="221" y="15"/>
                  </a:cubicBezTo>
                  <a:close/>
                  <a:moveTo>
                    <a:pt x="227" y="14"/>
                  </a:moveTo>
                  <a:cubicBezTo>
                    <a:pt x="226" y="13"/>
                    <a:pt x="226" y="13"/>
                    <a:pt x="225" y="13"/>
                  </a:cubicBezTo>
                  <a:cubicBezTo>
                    <a:pt x="226" y="12"/>
                    <a:pt x="226" y="12"/>
                    <a:pt x="227" y="11"/>
                  </a:cubicBezTo>
                  <a:cubicBezTo>
                    <a:pt x="228" y="12"/>
                    <a:pt x="229" y="13"/>
                    <a:pt x="230" y="14"/>
                  </a:cubicBezTo>
                  <a:cubicBezTo>
                    <a:pt x="229" y="14"/>
                    <a:pt x="228" y="14"/>
                    <a:pt x="228" y="14"/>
                  </a:cubicBezTo>
                  <a:cubicBezTo>
                    <a:pt x="228" y="14"/>
                    <a:pt x="227" y="14"/>
                    <a:pt x="227" y="14"/>
                  </a:cubicBezTo>
                  <a:cubicBezTo>
                    <a:pt x="228" y="13"/>
                    <a:pt x="229" y="13"/>
                    <a:pt x="229" y="13"/>
                  </a:cubicBezTo>
                  <a:cubicBezTo>
                    <a:pt x="228" y="13"/>
                    <a:pt x="228" y="14"/>
                    <a:pt x="227" y="14"/>
                  </a:cubicBezTo>
                  <a:close/>
                  <a:moveTo>
                    <a:pt x="227" y="11"/>
                  </a:moveTo>
                  <a:cubicBezTo>
                    <a:pt x="228" y="11"/>
                    <a:pt x="228" y="10"/>
                    <a:pt x="228" y="10"/>
                  </a:cubicBezTo>
                  <a:cubicBezTo>
                    <a:pt x="230" y="11"/>
                    <a:pt x="231" y="12"/>
                    <a:pt x="233" y="13"/>
                  </a:cubicBezTo>
                  <a:cubicBezTo>
                    <a:pt x="233" y="13"/>
                    <a:pt x="233" y="13"/>
                    <a:pt x="233" y="13"/>
                  </a:cubicBezTo>
                  <a:cubicBezTo>
                    <a:pt x="232" y="13"/>
                    <a:pt x="232" y="13"/>
                    <a:pt x="231" y="14"/>
                  </a:cubicBezTo>
                  <a:cubicBezTo>
                    <a:pt x="230" y="13"/>
                    <a:pt x="229" y="12"/>
                    <a:pt x="227" y="11"/>
                  </a:cubicBezTo>
                  <a:close/>
                  <a:moveTo>
                    <a:pt x="228" y="10"/>
                  </a:moveTo>
                  <a:cubicBezTo>
                    <a:pt x="229" y="10"/>
                    <a:pt x="229" y="10"/>
                    <a:pt x="229" y="10"/>
                  </a:cubicBezTo>
                  <a:cubicBezTo>
                    <a:pt x="229" y="10"/>
                    <a:pt x="229" y="10"/>
                    <a:pt x="228" y="10"/>
                  </a:cubicBezTo>
                  <a:cubicBezTo>
                    <a:pt x="227" y="10"/>
                    <a:pt x="226" y="9"/>
                    <a:pt x="225" y="9"/>
                  </a:cubicBezTo>
                  <a:cubicBezTo>
                    <a:pt x="226" y="8"/>
                    <a:pt x="226" y="8"/>
                    <a:pt x="227" y="7"/>
                  </a:cubicBezTo>
                  <a:cubicBezTo>
                    <a:pt x="229" y="8"/>
                    <a:pt x="231" y="10"/>
                    <a:pt x="232" y="12"/>
                  </a:cubicBezTo>
                  <a:cubicBezTo>
                    <a:pt x="231" y="11"/>
                    <a:pt x="230" y="11"/>
                    <a:pt x="228" y="10"/>
                  </a:cubicBezTo>
                  <a:close/>
                  <a:moveTo>
                    <a:pt x="228" y="10"/>
                  </a:moveTo>
                  <a:cubicBezTo>
                    <a:pt x="228" y="10"/>
                    <a:pt x="227" y="11"/>
                    <a:pt x="227" y="11"/>
                  </a:cubicBezTo>
                  <a:cubicBezTo>
                    <a:pt x="226" y="10"/>
                    <a:pt x="226" y="10"/>
                    <a:pt x="225" y="9"/>
                  </a:cubicBezTo>
                  <a:cubicBezTo>
                    <a:pt x="225" y="9"/>
                    <a:pt x="226" y="10"/>
                    <a:pt x="227" y="11"/>
                  </a:cubicBezTo>
                  <a:cubicBezTo>
                    <a:pt x="226" y="11"/>
                    <a:pt x="225" y="12"/>
                    <a:pt x="224" y="12"/>
                  </a:cubicBezTo>
                  <a:cubicBezTo>
                    <a:pt x="223" y="12"/>
                    <a:pt x="223" y="11"/>
                    <a:pt x="222" y="11"/>
                  </a:cubicBezTo>
                  <a:cubicBezTo>
                    <a:pt x="223" y="10"/>
                    <a:pt x="224" y="9"/>
                    <a:pt x="225" y="9"/>
                  </a:cubicBezTo>
                  <a:cubicBezTo>
                    <a:pt x="225" y="9"/>
                    <a:pt x="227" y="10"/>
                    <a:pt x="228" y="10"/>
                  </a:cubicBezTo>
                  <a:close/>
                  <a:moveTo>
                    <a:pt x="223" y="17"/>
                  </a:moveTo>
                  <a:cubicBezTo>
                    <a:pt x="222" y="17"/>
                    <a:pt x="222" y="16"/>
                    <a:pt x="222" y="16"/>
                  </a:cubicBezTo>
                  <a:cubicBezTo>
                    <a:pt x="222" y="16"/>
                    <a:pt x="222" y="16"/>
                    <a:pt x="222" y="15"/>
                  </a:cubicBezTo>
                  <a:cubicBezTo>
                    <a:pt x="223" y="16"/>
                    <a:pt x="223" y="16"/>
                    <a:pt x="223" y="16"/>
                  </a:cubicBezTo>
                  <a:cubicBezTo>
                    <a:pt x="223" y="16"/>
                    <a:pt x="223" y="17"/>
                    <a:pt x="223" y="17"/>
                  </a:cubicBezTo>
                  <a:close/>
                  <a:moveTo>
                    <a:pt x="223" y="15"/>
                  </a:moveTo>
                  <a:cubicBezTo>
                    <a:pt x="223" y="15"/>
                    <a:pt x="223" y="14"/>
                    <a:pt x="224" y="14"/>
                  </a:cubicBezTo>
                  <a:cubicBezTo>
                    <a:pt x="224" y="14"/>
                    <a:pt x="224" y="15"/>
                    <a:pt x="224" y="15"/>
                  </a:cubicBezTo>
                  <a:cubicBezTo>
                    <a:pt x="224" y="15"/>
                    <a:pt x="224" y="16"/>
                    <a:pt x="224" y="16"/>
                  </a:cubicBezTo>
                  <a:cubicBezTo>
                    <a:pt x="223" y="16"/>
                    <a:pt x="223" y="15"/>
                    <a:pt x="223" y="15"/>
                  </a:cubicBezTo>
                  <a:close/>
                  <a:moveTo>
                    <a:pt x="225" y="20"/>
                  </a:moveTo>
                  <a:cubicBezTo>
                    <a:pt x="224" y="19"/>
                    <a:pt x="224" y="18"/>
                    <a:pt x="224" y="17"/>
                  </a:cubicBezTo>
                  <a:cubicBezTo>
                    <a:pt x="224" y="17"/>
                    <a:pt x="225" y="17"/>
                    <a:pt x="225" y="17"/>
                  </a:cubicBezTo>
                  <a:cubicBezTo>
                    <a:pt x="225" y="17"/>
                    <a:pt x="225" y="17"/>
                    <a:pt x="226" y="17"/>
                  </a:cubicBezTo>
                  <a:cubicBezTo>
                    <a:pt x="226" y="18"/>
                    <a:pt x="226" y="18"/>
                    <a:pt x="226" y="18"/>
                  </a:cubicBezTo>
                  <a:cubicBezTo>
                    <a:pt x="226" y="18"/>
                    <a:pt x="225" y="19"/>
                    <a:pt x="225" y="20"/>
                  </a:cubicBezTo>
                  <a:close/>
                  <a:moveTo>
                    <a:pt x="225" y="13"/>
                  </a:moveTo>
                  <a:cubicBezTo>
                    <a:pt x="225" y="13"/>
                    <a:pt x="225" y="13"/>
                    <a:pt x="225" y="13"/>
                  </a:cubicBezTo>
                  <a:cubicBezTo>
                    <a:pt x="225" y="13"/>
                    <a:pt x="226" y="13"/>
                    <a:pt x="227" y="14"/>
                  </a:cubicBezTo>
                  <a:cubicBezTo>
                    <a:pt x="226" y="14"/>
                    <a:pt x="226" y="14"/>
                    <a:pt x="226" y="14"/>
                  </a:cubicBezTo>
                  <a:cubicBezTo>
                    <a:pt x="225" y="14"/>
                    <a:pt x="225" y="13"/>
                    <a:pt x="225" y="13"/>
                  </a:cubicBezTo>
                  <a:close/>
                  <a:moveTo>
                    <a:pt x="227" y="14"/>
                  </a:moveTo>
                  <a:cubicBezTo>
                    <a:pt x="227" y="14"/>
                    <a:pt x="227" y="14"/>
                    <a:pt x="227" y="15"/>
                  </a:cubicBezTo>
                  <a:cubicBezTo>
                    <a:pt x="227" y="15"/>
                    <a:pt x="227" y="15"/>
                    <a:pt x="226" y="15"/>
                  </a:cubicBezTo>
                  <a:cubicBezTo>
                    <a:pt x="226" y="15"/>
                    <a:pt x="226" y="15"/>
                    <a:pt x="226" y="15"/>
                  </a:cubicBezTo>
                  <a:cubicBezTo>
                    <a:pt x="226" y="14"/>
                    <a:pt x="227" y="14"/>
                    <a:pt x="227" y="14"/>
                  </a:cubicBezTo>
                  <a:close/>
                  <a:moveTo>
                    <a:pt x="227" y="23"/>
                  </a:moveTo>
                  <a:cubicBezTo>
                    <a:pt x="227" y="23"/>
                    <a:pt x="226" y="23"/>
                    <a:pt x="226" y="23"/>
                  </a:cubicBezTo>
                  <a:cubicBezTo>
                    <a:pt x="226" y="23"/>
                    <a:pt x="226" y="23"/>
                    <a:pt x="226" y="23"/>
                  </a:cubicBezTo>
                  <a:cubicBezTo>
                    <a:pt x="226" y="23"/>
                    <a:pt x="226" y="23"/>
                    <a:pt x="227" y="23"/>
                  </a:cubicBezTo>
                  <a:cubicBezTo>
                    <a:pt x="227" y="23"/>
                    <a:pt x="227" y="23"/>
                    <a:pt x="227" y="23"/>
                  </a:cubicBezTo>
                  <a:cubicBezTo>
                    <a:pt x="227" y="23"/>
                    <a:pt x="227" y="23"/>
                    <a:pt x="227" y="23"/>
                  </a:cubicBezTo>
                  <a:close/>
                  <a:moveTo>
                    <a:pt x="227" y="23"/>
                  </a:moveTo>
                  <a:cubicBezTo>
                    <a:pt x="227" y="23"/>
                    <a:pt x="227" y="23"/>
                    <a:pt x="227" y="22"/>
                  </a:cubicBezTo>
                  <a:cubicBezTo>
                    <a:pt x="227" y="22"/>
                    <a:pt x="227" y="22"/>
                    <a:pt x="227" y="22"/>
                  </a:cubicBezTo>
                  <a:cubicBezTo>
                    <a:pt x="227" y="22"/>
                    <a:pt x="227" y="22"/>
                    <a:pt x="227" y="23"/>
                  </a:cubicBezTo>
                  <a:cubicBezTo>
                    <a:pt x="227" y="23"/>
                    <a:pt x="227" y="23"/>
                    <a:pt x="227" y="23"/>
                  </a:cubicBezTo>
                  <a:close/>
                  <a:moveTo>
                    <a:pt x="228" y="17"/>
                  </a:moveTo>
                  <a:cubicBezTo>
                    <a:pt x="228" y="17"/>
                    <a:pt x="228" y="17"/>
                    <a:pt x="228" y="17"/>
                  </a:cubicBezTo>
                  <a:cubicBezTo>
                    <a:pt x="228" y="17"/>
                    <a:pt x="228" y="17"/>
                    <a:pt x="228" y="17"/>
                  </a:cubicBezTo>
                  <a:cubicBezTo>
                    <a:pt x="228" y="17"/>
                    <a:pt x="228" y="17"/>
                    <a:pt x="228" y="17"/>
                  </a:cubicBezTo>
                  <a:close/>
                  <a:moveTo>
                    <a:pt x="228" y="16"/>
                  </a:moveTo>
                  <a:cubicBezTo>
                    <a:pt x="227" y="16"/>
                    <a:pt x="227" y="16"/>
                    <a:pt x="227" y="16"/>
                  </a:cubicBezTo>
                  <a:cubicBezTo>
                    <a:pt x="227" y="15"/>
                    <a:pt x="228" y="15"/>
                    <a:pt x="228" y="15"/>
                  </a:cubicBezTo>
                  <a:cubicBezTo>
                    <a:pt x="228" y="15"/>
                    <a:pt x="228" y="16"/>
                    <a:pt x="229" y="16"/>
                  </a:cubicBezTo>
                  <a:cubicBezTo>
                    <a:pt x="228" y="16"/>
                    <a:pt x="228" y="17"/>
                    <a:pt x="228" y="17"/>
                  </a:cubicBezTo>
                  <a:cubicBezTo>
                    <a:pt x="228" y="17"/>
                    <a:pt x="228" y="17"/>
                    <a:pt x="228" y="16"/>
                  </a:cubicBezTo>
                  <a:close/>
                  <a:moveTo>
                    <a:pt x="229" y="18"/>
                  </a:moveTo>
                  <a:cubicBezTo>
                    <a:pt x="229" y="18"/>
                    <a:pt x="229" y="18"/>
                    <a:pt x="229" y="18"/>
                  </a:cubicBezTo>
                  <a:cubicBezTo>
                    <a:pt x="229" y="18"/>
                    <a:pt x="229" y="18"/>
                    <a:pt x="229" y="18"/>
                  </a:cubicBezTo>
                  <a:cubicBezTo>
                    <a:pt x="229" y="18"/>
                    <a:pt x="229" y="18"/>
                    <a:pt x="229" y="18"/>
                  </a:cubicBezTo>
                  <a:close/>
                  <a:moveTo>
                    <a:pt x="228" y="15"/>
                  </a:moveTo>
                  <a:cubicBezTo>
                    <a:pt x="229" y="15"/>
                    <a:pt x="229" y="14"/>
                    <a:pt x="230" y="14"/>
                  </a:cubicBezTo>
                  <a:cubicBezTo>
                    <a:pt x="230" y="14"/>
                    <a:pt x="230" y="15"/>
                    <a:pt x="231" y="15"/>
                  </a:cubicBezTo>
                  <a:cubicBezTo>
                    <a:pt x="230" y="15"/>
                    <a:pt x="230" y="16"/>
                    <a:pt x="229" y="16"/>
                  </a:cubicBezTo>
                  <a:cubicBezTo>
                    <a:pt x="229" y="15"/>
                    <a:pt x="229" y="15"/>
                    <a:pt x="228" y="15"/>
                  </a:cubicBezTo>
                  <a:close/>
                  <a:moveTo>
                    <a:pt x="232" y="18"/>
                  </a:moveTo>
                  <a:cubicBezTo>
                    <a:pt x="231" y="18"/>
                    <a:pt x="231" y="18"/>
                    <a:pt x="231" y="18"/>
                  </a:cubicBezTo>
                  <a:cubicBezTo>
                    <a:pt x="231" y="18"/>
                    <a:pt x="231" y="17"/>
                    <a:pt x="230" y="17"/>
                  </a:cubicBezTo>
                  <a:cubicBezTo>
                    <a:pt x="231" y="17"/>
                    <a:pt x="231" y="16"/>
                    <a:pt x="231" y="16"/>
                  </a:cubicBezTo>
                  <a:cubicBezTo>
                    <a:pt x="231" y="17"/>
                    <a:pt x="232" y="17"/>
                    <a:pt x="232" y="18"/>
                  </a:cubicBezTo>
                  <a:cubicBezTo>
                    <a:pt x="232" y="18"/>
                    <a:pt x="232" y="18"/>
                    <a:pt x="232" y="18"/>
                  </a:cubicBezTo>
                  <a:close/>
                  <a:moveTo>
                    <a:pt x="231" y="14"/>
                  </a:moveTo>
                  <a:cubicBezTo>
                    <a:pt x="232" y="13"/>
                    <a:pt x="233" y="13"/>
                    <a:pt x="233" y="13"/>
                  </a:cubicBezTo>
                  <a:cubicBezTo>
                    <a:pt x="233" y="13"/>
                    <a:pt x="233" y="13"/>
                    <a:pt x="234" y="14"/>
                  </a:cubicBezTo>
                  <a:cubicBezTo>
                    <a:pt x="233" y="14"/>
                    <a:pt x="232" y="14"/>
                    <a:pt x="232" y="14"/>
                  </a:cubicBezTo>
                  <a:cubicBezTo>
                    <a:pt x="232" y="14"/>
                    <a:pt x="231" y="14"/>
                    <a:pt x="231" y="14"/>
                  </a:cubicBezTo>
                  <a:close/>
                  <a:moveTo>
                    <a:pt x="233" y="15"/>
                  </a:moveTo>
                  <a:cubicBezTo>
                    <a:pt x="233" y="15"/>
                    <a:pt x="234" y="15"/>
                    <a:pt x="234" y="14"/>
                  </a:cubicBezTo>
                  <a:cubicBezTo>
                    <a:pt x="234" y="15"/>
                    <a:pt x="234" y="15"/>
                    <a:pt x="235" y="15"/>
                  </a:cubicBezTo>
                  <a:cubicBezTo>
                    <a:pt x="234" y="15"/>
                    <a:pt x="234" y="15"/>
                    <a:pt x="234" y="15"/>
                  </a:cubicBezTo>
                  <a:cubicBezTo>
                    <a:pt x="234" y="15"/>
                    <a:pt x="234" y="15"/>
                    <a:pt x="235" y="15"/>
                  </a:cubicBezTo>
                  <a:cubicBezTo>
                    <a:pt x="235" y="16"/>
                    <a:pt x="235" y="16"/>
                    <a:pt x="235" y="16"/>
                  </a:cubicBezTo>
                  <a:cubicBezTo>
                    <a:pt x="234" y="16"/>
                    <a:pt x="234" y="16"/>
                    <a:pt x="234" y="17"/>
                  </a:cubicBezTo>
                  <a:cubicBezTo>
                    <a:pt x="233" y="16"/>
                    <a:pt x="233" y="16"/>
                    <a:pt x="233" y="15"/>
                  </a:cubicBezTo>
                  <a:close/>
                  <a:moveTo>
                    <a:pt x="234" y="18"/>
                  </a:moveTo>
                  <a:cubicBezTo>
                    <a:pt x="235" y="18"/>
                    <a:pt x="235" y="17"/>
                    <a:pt x="235" y="17"/>
                  </a:cubicBezTo>
                  <a:cubicBezTo>
                    <a:pt x="235" y="17"/>
                    <a:pt x="235" y="18"/>
                    <a:pt x="235" y="18"/>
                  </a:cubicBezTo>
                  <a:cubicBezTo>
                    <a:pt x="235" y="18"/>
                    <a:pt x="235" y="18"/>
                    <a:pt x="235" y="18"/>
                  </a:cubicBezTo>
                  <a:cubicBezTo>
                    <a:pt x="235" y="18"/>
                    <a:pt x="235" y="18"/>
                    <a:pt x="234" y="18"/>
                  </a:cubicBezTo>
                  <a:close/>
                  <a:moveTo>
                    <a:pt x="235" y="18"/>
                  </a:moveTo>
                  <a:cubicBezTo>
                    <a:pt x="235" y="18"/>
                    <a:pt x="235" y="18"/>
                    <a:pt x="235" y="18"/>
                  </a:cubicBezTo>
                  <a:cubicBezTo>
                    <a:pt x="235" y="18"/>
                    <a:pt x="235" y="18"/>
                    <a:pt x="235" y="18"/>
                  </a:cubicBezTo>
                  <a:cubicBezTo>
                    <a:pt x="235" y="18"/>
                    <a:pt x="235" y="18"/>
                    <a:pt x="235" y="18"/>
                  </a:cubicBezTo>
                  <a:cubicBezTo>
                    <a:pt x="235" y="18"/>
                    <a:pt x="235" y="18"/>
                    <a:pt x="235" y="18"/>
                  </a:cubicBezTo>
                  <a:close/>
                  <a:moveTo>
                    <a:pt x="235" y="19"/>
                  </a:moveTo>
                  <a:cubicBezTo>
                    <a:pt x="235" y="19"/>
                    <a:pt x="235" y="18"/>
                    <a:pt x="235" y="18"/>
                  </a:cubicBezTo>
                  <a:cubicBezTo>
                    <a:pt x="235" y="18"/>
                    <a:pt x="235" y="19"/>
                    <a:pt x="235" y="19"/>
                  </a:cubicBezTo>
                  <a:cubicBezTo>
                    <a:pt x="235" y="19"/>
                    <a:pt x="235" y="19"/>
                    <a:pt x="235" y="19"/>
                  </a:cubicBezTo>
                  <a:close/>
                  <a:moveTo>
                    <a:pt x="235" y="20"/>
                  </a:moveTo>
                  <a:cubicBezTo>
                    <a:pt x="235" y="20"/>
                    <a:pt x="235" y="20"/>
                    <a:pt x="235" y="19"/>
                  </a:cubicBezTo>
                  <a:cubicBezTo>
                    <a:pt x="235" y="19"/>
                    <a:pt x="235" y="19"/>
                    <a:pt x="235" y="19"/>
                  </a:cubicBezTo>
                  <a:cubicBezTo>
                    <a:pt x="235" y="19"/>
                    <a:pt x="235" y="20"/>
                    <a:pt x="235" y="20"/>
                  </a:cubicBezTo>
                  <a:cubicBezTo>
                    <a:pt x="235" y="20"/>
                    <a:pt x="235" y="20"/>
                    <a:pt x="235" y="20"/>
                  </a:cubicBezTo>
                  <a:close/>
                  <a:moveTo>
                    <a:pt x="239" y="14"/>
                  </a:moveTo>
                  <a:cubicBezTo>
                    <a:pt x="239" y="13"/>
                    <a:pt x="239" y="13"/>
                    <a:pt x="239" y="13"/>
                  </a:cubicBezTo>
                  <a:cubicBezTo>
                    <a:pt x="239" y="13"/>
                    <a:pt x="239" y="13"/>
                    <a:pt x="239" y="13"/>
                  </a:cubicBezTo>
                  <a:cubicBezTo>
                    <a:pt x="239" y="13"/>
                    <a:pt x="239" y="13"/>
                    <a:pt x="239" y="14"/>
                  </a:cubicBezTo>
                  <a:close/>
                  <a:moveTo>
                    <a:pt x="241" y="16"/>
                  </a:moveTo>
                  <a:cubicBezTo>
                    <a:pt x="241" y="16"/>
                    <a:pt x="241" y="16"/>
                    <a:pt x="241" y="16"/>
                  </a:cubicBezTo>
                  <a:cubicBezTo>
                    <a:pt x="240" y="16"/>
                    <a:pt x="240" y="16"/>
                    <a:pt x="240" y="16"/>
                  </a:cubicBezTo>
                  <a:cubicBezTo>
                    <a:pt x="240" y="15"/>
                    <a:pt x="240" y="15"/>
                    <a:pt x="240" y="14"/>
                  </a:cubicBezTo>
                  <a:cubicBezTo>
                    <a:pt x="240" y="14"/>
                    <a:pt x="240" y="14"/>
                    <a:pt x="240" y="14"/>
                  </a:cubicBezTo>
                  <a:cubicBezTo>
                    <a:pt x="241" y="14"/>
                    <a:pt x="241" y="14"/>
                    <a:pt x="242" y="15"/>
                  </a:cubicBezTo>
                  <a:cubicBezTo>
                    <a:pt x="242" y="15"/>
                    <a:pt x="241" y="16"/>
                    <a:pt x="241" y="16"/>
                  </a:cubicBezTo>
                  <a:close/>
                  <a:moveTo>
                    <a:pt x="242" y="14"/>
                  </a:moveTo>
                  <a:cubicBezTo>
                    <a:pt x="242" y="14"/>
                    <a:pt x="241" y="14"/>
                    <a:pt x="241" y="13"/>
                  </a:cubicBezTo>
                  <a:cubicBezTo>
                    <a:pt x="241" y="13"/>
                    <a:pt x="242" y="13"/>
                    <a:pt x="242" y="13"/>
                  </a:cubicBezTo>
                  <a:cubicBezTo>
                    <a:pt x="242" y="13"/>
                    <a:pt x="242" y="14"/>
                    <a:pt x="242" y="14"/>
                  </a:cubicBezTo>
                  <a:close/>
                  <a:moveTo>
                    <a:pt x="242" y="10"/>
                  </a:moveTo>
                  <a:cubicBezTo>
                    <a:pt x="242" y="11"/>
                    <a:pt x="242" y="11"/>
                    <a:pt x="242" y="12"/>
                  </a:cubicBezTo>
                  <a:cubicBezTo>
                    <a:pt x="241" y="13"/>
                    <a:pt x="241" y="13"/>
                    <a:pt x="240" y="13"/>
                  </a:cubicBezTo>
                  <a:cubicBezTo>
                    <a:pt x="240" y="13"/>
                    <a:pt x="239" y="13"/>
                    <a:pt x="239" y="13"/>
                  </a:cubicBezTo>
                  <a:cubicBezTo>
                    <a:pt x="239" y="13"/>
                    <a:pt x="239" y="13"/>
                    <a:pt x="239" y="13"/>
                  </a:cubicBezTo>
                  <a:cubicBezTo>
                    <a:pt x="240" y="12"/>
                    <a:pt x="241" y="12"/>
                    <a:pt x="241" y="12"/>
                  </a:cubicBezTo>
                  <a:cubicBezTo>
                    <a:pt x="240" y="12"/>
                    <a:pt x="240" y="12"/>
                    <a:pt x="239" y="13"/>
                  </a:cubicBezTo>
                  <a:cubicBezTo>
                    <a:pt x="239" y="12"/>
                    <a:pt x="238" y="12"/>
                    <a:pt x="238" y="11"/>
                  </a:cubicBezTo>
                  <a:cubicBezTo>
                    <a:pt x="239" y="11"/>
                    <a:pt x="241" y="10"/>
                    <a:pt x="242" y="10"/>
                  </a:cubicBezTo>
                  <a:close/>
                  <a:moveTo>
                    <a:pt x="238" y="23"/>
                  </a:moveTo>
                  <a:cubicBezTo>
                    <a:pt x="238" y="23"/>
                    <a:pt x="238" y="23"/>
                    <a:pt x="238" y="23"/>
                  </a:cubicBezTo>
                  <a:cubicBezTo>
                    <a:pt x="238" y="23"/>
                    <a:pt x="238" y="23"/>
                    <a:pt x="238" y="23"/>
                  </a:cubicBezTo>
                  <a:cubicBezTo>
                    <a:pt x="238" y="23"/>
                    <a:pt x="238" y="23"/>
                    <a:pt x="238" y="23"/>
                  </a:cubicBezTo>
                  <a:cubicBezTo>
                    <a:pt x="238" y="23"/>
                    <a:pt x="238" y="23"/>
                    <a:pt x="238" y="23"/>
                  </a:cubicBezTo>
                  <a:cubicBezTo>
                    <a:pt x="238" y="23"/>
                    <a:pt x="238" y="23"/>
                    <a:pt x="238" y="23"/>
                  </a:cubicBezTo>
                  <a:close/>
                  <a:moveTo>
                    <a:pt x="237" y="14"/>
                  </a:moveTo>
                  <a:cubicBezTo>
                    <a:pt x="237" y="14"/>
                    <a:pt x="237" y="14"/>
                    <a:pt x="236" y="14"/>
                  </a:cubicBezTo>
                  <a:cubicBezTo>
                    <a:pt x="236" y="14"/>
                    <a:pt x="236" y="14"/>
                    <a:pt x="236" y="14"/>
                  </a:cubicBezTo>
                  <a:cubicBezTo>
                    <a:pt x="236" y="13"/>
                    <a:pt x="237" y="13"/>
                    <a:pt x="237" y="13"/>
                  </a:cubicBezTo>
                  <a:cubicBezTo>
                    <a:pt x="237" y="14"/>
                    <a:pt x="237" y="14"/>
                    <a:pt x="237" y="14"/>
                  </a:cubicBezTo>
                  <a:close/>
                  <a:moveTo>
                    <a:pt x="237" y="13"/>
                  </a:moveTo>
                  <a:cubicBezTo>
                    <a:pt x="237" y="13"/>
                    <a:pt x="236" y="13"/>
                    <a:pt x="236" y="13"/>
                  </a:cubicBezTo>
                  <a:cubicBezTo>
                    <a:pt x="236" y="13"/>
                    <a:pt x="236" y="13"/>
                    <a:pt x="236" y="13"/>
                  </a:cubicBezTo>
                  <a:cubicBezTo>
                    <a:pt x="236" y="13"/>
                    <a:pt x="236" y="13"/>
                    <a:pt x="237" y="12"/>
                  </a:cubicBezTo>
                  <a:cubicBezTo>
                    <a:pt x="237" y="12"/>
                    <a:pt x="237" y="12"/>
                    <a:pt x="237" y="12"/>
                  </a:cubicBezTo>
                  <a:cubicBezTo>
                    <a:pt x="237" y="13"/>
                    <a:pt x="237" y="13"/>
                    <a:pt x="237" y="13"/>
                  </a:cubicBezTo>
                  <a:close/>
                  <a:moveTo>
                    <a:pt x="230" y="6"/>
                  </a:moveTo>
                  <a:cubicBezTo>
                    <a:pt x="234" y="8"/>
                    <a:pt x="236" y="10"/>
                    <a:pt x="237" y="12"/>
                  </a:cubicBezTo>
                  <a:cubicBezTo>
                    <a:pt x="236" y="12"/>
                    <a:pt x="236" y="12"/>
                    <a:pt x="236" y="12"/>
                  </a:cubicBezTo>
                  <a:cubicBezTo>
                    <a:pt x="236" y="12"/>
                    <a:pt x="236" y="12"/>
                    <a:pt x="236" y="12"/>
                  </a:cubicBezTo>
                  <a:cubicBezTo>
                    <a:pt x="236" y="12"/>
                    <a:pt x="236" y="12"/>
                    <a:pt x="236" y="12"/>
                  </a:cubicBezTo>
                  <a:cubicBezTo>
                    <a:pt x="236" y="12"/>
                    <a:pt x="236" y="12"/>
                    <a:pt x="235" y="13"/>
                  </a:cubicBezTo>
                  <a:cubicBezTo>
                    <a:pt x="234" y="11"/>
                    <a:pt x="231" y="9"/>
                    <a:pt x="228" y="7"/>
                  </a:cubicBezTo>
                  <a:cubicBezTo>
                    <a:pt x="229" y="6"/>
                    <a:pt x="229" y="6"/>
                    <a:pt x="230" y="6"/>
                  </a:cubicBezTo>
                  <a:close/>
                  <a:moveTo>
                    <a:pt x="228" y="5"/>
                  </a:moveTo>
                  <a:cubicBezTo>
                    <a:pt x="229" y="5"/>
                    <a:pt x="229" y="5"/>
                    <a:pt x="229" y="5"/>
                  </a:cubicBezTo>
                  <a:cubicBezTo>
                    <a:pt x="228" y="6"/>
                    <a:pt x="228" y="6"/>
                    <a:pt x="227" y="6"/>
                  </a:cubicBezTo>
                  <a:cubicBezTo>
                    <a:pt x="227" y="6"/>
                    <a:pt x="227" y="6"/>
                    <a:pt x="226" y="5"/>
                  </a:cubicBezTo>
                  <a:cubicBezTo>
                    <a:pt x="227" y="5"/>
                    <a:pt x="228" y="5"/>
                    <a:pt x="228" y="5"/>
                  </a:cubicBezTo>
                  <a:close/>
                  <a:moveTo>
                    <a:pt x="225" y="6"/>
                  </a:moveTo>
                  <a:cubicBezTo>
                    <a:pt x="226" y="6"/>
                    <a:pt x="226" y="6"/>
                    <a:pt x="227" y="6"/>
                  </a:cubicBezTo>
                  <a:cubicBezTo>
                    <a:pt x="224" y="8"/>
                    <a:pt x="222" y="9"/>
                    <a:pt x="221" y="10"/>
                  </a:cubicBezTo>
                  <a:cubicBezTo>
                    <a:pt x="220" y="10"/>
                    <a:pt x="220" y="9"/>
                    <a:pt x="219" y="9"/>
                  </a:cubicBezTo>
                  <a:cubicBezTo>
                    <a:pt x="221" y="7"/>
                    <a:pt x="223" y="6"/>
                    <a:pt x="225" y="6"/>
                  </a:cubicBezTo>
                  <a:close/>
                  <a:moveTo>
                    <a:pt x="218" y="9"/>
                  </a:moveTo>
                  <a:cubicBezTo>
                    <a:pt x="219" y="10"/>
                    <a:pt x="220" y="10"/>
                    <a:pt x="220" y="11"/>
                  </a:cubicBezTo>
                  <a:cubicBezTo>
                    <a:pt x="219" y="11"/>
                    <a:pt x="219" y="12"/>
                    <a:pt x="218" y="12"/>
                  </a:cubicBezTo>
                  <a:cubicBezTo>
                    <a:pt x="218" y="12"/>
                    <a:pt x="217" y="11"/>
                    <a:pt x="217" y="11"/>
                  </a:cubicBezTo>
                  <a:cubicBezTo>
                    <a:pt x="217" y="10"/>
                    <a:pt x="218" y="10"/>
                    <a:pt x="218" y="9"/>
                  </a:cubicBezTo>
                  <a:close/>
                  <a:moveTo>
                    <a:pt x="217" y="11"/>
                  </a:moveTo>
                  <a:cubicBezTo>
                    <a:pt x="217" y="11"/>
                    <a:pt x="218" y="12"/>
                    <a:pt x="218" y="12"/>
                  </a:cubicBezTo>
                  <a:cubicBezTo>
                    <a:pt x="217" y="13"/>
                    <a:pt x="216" y="14"/>
                    <a:pt x="215" y="15"/>
                  </a:cubicBezTo>
                  <a:cubicBezTo>
                    <a:pt x="215" y="15"/>
                    <a:pt x="215" y="15"/>
                    <a:pt x="215" y="15"/>
                  </a:cubicBezTo>
                  <a:cubicBezTo>
                    <a:pt x="215" y="13"/>
                    <a:pt x="216" y="12"/>
                    <a:pt x="217" y="11"/>
                  </a:cubicBezTo>
                  <a:close/>
                  <a:moveTo>
                    <a:pt x="214" y="15"/>
                  </a:moveTo>
                  <a:cubicBezTo>
                    <a:pt x="214" y="16"/>
                    <a:pt x="215" y="16"/>
                    <a:pt x="215" y="16"/>
                  </a:cubicBezTo>
                  <a:cubicBezTo>
                    <a:pt x="214" y="17"/>
                    <a:pt x="214" y="17"/>
                    <a:pt x="214" y="17"/>
                  </a:cubicBezTo>
                  <a:cubicBezTo>
                    <a:pt x="214" y="17"/>
                    <a:pt x="214" y="16"/>
                    <a:pt x="214" y="15"/>
                  </a:cubicBezTo>
                  <a:close/>
                  <a:moveTo>
                    <a:pt x="212" y="16"/>
                  </a:moveTo>
                  <a:cubicBezTo>
                    <a:pt x="212" y="16"/>
                    <a:pt x="212" y="16"/>
                    <a:pt x="212" y="16"/>
                  </a:cubicBezTo>
                  <a:cubicBezTo>
                    <a:pt x="212" y="15"/>
                    <a:pt x="212" y="15"/>
                    <a:pt x="212" y="15"/>
                  </a:cubicBezTo>
                  <a:cubicBezTo>
                    <a:pt x="212" y="15"/>
                    <a:pt x="212" y="15"/>
                    <a:pt x="212" y="15"/>
                  </a:cubicBezTo>
                  <a:cubicBezTo>
                    <a:pt x="212" y="15"/>
                    <a:pt x="212" y="15"/>
                    <a:pt x="212" y="16"/>
                  </a:cubicBezTo>
                  <a:close/>
                  <a:moveTo>
                    <a:pt x="213" y="12"/>
                  </a:moveTo>
                  <a:cubicBezTo>
                    <a:pt x="213" y="13"/>
                    <a:pt x="213" y="13"/>
                    <a:pt x="213" y="13"/>
                  </a:cubicBezTo>
                  <a:cubicBezTo>
                    <a:pt x="213" y="13"/>
                    <a:pt x="213" y="13"/>
                    <a:pt x="212" y="13"/>
                  </a:cubicBezTo>
                  <a:cubicBezTo>
                    <a:pt x="212" y="13"/>
                    <a:pt x="212" y="13"/>
                    <a:pt x="212" y="13"/>
                  </a:cubicBezTo>
                  <a:cubicBezTo>
                    <a:pt x="212" y="13"/>
                    <a:pt x="213" y="12"/>
                    <a:pt x="213" y="12"/>
                  </a:cubicBezTo>
                  <a:close/>
                  <a:moveTo>
                    <a:pt x="212" y="13"/>
                  </a:moveTo>
                  <a:cubicBezTo>
                    <a:pt x="212" y="13"/>
                    <a:pt x="212" y="14"/>
                    <a:pt x="212" y="14"/>
                  </a:cubicBezTo>
                  <a:cubicBezTo>
                    <a:pt x="212" y="13"/>
                    <a:pt x="212" y="13"/>
                    <a:pt x="212" y="13"/>
                  </a:cubicBezTo>
                  <a:cubicBezTo>
                    <a:pt x="212" y="13"/>
                    <a:pt x="212" y="13"/>
                    <a:pt x="212" y="13"/>
                  </a:cubicBezTo>
                  <a:close/>
                  <a:moveTo>
                    <a:pt x="211" y="10"/>
                  </a:moveTo>
                  <a:cubicBezTo>
                    <a:pt x="212" y="11"/>
                    <a:pt x="212" y="11"/>
                    <a:pt x="213" y="11"/>
                  </a:cubicBezTo>
                  <a:cubicBezTo>
                    <a:pt x="212" y="11"/>
                    <a:pt x="212" y="11"/>
                    <a:pt x="211" y="12"/>
                  </a:cubicBezTo>
                  <a:cubicBezTo>
                    <a:pt x="211" y="11"/>
                    <a:pt x="211" y="11"/>
                    <a:pt x="211" y="10"/>
                  </a:cubicBezTo>
                  <a:cubicBezTo>
                    <a:pt x="211" y="10"/>
                    <a:pt x="211" y="10"/>
                    <a:pt x="211" y="10"/>
                  </a:cubicBezTo>
                  <a:close/>
                  <a:moveTo>
                    <a:pt x="207" y="16"/>
                  </a:moveTo>
                  <a:cubicBezTo>
                    <a:pt x="207" y="16"/>
                    <a:pt x="207" y="15"/>
                    <a:pt x="207" y="15"/>
                  </a:cubicBezTo>
                  <a:cubicBezTo>
                    <a:pt x="207" y="15"/>
                    <a:pt x="207" y="15"/>
                    <a:pt x="207" y="15"/>
                  </a:cubicBezTo>
                  <a:cubicBezTo>
                    <a:pt x="208" y="15"/>
                    <a:pt x="208" y="15"/>
                    <a:pt x="208" y="15"/>
                  </a:cubicBezTo>
                  <a:cubicBezTo>
                    <a:pt x="208" y="16"/>
                    <a:pt x="207" y="16"/>
                    <a:pt x="207" y="16"/>
                  </a:cubicBezTo>
                  <a:close/>
                  <a:moveTo>
                    <a:pt x="208" y="15"/>
                  </a:moveTo>
                  <a:cubicBezTo>
                    <a:pt x="208" y="15"/>
                    <a:pt x="207" y="14"/>
                    <a:pt x="207" y="14"/>
                  </a:cubicBezTo>
                  <a:cubicBezTo>
                    <a:pt x="207" y="14"/>
                    <a:pt x="208" y="14"/>
                    <a:pt x="208" y="14"/>
                  </a:cubicBezTo>
                  <a:cubicBezTo>
                    <a:pt x="208" y="14"/>
                    <a:pt x="208" y="14"/>
                    <a:pt x="208" y="14"/>
                  </a:cubicBezTo>
                  <a:cubicBezTo>
                    <a:pt x="208" y="14"/>
                    <a:pt x="208" y="15"/>
                    <a:pt x="208" y="15"/>
                  </a:cubicBezTo>
                  <a:close/>
                  <a:moveTo>
                    <a:pt x="209" y="11"/>
                  </a:moveTo>
                  <a:cubicBezTo>
                    <a:pt x="209" y="11"/>
                    <a:pt x="209" y="11"/>
                    <a:pt x="209" y="11"/>
                  </a:cubicBezTo>
                  <a:cubicBezTo>
                    <a:pt x="209" y="11"/>
                    <a:pt x="209" y="11"/>
                    <a:pt x="209" y="11"/>
                  </a:cubicBezTo>
                  <a:cubicBezTo>
                    <a:pt x="209" y="11"/>
                    <a:pt x="209" y="11"/>
                    <a:pt x="209" y="11"/>
                  </a:cubicBezTo>
                  <a:close/>
                  <a:moveTo>
                    <a:pt x="209" y="12"/>
                  </a:moveTo>
                  <a:cubicBezTo>
                    <a:pt x="209" y="12"/>
                    <a:pt x="209" y="12"/>
                    <a:pt x="209" y="12"/>
                  </a:cubicBezTo>
                  <a:cubicBezTo>
                    <a:pt x="209" y="12"/>
                    <a:pt x="209" y="12"/>
                    <a:pt x="209" y="12"/>
                  </a:cubicBezTo>
                  <a:cubicBezTo>
                    <a:pt x="209" y="13"/>
                    <a:pt x="208" y="13"/>
                    <a:pt x="208" y="13"/>
                  </a:cubicBezTo>
                  <a:cubicBezTo>
                    <a:pt x="208" y="13"/>
                    <a:pt x="208" y="13"/>
                    <a:pt x="208" y="13"/>
                  </a:cubicBezTo>
                  <a:cubicBezTo>
                    <a:pt x="208" y="13"/>
                    <a:pt x="208" y="13"/>
                    <a:pt x="208" y="13"/>
                  </a:cubicBezTo>
                  <a:cubicBezTo>
                    <a:pt x="208" y="13"/>
                    <a:pt x="208" y="13"/>
                    <a:pt x="208" y="13"/>
                  </a:cubicBezTo>
                  <a:cubicBezTo>
                    <a:pt x="208" y="13"/>
                    <a:pt x="207" y="13"/>
                    <a:pt x="207" y="12"/>
                  </a:cubicBezTo>
                  <a:cubicBezTo>
                    <a:pt x="208" y="12"/>
                    <a:pt x="208" y="12"/>
                    <a:pt x="209" y="12"/>
                  </a:cubicBezTo>
                  <a:close/>
                  <a:moveTo>
                    <a:pt x="207" y="13"/>
                  </a:moveTo>
                  <a:cubicBezTo>
                    <a:pt x="207" y="13"/>
                    <a:pt x="207" y="13"/>
                    <a:pt x="207" y="13"/>
                  </a:cubicBezTo>
                  <a:cubicBezTo>
                    <a:pt x="207" y="13"/>
                    <a:pt x="207" y="13"/>
                    <a:pt x="207" y="13"/>
                  </a:cubicBezTo>
                  <a:cubicBezTo>
                    <a:pt x="207" y="13"/>
                    <a:pt x="207" y="13"/>
                    <a:pt x="207" y="13"/>
                  </a:cubicBezTo>
                  <a:close/>
                  <a:moveTo>
                    <a:pt x="201" y="21"/>
                  </a:moveTo>
                  <a:cubicBezTo>
                    <a:pt x="201" y="21"/>
                    <a:pt x="201" y="21"/>
                    <a:pt x="201" y="21"/>
                  </a:cubicBezTo>
                  <a:cubicBezTo>
                    <a:pt x="201" y="20"/>
                    <a:pt x="201" y="20"/>
                    <a:pt x="201" y="20"/>
                  </a:cubicBezTo>
                  <a:cubicBezTo>
                    <a:pt x="201" y="20"/>
                    <a:pt x="201" y="20"/>
                    <a:pt x="201" y="19"/>
                  </a:cubicBezTo>
                  <a:cubicBezTo>
                    <a:pt x="201" y="20"/>
                    <a:pt x="201" y="20"/>
                    <a:pt x="201" y="21"/>
                  </a:cubicBezTo>
                  <a:close/>
                  <a:moveTo>
                    <a:pt x="204" y="21"/>
                  </a:moveTo>
                  <a:cubicBezTo>
                    <a:pt x="203" y="21"/>
                    <a:pt x="203" y="21"/>
                    <a:pt x="203" y="21"/>
                  </a:cubicBezTo>
                  <a:cubicBezTo>
                    <a:pt x="203" y="21"/>
                    <a:pt x="203" y="21"/>
                    <a:pt x="203" y="20"/>
                  </a:cubicBezTo>
                  <a:cubicBezTo>
                    <a:pt x="203" y="20"/>
                    <a:pt x="204" y="21"/>
                    <a:pt x="204" y="21"/>
                  </a:cubicBezTo>
                  <a:cubicBezTo>
                    <a:pt x="204" y="21"/>
                    <a:pt x="204" y="21"/>
                    <a:pt x="204" y="21"/>
                  </a:cubicBezTo>
                  <a:close/>
                  <a:moveTo>
                    <a:pt x="205" y="17"/>
                  </a:moveTo>
                  <a:cubicBezTo>
                    <a:pt x="205" y="17"/>
                    <a:pt x="205" y="17"/>
                    <a:pt x="205" y="17"/>
                  </a:cubicBezTo>
                  <a:cubicBezTo>
                    <a:pt x="205" y="17"/>
                    <a:pt x="205" y="18"/>
                    <a:pt x="205" y="19"/>
                  </a:cubicBezTo>
                  <a:cubicBezTo>
                    <a:pt x="205" y="19"/>
                    <a:pt x="204" y="20"/>
                    <a:pt x="204" y="20"/>
                  </a:cubicBezTo>
                  <a:cubicBezTo>
                    <a:pt x="204" y="20"/>
                    <a:pt x="204" y="20"/>
                    <a:pt x="203" y="20"/>
                  </a:cubicBezTo>
                  <a:cubicBezTo>
                    <a:pt x="204" y="19"/>
                    <a:pt x="204" y="18"/>
                    <a:pt x="205" y="17"/>
                  </a:cubicBezTo>
                  <a:close/>
                  <a:moveTo>
                    <a:pt x="204" y="16"/>
                  </a:moveTo>
                  <a:cubicBezTo>
                    <a:pt x="203" y="16"/>
                    <a:pt x="203" y="17"/>
                    <a:pt x="202" y="18"/>
                  </a:cubicBezTo>
                  <a:cubicBezTo>
                    <a:pt x="202" y="18"/>
                    <a:pt x="202" y="18"/>
                    <a:pt x="201" y="18"/>
                  </a:cubicBezTo>
                  <a:cubicBezTo>
                    <a:pt x="201" y="18"/>
                    <a:pt x="201" y="18"/>
                    <a:pt x="201" y="18"/>
                  </a:cubicBezTo>
                  <a:cubicBezTo>
                    <a:pt x="201" y="18"/>
                    <a:pt x="200" y="17"/>
                    <a:pt x="200" y="17"/>
                  </a:cubicBezTo>
                  <a:cubicBezTo>
                    <a:pt x="202" y="16"/>
                    <a:pt x="203" y="16"/>
                    <a:pt x="204" y="16"/>
                  </a:cubicBezTo>
                  <a:close/>
                  <a:moveTo>
                    <a:pt x="178" y="21"/>
                  </a:moveTo>
                  <a:cubicBezTo>
                    <a:pt x="178" y="21"/>
                    <a:pt x="178" y="20"/>
                    <a:pt x="178" y="20"/>
                  </a:cubicBezTo>
                  <a:cubicBezTo>
                    <a:pt x="178" y="20"/>
                    <a:pt x="178" y="20"/>
                    <a:pt x="178" y="20"/>
                  </a:cubicBezTo>
                  <a:cubicBezTo>
                    <a:pt x="178" y="21"/>
                    <a:pt x="178" y="21"/>
                    <a:pt x="178" y="21"/>
                  </a:cubicBezTo>
                  <a:close/>
                  <a:moveTo>
                    <a:pt x="179" y="19"/>
                  </a:moveTo>
                  <a:cubicBezTo>
                    <a:pt x="179" y="19"/>
                    <a:pt x="178" y="19"/>
                    <a:pt x="178" y="19"/>
                  </a:cubicBezTo>
                  <a:cubicBezTo>
                    <a:pt x="178" y="19"/>
                    <a:pt x="178" y="19"/>
                    <a:pt x="178" y="19"/>
                  </a:cubicBezTo>
                  <a:cubicBezTo>
                    <a:pt x="178" y="19"/>
                    <a:pt x="178" y="19"/>
                    <a:pt x="178" y="19"/>
                  </a:cubicBezTo>
                  <a:cubicBezTo>
                    <a:pt x="179" y="19"/>
                    <a:pt x="179" y="19"/>
                    <a:pt x="179" y="19"/>
                  </a:cubicBezTo>
                  <a:cubicBezTo>
                    <a:pt x="179" y="19"/>
                    <a:pt x="179" y="19"/>
                    <a:pt x="179" y="19"/>
                  </a:cubicBezTo>
                  <a:close/>
                  <a:moveTo>
                    <a:pt x="179" y="19"/>
                  </a:moveTo>
                  <a:cubicBezTo>
                    <a:pt x="179" y="19"/>
                    <a:pt x="179" y="19"/>
                    <a:pt x="179" y="19"/>
                  </a:cubicBezTo>
                  <a:cubicBezTo>
                    <a:pt x="179" y="19"/>
                    <a:pt x="179" y="19"/>
                    <a:pt x="179" y="19"/>
                  </a:cubicBezTo>
                  <a:cubicBezTo>
                    <a:pt x="179" y="19"/>
                    <a:pt x="179" y="19"/>
                    <a:pt x="179" y="19"/>
                  </a:cubicBezTo>
                  <a:close/>
                  <a:moveTo>
                    <a:pt x="179" y="19"/>
                  </a:moveTo>
                  <a:cubicBezTo>
                    <a:pt x="179" y="19"/>
                    <a:pt x="179" y="19"/>
                    <a:pt x="179" y="19"/>
                  </a:cubicBezTo>
                  <a:cubicBezTo>
                    <a:pt x="178" y="19"/>
                    <a:pt x="178" y="19"/>
                    <a:pt x="178" y="19"/>
                  </a:cubicBezTo>
                  <a:cubicBezTo>
                    <a:pt x="178" y="19"/>
                    <a:pt x="178" y="18"/>
                    <a:pt x="178" y="18"/>
                  </a:cubicBezTo>
                  <a:cubicBezTo>
                    <a:pt x="178" y="18"/>
                    <a:pt x="179" y="18"/>
                    <a:pt x="179" y="19"/>
                  </a:cubicBezTo>
                  <a:cubicBezTo>
                    <a:pt x="179" y="19"/>
                    <a:pt x="179" y="19"/>
                    <a:pt x="179" y="19"/>
                  </a:cubicBezTo>
                  <a:close/>
                  <a:moveTo>
                    <a:pt x="184" y="22"/>
                  </a:moveTo>
                  <a:cubicBezTo>
                    <a:pt x="184" y="22"/>
                    <a:pt x="184" y="22"/>
                    <a:pt x="184" y="22"/>
                  </a:cubicBezTo>
                  <a:cubicBezTo>
                    <a:pt x="184" y="22"/>
                    <a:pt x="184" y="22"/>
                    <a:pt x="184" y="22"/>
                  </a:cubicBezTo>
                  <a:cubicBezTo>
                    <a:pt x="184" y="22"/>
                    <a:pt x="184" y="22"/>
                    <a:pt x="184" y="22"/>
                  </a:cubicBezTo>
                  <a:cubicBezTo>
                    <a:pt x="184" y="22"/>
                    <a:pt x="184" y="22"/>
                    <a:pt x="184" y="22"/>
                  </a:cubicBezTo>
                  <a:close/>
                  <a:moveTo>
                    <a:pt x="186" y="21"/>
                  </a:moveTo>
                  <a:cubicBezTo>
                    <a:pt x="185" y="20"/>
                    <a:pt x="185" y="20"/>
                    <a:pt x="185" y="20"/>
                  </a:cubicBezTo>
                  <a:cubicBezTo>
                    <a:pt x="185" y="20"/>
                    <a:pt x="185" y="20"/>
                    <a:pt x="185" y="19"/>
                  </a:cubicBezTo>
                  <a:cubicBezTo>
                    <a:pt x="185" y="20"/>
                    <a:pt x="185" y="20"/>
                    <a:pt x="186" y="21"/>
                  </a:cubicBezTo>
                  <a:cubicBezTo>
                    <a:pt x="186" y="21"/>
                    <a:pt x="186" y="21"/>
                    <a:pt x="186" y="21"/>
                  </a:cubicBezTo>
                  <a:close/>
                  <a:moveTo>
                    <a:pt x="187" y="19"/>
                  </a:moveTo>
                  <a:cubicBezTo>
                    <a:pt x="186" y="19"/>
                    <a:pt x="186" y="19"/>
                    <a:pt x="186" y="19"/>
                  </a:cubicBezTo>
                  <a:cubicBezTo>
                    <a:pt x="186" y="19"/>
                    <a:pt x="186" y="19"/>
                    <a:pt x="187" y="19"/>
                  </a:cubicBezTo>
                  <a:cubicBezTo>
                    <a:pt x="187" y="19"/>
                    <a:pt x="187" y="19"/>
                    <a:pt x="187" y="19"/>
                  </a:cubicBezTo>
                  <a:close/>
                  <a:moveTo>
                    <a:pt x="187" y="19"/>
                  </a:moveTo>
                  <a:cubicBezTo>
                    <a:pt x="186" y="19"/>
                    <a:pt x="186" y="19"/>
                    <a:pt x="186" y="19"/>
                  </a:cubicBezTo>
                  <a:cubicBezTo>
                    <a:pt x="186" y="18"/>
                    <a:pt x="186" y="18"/>
                    <a:pt x="187" y="17"/>
                  </a:cubicBezTo>
                  <a:cubicBezTo>
                    <a:pt x="187" y="18"/>
                    <a:pt x="187" y="18"/>
                    <a:pt x="188" y="19"/>
                  </a:cubicBezTo>
                  <a:cubicBezTo>
                    <a:pt x="187" y="19"/>
                    <a:pt x="187" y="19"/>
                    <a:pt x="187" y="19"/>
                  </a:cubicBezTo>
                  <a:close/>
                  <a:moveTo>
                    <a:pt x="189" y="18"/>
                  </a:moveTo>
                  <a:cubicBezTo>
                    <a:pt x="188" y="17"/>
                    <a:pt x="188" y="17"/>
                    <a:pt x="187" y="17"/>
                  </a:cubicBezTo>
                  <a:cubicBezTo>
                    <a:pt x="188" y="16"/>
                    <a:pt x="188" y="16"/>
                    <a:pt x="189" y="15"/>
                  </a:cubicBezTo>
                  <a:cubicBezTo>
                    <a:pt x="189" y="16"/>
                    <a:pt x="190" y="16"/>
                    <a:pt x="190" y="17"/>
                  </a:cubicBezTo>
                  <a:cubicBezTo>
                    <a:pt x="190" y="17"/>
                    <a:pt x="189" y="18"/>
                    <a:pt x="189" y="18"/>
                  </a:cubicBezTo>
                  <a:close/>
                  <a:moveTo>
                    <a:pt x="189" y="20"/>
                  </a:moveTo>
                  <a:cubicBezTo>
                    <a:pt x="189" y="20"/>
                    <a:pt x="188" y="20"/>
                    <a:pt x="188" y="20"/>
                  </a:cubicBezTo>
                  <a:cubicBezTo>
                    <a:pt x="188" y="20"/>
                    <a:pt x="188" y="20"/>
                    <a:pt x="188" y="20"/>
                  </a:cubicBezTo>
                  <a:cubicBezTo>
                    <a:pt x="189" y="20"/>
                    <a:pt x="189" y="20"/>
                    <a:pt x="189" y="20"/>
                  </a:cubicBezTo>
                  <a:close/>
                  <a:moveTo>
                    <a:pt x="188" y="21"/>
                  </a:moveTo>
                  <a:cubicBezTo>
                    <a:pt x="188" y="21"/>
                    <a:pt x="188" y="21"/>
                    <a:pt x="188" y="21"/>
                  </a:cubicBezTo>
                  <a:cubicBezTo>
                    <a:pt x="188" y="20"/>
                    <a:pt x="188" y="20"/>
                    <a:pt x="188" y="20"/>
                  </a:cubicBezTo>
                  <a:cubicBezTo>
                    <a:pt x="188" y="20"/>
                    <a:pt x="188" y="21"/>
                    <a:pt x="189" y="21"/>
                  </a:cubicBezTo>
                  <a:cubicBezTo>
                    <a:pt x="189" y="21"/>
                    <a:pt x="188" y="21"/>
                    <a:pt x="188" y="21"/>
                  </a:cubicBezTo>
                  <a:close/>
                  <a:moveTo>
                    <a:pt x="189" y="19"/>
                  </a:moveTo>
                  <a:cubicBezTo>
                    <a:pt x="190" y="18"/>
                    <a:pt x="190" y="18"/>
                    <a:pt x="191" y="17"/>
                  </a:cubicBezTo>
                  <a:cubicBezTo>
                    <a:pt x="191" y="18"/>
                    <a:pt x="191" y="18"/>
                    <a:pt x="191" y="19"/>
                  </a:cubicBezTo>
                  <a:cubicBezTo>
                    <a:pt x="191" y="19"/>
                    <a:pt x="191" y="19"/>
                    <a:pt x="190" y="20"/>
                  </a:cubicBezTo>
                  <a:cubicBezTo>
                    <a:pt x="190" y="19"/>
                    <a:pt x="190" y="19"/>
                    <a:pt x="189" y="19"/>
                  </a:cubicBezTo>
                  <a:close/>
                  <a:moveTo>
                    <a:pt x="190" y="15"/>
                  </a:moveTo>
                  <a:cubicBezTo>
                    <a:pt x="191" y="15"/>
                    <a:pt x="191" y="15"/>
                    <a:pt x="192" y="16"/>
                  </a:cubicBezTo>
                  <a:cubicBezTo>
                    <a:pt x="192" y="16"/>
                    <a:pt x="192" y="16"/>
                    <a:pt x="192" y="16"/>
                  </a:cubicBezTo>
                  <a:cubicBezTo>
                    <a:pt x="191" y="16"/>
                    <a:pt x="191" y="15"/>
                    <a:pt x="190" y="15"/>
                  </a:cubicBezTo>
                  <a:close/>
                  <a:moveTo>
                    <a:pt x="192" y="21"/>
                  </a:moveTo>
                  <a:cubicBezTo>
                    <a:pt x="191" y="21"/>
                    <a:pt x="191" y="20"/>
                    <a:pt x="191" y="20"/>
                  </a:cubicBezTo>
                  <a:cubicBezTo>
                    <a:pt x="191" y="20"/>
                    <a:pt x="191" y="19"/>
                    <a:pt x="192" y="19"/>
                  </a:cubicBezTo>
                  <a:cubicBezTo>
                    <a:pt x="192" y="20"/>
                    <a:pt x="192" y="20"/>
                    <a:pt x="192" y="21"/>
                  </a:cubicBezTo>
                  <a:cubicBezTo>
                    <a:pt x="192" y="21"/>
                    <a:pt x="192" y="21"/>
                    <a:pt x="192" y="21"/>
                  </a:cubicBezTo>
                  <a:close/>
                  <a:moveTo>
                    <a:pt x="193" y="18"/>
                  </a:moveTo>
                  <a:cubicBezTo>
                    <a:pt x="194" y="18"/>
                    <a:pt x="194" y="18"/>
                    <a:pt x="194" y="18"/>
                  </a:cubicBezTo>
                  <a:cubicBezTo>
                    <a:pt x="194" y="18"/>
                    <a:pt x="193" y="18"/>
                    <a:pt x="193" y="18"/>
                  </a:cubicBezTo>
                  <a:cubicBezTo>
                    <a:pt x="193" y="17"/>
                    <a:pt x="192" y="17"/>
                    <a:pt x="192" y="16"/>
                  </a:cubicBezTo>
                  <a:cubicBezTo>
                    <a:pt x="192" y="16"/>
                    <a:pt x="192" y="16"/>
                    <a:pt x="192" y="16"/>
                  </a:cubicBezTo>
                  <a:cubicBezTo>
                    <a:pt x="193" y="16"/>
                    <a:pt x="193" y="17"/>
                    <a:pt x="194" y="17"/>
                  </a:cubicBezTo>
                  <a:cubicBezTo>
                    <a:pt x="194" y="18"/>
                    <a:pt x="194" y="19"/>
                    <a:pt x="194" y="19"/>
                  </a:cubicBezTo>
                  <a:cubicBezTo>
                    <a:pt x="194" y="19"/>
                    <a:pt x="194" y="18"/>
                    <a:pt x="193" y="18"/>
                  </a:cubicBezTo>
                  <a:close/>
                  <a:moveTo>
                    <a:pt x="193" y="16"/>
                  </a:moveTo>
                  <a:cubicBezTo>
                    <a:pt x="193" y="16"/>
                    <a:pt x="193" y="15"/>
                    <a:pt x="193" y="15"/>
                  </a:cubicBezTo>
                  <a:cubicBezTo>
                    <a:pt x="193" y="16"/>
                    <a:pt x="194" y="16"/>
                    <a:pt x="194" y="16"/>
                  </a:cubicBezTo>
                  <a:cubicBezTo>
                    <a:pt x="193" y="16"/>
                    <a:pt x="193" y="16"/>
                    <a:pt x="193" y="16"/>
                  </a:cubicBezTo>
                  <a:close/>
                  <a:moveTo>
                    <a:pt x="197" y="21"/>
                  </a:moveTo>
                  <a:cubicBezTo>
                    <a:pt x="197" y="20"/>
                    <a:pt x="197" y="20"/>
                    <a:pt x="197" y="19"/>
                  </a:cubicBezTo>
                  <a:cubicBezTo>
                    <a:pt x="197" y="19"/>
                    <a:pt x="197" y="19"/>
                    <a:pt x="197" y="19"/>
                  </a:cubicBezTo>
                  <a:cubicBezTo>
                    <a:pt x="197" y="19"/>
                    <a:pt x="198" y="19"/>
                    <a:pt x="198" y="20"/>
                  </a:cubicBezTo>
                  <a:cubicBezTo>
                    <a:pt x="198" y="20"/>
                    <a:pt x="197" y="21"/>
                    <a:pt x="197" y="21"/>
                  </a:cubicBezTo>
                  <a:close/>
                  <a:moveTo>
                    <a:pt x="198" y="19"/>
                  </a:moveTo>
                  <a:cubicBezTo>
                    <a:pt x="198" y="19"/>
                    <a:pt x="198" y="19"/>
                    <a:pt x="198" y="18"/>
                  </a:cubicBezTo>
                  <a:cubicBezTo>
                    <a:pt x="198" y="18"/>
                    <a:pt x="198" y="18"/>
                    <a:pt x="199" y="18"/>
                  </a:cubicBezTo>
                  <a:cubicBezTo>
                    <a:pt x="198" y="18"/>
                    <a:pt x="198" y="19"/>
                    <a:pt x="198" y="19"/>
                  </a:cubicBezTo>
                  <a:close/>
                  <a:moveTo>
                    <a:pt x="195" y="11"/>
                  </a:moveTo>
                  <a:cubicBezTo>
                    <a:pt x="198" y="13"/>
                    <a:pt x="199" y="15"/>
                    <a:pt x="199" y="17"/>
                  </a:cubicBezTo>
                  <a:cubicBezTo>
                    <a:pt x="197" y="16"/>
                    <a:pt x="196" y="16"/>
                    <a:pt x="196" y="16"/>
                  </a:cubicBezTo>
                  <a:cubicBezTo>
                    <a:pt x="197" y="17"/>
                    <a:pt x="198" y="17"/>
                    <a:pt x="198" y="17"/>
                  </a:cubicBezTo>
                  <a:cubicBezTo>
                    <a:pt x="198" y="17"/>
                    <a:pt x="197" y="18"/>
                    <a:pt x="197" y="18"/>
                  </a:cubicBezTo>
                  <a:cubicBezTo>
                    <a:pt x="197" y="18"/>
                    <a:pt x="196" y="18"/>
                    <a:pt x="196" y="17"/>
                  </a:cubicBezTo>
                  <a:cubicBezTo>
                    <a:pt x="195" y="15"/>
                    <a:pt x="193" y="14"/>
                    <a:pt x="192" y="13"/>
                  </a:cubicBezTo>
                  <a:cubicBezTo>
                    <a:pt x="193" y="12"/>
                    <a:pt x="194" y="11"/>
                    <a:pt x="195" y="11"/>
                  </a:cubicBezTo>
                  <a:close/>
                  <a:moveTo>
                    <a:pt x="191" y="13"/>
                  </a:moveTo>
                  <a:cubicBezTo>
                    <a:pt x="192" y="14"/>
                    <a:pt x="193" y="15"/>
                    <a:pt x="193" y="15"/>
                  </a:cubicBezTo>
                  <a:cubicBezTo>
                    <a:pt x="193" y="15"/>
                    <a:pt x="193" y="16"/>
                    <a:pt x="192" y="16"/>
                  </a:cubicBezTo>
                  <a:cubicBezTo>
                    <a:pt x="191" y="15"/>
                    <a:pt x="191" y="15"/>
                    <a:pt x="190" y="14"/>
                  </a:cubicBezTo>
                  <a:cubicBezTo>
                    <a:pt x="190" y="14"/>
                    <a:pt x="190" y="14"/>
                    <a:pt x="190" y="14"/>
                  </a:cubicBezTo>
                  <a:cubicBezTo>
                    <a:pt x="190" y="14"/>
                    <a:pt x="191" y="14"/>
                    <a:pt x="191" y="13"/>
                  </a:cubicBezTo>
                  <a:close/>
                  <a:moveTo>
                    <a:pt x="189" y="12"/>
                  </a:moveTo>
                  <a:cubicBezTo>
                    <a:pt x="190" y="12"/>
                    <a:pt x="190" y="13"/>
                    <a:pt x="190" y="13"/>
                  </a:cubicBezTo>
                  <a:cubicBezTo>
                    <a:pt x="190" y="13"/>
                    <a:pt x="189" y="13"/>
                    <a:pt x="189" y="14"/>
                  </a:cubicBezTo>
                  <a:cubicBezTo>
                    <a:pt x="188" y="13"/>
                    <a:pt x="188" y="13"/>
                    <a:pt x="187" y="13"/>
                  </a:cubicBezTo>
                  <a:cubicBezTo>
                    <a:pt x="188" y="13"/>
                    <a:pt x="189" y="12"/>
                    <a:pt x="189" y="12"/>
                  </a:cubicBezTo>
                  <a:close/>
                  <a:moveTo>
                    <a:pt x="186" y="13"/>
                  </a:moveTo>
                  <a:cubicBezTo>
                    <a:pt x="187" y="14"/>
                    <a:pt x="187" y="14"/>
                    <a:pt x="188" y="14"/>
                  </a:cubicBezTo>
                  <a:cubicBezTo>
                    <a:pt x="187" y="15"/>
                    <a:pt x="186" y="15"/>
                    <a:pt x="186" y="16"/>
                  </a:cubicBezTo>
                  <a:cubicBezTo>
                    <a:pt x="185" y="16"/>
                    <a:pt x="185" y="15"/>
                    <a:pt x="184" y="15"/>
                  </a:cubicBezTo>
                  <a:cubicBezTo>
                    <a:pt x="185" y="14"/>
                    <a:pt x="186" y="14"/>
                    <a:pt x="186" y="13"/>
                  </a:cubicBezTo>
                  <a:close/>
                  <a:moveTo>
                    <a:pt x="184" y="15"/>
                  </a:moveTo>
                  <a:cubicBezTo>
                    <a:pt x="184" y="15"/>
                    <a:pt x="185" y="16"/>
                    <a:pt x="185" y="16"/>
                  </a:cubicBezTo>
                  <a:cubicBezTo>
                    <a:pt x="185" y="17"/>
                    <a:pt x="184" y="17"/>
                    <a:pt x="184" y="18"/>
                  </a:cubicBezTo>
                  <a:cubicBezTo>
                    <a:pt x="183" y="17"/>
                    <a:pt x="183" y="17"/>
                    <a:pt x="182" y="17"/>
                  </a:cubicBezTo>
                  <a:cubicBezTo>
                    <a:pt x="183" y="16"/>
                    <a:pt x="183" y="16"/>
                    <a:pt x="184" y="15"/>
                  </a:cubicBezTo>
                  <a:close/>
                  <a:moveTo>
                    <a:pt x="182" y="17"/>
                  </a:moveTo>
                  <a:cubicBezTo>
                    <a:pt x="183" y="17"/>
                    <a:pt x="183" y="18"/>
                    <a:pt x="184" y="18"/>
                  </a:cubicBezTo>
                  <a:cubicBezTo>
                    <a:pt x="183" y="18"/>
                    <a:pt x="183" y="18"/>
                    <a:pt x="183" y="18"/>
                  </a:cubicBezTo>
                  <a:cubicBezTo>
                    <a:pt x="183" y="18"/>
                    <a:pt x="183" y="18"/>
                    <a:pt x="182" y="17"/>
                  </a:cubicBezTo>
                  <a:cubicBezTo>
                    <a:pt x="182" y="17"/>
                    <a:pt x="182" y="17"/>
                    <a:pt x="182" y="17"/>
                  </a:cubicBezTo>
                  <a:close/>
                  <a:moveTo>
                    <a:pt x="182" y="18"/>
                  </a:moveTo>
                  <a:cubicBezTo>
                    <a:pt x="182" y="19"/>
                    <a:pt x="182" y="19"/>
                    <a:pt x="182" y="19"/>
                  </a:cubicBezTo>
                  <a:cubicBezTo>
                    <a:pt x="182" y="19"/>
                    <a:pt x="182" y="20"/>
                    <a:pt x="182" y="20"/>
                  </a:cubicBezTo>
                  <a:cubicBezTo>
                    <a:pt x="182" y="20"/>
                    <a:pt x="181" y="19"/>
                    <a:pt x="181" y="19"/>
                  </a:cubicBezTo>
                  <a:cubicBezTo>
                    <a:pt x="181" y="19"/>
                    <a:pt x="181" y="19"/>
                    <a:pt x="182" y="18"/>
                  </a:cubicBezTo>
                  <a:close/>
                  <a:moveTo>
                    <a:pt x="181" y="20"/>
                  </a:moveTo>
                  <a:cubicBezTo>
                    <a:pt x="181" y="20"/>
                    <a:pt x="182" y="20"/>
                    <a:pt x="182" y="20"/>
                  </a:cubicBezTo>
                  <a:cubicBezTo>
                    <a:pt x="182" y="20"/>
                    <a:pt x="181" y="21"/>
                    <a:pt x="181" y="21"/>
                  </a:cubicBezTo>
                  <a:cubicBezTo>
                    <a:pt x="181" y="21"/>
                    <a:pt x="181" y="21"/>
                    <a:pt x="181" y="21"/>
                  </a:cubicBezTo>
                  <a:cubicBezTo>
                    <a:pt x="181" y="20"/>
                    <a:pt x="181" y="20"/>
                    <a:pt x="181" y="20"/>
                  </a:cubicBezTo>
                  <a:close/>
                  <a:moveTo>
                    <a:pt x="180" y="17"/>
                  </a:moveTo>
                  <a:cubicBezTo>
                    <a:pt x="180" y="17"/>
                    <a:pt x="179" y="18"/>
                    <a:pt x="179" y="19"/>
                  </a:cubicBezTo>
                  <a:cubicBezTo>
                    <a:pt x="179" y="18"/>
                    <a:pt x="179" y="18"/>
                    <a:pt x="178" y="18"/>
                  </a:cubicBezTo>
                  <a:cubicBezTo>
                    <a:pt x="178" y="18"/>
                    <a:pt x="178" y="17"/>
                    <a:pt x="178" y="16"/>
                  </a:cubicBezTo>
                  <a:cubicBezTo>
                    <a:pt x="178" y="16"/>
                    <a:pt x="178" y="16"/>
                    <a:pt x="179" y="16"/>
                  </a:cubicBezTo>
                  <a:cubicBezTo>
                    <a:pt x="179" y="16"/>
                    <a:pt x="180" y="17"/>
                    <a:pt x="180" y="17"/>
                  </a:cubicBezTo>
                  <a:close/>
                  <a:moveTo>
                    <a:pt x="179" y="16"/>
                  </a:moveTo>
                  <a:cubicBezTo>
                    <a:pt x="178" y="16"/>
                    <a:pt x="178" y="16"/>
                    <a:pt x="177" y="16"/>
                  </a:cubicBezTo>
                  <a:cubicBezTo>
                    <a:pt x="177" y="15"/>
                    <a:pt x="177" y="15"/>
                    <a:pt x="176" y="14"/>
                  </a:cubicBezTo>
                  <a:cubicBezTo>
                    <a:pt x="177" y="15"/>
                    <a:pt x="178" y="15"/>
                    <a:pt x="179" y="16"/>
                  </a:cubicBezTo>
                  <a:close/>
                  <a:moveTo>
                    <a:pt x="176" y="17"/>
                  </a:moveTo>
                  <a:cubicBezTo>
                    <a:pt x="176" y="17"/>
                    <a:pt x="176" y="18"/>
                    <a:pt x="176" y="18"/>
                  </a:cubicBezTo>
                  <a:cubicBezTo>
                    <a:pt x="176" y="18"/>
                    <a:pt x="175" y="18"/>
                    <a:pt x="175" y="18"/>
                  </a:cubicBezTo>
                  <a:cubicBezTo>
                    <a:pt x="175" y="18"/>
                    <a:pt x="176" y="17"/>
                    <a:pt x="176" y="17"/>
                  </a:cubicBezTo>
                  <a:close/>
                  <a:moveTo>
                    <a:pt x="174" y="18"/>
                  </a:moveTo>
                  <a:cubicBezTo>
                    <a:pt x="175" y="18"/>
                    <a:pt x="175" y="18"/>
                    <a:pt x="176" y="19"/>
                  </a:cubicBezTo>
                  <a:cubicBezTo>
                    <a:pt x="176" y="19"/>
                    <a:pt x="175" y="20"/>
                    <a:pt x="175" y="20"/>
                  </a:cubicBezTo>
                  <a:cubicBezTo>
                    <a:pt x="175" y="20"/>
                    <a:pt x="175" y="20"/>
                    <a:pt x="175" y="20"/>
                  </a:cubicBezTo>
                  <a:cubicBezTo>
                    <a:pt x="175" y="20"/>
                    <a:pt x="175" y="20"/>
                    <a:pt x="174" y="20"/>
                  </a:cubicBezTo>
                  <a:cubicBezTo>
                    <a:pt x="174" y="20"/>
                    <a:pt x="174" y="19"/>
                    <a:pt x="174" y="18"/>
                  </a:cubicBezTo>
                  <a:cubicBezTo>
                    <a:pt x="174" y="18"/>
                    <a:pt x="174" y="18"/>
                    <a:pt x="174" y="18"/>
                  </a:cubicBezTo>
                  <a:close/>
                  <a:moveTo>
                    <a:pt x="149" y="19"/>
                  </a:moveTo>
                  <a:cubicBezTo>
                    <a:pt x="149" y="20"/>
                    <a:pt x="149" y="20"/>
                    <a:pt x="149" y="20"/>
                  </a:cubicBezTo>
                  <a:cubicBezTo>
                    <a:pt x="149" y="19"/>
                    <a:pt x="149" y="19"/>
                    <a:pt x="149" y="19"/>
                  </a:cubicBezTo>
                  <a:cubicBezTo>
                    <a:pt x="149" y="19"/>
                    <a:pt x="149" y="19"/>
                    <a:pt x="150" y="19"/>
                  </a:cubicBezTo>
                  <a:cubicBezTo>
                    <a:pt x="150" y="19"/>
                    <a:pt x="149" y="19"/>
                    <a:pt x="149" y="19"/>
                  </a:cubicBezTo>
                  <a:close/>
                  <a:moveTo>
                    <a:pt x="155" y="23"/>
                  </a:moveTo>
                  <a:cubicBezTo>
                    <a:pt x="155" y="23"/>
                    <a:pt x="154" y="23"/>
                    <a:pt x="154" y="23"/>
                  </a:cubicBezTo>
                  <a:cubicBezTo>
                    <a:pt x="154" y="23"/>
                    <a:pt x="154" y="23"/>
                    <a:pt x="154" y="23"/>
                  </a:cubicBezTo>
                  <a:cubicBezTo>
                    <a:pt x="155" y="22"/>
                    <a:pt x="155" y="22"/>
                    <a:pt x="155" y="22"/>
                  </a:cubicBezTo>
                  <a:cubicBezTo>
                    <a:pt x="155" y="22"/>
                    <a:pt x="155" y="23"/>
                    <a:pt x="155" y="23"/>
                  </a:cubicBezTo>
                  <a:close/>
                  <a:moveTo>
                    <a:pt x="155" y="22"/>
                  </a:moveTo>
                  <a:cubicBezTo>
                    <a:pt x="155" y="22"/>
                    <a:pt x="155" y="22"/>
                    <a:pt x="154" y="22"/>
                  </a:cubicBezTo>
                  <a:cubicBezTo>
                    <a:pt x="155" y="22"/>
                    <a:pt x="155" y="21"/>
                    <a:pt x="155" y="21"/>
                  </a:cubicBezTo>
                  <a:cubicBezTo>
                    <a:pt x="155" y="21"/>
                    <a:pt x="155" y="21"/>
                    <a:pt x="155" y="22"/>
                  </a:cubicBezTo>
                  <a:cubicBezTo>
                    <a:pt x="155" y="22"/>
                    <a:pt x="155" y="22"/>
                    <a:pt x="155" y="22"/>
                  </a:cubicBezTo>
                  <a:close/>
                  <a:moveTo>
                    <a:pt x="154" y="17"/>
                  </a:moveTo>
                  <a:cubicBezTo>
                    <a:pt x="155" y="17"/>
                    <a:pt x="156" y="16"/>
                    <a:pt x="156" y="16"/>
                  </a:cubicBezTo>
                  <a:cubicBezTo>
                    <a:pt x="156" y="16"/>
                    <a:pt x="156" y="16"/>
                    <a:pt x="156" y="16"/>
                  </a:cubicBezTo>
                  <a:cubicBezTo>
                    <a:pt x="156" y="17"/>
                    <a:pt x="155" y="17"/>
                    <a:pt x="155" y="17"/>
                  </a:cubicBezTo>
                  <a:cubicBezTo>
                    <a:pt x="155" y="17"/>
                    <a:pt x="155" y="17"/>
                    <a:pt x="154" y="17"/>
                  </a:cubicBezTo>
                  <a:close/>
                  <a:moveTo>
                    <a:pt x="156" y="21"/>
                  </a:moveTo>
                  <a:cubicBezTo>
                    <a:pt x="155" y="21"/>
                    <a:pt x="155" y="21"/>
                    <a:pt x="155" y="21"/>
                  </a:cubicBezTo>
                  <a:cubicBezTo>
                    <a:pt x="155" y="21"/>
                    <a:pt x="155" y="20"/>
                    <a:pt x="155" y="20"/>
                  </a:cubicBezTo>
                  <a:cubicBezTo>
                    <a:pt x="155" y="20"/>
                    <a:pt x="156" y="20"/>
                    <a:pt x="156" y="20"/>
                  </a:cubicBezTo>
                  <a:cubicBezTo>
                    <a:pt x="155" y="20"/>
                    <a:pt x="155" y="20"/>
                    <a:pt x="155" y="20"/>
                  </a:cubicBezTo>
                  <a:cubicBezTo>
                    <a:pt x="155" y="20"/>
                    <a:pt x="156" y="19"/>
                    <a:pt x="156" y="19"/>
                  </a:cubicBezTo>
                  <a:cubicBezTo>
                    <a:pt x="156" y="19"/>
                    <a:pt x="156" y="20"/>
                    <a:pt x="157" y="20"/>
                  </a:cubicBezTo>
                  <a:cubicBezTo>
                    <a:pt x="156" y="21"/>
                    <a:pt x="156" y="21"/>
                    <a:pt x="156" y="21"/>
                  </a:cubicBezTo>
                  <a:close/>
                  <a:moveTo>
                    <a:pt x="157" y="20"/>
                  </a:moveTo>
                  <a:cubicBezTo>
                    <a:pt x="157" y="19"/>
                    <a:pt x="157" y="19"/>
                    <a:pt x="156" y="19"/>
                  </a:cubicBezTo>
                  <a:cubicBezTo>
                    <a:pt x="157" y="18"/>
                    <a:pt x="157" y="18"/>
                    <a:pt x="158" y="17"/>
                  </a:cubicBezTo>
                  <a:cubicBezTo>
                    <a:pt x="158" y="17"/>
                    <a:pt x="159" y="18"/>
                    <a:pt x="159" y="18"/>
                  </a:cubicBezTo>
                  <a:cubicBezTo>
                    <a:pt x="158" y="19"/>
                    <a:pt x="158" y="19"/>
                    <a:pt x="157" y="20"/>
                  </a:cubicBezTo>
                  <a:cubicBezTo>
                    <a:pt x="157" y="20"/>
                    <a:pt x="157" y="20"/>
                    <a:pt x="157" y="20"/>
                  </a:cubicBezTo>
                  <a:close/>
                  <a:moveTo>
                    <a:pt x="157" y="16"/>
                  </a:moveTo>
                  <a:cubicBezTo>
                    <a:pt x="157" y="15"/>
                    <a:pt x="157" y="15"/>
                    <a:pt x="158" y="15"/>
                  </a:cubicBezTo>
                  <a:cubicBezTo>
                    <a:pt x="157" y="15"/>
                    <a:pt x="157" y="15"/>
                    <a:pt x="157" y="16"/>
                  </a:cubicBezTo>
                  <a:cubicBezTo>
                    <a:pt x="157" y="16"/>
                    <a:pt x="157" y="16"/>
                    <a:pt x="157" y="16"/>
                  </a:cubicBezTo>
                  <a:close/>
                  <a:moveTo>
                    <a:pt x="164" y="15"/>
                  </a:moveTo>
                  <a:cubicBezTo>
                    <a:pt x="163" y="15"/>
                    <a:pt x="162" y="15"/>
                    <a:pt x="161" y="14"/>
                  </a:cubicBezTo>
                  <a:cubicBezTo>
                    <a:pt x="161" y="14"/>
                    <a:pt x="162" y="13"/>
                    <a:pt x="163" y="13"/>
                  </a:cubicBezTo>
                  <a:cubicBezTo>
                    <a:pt x="165" y="14"/>
                    <a:pt x="166" y="15"/>
                    <a:pt x="167" y="17"/>
                  </a:cubicBezTo>
                  <a:cubicBezTo>
                    <a:pt x="166" y="16"/>
                    <a:pt x="165" y="16"/>
                    <a:pt x="164" y="15"/>
                  </a:cubicBezTo>
                  <a:cubicBezTo>
                    <a:pt x="164" y="15"/>
                    <a:pt x="164" y="15"/>
                    <a:pt x="164" y="15"/>
                  </a:cubicBezTo>
                  <a:cubicBezTo>
                    <a:pt x="164" y="15"/>
                    <a:pt x="164" y="15"/>
                    <a:pt x="164" y="15"/>
                  </a:cubicBezTo>
                  <a:close/>
                  <a:moveTo>
                    <a:pt x="164" y="15"/>
                  </a:moveTo>
                  <a:cubicBezTo>
                    <a:pt x="163" y="16"/>
                    <a:pt x="163" y="16"/>
                    <a:pt x="163" y="16"/>
                  </a:cubicBezTo>
                  <a:cubicBezTo>
                    <a:pt x="162" y="16"/>
                    <a:pt x="162" y="15"/>
                    <a:pt x="161" y="15"/>
                  </a:cubicBezTo>
                  <a:cubicBezTo>
                    <a:pt x="161" y="15"/>
                    <a:pt x="161" y="15"/>
                    <a:pt x="162" y="16"/>
                  </a:cubicBezTo>
                  <a:cubicBezTo>
                    <a:pt x="161" y="17"/>
                    <a:pt x="161" y="17"/>
                    <a:pt x="160" y="18"/>
                  </a:cubicBezTo>
                  <a:cubicBezTo>
                    <a:pt x="159" y="17"/>
                    <a:pt x="159" y="17"/>
                    <a:pt x="158" y="16"/>
                  </a:cubicBezTo>
                  <a:cubicBezTo>
                    <a:pt x="159" y="16"/>
                    <a:pt x="160" y="15"/>
                    <a:pt x="161" y="14"/>
                  </a:cubicBezTo>
                  <a:cubicBezTo>
                    <a:pt x="161" y="15"/>
                    <a:pt x="162" y="15"/>
                    <a:pt x="164" y="15"/>
                  </a:cubicBezTo>
                  <a:close/>
                  <a:moveTo>
                    <a:pt x="158" y="24"/>
                  </a:moveTo>
                  <a:cubicBezTo>
                    <a:pt x="158" y="23"/>
                    <a:pt x="158" y="23"/>
                    <a:pt x="158" y="22"/>
                  </a:cubicBezTo>
                  <a:cubicBezTo>
                    <a:pt x="158" y="23"/>
                    <a:pt x="158" y="23"/>
                    <a:pt x="158" y="24"/>
                  </a:cubicBezTo>
                  <a:close/>
                  <a:moveTo>
                    <a:pt x="159" y="22"/>
                  </a:moveTo>
                  <a:cubicBezTo>
                    <a:pt x="159" y="21"/>
                    <a:pt x="158" y="21"/>
                    <a:pt x="158" y="21"/>
                  </a:cubicBezTo>
                  <a:cubicBezTo>
                    <a:pt x="158" y="21"/>
                    <a:pt x="159" y="20"/>
                    <a:pt x="159" y="20"/>
                  </a:cubicBezTo>
                  <a:cubicBezTo>
                    <a:pt x="159" y="20"/>
                    <a:pt x="159" y="21"/>
                    <a:pt x="160" y="21"/>
                  </a:cubicBezTo>
                  <a:cubicBezTo>
                    <a:pt x="159" y="21"/>
                    <a:pt x="159" y="21"/>
                    <a:pt x="159" y="22"/>
                  </a:cubicBezTo>
                  <a:close/>
                  <a:moveTo>
                    <a:pt x="159" y="20"/>
                  </a:moveTo>
                  <a:cubicBezTo>
                    <a:pt x="159" y="20"/>
                    <a:pt x="159" y="19"/>
                    <a:pt x="160" y="19"/>
                  </a:cubicBezTo>
                  <a:cubicBezTo>
                    <a:pt x="160" y="19"/>
                    <a:pt x="160" y="20"/>
                    <a:pt x="160" y="20"/>
                  </a:cubicBezTo>
                  <a:cubicBezTo>
                    <a:pt x="160" y="20"/>
                    <a:pt x="160" y="20"/>
                    <a:pt x="160" y="20"/>
                  </a:cubicBezTo>
                  <a:cubicBezTo>
                    <a:pt x="159" y="20"/>
                    <a:pt x="159" y="20"/>
                    <a:pt x="159" y="20"/>
                  </a:cubicBezTo>
                  <a:close/>
                  <a:moveTo>
                    <a:pt x="161" y="24"/>
                  </a:moveTo>
                  <a:cubicBezTo>
                    <a:pt x="160" y="23"/>
                    <a:pt x="160" y="22"/>
                    <a:pt x="160" y="21"/>
                  </a:cubicBezTo>
                  <a:cubicBezTo>
                    <a:pt x="161" y="21"/>
                    <a:pt x="161" y="22"/>
                    <a:pt x="161" y="22"/>
                  </a:cubicBezTo>
                  <a:cubicBezTo>
                    <a:pt x="161" y="22"/>
                    <a:pt x="162" y="22"/>
                    <a:pt x="162" y="22"/>
                  </a:cubicBezTo>
                  <a:cubicBezTo>
                    <a:pt x="161" y="23"/>
                    <a:pt x="161" y="23"/>
                    <a:pt x="161" y="24"/>
                  </a:cubicBezTo>
                  <a:close/>
                  <a:moveTo>
                    <a:pt x="161" y="21"/>
                  </a:moveTo>
                  <a:cubicBezTo>
                    <a:pt x="161" y="21"/>
                    <a:pt x="161" y="21"/>
                    <a:pt x="161" y="21"/>
                  </a:cubicBezTo>
                  <a:cubicBezTo>
                    <a:pt x="161" y="21"/>
                    <a:pt x="161" y="21"/>
                    <a:pt x="161" y="21"/>
                  </a:cubicBezTo>
                  <a:cubicBezTo>
                    <a:pt x="161" y="21"/>
                    <a:pt x="161" y="21"/>
                    <a:pt x="161" y="21"/>
                  </a:cubicBezTo>
                  <a:close/>
                  <a:moveTo>
                    <a:pt x="161" y="18"/>
                  </a:moveTo>
                  <a:cubicBezTo>
                    <a:pt x="161" y="18"/>
                    <a:pt x="161" y="18"/>
                    <a:pt x="161" y="18"/>
                  </a:cubicBezTo>
                  <a:cubicBezTo>
                    <a:pt x="161" y="18"/>
                    <a:pt x="162" y="18"/>
                    <a:pt x="162" y="19"/>
                  </a:cubicBezTo>
                  <a:cubicBezTo>
                    <a:pt x="162" y="19"/>
                    <a:pt x="162" y="19"/>
                    <a:pt x="162" y="19"/>
                  </a:cubicBezTo>
                  <a:cubicBezTo>
                    <a:pt x="161" y="19"/>
                    <a:pt x="161" y="18"/>
                    <a:pt x="161" y="18"/>
                  </a:cubicBezTo>
                  <a:close/>
                  <a:moveTo>
                    <a:pt x="163" y="21"/>
                  </a:moveTo>
                  <a:cubicBezTo>
                    <a:pt x="163" y="21"/>
                    <a:pt x="163" y="21"/>
                    <a:pt x="163" y="21"/>
                  </a:cubicBezTo>
                  <a:cubicBezTo>
                    <a:pt x="163" y="21"/>
                    <a:pt x="163" y="21"/>
                    <a:pt x="164" y="21"/>
                  </a:cubicBezTo>
                  <a:cubicBezTo>
                    <a:pt x="164" y="21"/>
                    <a:pt x="163" y="21"/>
                    <a:pt x="163" y="21"/>
                  </a:cubicBezTo>
                  <a:close/>
                  <a:moveTo>
                    <a:pt x="163" y="21"/>
                  </a:moveTo>
                  <a:cubicBezTo>
                    <a:pt x="163" y="20"/>
                    <a:pt x="162" y="20"/>
                    <a:pt x="162" y="19"/>
                  </a:cubicBezTo>
                  <a:cubicBezTo>
                    <a:pt x="162" y="19"/>
                    <a:pt x="162" y="19"/>
                    <a:pt x="163" y="19"/>
                  </a:cubicBezTo>
                  <a:cubicBezTo>
                    <a:pt x="163" y="19"/>
                    <a:pt x="164" y="20"/>
                    <a:pt x="164" y="21"/>
                  </a:cubicBezTo>
                  <a:cubicBezTo>
                    <a:pt x="164" y="21"/>
                    <a:pt x="164" y="21"/>
                    <a:pt x="164" y="21"/>
                  </a:cubicBezTo>
                  <a:cubicBezTo>
                    <a:pt x="163" y="21"/>
                    <a:pt x="163" y="21"/>
                    <a:pt x="163" y="21"/>
                  </a:cubicBezTo>
                  <a:close/>
                  <a:moveTo>
                    <a:pt x="164" y="23"/>
                  </a:moveTo>
                  <a:cubicBezTo>
                    <a:pt x="164" y="23"/>
                    <a:pt x="164" y="23"/>
                    <a:pt x="164" y="22"/>
                  </a:cubicBezTo>
                  <a:cubicBezTo>
                    <a:pt x="164" y="22"/>
                    <a:pt x="164" y="22"/>
                    <a:pt x="165" y="22"/>
                  </a:cubicBezTo>
                  <a:cubicBezTo>
                    <a:pt x="165" y="22"/>
                    <a:pt x="164" y="22"/>
                    <a:pt x="164" y="23"/>
                  </a:cubicBezTo>
                  <a:close/>
                  <a:moveTo>
                    <a:pt x="163" y="19"/>
                  </a:moveTo>
                  <a:cubicBezTo>
                    <a:pt x="164" y="18"/>
                    <a:pt x="164" y="18"/>
                    <a:pt x="164" y="18"/>
                  </a:cubicBezTo>
                  <a:cubicBezTo>
                    <a:pt x="164" y="18"/>
                    <a:pt x="163" y="18"/>
                    <a:pt x="163" y="19"/>
                  </a:cubicBezTo>
                  <a:cubicBezTo>
                    <a:pt x="162" y="18"/>
                    <a:pt x="162" y="18"/>
                    <a:pt x="161" y="18"/>
                  </a:cubicBezTo>
                  <a:cubicBezTo>
                    <a:pt x="162" y="17"/>
                    <a:pt x="162" y="17"/>
                    <a:pt x="163" y="16"/>
                  </a:cubicBezTo>
                  <a:cubicBezTo>
                    <a:pt x="164" y="17"/>
                    <a:pt x="165" y="18"/>
                    <a:pt x="166" y="20"/>
                  </a:cubicBezTo>
                  <a:cubicBezTo>
                    <a:pt x="165" y="20"/>
                    <a:pt x="165" y="20"/>
                    <a:pt x="165" y="20"/>
                  </a:cubicBezTo>
                  <a:cubicBezTo>
                    <a:pt x="164" y="20"/>
                    <a:pt x="164" y="19"/>
                    <a:pt x="163" y="19"/>
                  </a:cubicBezTo>
                  <a:close/>
                  <a:moveTo>
                    <a:pt x="167" y="22"/>
                  </a:moveTo>
                  <a:cubicBezTo>
                    <a:pt x="167" y="22"/>
                    <a:pt x="166" y="22"/>
                    <a:pt x="166" y="22"/>
                  </a:cubicBezTo>
                  <a:cubicBezTo>
                    <a:pt x="166" y="22"/>
                    <a:pt x="166" y="21"/>
                    <a:pt x="166" y="21"/>
                  </a:cubicBezTo>
                  <a:cubicBezTo>
                    <a:pt x="166" y="21"/>
                    <a:pt x="166" y="21"/>
                    <a:pt x="166" y="20"/>
                  </a:cubicBezTo>
                  <a:cubicBezTo>
                    <a:pt x="167" y="21"/>
                    <a:pt x="167" y="22"/>
                    <a:pt x="167" y="22"/>
                  </a:cubicBezTo>
                  <a:cubicBezTo>
                    <a:pt x="167" y="22"/>
                    <a:pt x="167" y="22"/>
                    <a:pt x="167" y="22"/>
                  </a:cubicBezTo>
                  <a:close/>
                  <a:moveTo>
                    <a:pt x="163" y="16"/>
                  </a:moveTo>
                  <a:cubicBezTo>
                    <a:pt x="163" y="16"/>
                    <a:pt x="164" y="16"/>
                    <a:pt x="164" y="16"/>
                  </a:cubicBezTo>
                  <a:cubicBezTo>
                    <a:pt x="165" y="16"/>
                    <a:pt x="167" y="17"/>
                    <a:pt x="168" y="18"/>
                  </a:cubicBezTo>
                  <a:cubicBezTo>
                    <a:pt x="168" y="18"/>
                    <a:pt x="168" y="18"/>
                    <a:pt x="169" y="18"/>
                  </a:cubicBezTo>
                  <a:cubicBezTo>
                    <a:pt x="168" y="19"/>
                    <a:pt x="168" y="19"/>
                    <a:pt x="167" y="19"/>
                  </a:cubicBezTo>
                  <a:cubicBezTo>
                    <a:pt x="166" y="18"/>
                    <a:pt x="165" y="17"/>
                    <a:pt x="163" y="16"/>
                  </a:cubicBezTo>
                  <a:close/>
                  <a:moveTo>
                    <a:pt x="168" y="20"/>
                  </a:moveTo>
                  <a:cubicBezTo>
                    <a:pt x="168" y="19"/>
                    <a:pt x="169" y="19"/>
                    <a:pt x="169" y="19"/>
                  </a:cubicBezTo>
                  <a:cubicBezTo>
                    <a:pt x="169" y="19"/>
                    <a:pt x="169" y="20"/>
                    <a:pt x="170" y="20"/>
                  </a:cubicBezTo>
                  <a:cubicBezTo>
                    <a:pt x="169" y="20"/>
                    <a:pt x="169" y="21"/>
                    <a:pt x="169" y="21"/>
                  </a:cubicBezTo>
                  <a:cubicBezTo>
                    <a:pt x="168" y="20"/>
                    <a:pt x="168" y="20"/>
                    <a:pt x="168" y="20"/>
                  </a:cubicBezTo>
                  <a:close/>
                  <a:moveTo>
                    <a:pt x="169" y="22"/>
                  </a:moveTo>
                  <a:cubicBezTo>
                    <a:pt x="170" y="22"/>
                    <a:pt x="170" y="21"/>
                    <a:pt x="170" y="21"/>
                  </a:cubicBezTo>
                  <a:cubicBezTo>
                    <a:pt x="170" y="21"/>
                    <a:pt x="170" y="22"/>
                    <a:pt x="170" y="22"/>
                  </a:cubicBezTo>
                  <a:cubicBezTo>
                    <a:pt x="170" y="22"/>
                    <a:pt x="170" y="22"/>
                    <a:pt x="170" y="22"/>
                  </a:cubicBezTo>
                  <a:cubicBezTo>
                    <a:pt x="169" y="22"/>
                    <a:pt x="169" y="22"/>
                    <a:pt x="169" y="22"/>
                  </a:cubicBezTo>
                  <a:close/>
                  <a:moveTo>
                    <a:pt x="170" y="23"/>
                  </a:moveTo>
                  <a:cubicBezTo>
                    <a:pt x="170" y="22"/>
                    <a:pt x="170" y="22"/>
                    <a:pt x="170" y="22"/>
                  </a:cubicBezTo>
                  <a:cubicBezTo>
                    <a:pt x="170" y="22"/>
                    <a:pt x="170" y="22"/>
                    <a:pt x="170" y="22"/>
                  </a:cubicBezTo>
                  <a:cubicBezTo>
                    <a:pt x="170" y="22"/>
                    <a:pt x="170" y="23"/>
                    <a:pt x="170" y="23"/>
                  </a:cubicBezTo>
                  <a:close/>
                  <a:moveTo>
                    <a:pt x="170" y="22"/>
                  </a:moveTo>
                  <a:cubicBezTo>
                    <a:pt x="170" y="22"/>
                    <a:pt x="170" y="22"/>
                    <a:pt x="170" y="22"/>
                  </a:cubicBezTo>
                  <a:cubicBezTo>
                    <a:pt x="170" y="22"/>
                    <a:pt x="170" y="22"/>
                    <a:pt x="170" y="22"/>
                  </a:cubicBezTo>
                  <a:cubicBezTo>
                    <a:pt x="170" y="22"/>
                    <a:pt x="170" y="22"/>
                    <a:pt x="170" y="22"/>
                  </a:cubicBezTo>
                  <a:cubicBezTo>
                    <a:pt x="170" y="22"/>
                    <a:pt x="170" y="22"/>
                    <a:pt x="170" y="22"/>
                  </a:cubicBezTo>
                  <a:close/>
                  <a:moveTo>
                    <a:pt x="172" y="19"/>
                  </a:moveTo>
                  <a:cubicBezTo>
                    <a:pt x="172" y="19"/>
                    <a:pt x="171" y="18"/>
                    <a:pt x="171" y="18"/>
                  </a:cubicBezTo>
                  <a:cubicBezTo>
                    <a:pt x="171" y="18"/>
                    <a:pt x="171" y="18"/>
                    <a:pt x="171" y="18"/>
                  </a:cubicBezTo>
                  <a:cubicBezTo>
                    <a:pt x="171" y="18"/>
                    <a:pt x="171" y="18"/>
                    <a:pt x="172" y="18"/>
                  </a:cubicBezTo>
                  <a:cubicBezTo>
                    <a:pt x="172" y="18"/>
                    <a:pt x="172" y="18"/>
                    <a:pt x="172" y="19"/>
                  </a:cubicBezTo>
                  <a:close/>
                  <a:moveTo>
                    <a:pt x="165" y="11"/>
                  </a:moveTo>
                  <a:cubicBezTo>
                    <a:pt x="169" y="13"/>
                    <a:pt x="171" y="15"/>
                    <a:pt x="171" y="17"/>
                  </a:cubicBezTo>
                  <a:cubicBezTo>
                    <a:pt x="171" y="17"/>
                    <a:pt x="170" y="17"/>
                    <a:pt x="170" y="17"/>
                  </a:cubicBezTo>
                  <a:cubicBezTo>
                    <a:pt x="171" y="17"/>
                    <a:pt x="171" y="17"/>
                    <a:pt x="171" y="17"/>
                  </a:cubicBezTo>
                  <a:cubicBezTo>
                    <a:pt x="172" y="17"/>
                    <a:pt x="172" y="17"/>
                    <a:pt x="172" y="17"/>
                  </a:cubicBezTo>
                  <a:cubicBezTo>
                    <a:pt x="171" y="17"/>
                    <a:pt x="171" y="18"/>
                    <a:pt x="171" y="18"/>
                  </a:cubicBezTo>
                  <a:cubicBezTo>
                    <a:pt x="169" y="16"/>
                    <a:pt x="167" y="14"/>
                    <a:pt x="164" y="12"/>
                  </a:cubicBezTo>
                  <a:cubicBezTo>
                    <a:pt x="164" y="12"/>
                    <a:pt x="164" y="12"/>
                    <a:pt x="164" y="12"/>
                  </a:cubicBezTo>
                  <a:cubicBezTo>
                    <a:pt x="165" y="12"/>
                    <a:pt x="165" y="12"/>
                    <a:pt x="165" y="11"/>
                  </a:cubicBezTo>
                  <a:close/>
                  <a:moveTo>
                    <a:pt x="164" y="11"/>
                  </a:moveTo>
                  <a:cubicBezTo>
                    <a:pt x="164" y="11"/>
                    <a:pt x="164" y="11"/>
                    <a:pt x="164" y="11"/>
                  </a:cubicBezTo>
                  <a:cubicBezTo>
                    <a:pt x="164" y="11"/>
                    <a:pt x="163" y="12"/>
                    <a:pt x="163" y="12"/>
                  </a:cubicBezTo>
                  <a:cubicBezTo>
                    <a:pt x="163" y="12"/>
                    <a:pt x="162" y="12"/>
                    <a:pt x="162" y="11"/>
                  </a:cubicBezTo>
                  <a:cubicBezTo>
                    <a:pt x="163" y="11"/>
                    <a:pt x="163" y="11"/>
                    <a:pt x="164" y="11"/>
                  </a:cubicBezTo>
                  <a:close/>
                  <a:moveTo>
                    <a:pt x="161" y="12"/>
                  </a:moveTo>
                  <a:cubicBezTo>
                    <a:pt x="162" y="12"/>
                    <a:pt x="162" y="12"/>
                    <a:pt x="162" y="12"/>
                  </a:cubicBezTo>
                  <a:cubicBezTo>
                    <a:pt x="161" y="13"/>
                    <a:pt x="161" y="13"/>
                    <a:pt x="160" y="14"/>
                  </a:cubicBezTo>
                  <a:cubicBezTo>
                    <a:pt x="159" y="14"/>
                    <a:pt x="158" y="15"/>
                    <a:pt x="156" y="15"/>
                  </a:cubicBezTo>
                  <a:cubicBezTo>
                    <a:pt x="156" y="15"/>
                    <a:pt x="156" y="15"/>
                    <a:pt x="156" y="15"/>
                  </a:cubicBezTo>
                  <a:cubicBezTo>
                    <a:pt x="156" y="15"/>
                    <a:pt x="156" y="15"/>
                    <a:pt x="155" y="15"/>
                  </a:cubicBezTo>
                  <a:cubicBezTo>
                    <a:pt x="157" y="13"/>
                    <a:pt x="159" y="12"/>
                    <a:pt x="161" y="12"/>
                  </a:cubicBezTo>
                  <a:close/>
                  <a:moveTo>
                    <a:pt x="155" y="15"/>
                  </a:moveTo>
                  <a:cubicBezTo>
                    <a:pt x="155" y="15"/>
                    <a:pt x="155" y="15"/>
                    <a:pt x="155" y="15"/>
                  </a:cubicBezTo>
                  <a:cubicBezTo>
                    <a:pt x="155" y="15"/>
                    <a:pt x="155" y="15"/>
                    <a:pt x="154" y="15"/>
                  </a:cubicBezTo>
                  <a:cubicBezTo>
                    <a:pt x="155" y="15"/>
                    <a:pt x="155" y="15"/>
                    <a:pt x="155" y="15"/>
                  </a:cubicBezTo>
                  <a:close/>
                  <a:moveTo>
                    <a:pt x="154" y="16"/>
                  </a:moveTo>
                  <a:cubicBezTo>
                    <a:pt x="155" y="16"/>
                    <a:pt x="155" y="15"/>
                    <a:pt x="155" y="15"/>
                  </a:cubicBezTo>
                  <a:cubicBezTo>
                    <a:pt x="156" y="15"/>
                    <a:pt x="156" y="16"/>
                    <a:pt x="156" y="16"/>
                  </a:cubicBezTo>
                  <a:cubicBezTo>
                    <a:pt x="155" y="16"/>
                    <a:pt x="154" y="16"/>
                    <a:pt x="154" y="17"/>
                  </a:cubicBezTo>
                  <a:cubicBezTo>
                    <a:pt x="154" y="17"/>
                    <a:pt x="154" y="17"/>
                    <a:pt x="153" y="17"/>
                  </a:cubicBezTo>
                  <a:cubicBezTo>
                    <a:pt x="154" y="16"/>
                    <a:pt x="154" y="16"/>
                    <a:pt x="154" y="16"/>
                  </a:cubicBezTo>
                  <a:close/>
                  <a:moveTo>
                    <a:pt x="153" y="17"/>
                  </a:moveTo>
                  <a:cubicBezTo>
                    <a:pt x="153" y="17"/>
                    <a:pt x="154" y="17"/>
                    <a:pt x="154" y="17"/>
                  </a:cubicBezTo>
                  <a:cubicBezTo>
                    <a:pt x="153" y="17"/>
                    <a:pt x="153" y="17"/>
                    <a:pt x="153" y="17"/>
                  </a:cubicBezTo>
                  <a:cubicBezTo>
                    <a:pt x="153" y="17"/>
                    <a:pt x="153" y="17"/>
                    <a:pt x="153" y="17"/>
                  </a:cubicBezTo>
                  <a:close/>
                  <a:moveTo>
                    <a:pt x="152" y="19"/>
                  </a:moveTo>
                  <a:cubicBezTo>
                    <a:pt x="153" y="18"/>
                    <a:pt x="153" y="18"/>
                    <a:pt x="154" y="17"/>
                  </a:cubicBezTo>
                  <a:cubicBezTo>
                    <a:pt x="154" y="17"/>
                    <a:pt x="155" y="17"/>
                    <a:pt x="155" y="18"/>
                  </a:cubicBezTo>
                  <a:cubicBezTo>
                    <a:pt x="154" y="19"/>
                    <a:pt x="153" y="20"/>
                    <a:pt x="152" y="20"/>
                  </a:cubicBezTo>
                  <a:cubicBezTo>
                    <a:pt x="152" y="20"/>
                    <a:pt x="152" y="20"/>
                    <a:pt x="152" y="20"/>
                  </a:cubicBezTo>
                  <a:cubicBezTo>
                    <a:pt x="152" y="19"/>
                    <a:pt x="152" y="19"/>
                    <a:pt x="152" y="19"/>
                  </a:cubicBezTo>
                  <a:close/>
                  <a:moveTo>
                    <a:pt x="152" y="21"/>
                  </a:moveTo>
                  <a:cubicBezTo>
                    <a:pt x="152" y="22"/>
                    <a:pt x="151" y="22"/>
                    <a:pt x="151" y="22"/>
                  </a:cubicBezTo>
                  <a:cubicBezTo>
                    <a:pt x="151" y="22"/>
                    <a:pt x="151" y="21"/>
                    <a:pt x="151" y="21"/>
                  </a:cubicBezTo>
                  <a:cubicBezTo>
                    <a:pt x="152" y="21"/>
                    <a:pt x="152" y="21"/>
                    <a:pt x="152" y="21"/>
                  </a:cubicBezTo>
                  <a:close/>
                  <a:moveTo>
                    <a:pt x="151" y="17"/>
                  </a:moveTo>
                  <a:cubicBezTo>
                    <a:pt x="151" y="17"/>
                    <a:pt x="150" y="18"/>
                    <a:pt x="150" y="19"/>
                  </a:cubicBezTo>
                  <a:cubicBezTo>
                    <a:pt x="149" y="18"/>
                    <a:pt x="149" y="18"/>
                    <a:pt x="149" y="18"/>
                  </a:cubicBezTo>
                  <a:cubicBezTo>
                    <a:pt x="149" y="18"/>
                    <a:pt x="149" y="18"/>
                    <a:pt x="149" y="18"/>
                  </a:cubicBezTo>
                  <a:cubicBezTo>
                    <a:pt x="150" y="17"/>
                    <a:pt x="150" y="17"/>
                    <a:pt x="151" y="17"/>
                  </a:cubicBezTo>
                  <a:close/>
                  <a:moveTo>
                    <a:pt x="134" y="22"/>
                  </a:moveTo>
                  <a:cubicBezTo>
                    <a:pt x="134" y="22"/>
                    <a:pt x="134" y="22"/>
                    <a:pt x="134" y="21"/>
                  </a:cubicBezTo>
                  <a:cubicBezTo>
                    <a:pt x="134" y="21"/>
                    <a:pt x="134" y="21"/>
                    <a:pt x="134" y="20"/>
                  </a:cubicBezTo>
                  <a:cubicBezTo>
                    <a:pt x="135" y="21"/>
                    <a:pt x="135" y="21"/>
                    <a:pt x="135" y="21"/>
                  </a:cubicBezTo>
                  <a:cubicBezTo>
                    <a:pt x="135" y="22"/>
                    <a:pt x="135" y="22"/>
                    <a:pt x="134" y="22"/>
                  </a:cubicBezTo>
                  <a:close/>
                  <a:moveTo>
                    <a:pt x="136" y="20"/>
                  </a:moveTo>
                  <a:cubicBezTo>
                    <a:pt x="136" y="20"/>
                    <a:pt x="136" y="20"/>
                    <a:pt x="135" y="20"/>
                  </a:cubicBezTo>
                  <a:cubicBezTo>
                    <a:pt x="135" y="20"/>
                    <a:pt x="135" y="20"/>
                    <a:pt x="135" y="19"/>
                  </a:cubicBezTo>
                  <a:cubicBezTo>
                    <a:pt x="135" y="19"/>
                    <a:pt x="135" y="19"/>
                    <a:pt x="135" y="19"/>
                  </a:cubicBezTo>
                  <a:cubicBezTo>
                    <a:pt x="136" y="19"/>
                    <a:pt x="136" y="19"/>
                    <a:pt x="136" y="20"/>
                  </a:cubicBezTo>
                  <a:cubicBezTo>
                    <a:pt x="136" y="20"/>
                    <a:pt x="136" y="20"/>
                    <a:pt x="136" y="20"/>
                  </a:cubicBezTo>
                  <a:close/>
                  <a:moveTo>
                    <a:pt x="141" y="17"/>
                  </a:moveTo>
                  <a:cubicBezTo>
                    <a:pt x="141" y="17"/>
                    <a:pt x="140" y="17"/>
                    <a:pt x="140" y="17"/>
                  </a:cubicBezTo>
                  <a:cubicBezTo>
                    <a:pt x="140" y="16"/>
                    <a:pt x="139" y="16"/>
                    <a:pt x="138" y="15"/>
                  </a:cubicBezTo>
                  <a:cubicBezTo>
                    <a:pt x="139" y="15"/>
                    <a:pt x="139" y="15"/>
                    <a:pt x="139" y="15"/>
                  </a:cubicBezTo>
                  <a:cubicBezTo>
                    <a:pt x="139" y="16"/>
                    <a:pt x="140" y="16"/>
                    <a:pt x="141" y="17"/>
                  </a:cubicBezTo>
                  <a:close/>
                  <a:moveTo>
                    <a:pt x="139" y="15"/>
                  </a:moveTo>
                  <a:cubicBezTo>
                    <a:pt x="139" y="15"/>
                    <a:pt x="140" y="15"/>
                    <a:pt x="140" y="14"/>
                  </a:cubicBezTo>
                  <a:cubicBezTo>
                    <a:pt x="141" y="15"/>
                    <a:pt x="141" y="16"/>
                    <a:pt x="142" y="16"/>
                  </a:cubicBezTo>
                  <a:cubicBezTo>
                    <a:pt x="141" y="16"/>
                    <a:pt x="141" y="16"/>
                    <a:pt x="141" y="16"/>
                  </a:cubicBezTo>
                  <a:cubicBezTo>
                    <a:pt x="140" y="16"/>
                    <a:pt x="140" y="16"/>
                    <a:pt x="139" y="15"/>
                  </a:cubicBezTo>
                  <a:close/>
                  <a:moveTo>
                    <a:pt x="139" y="18"/>
                  </a:moveTo>
                  <a:cubicBezTo>
                    <a:pt x="138" y="18"/>
                    <a:pt x="138" y="19"/>
                    <a:pt x="137" y="19"/>
                  </a:cubicBezTo>
                  <a:cubicBezTo>
                    <a:pt x="137" y="19"/>
                    <a:pt x="137" y="18"/>
                    <a:pt x="136" y="18"/>
                  </a:cubicBezTo>
                  <a:cubicBezTo>
                    <a:pt x="137" y="17"/>
                    <a:pt x="137" y="17"/>
                    <a:pt x="137" y="16"/>
                  </a:cubicBezTo>
                  <a:cubicBezTo>
                    <a:pt x="138" y="17"/>
                    <a:pt x="138" y="17"/>
                    <a:pt x="139" y="18"/>
                  </a:cubicBezTo>
                  <a:close/>
                  <a:moveTo>
                    <a:pt x="137" y="22"/>
                  </a:moveTo>
                  <a:cubicBezTo>
                    <a:pt x="137" y="22"/>
                    <a:pt x="137" y="22"/>
                    <a:pt x="137" y="21"/>
                  </a:cubicBezTo>
                  <a:cubicBezTo>
                    <a:pt x="137" y="21"/>
                    <a:pt x="137" y="21"/>
                    <a:pt x="137" y="21"/>
                  </a:cubicBezTo>
                  <a:cubicBezTo>
                    <a:pt x="137" y="22"/>
                    <a:pt x="137" y="22"/>
                    <a:pt x="137" y="22"/>
                  </a:cubicBezTo>
                  <a:cubicBezTo>
                    <a:pt x="137" y="22"/>
                    <a:pt x="137" y="22"/>
                    <a:pt x="137" y="22"/>
                  </a:cubicBezTo>
                  <a:cubicBezTo>
                    <a:pt x="137" y="22"/>
                    <a:pt x="137" y="22"/>
                    <a:pt x="137" y="22"/>
                  </a:cubicBezTo>
                  <a:close/>
                  <a:moveTo>
                    <a:pt x="137" y="23"/>
                  </a:moveTo>
                  <a:cubicBezTo>
                    <a:pt x="137" y="22"/>
                    <a:pt x="137" y="22"/>
                    <a:pt x="137" y="22"/>
                  </a:cubicBezTo>
                  <a:cubicBezTo>
                    <a:pt x="137" y="22"/>
                    <a:pt x="137" y="22"/>
                    <a:pt x="137" y="22"/>
                  </a:cubicBezTo>
                  <a:cubicBezTo>
                    <a:pt x="137" y="22"/>
                    <a:pt x="137" y="22"/>
                    <a:pt x="137" y="22"/>
                  </a:cubicBezTo>
                  <a:cubicBezTo>
                    <a:pt x="137" y="22"/>
                    <a:pt x="137" y="22"/>
                    <a:pt x="137" y="23"/>
                  </a:cubicBezTo>
                  <a:close/>
                  <a:moveTo>
                    <a:pt x="138" y="20"/>
                  </a:moveTo>
                  <a:cubicBezTo>
                    <a:pt x="139" y="19"/>
                    <a:pt x="139" y="19"/>
                    <a:pt x="139" y="19"/>
                  </a:cubicBezTo>
                  <a:cubicBezTo>
                    <a:pt x="140" y="19"/>
                    <a:pt x="140" y="19"/>
                    <a:pt x="140" y="20"/>
                  </a:cubicBezTo>
                  <a:cubicBezTo>
                    <a:pt x="140" y="20"/>
                    <a:pt x="139" y="20"/>
                    <a:pt x="139" y="21"/>
                  </a:cubicBezTo>
                  <a:cubicBezTo>
                    <a:pt x="139" y="20"/>
                    <a:pt x="139" y="20"/>
                    <a:pt x="138" y="20"/>
                  </a:cubicBezTo>
                  <a:close/>
                  <a:moveTo>
                    <a:pt x="141" y="23"/>
                  </a:moveTo>
                  <a:cubicBezTo>
                    <a:pt x="141" y="23"/>
                    <a:pt x="141" y="23"/>
                    <a:pt x="140" y="23"/>
                  </a:cubicBezTo>
                  <a:cubicBezTo>
                    <a:pt x="140" y="22"/>
                    <a:pt x="140" y="22"/>
                    <a:pt x="140" y="21"/>
                  </a:cubicBezTo>
                  <a:cubicBezTo>
                    <a:pt x="140" y="21"/>
                    <a:pt x="140" y="21"/>
                    <a:pt x="140" y="20"/>
                  </a:cubicBezTo>
                  <a:cubicBezTo>
                    <a:pt x="141" y="21"/>
                    <a:pt x="141" y="22"/>
                    <a:pt x="141" y="22"/>
                  </a:cubicBezTo>
                  <a:cubicBezTo>
                    <a:pt x="141" y="23"/>
                    <a:pt x="141" y="23"/>
                    <a:pt x="141" y="23"/>
                  </a:cubicBezTo>
                  <a:close/>
                  <a:moveTo>
                    <a:pt x="141" y="17"/>
                  </a:moveTo>
                  <a:cubicBezTo>
                    <a:pt x="141" y="17"/>
                    <a:pt x="141" y="17"/>
                    <a:pt x="141" y="17"/>
                  </a:cubicBezTo>
                  <a:cubicBezTo>
                    <a:pt x="142" y="17"/>
                    <a:pt x="142" y="17"/>
                    <a:pt x="142" y="17"/>
                  </a:cubicBezTo>
                  <a:cubicBezTo>
                    <a:pt x="142" y="18"/>
                    <a:pt x="142" y="18"/>
                    <a:pt x="142" y="18"/>
                  </a:cubicBezTo>
                  <a:cubicBezTo>
                    <a:pt x="142" y="19"/>
                    <a:pt x="142" y="19"/>
                    <a:pt x="142" y="19"/>
                  </a:cubicBezTo>
                  <a:cubicBezTo>
                    <a:pt x="142" y="18"/>
                    <a:pt x="141" y="18"/>
                    <a:pt x="141" y="17"/>
                  </a:cubicBezTo>
                  <a:close/>
                  <a:moveTo>
                    <a:pt x="142" y="19"/>
                  </a:moveTo>
                  <a:cubicBezTo>
                    <a:pt x="142" y="19"/>
                    <a:pt x="142" y="19"/>
                    <a:pt x="142" y="19"/>
                  </a:cubicBezTo>
                  <a:cubicBezTo>
                    <a:pt x="143" y="19"/>
                    <a:pt x="143" y="19"/>
                    <a:pt x="143" y="20"/>
                  </a:cubicBezTo>
                  <a:cubicBezTo>
                    <a:pt x="142" y="19"/>
                    <a:pt x="142" y="19"/>
                    <a:pt x="142" y="19"/>
                  </a:cubicBezTo>
                  <a:close/>
                  <a:moveTo>
                    <a:pt x="145" y="19"/>
                  </a:moveTo>
                  <a:cubicBezTo>
                    <a:pt x="145" y="19"/>
                    <a:pt x="145" y="19"/>
                    <a:pt x="145" y="19"/>
                  </a:cubicBezTo>
                  <a:cubicBezTo>
                    <a:pt x="145" y="19"/>
                    <a:pt x="145" y="19"/>
                    <a:pt x="145" y="19"/>
                  </a:cubicBezTo>
                  <a:cubicBezTo>
                    <a:pt x="145" y="19"/>
                    <a:pt x="145" y="19"/>
                    <a:pt x="145" y="19"/>
                  </a:cubicBezTo>
                  <a:close/>
                  <a:moveTo>
                    <a:pt x="145" y="21"/>
                  </a:moveTo>
                  <a:cubicBezTo>
                    <a:pt x="145" y="21"/>
                    <a:pt x="145" y="21"/>
                    <a:pt x="145" y="20"/>
                  </a:cubicBezTo>
                  <a:cubicBezTo>
                    <a:pt x="145" y="20"/>
                    <a:pt x="146" y="20"/>
                    <a:pt x="146" y="20"/>
                  </a:cubicBezTo>
                  <a:cubicBezTo>
                    <a:pt x="146" y="20"/>
                    <a:pt x="146" y="20"/>
                    <a:pt x="146" y="20"/>
                  </a:cubicBezTo>
                  <a:cubicBezTo>
                    <a:pt x="146" y="21"/>
                    <a:pt x="145" y="21"/>
                    <a:pt x="145" y="21"/>
                  </a:cubicBezTo>
                  <a:close/>
                  <a:moveTo>
                    <a:pt x="144" y="12"/>
                  </a:moveTo>
                  <a:cubicBezTo>
                    <a:pt x="146" y="14"/>
                    <a:pt x="147" y="16"/>
                    <a:pt x="147" y="17"/>
                  </a:cubicBezTo>
                  <a:cubicBezTo>
                    <a:pt x="145" y="17"/>
                    <a:pt x="144" y="17"/>
                    <a:pt x="144" y="17"/>
                  </a:cubicBezTo>
                  <a:cubicBezTo>
                    <a:pt x="145" y="17"/>
                    <a:pt x="146" y="17"/>
                    <a:pt x="147" y="18"/>
                  </a:cubicBezTo>
                  <a:cubicBezTo>
                    <a:pt x="147" y="18"/>
                    <a:pt x="147" y="18"/>
                    <a:pt x="147" y="18"/>
                  </a:cubicBezTo>
                  <a:cubicBezTo>
                    <a:pt x="146" y="18"/>
                    <a:pt x="146" y="19"/>
                    <a:pt x="146" y="19"/>
                  </a:cubicBezTo>
                  <a:cubicBezTo>
                    <a:pt x="145" y="18"/>
                    <a:pt x="145" y="18"/>
                    <a:pt x="144" y="18"/>
                  </a:cubicBezTo>
                  <a:cubicBezTo>
                    <a:pt x="144" y="17"/>
                    <a:pt x="143" y="16"/>
                    <a:pt x="143" y="16"/>
                  </a:cubicBezTo>
                  <a:cubicBezTo>
                    <a:pt x="143" y="16"/>
                    <a:pt x="144" y="15"/>
                    <a:pt x="144" y="15"/>
                  </a:cubicBezTo>
                  <a:cubicBezTo>
                    <a:pt x="143" y="15"/>
                    <a:pt x="143" y="16"/>
                    <a:pt x="143" y="16"/>
                  </a:cubicBezTo>
                  <a:cubicBezTo>
                    <a:pt x="142" y="15"/>
                    <a:pt x="141" y="14"/>
                    <a:pt x="141" y="14"/>
                  </a:cubicBezTo>
                  <a:cubicBezTo>
                    <a:pt x="142" y="13"/>
                    <a:pt x="143" y="12"/>
                    <a:pt x="144" y="12"/>
                  </a:cubicBezTo>
                  <a:close/>
                  <a:moveTo>
                    <a:pt x="143" y="11"/>
                  </a:moveTo>
                  <a:cubicBezTo>
                    <a:pt x="143" y="11"/>
                    <a:pt x="143" y="11"/>
                    <a:pt x="143" y="11"/>
                  </a:cubicBezTo>
                  <a:cubicBezTo>
                    <a:pt x="142" y="12"/>
                    <a:pt x="141" y="13"/>
                    <a:pt x="140" y="13"/>
                  </a:cubicBezTo>
                  <a:cubicBezTo>
                    <a:pt x="139" y="13"/>
                    <a:pt x="139" y="13"/>
                    <a:pt x="138" y="13"/>
                  </a:cubicBezTo>
                  <a:cubicBezTo>
                    <a:pt x="140" y="12"/>
                    <a:pt x="142" y="11"/>
                    <a:pt x="143" y="11"/>
                  </a:cubicBezTo>
                  <a:close/>
                  <a:moveTo>
                    <a:pt x="138" y="13"/>
                  </a:moveTo>
                  <a:cubicBezTo>
                    <a:pt x="138" y="13"/>
                    <a:pt x="139" y="13"/>
                    <a:pt x="139" y="14"/>
                  </a:cubicBezTo>
                  <a:cubicBezTo>
                    <a:pt x="139" y="14"/>
                    <a:pt x="138" y="14"/>
                    <a:pt x="138" y="15"/>
                  </a:cubicBezTo>
                  <a:cubicBezTo>
                    <a:pt x="137" y="14"/>
                    <a:pt x="137" y="14"/>
                    <a:pt x="136" y="14"/>
                  </a:cubicBezTo>
                  <a:cubicBezTo>
                    <a:pt x="137" y="13"/>
                    <a:pt x="137" y="13"/>
                    <a:pt x="138" y="13"/>
                  </a:cubicBezTo>
                  <a:close/>
                  <a:moveTo>
                    <a:pt x="135" y="14"/>
                  </a:moveTo>
                  <a:cubicBezTo>
                    <a:pt x="136" y="15"/>
                    <a:pt x="136" y="15"/>
                    <a:pt x="137" y="16"/>
                  </a:cubicBezTo>
                  <a:cubicBezTo>
                    <a:pt x="136" y="16"/>
                    <a:pt x="135" y="16"/>
                    <a:pt x="135" y="17"/>
                  </a:cubicBezTo>
                  <a:cubicBezTo>
                    <a:pt x="134" y="17"/>
                    <a:pt x="134" y="16"/>
                    <a:pt x="133" y="16"/>
                  </a:cubicBezTo>
                  <a:cubicBezTo>
                    <a:pt x="134" y="15"/>
                    <a:pt x="134" y="15"/>
                    <a:pt x="135" y="14"/>
                  </a:cubicBezTo>
                  <a:close/>
                  <a:moveTo>
                    <a:pt x="133" y="16"/>
                  </a:moveTo>
                  <a:cubicBezTo>
                    <a:pt x="133" y="17"/>
                    <a:pt x="134" y="17"/>
                    <a:pt x="134" y="17"/>
                  </a:cubicBezTo>
                  <a:cubicBezTo>
                    <a:pt x="134" y="18"/>
                    <a:pt x="134" y="18"/>
                    <a:pt x="133" y="18"/>
                  </a:cubicBezTo>
                  <a:cubicBezTo>
                    <a:pt x="133" y="18"/>
                    <a:pt x="133" y="17"/>
                    <a:pt x="132" y="17"/>
                  </a:cubicBezTo>
                  <a:cubicBezTo>
                    <a:pt x="132" y="17"/>
                    <a:pt x="133" y="17"/>
                    <a:pt x="133" y="16"/>
                  </a:cubicBezTo>
                  <a:close/>
                  <a:moveTo>
                    <a:pt x="132" y="17"/>
                  </a:moveTo>
                  <a:cubicBezTo>
                    <a:pt x="132" y="18"/>
                    <a:pt x="133" y="18"/>
                    <a:pt x="133" y="18"/>
                  </a:cubicBezTo>
                  <a:cubicBezTo>
                    <a:pt x="133" y="19"/>
                    <a:pt x="133" y="19"/>
                    <a:pt x="133" y="19"/>
                  </a:cubicBezTo>
                  <a:cubicBezTo>
                    <a:pt x="133" y="19"/>
                    <a:pt x="133" y="19"/>
                    <a:pt x="133" y="19"/>
                  </a:cubicBezTo>
                  <a:cubicBezTo>
                    <a:pt x="132" y="18"/>
                    <a:pt x="132" y="18"/>
                    <a:pt x="132" y="18"/>
                  </a:cubicBezTo>
                  <a:cubicBezTo>
                    <a:pt x="132" y="18"/>
                    <a:pt x="132" y="18"/>
                    <a:pt x="132" y="17"/>
                  </a:cubicBezTo>
                  <a:close/>
                  <a:moveTo>
                    <a:pt x="132" y="18"/>
                  </a:moveTo>
                  <a:cubicBezTo>
                    <a:pt x="132" y="18"/>
                    <a:pt x="132" y="18"/>
                    <a:pt x="132" y="18"/>
                  </a:cubicBezTo>
                  <a:cubicBezTo>
                    <a:pt x="132" y="18"/>
                    <a:pt x="132" y="18"/>
                    <a:pt x="132" y="18"/>
                  </a:cubicBezTo>
                  <a:cubicBezTo>
                    <a:pt x="132" y="18"/>
                    <a:pt x="132" y="18"/>
                    <a:pt x="132" y="18"/>
                  </a:cubicBezTo>
                  <a:cubicBezTo>
                    <a:pt x="132" y="19"/>
                    <a:pt x="133" y="19"/>
                    <a:pt x="133" y="19"/>
                  </a:cubicBezTo>
                  <a:cubicBezTo>
                    <a:pt x="133" y="19"/>
                    <a:pt x="132" y="19"/>
                    <a:pt x="132" y="19"/>
                  </a:cubicBezTo>
                  <a:cubicBezTo>
                    <a:pt x="132" y="19"/>
                    <a:pt x="132" y="19"/>
                    <a:pt x="131" y="19"/>
                  </a:cubicBezTo>
                  <a:cubicBezTo>
                    <a:pt x="131" y="18"/>
                    <a:pt x="131" y="18"/>
                    <a:pt x="132" y="18"/>
                  </a:cubicBezTo>
                  <a:close/>
                  <a:moveTo>
                    <a:pt x="131" y="20"/>
                  </a:moveTo>
                  <a:cubicBezTo>
                    <a:pt x="131" y="20"/>
                    <a:pt x="131" y="20"/>
                    <a:pt x="131" y="21"/>
                  </a:cubicBezTo>
                  <a:cubicBezTo>
                    <a:pt x="131" y="21"/>
                    <a:pt x="131" y="21"/>
                    <a:pt x="131" y="21"/>
                  </a:cubicBezTo>
                  <a:cubicBezTo>
                    <a:pt x="131" y="21"/>
                    <a:pt x="131" y="21"/>
                    <a:pt x="131" y="20"/>
                  </a:cubicBezTo>
                  <a:cubicBezTo>
                    <a:pt x="131" y="20"/>
                    <a:pt x="131" y="20"/>
                    <a:pt x="131" y="20"/>
                  </a:cubicBezTo>
                  <a:close/>
                  <a:moveTo>
                    <a:pt x="130" y="21"/>
                  </a:moveTo>
                  <a:cubicBezTo>
                    <a:pt x="131" y="21"/>
                    <a:pt x="131" y="21"/>
                    <a:pt x="131" y="21"/>
                  </a:cubicBezTo>
                  <a:cubicBezTo>
                    <a:pt x="131" y="21"/>
                    <a:pt x="131" y="22"/>
                    <a:pt x="131" y="22"/>
                  </a:cubicBezTo>
                  <a:cubicBezTo>
                    <a:pt x="131" y="22"/>
                    <a:pt x="130" y="22"/>
                    <a:pt x="130" y="21"/>
                  </a:cubicBezTo>
                  <a:cubicBezTo>
                    <a:pt x="130" y="21"/>
                    <a:pt x="130" y="21"/>
                    <a:pt x="130" y="21"/>
                  </a:cubicBezTo>
                  <a:close/>
                  <a:moveTo>
                    <a:pt x="128" y="20"/>
                  </a:moveTo>
                  <a:cubicBezTo>
                    <a:pt x="128" y="20"/>
                    <a:pt x="128" y="20"/>
                    <a:pt x="128" y="20"/>
                  </a:cubicBezTo>
                  <a:cubicBezTo>
                    <a:pt x="128" y="20"/>
                    <a:pt x="128" y="20"/>
                    <a:pt x="128" y="20"/>
                  </a:cubicBezTo>
                  <a:cubicBezTo>
                    <a:pt x="128" y="20"/>
                    <a:pt x="128" y="20"/>
                    <a:pt x="128" y="20"/>
                  </a:cubicBezTo>
                  <a:cubicBezTo>
                    <a:pt x="128" y="20"/>
                    <a:pt x="128" y="20"/>
                    <a:pt x="128" y="20"/>
                  </a:cubicBezTo>
                  <a:cubicBezTo>
                    <a:pt x="128" y="20"/>
                    <a:pt x="128" y="20"/>
                    <a:pt x="128" y="20"/>
                  </a:cubicBezTo>
                  <a:close/>
                  <a:moveTo>
                    <a:pt x="129" y="20"/>
                  </a:moveTo>
                  <a:cubicBezTo>
                    <a:pt x="128" y="20"/>
                    <a:pt x="128" y="20"/>
                    <a:pt x="128" y="19"/>
                  </a:cubicBezTo>
                  <a:cubicBezTo>
                    <a:pt x="128" y="19"/>
                    <a:pt x="129" y="19"/>
                    <a:pt x="129" y="19"/>
                  </a:cubicBezTo>
                  <a:cubicBezTo>
                    <a:pt x="129" y="19"/>
                    <a:pt x="129" y="19"/>
                    <a:pt x="129" y="20"/>
                  </a:cubicBezTo>
                  <a:close/>
                  <a:moveTo>
                    <a:pt x="127" y="17"/>
                  </a:moveTo>
                  <a:cubicBezTo>
                    <a:pt x="128" y="17"/>
                    <a:pt x="129" y="18"/>
                    <a:pt x="129" y="18"/>
                  </a:cubicBezTo>
                  <a:cubicBezTo>
                    <a:pt x="129" y="19"/>
                    <a:pt x="129" y="19"/>
                    <a:pt x="129" y="19"/>
                  </a:cubicBezTo>
                  <a:cubicBezTo>
                    <a:pt x="128" y="19"/>
                    <a:pt x="128" y="19"/>
                    <a:pt x="128" y="19"/>
                  </a:cubicBezTo>
                  <a:cubicBezTo>
                    <a:pt x="128" y="19"/>
                    <a:pt x="128" y="19"/>
                    <a:pt x="128" y="19"/>
                  </a:cubicBezTo>
                  <a:cubicBezTo>
                    <a:pt x="128" y="18"/>
                    <a:pt x="128" y="18"/>
                    <a:pt x="127" y="17"/>
                  </a:cubicBezTo>
                  <a:cubicBezTo>
                    <a:pt x="127" y="17"/>
                    <a:pt x="127" y="17"/>
                    <a:pt x="127" y="17"/>
                  </a:cubicBezTo>
                  <a:close/>
                  <a:moveTo>
                    <a:pt x="126" y="18"/>
                  </a:moveTo>
                  <a:cubicBezTo>
                    <a:pt x="126" y="18"/>
                    <a:pt x="126" y="18"/>
                    <a:pt x="126" y="19"/>
                  </a:cubicBezTo>
                  <a:cubicBezTo>
                    <a:pt x="125" y="19"/>
                    <a:pt x="125" y="18"/>
                    <a:pt x="125" y="18"/>
                  </a:cubicBezTo>
                  <a:cubicBezTo>
                    <a:pt x="125" y="18"/>
                    <a:pt x="125" y="18"/>
                    <a:pt x="126" y="18"/>
                  </a:cubicBezTo>
                  <a:close/>
                  <a:moveTo>
                    <a:pt x="124" y="19"/>
                  </a:moveTo>
                  <a:cubicBezTo>
                    <a:pt x="125" y="19"/>
                    <a:pt x="125" y="19"/>
                    <a:pt x="126" y="19"/>
                  </a:cubicBezTo>
                  <a:cubicBezTo>
                    <a:pt x="125" y="20"/>
                    <a:pt x="125" y="20"/>
                    <a:pt x="125" y="21"/>
                  </a:cubicBezTo>
                  <a:cubicBezTo>
                    <a:pt x="125" y="21"/>
                    <a:pt x="125" y="21"/>
                    <a:pt x="124" y="21"/>
                  </a:cubicBezTo>
                  <a:cubicBezTo>
                    <a:pt x="124" y="21"/>
                    <a:pt x="124" y="21"/>
                    <a:pt x="124" y="21"/>
                  </a:cubicBezTo>
                  <a:cubicBezTo>
                    <a:pt x="124" y="20"/>
                    <a:pt x="124" y="20"/>
                    <a:pt x="124" y="19"/>
                  </a:cubicBezTo>
                  <a:cubicBezTo>
                    <a:pt x="124" y="19"/>
                    <a:pt x="124" y="19"/>
                    <a:pt x="124" y="19"/>
                  </a:cubicBezTo>
                  <a:close/>
                  <a:moveTo>
                    <a:pt x="104" y="24"/>
                  </a:moveTo>
                  <a:cubicBezTo>
                    <a:pt x="104" y="24"/>
                    <a:pt x="104" y="23"/>
                    <a:pt x="104" y="23"/>
                  </a:cubicBezTo>
                  <a:cubicBezTo>
                    <a:pt x="104" y="23"/>
                    <a:pt x="104" y="22"/>
                    <a:pt x="104" y="22"/>
                  </a:cubicBezTo>
                  <a:cubicBezTo>
                    <a:pt x="105" y="22"/>
                    <a:pt x="105" y="22"/>
                    <a:pt x="105" y="22"/>
                  </a:cubicBezTo>
                  <a:cubicBezTo>
                    <a:pt x="105" y="23"/>
                    <a:pt x="104" y="23"/>
                    <a:pt x="104" y="24"/>
                  </a:cubicBezTo>
                  <a:close/>
                  <a:moveTo>
                    <a:pt x="105" y="22"/>
                  </a:moveTo>
                  <a:cubicBezTo>
                    <a:pt x="105" y="22"/>
                    <a:pt x="105" y="22"/>
                    <a:pt x="104" y="22"/>
                  </a:cubicBezTo>
                  <a:cubicBezTo>
                    <a:pt x="105" y="21"/>
                    <a:pt x="105" y="20"/>
                    <a:pt x="105" y="20"/>
                  </a:cubicBezTo>
                  <a:cubicBezTo>
                    <a:pt x="106" y="20"/>
                    <a:pt x="106" y="20"/>
                    <a:pt x="106" y="21"/>
                  </a:cubicBezTo>
                  <a:cubicBezTo>
                    <a:pt x="106" y="21"/>
                    <a:pt x="105" y="22"/>
                    <a:pt x="105" y="22"/>
                  </a:cubicBezTo>
                  <a:close/>
                  <a:moveTo>
                    <a:pt x="107" y="20"/>
                  </a:moveTo>
                  <a:cubicBezTo>
                    <a:pt x="106" y="20"/>
                    <a:pt x="106" y="20"/>
                    <a:pt x="106" y="19"/>
                  </a:cubicBezTo>
                  <a:cubicBezTo>
                    <a:pt x="106" y="19"/>
                    <a:pt x="107" y="18"/>
                    <a:pt x="107" y="18"/>
                  </a:cubicBezTo>
                  <a:cubicBezTo>
                    <a:pt x="108" y="18"/>
                    <a:pt x="108" y="19"/>
                    <a:pt x="108" y="19"/>
                  </a:cubicBezTo>
                  <a:cubicBezTo>
                    <a:pt x="108" y="19"/>
                    <a:pt x="107" y="20"/>
                    <a:pt x="107" y="20"/>
                  </a:cubicBezTo>
                  <a:cubicBezTo>
                    <a:pt x="107" y="20"/>
                    <a:pt x="107" y="20"/>
                    <a:pt x="107" y="20"/>
                  </a:cubicBezTo>
                  <a:close/>
                  <a:moveTo>
                    <a:pt x="113" y="16"/>
                  </a:moveTo>
                  <a:cubicBezTo>
                    <a:pt x="112" y="16"/>
                    <a:pt x="111" y="15"/>
                    <a:pt x="110" y="15"/>
                  </a:cubicBezTo>
                  <a:cubicBezTo>
                    <a:pt x="111" y="14"/>
                    <a:pt x="112" y="14"/>
                    <a:pt x="112" y="13"/>
                  </a:cubicBezTo>
                  <a:cubicBezTo>
                    <a:pt x="114" y="15"/>
                    <a:pt x="116" y="16"/>
                    <a:pt x="117" y="17"/>
                  </a:cubicBezTo>
                  <a:cubicBezTo>
                    <a:pt x="116" y="17"/>
                    <a:pt x="115" y="16"/>
                    <a:pt x="114" y="16"/>
                  </a:cubicBezTo>
                  <a:cubicBezTo>
                    <a:pt x="114" y="16"/>
                    <a:pt x="114" y="16"/>
                    <a:pt x="114" y="16"/>
                  </a:cubicBezTo>
                  <a:cubicBezTo>
                    <a:pt x="114" y="16"/>
                    <a:pt x="114" y="16"/>
                    <a:pt x="113" y="16"/>
                  </a:cubicBezTo>
                  <a:close/>
                  <a:moveTo>
                    <a:pt x="113" y="16"/>
                  </a:moveTo>
                  <a:cubicBezTo>
                    <a:pt x="113" y="16"/>
                    <a:pt x="113" y="16"/>
                    <a:pt x="112" y="17"/>
                  </a:cubicBezTo>
                  <a:cubicBezTo>
                    <a:pt x="112" y="16"/>
                    <a:pt x="111" y="16"/>
                    <a:pt x="110" y="16"/>
                  </a:cubicBezTo>
                  <a:cubicBezTo>
                    <a:pt x="110" y="16"/>
                    <a:pt x="111" y="16"/>
                    <a:pt x="112" y="17"/>
                  </a:cubicBezTo>
                  <a:cubicBezTo>
                    <a:pt x="111" y="17"/>
                    <a:pt x="110" y="18"/>
                    <a:pt x="109" y="18"/>
                  </a:cubicBezTo>
                  <a:cubicBezTo>
                    <a:pt x="109" y="18"/>
                    <a:pt x="108" y="17"/>
                    <a:pt x="108" y="17"/>
                  </a:cubicBezTo>
                  <a:cubicBezTo>
                    <a:pt x="108" y="16"/>
                    <a:pt x="109" y="16"/>
                    <a:pt x="110" y="15"/>
                  </a:cubicBezTo>
                  <a:cubicBezTo>
                    <a:pt x="111" y="15"/>
                    <a:pt x="112" y="16"/>
                    <a:pt x="113" y="16"/>
                  </a:cubicBezTo>
                  <a:close/>
                  <a:moveTo>
                    <a:pt x="107" y="25"/>
                  </a:moveTo>
                  <a:cubicBezTo>
                    <a:pt x="107" y="24"/>
                    <a:pt x="107" y="24"/>
                    <a:pt x="107" y="23"/>
                  </a:cubicBezTo>
                  <a:cubicBezTo>
                    <a:pt x="107" y="24"/>
                    <a:pt x="107" y="24"/>
                    <a:pt x="107" y="25"/>
                  </a:cubicBezTo>
                  <a:close/>
                  <a:moveTo>
                    <a:pt x="108" y="22"/>
                  </a:moveTo>
                  <a:cubicBezTo>
                    <a:pt x="108" y="22"/>
                    <a:pt x="108" y="22"/>
                    <a:pt x="108" y="22"/>
                  </a:cubicBezTo>
                  <a:cubicBezTo>
                    <a:pt x="108" y="21"/>
                    <a:pt x="108" y="21"/>
                    <a:pt x="108" y="21"/>
                  </a:cubicBezTo>
                  <a:cubicBezTo>
                    <a:pt x="109" y="21"/>
                    <a:pt x="109" y="21"/>
                    <a:pt x="109" y="21"/>
                  </a:cubicBezTo>
                  <a:cubicBezTo>
                    <a:pt x="109" y="22"/>
                    <a:pt x="109" y="22"/>
                    <a:pt x="108" y="22"/>
                  </a:cubicBezTo>
                  <a:close/>
                  <a:moveTo>
                    <a:pt x="108" y="21"/>
                  </a:moveTo>
                  <a:cubicBezTo>
                    <a:pt x="109" y="20"/>
                    <a:pt x="109" y="20"/>
                    <a:pt x="109" y="20"/>
                  </a:cubicBezTo>
                  <a:cubicBezTo>
                    <a:pt x="110" y="20"/>
                    <a:pt x="110" y="20"/>
                    <a:pt x="110" y="21"/>
                  </a:cubicBezTo>
                  <a:cubicBezTo>
                    <a:pt x="110" y="21"/>
                    <a:pt x="110" y="21"/>
                    <a:pt x="109" y="21"/>
                  </a:cubicBezTo>
                  <a:cubicBezTo>
                    <a:pt x="109" y="21"/>
                    <a:pt x="109" y="21"/>
                    <a:pt x="108" y="21"/>
                  </a:cubicBezTo>
                  <a:close/>
                  <a:moveTo>
                    <a:pt x="110" y="24"/>
                  </a:moveTo>
                  <a:cubicBezTo>
                    <a:pt x="110" y="24"/>
                    <a:pt x="110" y="23"/>
                    <a:pt x="110" y="22"/>
                  </a:cubicBezTo>
                  <a:cubicBezTo>
                    <a:pt x="110" y="22"/>
                    <a:pt x="111" y="22"/>
                    <a:pt x="111" y="22"/>
                  </a:cubicBezTo>
                  <a:cubicBezTo>
                    <a:pt x="111" y="23"/>
                    <a:pt x="111" y="23"/>
                    <a:pt x="111" y="23"/>
                  </a:cubicBezTo>
                  <a:cubicBezTo>
                    <a:pt x="111" y="23"/>
                    <a:pt x="111" y="24"/>
                    <a:pt x="110" y="24"/>
                  </a:cubicBezTo>
                  <a:close/>
                  <a:moveTo>
                    <a:pt x="110" y="22"/>
                  </a:moveTo>
                  <a:cubicBezTo>
                    <a:pt x="110" y="21"/>
                    <a:pt x="110" y="21"/>
                    <a:pt x="110" y="21"/>
                  </a:cubicBezTo>
                  <a:cubicBezTo>
                    <a:pt x="111" y="21"/>
                    <a:pt x="111" y="22"/>
                    <a:pt x="111" y="22"/>
                  </a:cubicBezTo>
                  <a:cubicBezTo>
                    <a:pt x="111" y="22"/>
                    <a:pt x="110" y="22"/>
                    <a:pt x="110" y="22"/>
                  </a:cubicBezTo>
                  <a:close/>
                  <a:moveTo>
                    <a:pt x="110" y="19"/>
                  </a:moveTo>
                  <a:cubicBezTo>
                    <a:pt x="110" y="19"/>
                    <a:pt x="110" y="19"/>
                    <a:pt x="110" y="18"/>
                  </a:cubicBezTo>
                  <a:cubicBezTo>
                    <a:pt x="111" y="19"/>
                    <a:pt x="111" y="19"/>
                    <a:pt x="112" y="19"/>
                  </a:cubicBezTo>
                  <a:cubicBezTo>
                    <a:pt x="112" y="20"/>
                    <a:pt x="111" y="20"/>
                    <a:pt x="111" y="20"/>
                  </a:cubicBezTo>
                  <a:cubicBezTo>
                    <a:pt x="111" y="19"/>
                    <a:pt x="110" y="19"/>
                    <a:pt x="110" y="19"/>
                  </a:cubicBezTo>
                  <a:close/>
                  <a:moveTo>
                    <a:pt x="113" y="22"/>
                  </a:moveTo>
                  <a:cubicBezTo>
                    <a:pt x="113" y="22"/>
                    <a:pt x="113" y="22"/>
                    <a:pt x="113" y="22"/>
                  </a:cubicBezTo>
                  <a:cubicBezTo>
                    <a:pt x="113" y="22"/>
                    <a:pt x="113" y="22"/>
                    <a:pt x="113" y="22"/>
                  </a:cubicBezTo>
                  <a:cubicBezTo>
                    <a:pt x="113" y="22"/>
                    <a:pt x="113" y="22"/>
                    <a:pt x="113" y="22"/>
                  </a:cubicBezTo>
                  <a:close/>
                  <a:moveTo>
                    <a:pt x="113" y="22"/>
                  </a:moveTo>
                  <a:cubicBezTo>
                    <a:pt x="113" y="22"/>
                    <a:pt x="113" y="22"/>
                    <a:pt x="113" y="22"/>
                  </a:cubicBezTo>
                  <a:cubicBezTo>
                    <a:pt x="112" y="21"/>
                    <a:pt x="112" y="21"/>
                    <a:pt x="112" y="20"/>
                  </a:cubicBezTo>
                  <a:cubicBezTo>
                    <a:pt x="112" y="20"/>
                    <a:pt x="112" y="20"/>
                    <a:pt x="112" y="20"/>
                  </a:cubicBezTo>
                  <a:cubicBezTo>
                    <a:pt x="113" y="20"/>
                    <a:pt x="113" y="21"/>
                    <a:pt x="114" y="21"/>
                  </a:cubicBezTo>
                  <a:cubicBezTo>
                    <a:pt x="114" y="21"/>
                    <a:pt x="113" y="22"/>
                    <a:pt x="113" y="22"/>
                  </a:cubicBezTo>
                  <a:close/>
                  <a:moveTo>
                    <a:pt x="114" y="23"/>
                  </a:moveTo>
                  <a:cubicBezTo>
                    <a:pt x="114" y="23"/>
                    <a:pt x="114" y="23"/>
                    <a:pt x="114" y="23"/>
                  </a:cubicBezTo>
                  <a:cubicBezTo>
                    <a:pt x="114" y="23"/>
                    <a:pt x="114" y="23"/>
                    <a:pt x="114" y="23"/>
                  </a:cubicBezTo>
                  <a:cubicBezTo>
                    <a:pt x="114" y="23"/>
                    <a:pt x="114" y="23"/>
                    <a:pt x="114" y="23"/>
                  </a:cubicBezTo>
                  <a:close/>
                  <a:moveTo>
                    <a:pt x="112" y="19"/>
                  </a:moveTo>
                  <a:cubicBezTo>
                    <a:pt x="113" y="19"/>
                    <a:pt x="114" y="18"/>
                    <a:pt x="114" y="18"/>
                  </a:cubicBezTo>
                  <a:cubicBezTo>
                    <a:pt x="113" y="19"/>
                    <a:pt x="113" y="19"/>
                    <a:pt x="112" y="19"/>
                  </a:cubicBezTo>
                  <a:cubicBezTo>
                    <a:pt x="112" y="19"/>
                    <a:pt x="111" y="19"/>
                    <a:pt x="110" y="18"/>
                  </a:cubicBezTo>
                  <a:cubicBezTo>
                    <a:pt x="111" y="18"/>
                    <a:pt x="112" y="17"/>
                    <a:pt x="112" y="17"/>
                  </a:cubicBezTo>
                  <a:cubicBezTo>
                    <a:pt x="113" y="18"/>
                    <a:pt x="115" y="19"/>
                    <a:pt x="115" y="20"/>
                  </a:cubicBezTo>
                  <a:cubicBezTo>
                    <a:pt x="115" y="20"/>
                    <a:pt x="115" y="21"/>
                    <a:pt x="114" y="21"/>
                  </a:cubicBezTo>
                  <a:cubicBezTo>
                    <a:pt x="114" y="20"/>
                    <a:pt x="113" y="20"/>
                    <a:pt x="112" y="19"/>
                  </a:cubicBezTo>
                  <a:close/>
                  <a:moveTo>
                    <a:pt x="116" y="23"/>
                  </a:moveTo>
                  <a:cubicBezTo>
                    <a:pt x="116" y="23"/>
                    <a:pt x="116" y="23"/>
                    <a:pt x="116" y="23"/>
                  </a:cubicBezTo>
                  <a:cubicBezTo>
                    <a:pt x="116" y="22"/>
                    <a:pt x="116" y="22"/>
                    <a:pt x="115" y="22"/>
                  </a:cubicBezTo>
                  <a:cubicBezTo>
                    <a:pt x="115" y="21"/>
                    <a:pt x="116" y="21"/>
                    <a:pt x="116" y="21"/>
                  </a:cubicBezTo>
                  <a:cubicBezTo>
                    <a:pt x="116" y="22"/>
                    <a:pt x="116" y="22"/>
                    <a:pt x="117" y="23"/>
                  </a:cubicBezTo>
                  <a:cubicBezTo>
                    <a:pt x="116" y="23"/>
                    <a:pt x="116" y="23"/>
                    <a:pt x="116" y="23"/>
                  </a:cubicBezTo>
                  <a:close/>
                  <a:moveTo>
                    <a:pt x="113" y="17"/>
                  </a:moveTo>
                  <a:cubicBezTo>
                    <a:pt x="113" y="17"/>
                    <a:pt x="113" y="16"/>
                    <a:pt x="113" y="16"/>
                  </a:cubicBezTo>
                  <a:cubicBezTo>
                    <a:pt x="115" y="17"/>
                    <a:pt x="116" y="17"/>
                    <a:pt x="118" y="18"/>
                  </a:cubicBezTo>
                  <a:cubicBezTo>
                    <a:pt x="118" y="18"/>
                    <a:pt x="118" y="19"/>
                    <a:pt x="118" y="19"/>
                  </a:cubicBezTo>
                  <a:cubicBezTo>
                    <a:pt x="118" y="19"/>
                    <a:pt x="117" y="19"/>
                    <a:pt x="117" y="20"/>
                  </a:cubicBezTo>
                  <a:cubicBezTo>
                    <a:pt x="116" y="19"/>
                    <a:pt x="114" y="18"/>
                    <a:pt x="113" y="17"/>
                  </a:cubicBezTo>
                  <a:close/>
                  <a:moveTo>
                    <a:pt x="117" y="20"/>
                  </a:moveTo>
                  <a:cubicBezTo>
                    <a:pt x="118" y="20"/>
                    <a:pt x="118" y="20"/>
                    <a:pt x="119" y="19"/>
                  </a:cubicBezTo>
                  <a:cubicBezTo>
                    <a:pt x="119" y="20"/>
                    <a:pt x="119" y="20"/>
                    <a:pt x="119" y="21"/>
                  </a:cubicBezTo>
                  <a:cubicBezTo>
                    <a:pt x="119" y="21"/>
                    <a:pt x="119" y="21"/>
                    <a:pt x="118" y="21"/>
                  </a:cubicBezTo>
                  <a:cubicBezTo>
                    <a:pt x="118" y="21"/>
                    <a:pt x="118" y="21"/>
                    <a:pt x="117" y="20"/>
                  </a:cubicBezTo>
                  <a:close/>
                  <a:moveTo>
                    <a:pt x="119" y="22"/>
                  </a:moveTo>
                  <a:cubicBezTo>
                    <a:pt x="119" y="22"/>
                    <a:pt x="119" y="22"/>
                    <a:pt x="120" y="22"/>
                  </a:cubicBezTo>
                  <a:cubicBezTo>
                    <a:pt x="120" y="22"/>
                    <a:pt x="120" y="22"/>
                    <a:pt x="120" y="22"/>
                  </a:cubicBezTo>
                  <a:cubicBezTo>
                    <a:pt x="120" y="22"/>
                    <a:pt x="119" y="22"/>
                    <a:pt x="119" y="23"/>
                  </a:cubicBezTo>
                  <a:cubicBezTo>
                    <a:pt x="119" y="22"/>
                    <a:pt x="119" y="22"/>
                    <a:pt x="119" y="22"/>
                  </a:cubicBezTo>
                  <a:close/>
                  <a:moveTo>
                    <a:pt x="119" y="23"/>
                  </a:moveTo>
                  <a:cubicBezTo>
                    <a:pt x="119" y="23"/>
                    <a:pt x="120" y="23"/>
                    <a:pt x="120" y="22"/>
                  </a:cubicBezTo>
                  <a:cubicBezTo>
                    <a:pt x="120" y="23"/>
                    <a:pt x="120" y="23"/>
                    <a:pt x="120" y="23"/>
                  </a:cubicBezTo>
                  <a:cubicBezTo>
                    <a:pt x="120" y="23"/>
                    <a:pt x="119" y="23"/>
                    <a:pt x="119" y="23"/>
                  </a:cubicBezTo>
                  <a:cubicBezTo>
                    <a:pt x="119" y="23"/>
                    <a:pt x="119" y="23"/>
                    <a:pt x="119" y="23"/>
                  </a:cubicBezTo>
                  <a:close/>
                  <a:moveTo>
                    <a:pt x="120" y="23"/>
                  </a:moveTo>
                  <a:cubicBezTo>
                    <a:pt x="119" y="23"/>
                    <a:pt x="119" y="23"/>
                    <a:pt x="119" y="23"/>
                  </a:cubicBezTo>
                  <a:cubicBezTo>
                    <a:pt x="119" y="23"/>
                    <a:pt x="120" y="23"/>
                    <a:pt x="120" y="23"/>
                  </a:cubicBezTo>
                  <a:cubicBezTo>
                    <a:pt x="120" y="23"/>
                    <a:pt x="120" y="23"/>
                    <a:pt x="120" y="23"/>
                  </a:cubicBezTo>
                  <a:close/>
                  <a:moveTo>
                    <a:pt x="120" y="24"/>
                  </a:moveTo>
                  <a:cubicBezTo>
                    <a:pt x="120" y="24"/>
                    <a:pt x="120" y="24"/>
                    <a:pt x="120" y="24"/>
                  </a:cubicBezTo>
                  <a:cubicBezTo>
                    <a:pt x="120" y="24"/>
                    <a:pt x="120" y="24"/>
                    <a:pt x="120" y="24"/>
                  </a:cubicBezTo>
                  <a:cubicBezTo>
                    <a:pt x="120" y="24"/>
                    <a:pt x="120" y="24"/>
                    <a:pt x="120" y="24"/>
                  </a:cubicBezTo>
                  <a:cubicBezTo>
                    <a:pt x="120" y="24"/>
                    <a:pt x="120" y="24"/>
                    <a:pt x="120" y="24"/>
                  </a:cubicBezTo>
                  <a:close/>
                  <a:moveTo>
                    <a:pt x="122" y="19"/>
                  </a:moveTo>
                  <a:cubicBezTo>
                    <a:pt x="121" y="19"/>
                    <a:pt x="121" y="19"/>
                    <a:pt x="121" y="19"/>
                  </a:cubicBezTo>
                  <a:cubicBezTo>
                    <a:pt x="121" y="19"/>
                    <a:pt x="121" y="19"/>
                    <a:pt x="120" y="19"/>
                  </a:cubicBezTo>
                  <a:cubicBezTo>
                    <a:pt x="121" y="18"/>
                    <a:pt x="121" y="18"/>
                    <a:pt x="121" y="18"/>
                  </a:cubicBezTo>
                  <a:cubicBezTo>
                    <a:pt x="121" y="19"/>
                    <a:pt x="121" y="19"/>
                    <a:pt x="122" y="19"/>
                  </a:cubicBezTo>
                  <a:close/>
                  <a:moveTo>
                    <a:pt x="115" y="12"/>
                  </a:moveTo>
                  <a:cubicBezTo>
                    <a:pt x="118" y="14"/>
                    <a:pt x="120" y="16"/>
                    <a:pt x="121" y="17"/>
                  </a:cubicBezTo>
                  <a:cubicBezTo>
                    <a:pt x="120" y="17"/>
                    <a:pt x="120" y="17"/>
                    <a:pt x="120" y="17"/>
                  </a:cubicBezTo>
                  <a:cubicBezTo>
                    <a:pt x="120" y="17"/>
                    <a:pt x="121" y="17"/>
                    <a:pt x="121" y="18"/>
                  </a:cubicBezTo>
                  <a:cubicBezTo>
                    <a:pt x="121" y="18"/>
                    <a:pt x="121" y="18"/>
                    <a:pt x="121" y="18"/>
                  </a:cubicBezTo>
                  <a:cubicBezTo>
                    <a:pt x="121" y="18"/>
                    <a:pt x="121" y="18"/>
                    <a:pt x="120" y="18"/>
                  </a:cubicBezTo>
                  <a:cubicBezTo>
                    <a:pt x="119" y="17"/>
                    <a:pt x="116" y="15"/>
                    <a:pt x="113" y="13"/>
                  </a:cubicBezTo>
                  <a:cubicBezTo>
                    <a:pt x="114" y="13"/>
                    <a:pt x="114" y="12"/>
                    <a:pt x="115" y="12"/>
                  </a:cubicBezTo>
                  <a:close/>
                  <a:moveTo>
                    <a:pt x="113" y="11"/>
                  </a:moveTo>
                  <a:cubicBezTo>
                    <a:pt x="113" y="12"/>
                    <a:pt x="114" y="12"/>
                    <a:pt x="114" y="12"/>
                  </a:cubicBezTo>
                  <a:cubicBezTo>
                    <a:pt x="113" y="12"/>
                    <a:pt x="113" y="12"/>
                    <a:pt x="112" y="13"/>
                  </a:cubicBezTo>
                  <a:cubicBezTo>
                    <a:pt x="112" y="12"/>
                    <a:pt x="112" y="12"/>
                    <a:pt x="111" y="12"/>
                  </a:cubicBezTo>
                  <a:cubicBezTo>
                    <a:pt x="112" y="12"/>
                    <a:pt x="113" y="12"/>
                    <a:pt x="113" y="11"/>
                  </a:cubicBezTo>
                  <a:close/>
                  <a:moveTo>
                    <a:pt x="111" y="12"/>
                  </a:moveTo>
                  <a:cubicBezTo>
                    <a:pt x="111" y="12"/>
                    <a:pt x="111" y="13"/>
                    <a:pt x="112" y="13"/>
                  </a:cubicBezTo>
                  <a:cubicBezTo>
                    <a:pt x="110" y="14"/>
                    <a:pt x="108" y="15"/>
                    <a:pt x="107" y="16"/>
                  </a:cubicBezTo>
                  <a:cubicBezTo>
                    <a:pt x="106" y="16"/>
                    <a:pt x="105" y="16"/>
                    <a:pt x="105" y="15"/>
                  </a:cubicBezTo>
                  <a:cubicBezTo>
                    <a:pt x="107" y="14"/>
                    <a:pt x="109" y="13"/>
                    <a:pt x="111" y="12"/>
                  </a:cubicBezTo>
                  <a:close/>
                  <a:moveTo>
                    <a:pt x="104" y="16"/>
                  </a:moveTo>
                  <a:cubicBezTo>
                    <a:pt x="105" y="16"/>
                    <a:pt x="106" y="16"/>
                    <a:pt x="106" y="17"/>
                  </a:cubicBezTo>
                  <a:cubicBezTo>
                    <a:pt x="105" y="17"/>
                    <a:pt x="105" y="18"/>
                    <a:pt x="104" y="18"/>
                  </a:cubicBezTo>
                  <a:cubicBezTo>
                    <a:pt x="104" y="18"/>
                    <a:pt x="103" y="18"/>
                    <a:pt x="103" y="17"/>
                  </a:cubicBezTo>
                  <a:cubicBezTo>
                    <a:pt x="103" y="17"/>
                    <a:pt x="104" y="16"/>
                    <a:pt x="104" y="16"/>
                  </a:cubicBezTo>
                  <a:close/>
                  <a:moveTo>
                    <a:pt x="103" y="17"/>
                  </a:moveTo>
                  <a:cubicBezTo>
                    <a:pt x="103" y="18"/>
                    <a:pt x="104" y="18"/>
                    <a:pt x="104" y="18"/>
                  </a:cubicBezTo>
                  <a:cubicBezTo>
                    <a:pt x="103" y="19"/>
                    <a:pt x="102" y="20"/>
                    <a:pt x="102" y="21"/>
                  </a:cubicBezTo>
                  <a:cubicBezTo>
                    <a:pt x="102" y="21"/>
                    <a:pt x="101" y="21"/>
                    <a:pt x="101" y="21"/>
                  </a:cubicBezTo>
                  <a:cubicBezTo>
                    <a:pt x="102" y="19"/>
                    <a:pt x="102" y="18"/>
                    <a:pt x="103" y="17"/>
                  </a:cubicBezTo>
                  <a:close/>
                  <a:moveTo>
                    <a:pt x="101" y="21"/>
                  </a:moveTo>
                  <a:cubicBezTo>
                    <a:pt x="101" y="22"/>
                    <a:pt x="101" y="22"/>
                    <a:pt x="101" y="22"/>
                  </a:cubicBezTo>
                  <a:cubicBezTo>
                    <a:pt x="101" y="22"/>
                    <a:pt x="101" y="23"/>
                    <a:pt x="101" y="23"/>
                  </a:cubicBezTo>
                  <a:cubicBezTo>
                    <a:pt x="101" y="23"/>
                    <a:pt x="101" y="22"/>
                    <a:pt x="101" y="21"/>
                  </a:cubicBezTo>
                  <a:close/>
                  <a:moveTo>
                    <a:pt x="99" y="20"/>
                  </a:moveTo>
                  <a:cubicBezTo>
                    <a:pt x="99" y="21"/>
                    <a:pt x="99" y="21"/>
                    <a:pt x="98" y="22"/>
                  </a:cubicBezTo>
                  <a:cubicBezTo>
                    <a:pt x="98" y="22"/>
                    <a:pt x="98" y="22"/>
                    <a:pt x="98" y="22"/>
                  </a:cubicBezTo>
                  <a:cubicBezTo>
                    <a:pt x="99" y="21"/>
                    <a:pt x="98" y="20"/>
                    <a:pt x="98" y="20"/>
                  </a:cubicBezTo>
                  <a:cubicBezTo>
                    <a:pt x="99" y="20"/>
                    <a:pt x="99" y="20"/>
                    <a:pt x="99" y="20"/>
                  </a:cubicBezTo>
                  <a:close/>
                  <a:moveTo>
                    <a:pt x="95" y="22"/>
                  </a:moveTo>
                  <a:cubicBezTo>
                    <a:pt x="95" y="21"/>
                    <a:pt x="94" y="20"/>
                    <a:pt x="94" y="20"/>
                  </a:cubicBezTo>
                  <a:cubicBezTo>
                    <a:pt x="95" y="20"/>
                    <a:pt x="95" y="20"/>
                    <a:pt x="96" y="21"/>
                  </a:cubicBezTo>
                  <a:cubicBezTo>
                    <a:pt x="95" y="22"/>
                    <a:pt x="95" y="22"/>
                    <a:pt x="95" y="22"/>
                  </a:cubicBezTo>
                  <a:close/>
                  <a:moveTo>
                    <a:pt x="96" y="16"/>
                  </a:moveTo>
                  <a:cubicBezTo>
                    <a:pt x="96" y="16"/>
                    <a:pt x="96" y="17"/>
                    <a:pt x="96" y="18"/>
                  </a:cubicBezTo>
                  <a:cubicBezTo>
                    <a:pt x="95" y="18"/>
                    <a:pt x="94" y="18"/>
                    <a:pt x="94" y="18"/>
                  </a:cubicBezTo>
                  <a:cubicBezTo>
                    <a:pt x="95" y="18"/>
                    <a:pt x="95" y="18"/>
                    <a:pt x="96" y="19"/>
                  </a:cubicBezTo>
                  <a:cubicBezTo>
                    <a:pt x="96" y="19"/>
                    <a:pt x="96" y="20"/>
                    <a:pt x="96" y="20"/>
                  </a:cubicBezTo>
                  <a:cubicBezTo>
                    <a:pt x="95" y="20"/>
                    <a:pt x="94" y="19"/>
                    <a:pt x="93" y="19"/>
                  </a:cubicBezTo>
                  <a:cubicBezTo>
                    <a:pt x="93" y="18"/>
                    <a:pt x="93" y="18"/>
                    <a:pt x="92" y="17"/>
                  </a:cubicBezTo>
                  <a:cubicBezTo>
                    <a:pt x="94" y="16"/>
                    <a:pt x="95" y="16"/>
                    <a:pt x="96" y="16"/>
                  </a:cubicBezTo>
                  <a:close/>
                  <a:moveTo>
                    <a:pt x="65" y="27"/>
                  </a:moveTo>
                  <a:cubicBezTo>
                    <a:pt x="66" y="25"/>
                    <a:pt x="66" y="24"/>
                    <a:pt x="67" y="23"/>
                  </a:cubicBezTo>
                  <a:cubicBezTo>
                    <a:pt x="67" y="23"/>
                    <a:pt x="67" y="24"/>
                    <a:pt x="67" y="24"/>
                  </a:cubicBezTo>
                  <a:cubicBezTo>
                    <a:pt x="66" y="26"/>
                    <a:pt x="65" y="27"/>
                    <a:pt x="65" y="27"/>
                  </a:cubicBezTo>
                  <a:close/>
                  <a:moveTo>
                    <a:pt x="74" y="26"/>
                  </a:moveTo>
                  <a:cubicBezTo>
                    <a:pt x="75" y="26"/>
                    <a:pt x="75" y="26"/>
                    <a:pt x="75" y="26"/>
                  </a:cubicBezTo>
                  <a:cubicBezTo>
                    <a:pt x="75" y="26"/>
                    <a:pt x="75" y="26"/>
                    <a:pt x="75" y="26"/>
                  </a:cubicBezTo>
                  <a:cubicBezTo>
                    <a:pt x="75" y="26"/>
                    <a:pt x="75" y="26"/>
                    <a:pt x="74" y="26"/>
                  </a:cubicBezTo>
                  <a:close/>
                  <a:moveTo>
                    <a:pt x="76" y="26"/>
                  </a:moveTo>
                  <a:cubicBezTo>
                    <a:pt x="76" y="26"/>
                    <a:pt x="76" y="26"/>
                    <a:pt x="76" y="26"/>
                  </a:cubicBezTo>
                  <a:cubicBezTo>
                    <a:pt x="75" y="26"/>
                    <a:pt x="75" y="26"/>
                    <a:pt x="75" y="26"/>
                  </a:cubicBezTo>
                  <a:cubicBezTo>
                    <a:pt x="75" y="25"/>
                    <a:pt x="76" y="25"/>
                    <a:pt x="76" y="24"/>
                  </a:cubicBezTo>
                  <a:cubicBezTo>
                    <a:pt x="76" y="25"/>
                    <a:pt x="76" y="26"/>
                    <a:pt x="76" y="26"/>
                  </a:cubicBezTo>
                  <a:close/>
                  <a:moveTo>
                    <a:pt x="78" y="25"/>
                  </a:moveTo>
                  <a:cubicBezTo>
                    <a:pt x="78" y="25"/>
                    <a:pt x="78" y="25"/>
                    <a:pt x="78" y="26"/>
                  </a:cubicBezTo>
                  <a:cubicBezTo>
                    <a:pt x="78" y="25"/>
                    <a:pt x="77" y="25"/>
                    <a:pt x="77" y="24"/>
                  </a:cubicBezTo>
                  <a:cubicBezTo>
                    <a:pt x="77" y="24"/>
                    <a:pt x="77" y="23"/>
                    <a:pt x="78" y="23"/>
                  </a:cubicBezTo>
                  <a:cubicBezTo>
                    <a:pt x="78" y="24"/>
                    <a:pt x="78" y="24"/>
                    <a:pt x="78" y="25"/>
                  </a:cubicBezTo>
                  <a:close/>
                  <a:moveTo>
                    <a:pt x="79" y="22"/>
                  </a:moveTo>
                  <a:cubicBezTo>
                    <a:pt x="79" y="22"/>
                    <a:pt x="79" y="22"/>
                    <a:pt x="80" y="22"/>
                  </a:cubicBezTo>
                  <a:cubicBezTo>
                    <a:pt x="80" y="22"/>
                    <a:pt x="81" y="22"/>
                    <a:pt x="81" y="22"/>
                  </a:cubicBezTo>
                  <a:cubicBezTo>
                    <a:pt x="81" y="22"/>
                    <a:pt x="81" y="23"/>
                    <a:pt x="81" y="23"/>
                  </a:cubicBezTo>
                  <a:cubicBezTo>
                    <a:pt x="81" y="23"/>
                    <a:pt x="80" y="24"/>
                    <a:pt x="80" y="24"/>
                  </a:cubicBezTo>
                  <a:cubicBezTo>
                    <a:pt x="79" y="24"/>
                    <a:pt x="79" y="23"/>
                    <a:pt x="79" y="22"/>
                  </a:cubicBezTo>
                  <a:close/>
                  <a:moveTo>
                    <a:pt x="80" y="21"/>
                  </a:moveTo>
                  <a:cubicBezTo>
                    <a:pt x="80" y="21"/>
                    <a:pt x="80" y="21"/>
                    <a:pt x="80" y="21"/>
                  </a:cubicBezTo>
                  <a:cubicBezTo>
                    <a:pt x="81" y="21"/>
                    <a:pt x="81" y="22"/>
                    <a:pt x="81" y="22"/>
                  </a:cubicBezTo>
                  <a:cubicBezTo>
                    <a:pt x="81" y="22"/>
                    <a:pt x="80" y="22"/>
                    <a:pt x="80" y="21"/>
                  </a:cubicBezTo>
                  <a:close/>
                  <a:moveTo>
                    <a:pt x="81" y="25"/>
                  </a:moveTo>
                  <a:cubicBezTo>
                    <a:pt x="81" y="25"/>
                    <a:pt x="80" y="25"/>
                    <a:pt x="80" y="25"/>
                  </a:cubicBezTo>
                  <a:cubicBezTo>
                    <a:pt x="80" y="25"/>
                    <a:pt x="80" y="25"/>
                    <a:pt x="80" y="25"/>
                  </a:cubicBezTo>
                  <a:cubicBezTo>
                    <a:pt x="81" y="25"/>
                    <a:pt x="81" y="25"/>
                    <a:pt x="81" y="24"/>
                  </a:cubicBezTo>
                  <a:cubicBezTo>
                    <a:pt x="81" y="24"/>
                    <a:pt x="81" y="25"/>
                    <a:pt x="81" y="25"/>
                  </a:cubicBezTo>
                  <a:close/>
                  <a:moveTo>
                    <a:pt x="82" y="21"/>
                  </a:moveTo>
                  <a:cubicBezTo>
                    <a:pt x="82" y="20"/>
                    <a:pt x="82" y="20"/>
                    <a:pt x="83" y="20"/>
                  </a:cubicBezTo>
                  <a:cubicBezTo>
                    <a:pt x="83" y="21"/>
                    <a:pt x="83" y="21"/>
                    <a:pt x="84" y="21"/>
                  </a:cubicBezTo>
                  <a:cubicBezTo>
                    <a:pt x="83" y="21"/>
                    <a:pt x="83" y="22"/>
                    <a:pt x="83" y="22"/>
                  </a:cubicBezTo>
                  <a:cubicBezTo>
                    <a:pt x="83" y="21"/>
                    <a:pt x="82" y="21"/>
                    <a:pt x="82" y="21"/>
                  </a:cubicBezTo>
                  <a:close/>
                  <a:moveTo>
                    <a:pt x="85" y="21"/>
                  </a:moveTo>
                  <a:cubicBezTo>
                    <a:pt x="84" y="20"/>
                    <a:pt x="84" y="20"/>
                    <a:pt x="83" y="20"/>
                  </a:cubicBezTo>
                  <a:cubicBezTo>
                    <a:pt x="84" y="20"/>
                    <a:pt x="84" y="20"/>
                    <a:pt x="85" y="19"/>
                  </a:cubicBezTo>
                  <a:cubicBezTo>
                    <a:pt x="85" y="20"/>
                    <a:pt x="85" y="20"/>
                    <a:pt x="85" y="20"/>
                  </a:cubicBezTo>
                  <a:cubicBezTo>
                    <a:pt x="85" y="20"/>
                    <a:pt x="85" y="20"/>
                    <a:pt x="85" y="21"/>
                  </a:cubicBezTo>
                  <a:close/>
                  <a:moveTo>
                    <a:pt x="86" y="21"/>
                  </a:moveTo>
                  <a:cubicBezTo>
                    <a:pt x="86" y="21"/>
                    <a:pt x="86" y="21"/>
                    <a:pt x="86" y="22"/>
                  </a:cubicBezTo>
                  <a:cubicBezTo>
                    <a:pt x="86" y="21"/>
                    <a:pt x="86" y="21"/>
                    <a:pt x="85" y="21"/>
                  </a:cubicBezTo>
                  <a:cubicBezTo>
                    <a:pt x="86" y="21"/>
                    <a:pt x="86" y="21"/>
                    <a:pt x="86" y="21"/>
                  </a:cubicBezTo>
                  <a:close/>
                  <a:moveTo>
                    <a:pt x="84" y="21"/>
                  </a:moveTo>
                  <a:cubicBezTo>
                    <a:pt x="84" y="21"/>
                    <a:pt x="84" y="21"/>
                    <a:pt x="84" y="21"/>
                  </a:cubicBezTo>
                  <a:cubicBezTo>
                    <a:pt x="84" y="21"/>
                    <a:pt x="84" y="21"/>
                    <a:pt x="83" y="20"/>
                  </a:cubicBezTo>
                  <a:cubicBezTo>
                    <a:pt x="84" y="21"/>
                    <a:pt x="84" y="21"/>
                    <a:pt x="84" y="21"/>
                  </a:cubicBezTo>
                  <a:close/>
                  <a:moveTo>
                    <a:pt x="85" y="23"/>
                  </a:moveTo>
                  <a:cubicBezTo>
                    <a:pt x="84" y="23"/>
                    <a:pt x="84" y="23"/>
                    <a:pt x="84" y="23"/>
                  </a:cubicBezTo>
                  <a:cubicBezTo>
                    <a:pt x="84" y="23"/>
                    <a:pt x="84" y="23"/>
                    <a:pt x="83" y="22"/>
                  </a:cubicBezTo>
                  <a:cubicBezTo>
                    <a:pt x="84" y="22"/>
                    <a:pt x="84" y="22"/>
                    <a:pt x="84" y="22"/>
                  </a:cubicBezTo>
                  <a:cubicBezTo>
                    <a:pt x="85" y="22"/>
                    <a:pt x="85" y="23"/>
                    <a:pt x="85" y="23"/>
                  </a:cubicBezTo>
                  <a:close/>
                  <a:moveTo>
                    <a:pt x="85" y="21"/>
                  </a:moveTo>
                  <a:cubicBezTo>
                    <a:pt x="85" y="21"/>
                    <a:pt x="85" y="21"/>
                    <a:pt x="85" y="21"/>
                  </a:cubicBezTo>
                  <a:cubicBezTo>
                    <a:pt x="86" y="22"/>
                    <a:pt x="86" y="22"/>
                    <a:pt x="87" y="22"/>
                  </a:cubicBezTo>
                  <a:cubicBezTo>
                    <a:pt x="87" y="23"/>
                    <a:pt x="87" y="23"/>
                    <a:pt x="87" y="23"/>
                  </a:cubicBezTo>
                  <a:cubicBezTo>
                    <a:pt x="87" y="23"/>
                    <a:pt x="86" y="23"/>
                    <a:pt x="86" y="23"/>
                  </a:cubicBezTo>
                  <a:cubicBezTo>
                    <a:pt x="86" y="22"/>
                    <a:pt x="85" y="22"/>
                    <a:pt x="85" y="21"/>
                  </a:cubicBezTo>
                  <a:close/>
                  <a:moveTo>
                    <a:pt x="86" y="23"/>
                  </a:moveTo>
                  <a:cubicBezTo>
                    <a:pt x="86" y="23"/>
                    <a:pt x="87" y="23"/>
                    <a:pt x="87" y="23"/>
                  </a:cubicBezTo>
                  <a:cubicBezTo>
                    <a:pt x="87" y="23"/>
                    <a:pt x="87" y="23"/>
                    <a:pt x="87" y="24"/>
                  </a:cubicBezTo>
                  <a:cubicBezTo>
                    <a:pt x="87" y="24"/>
                    <a:pt x="87" y="24"/>
                    <a:pt x="87" y="24"/>
                  </a:cubicBezTo>
                  <a:cubicBezTo>
                    <a:pt x="87" y="23"/>
                    <a:pt x="86" y="23"/>
                    <a:pt x="86" y="23"/>
                  </a:cubicBezTo>
                  <a:close/>
                  <a:moveTo>
                    <a:pt x="87" y="25"/>
                  </a:moveTo>
                  <a:cubicBezTo>
                    <a:pt x="87" y="25"/>
                    <a:pt x="87" y="25"/>
                    <a:pt x="87" y="25"/>
                  </a:cubicBezTo>
                  <a:cubicBezTo>
                    <a:pt x="87" y="24"/>
                    <a:pt x="87" y="24"/>
                    <a:pt x="87" y="24"/>
                  </a:cubicBezTo>
                  <a:cubicBezTo>
                    <a:pt x="87" y="24"/>
                    <a:pt x="87" y="24"/>
                    <a:pt x="87" y="24"/>
                  </a:cubicBezTo>
                  <a:cubicBezTo>
                    <a:pt x="87" y="24"/>
                    <a:pt x="87" y="24"/>
                    <a:pt x="87" y="25"/>
                  </a:cubicBezTo>
                  <a:close/>
                  <a:moveTo>
                    <a:pt x="90" y="24"/>
                  </a:moveTo>
                  <a:cubicBezTo>
                    <a:pt x="89" y="23"/>
                    <a:pt x="89" y="21"/>
                    <a:pt x="87" y="20"/>
                  </a:cubicBezTo>
                  <a:cubicBezTo>
                    <a:pt x="88" y="20"/>
                    <a:pt x="88" y="19"/>
                    <a:pt x="88" y="19"/>
                  </a:cubicBezTo>
                  <a:cubicBezTo>
                    <a:pt x="90" y="21"/>
                    <a:pt x="90" y="22"/>
                    <a:pt x="90" y="24"/>
                  </a:cubicBezTo>
                  <a:cubicBezTo>
                    <a:pt x="90" y="24"/>
                    <a:pt x="90" y="24"/>
                    <a:pt x="90" y="24"/>
                  </a:cubicBezTo>
                  <a:close/>
                  <a:moveTo>
                    <a:pt x="88" y="16"/>
                  </a:moveTo>
                  <a:cubicBezTo>
                    <a:pt x="89" y="17"/>
                    <a:pt x="90" y="17"/>
                    <a:pt x="91" y="18"/>
                  </a:cubicBezTo>
                  <a:cubicBezTo>
                    <a:pt x="90" y="18"/>
                    <a:pt x="90" y="18"/>
                    <a:pt x="90" y="18"/>
                  </a:cubicBezTo>
                  <a:cubicBezTo>
                    <a:pt x="89" y="17"/>
                    <a:pt x="88" y="17"/>
                    <a:pt x="88" y="16"/>
                  </a:cubicBezTo>
                  <a:close/>
                  <a:moveTo>
                    <a:pt x="92" y="21"/>
                  </a:moveTo>
                  <a:cubicBezTo>
                    <a:pt x="92" y="20"/>
                    <a:pt x="91" y="19"/>
                    <a:pt x="90" y="18"/>
                  </a:cubicBezTo>
                  <a:cubicBezTo>
                    <a:pt x="90" y="18"/>
                    <a:pt x="91" y="18"/>
                    <a:pt x="91" y="18"/>
                  </a:cubicBezTo>
                  <a:cubicBezTo>
                    <a:pt x="91" y="18"/>
                    <a:pt x="91" y="18"/>
                    <a:pt x="92" y="18"/>
                  </a:cubicBezTo>
                  <a:cubicBezTo>
                    <a:pt x="92" y="19"/>
                    <a:pt x="92" y="20"/>
                    <a:pt x="92" y="21"/>
                  </a:cubicBezTo>
                  <a:close/>
                  <a:moveTo>
                    <a:pt x="83" y="12"/>
                  </a:moveTo>
                  <a:cubicBezTo>
                    <a:pt x="88" y="13"/>
                    <a:pt x="90" y="15"/>
                    <a:pt x="91" y="17"/>
                  </a:cubicBezTo>
                  <a:cubicBezTo>
                    <a:pt x="91" y="17"/>
                    <a:pt x="91" y="17"/>
                    <a:pt x="91" y="17"/>
                  </a:cubicBezTo>
                  <a:cubicBezTo>
                    <a:pt x="90" y="17"/>
                    <a:pt x="89" y="16"/>
                    <a:pt x="87" y="16"/>
                  </a:cubicBezTo>
                  <a:cubicBezTo>
                    <a:pt x="86" y="15"/>
                    <a:pt x="84" y="13"/>
                    <a:pt x="81" y="12"/>
                  </a:cubicBezTo>
                  <a:cubicBezTo>
                    <a:pt x="82" y="12"/>
                    <a:pt x="82" y="12"/>
                    <a:pt x="83" y="12"/>
                  </a:cubicBezTo>
                  <a:close/>
                  <a:moveTo>
                    <a:pt x="81" y="13"/>
                  </a:moveTo>
                  <a:cubicBezTo>
                    <a:pt x="83" y="14"/>
                    <a:pt x="86" y="16"/>
                    <a:pt x="88" y="19"/>
                  </a:cubicBezTo>
                  <a:cubicBezTo>
                    <a:pt x="88" y="19"/>
                    <a:pt x="87" y="19"/>
                    <a:pt x="87" y="20"/>
                  </a:cubicBezTo>
                  <a:cubicBezTo>
                    <a:pt x="86" y="19"/>
                    <a:pt x="86" y="19"/>
                    <a:pt x="86" y="19"/>
                  </a:cubicBezTo>
                  <a:cubicBezTo>
                    <a:pt x="87" y="19"/>
                    <a:pt x="88" y="19"/>
                    <a:pt x="88" y="19"/>
                  </a:cubicBezTo>
                  <a:cubicBezTo>
                    <a:pt x="87" y="19"/>
                    <a:pt x="86" y="19"/>
                    <a:pt x="86" y="19"/>
                  </a:cubicBezTo>
                  <a:cubicBezTo>
                    <a:pt x="85" y="18"/>
                    <a:pt x="83" y="17"/>
                    <a:pt x="81" y="16"/>
                  </a:cubicBezTo>
                  <a:cubicBezTo>
                    <a:pt x="81" y="16"/>
                    <a:pt x="83" y="17"/>
                    <a:pt x="85" y="19"/>
                  </a:cubicBezTo>
                  <a:cubicBezTo>
                    <a:pt x="84" y="19"/>
                    <a:pt x="83" y="20"/>
                    <a:pt x="83" y="20"/>
                  </a:cubicBezTo>
                  <a:cubicBezTo>
                    <a:pt x="82" y="20"/>
                    <a:pt x="82" y="20"/>
                    <a:pt x="82" y="20"/>
                  </a:cubicBezTo>
                  <a:cubicBezTo>
                    <a:pt x="82" y="19"/>
                    <a:pt x="81" y="19"/>
                    <a:pt x="81" y="19"/>
                  </a:cubicBezTo>
                  <a:cubicBezTo>
                    <a:pt x="81" y="19"/>
                    <a:pt x="81" y="19"/>
                    <a:pt x="81" y="19"/>
                  </a:cubicBezTo>
                  <a:cubicBezTo>
                    <a:pt x="81" y="19"/>
                    <a:pt x="81" y="19"/>
                    <a:pt x="81" y="19"/>
                  </a:cubicBezTo>
                  <a:cubicBezTo>
                    <a:pt x="81" y="19"/>
                    <a:pt x="81" y="19"/>
                    <a:pt x="81" y="19"/>
                  </a:cubicBezTo>
                  <a:cubicBezTo>
                    <a:pt x="82" y="20"/>
                    <a:pt x="82" y="20"/>
                    <a:pt x="82" y="20"/>
                  </a:cubicBezTo>
                  <a:cubicBezTo>
                    <a:pt x="82" y="20"/>
                    <a:pt x="82" y="20"/>
                    <a:pt x="81" y="20"/>
                  </a:cubicBezTo>
                  <a:cubicBezTo>
                    <a:pt x="79" y="18"/>
                    <a:pt x="77" y="17"/>
                    <a:pt x="75" y="16"/>
                  </a:cubicBezTo>
                  <a:cubicBezTo>
                    <a:pt x="77" y="14"/>
                    <a:pt x="79" y="13"/>
                    <a:pt x="81" y="13"/>
                  </a:cubicBezTo>
                  <a:close/>
                  <a:moveTo>
                    <a:pt x="74" y="16"/>
                  </a:moveTo>
                  <a:cubicBezTo>
                    <a:pt x="77" y="18"/>
                    <a:pt x="79" y="19"/>
                    <a:pt x="80" y="21"/>
                  </a:cubicBezTo>
                  <a:cubicBezTo>
                    <a:pt x="80" y="21"/>
                    <a:pt x="80" y="21"/>
                    <a:pt x="79" y="21"/>
                  </a:cubicBezTo>
                  <a:cubicBezTo>
                    <a:pt x="78" y="21"/>
                    <a:pt x="77" y="20"/>
                    <a:pt x="75" y="20"/>
                  </a:cubicBezTo>
                  <a:cubicBezTo>
                    <a:pt x="75" y="20"/>
                    <a:pt x="77" y="20"/>
                    <a:pt x="79" y="21"/>
                  </a:cubicBezTo>
                  <a:cubicBezTo>
                    <a:pt x="79" y="21"/>
                    <a:pt x="78" y="22"/>
                    <a:pt x="78" y="22"/>
                  </a:cubicBezTo>
                  <a:cubicBezTo>
                    <a:pt x="77" y="21"/>
                    <a:pt x="76" y="21"/>
                    <a:pt x="75" y="20"/>
                  </a:cubicBezTo>
                  <a:cubicBezTo>
                    <a:pt x="75" y="20"/>
                    <a:pt x="76" y="21"/>
                    <a:pt x="77" y="22"/>
                  </a:cubicBezTo>
                  <a:cubicBezTo>
                    <a:pt x="77" y="22"/>
                    <a:pt x="76" y="23"/>
                    <a:pt x="76" y="23"/>
                  </a:cubicBezTo>
                  <a:cubicBezTo>
                    <a:pt x="75" y="23"/>
                    <a:pt x="75" y="22"/>
                    <a:pt x="74" y="22"/>
                  </a:cubicBezTo>
                  <a:cubicBezTo>
                    <a:pt x="74" y="22"/>
                    <a:pt x="75" y="22"/>
                    <a:pt x="76" y="23"/>
                  </a:cubicBezTo>
                  <a:cubicBezTo>
                    <a:pt x="75" y="24"/>
                    <a:pt x="74" y="25"/>
                    <a:pt x="73" y="25"/>
                  </a:cubicBezTo>
                  <a:cubicBezTo>
                    <a:pt x="72" y="25"/>
                    <a:pt x="72" y="25"/>
                    <a:pt x="72" y="25"/>
                  </a:cubicBezTo>
                  <a:cubicBezTo>
                    <a:pt x="72" y="25"/>
                    <a:pt x="73" y="25"/>
                    <a:pt x="73" y="25"/>
                  </a:cubicBezTo>
                  <a:cubicBezTo>
                    <a:pt x="73" y="26"/>
                    <a:pt x="72" y="26"/>
                    <a:pt x="72" y="27"/>
                  </a:cubicBezTo>
                  <a:cubicBezTo>
                    <a:pt x="69" y="24"/>
                    <a:pt x="75" y="21"/>
                    <a:pt x="75" y="21"/>
                  </a:cubicBezTo>
                  <a:cubicBezTo>
                    <a:pt x="72" y="23"/>
                    <a:pt x="70" y="24"/>
                    <a:pt x="69" y="25"/>
                  </a:cubicBezTo>
                  <a:cubicBezTo>
                    <a:pt x="69" y="25"/>
                    <a:pt x="69" y="25"/>
                    <a:pt x="69" y="25"/>
                  </a:cubicBezTo>
                  <a:cubicBezTo>
                    <a:pt x="70" y="21"/>
                    <a:pt x="75" y="19"/>
                    <a:pt x="75" y="19"/>
                  </a:cubicBezTo>
                  <a:cubicBezTo>
                    <a:pt x="72" y="20"/>
                    <a:pt x="70" y="22"/>
                    <a:pt x="68" y="23"/>
                  </a:cubicBezTo>
                  <a:cubicBezTo>
                    <a:pt x="68" y="23"/>
                    <a:pt x="67" y="23"/>
                    <a:pt x="67" y="22"/>
                  </a:cubicBezTo>
                  <a:cubicBezTo>
                    <a:pt x="69" y="20"/>
                    <a:pt x="71" y="18"/>
                    <a:pt x="74" y="16"/>
                  </a:cubicBezTo>
                  <a:close/>
                  <a:moveTo>
                    <a:pt x="72" y="15"/>
                  </a:moveTo>
                  <a:cubicBezTo>
                    <a:pt x="73" y="15"/>
                    <a:pt x="73" y="15"/>
                    <a:pt x="73" y="16"/>
                  </a:cubicBezTo>
                  <a:cubicBezTo>
                    <a:pt x="70" y="18"/>
                    <a:pt x="67" y="19"/>
                    <a:pt x="66" y="21"/>
                  </a:cubicBezTo>
                  <a:cubicBezTo>
                    <a:pt x="65" y="21"/>
                    <a:pt x="65" y="20"/>
                    <a:pt x="64" y="20"/>
                  </a:cubicBezTo>
                  <a:cubicBezTo>
                    <a:pt x="66" y="17"/>
                    <a:pt x="70" y="16"/>
                    <a:pt x="72" y="15"/>
                  </a:cubicBezTo>
                  <a:close/>
                  <a:moveTo>
                    <a:pt x="64" y="20"/>
                  </a:moveTo>
                  <a:cubicBezTo>
                    <a:pt x="65" y="21"/>
                    <a:pt x="65" y="21"/>
                    <a:pt x="65" y="21"/>
                  </a:cubicBezTo>
                  <a:cubicBezTo>
                    <a:pt x="64" y="23"/>
                    <a:pt x="63" y="24"/>
                    <a:pt x="63" y="25"/>
                  </a:cubicBezTo>
                  <a:cubicBezTo>
                    <a:pt x="63" y="25"/>
                    <a:pt x="63" y="24"/>
                    <a:pt x="63" y="24"/>
                  </a:cubicBezTo>
                  <a:cubicBezTo>
                    <a:pt x="63" y="23"/>
                    <a:pt x="63" y="21"/>
                    <a:pt x="64" y="20"/>
                  </a:cubicBezTo>
                  <a:close/>
                  <a:moveTo>
                    <a:pt x="61" y="22"/>
                  </a:moveTo>
                  <a:cubicBezTo>
                    <a:pt x="61" y="22"/>
                    <a:pt x="61" y="23"/>
                    <a:pt x="61" y="23"/>
                  </a:cubicBezTo>
                  <a:cubicBezTo>
                    <a:pt x="61" y="23"/>
                    <a:pt x="60" y="23"/>
                    <a:pt x="60" y="23"/>
                  </a:cubicBezTo>
                  <a:cubicBezTo>
                    <a:pt x="60" y="23"/>
                    <a:pt x="60" y="22"/>
                    <a:pt x="60" y="22"/>
                  </a:cubicBezTo>
                  <a:cubicBezTo>
                    <a:pt x="61" y="22"/>
                    <a:pt x="61" y="22"/>
                    <a:pt x="61" y="22"/>
                  </a:cubicBezTo>
                  <a:close/>
                  <a:moveTo>
                    <a:pt x="60" y="24"/>
                  </a:moveTo>
                  <a:cubicBezTo>
                    <a:pt x="60" y="24"/>
                    <a:pt x="60" y="24"/>
                    <a:pt x="60" y="24"/>
                  </a:cubicBezTo>
                  <a:cubicBezTo>
                    <a:pt x="60" y="24"/>
                    <a:pt x="60" y="24"/>
                    <a:pt x="60" y="24"/>
                  </a:cubicBezTo>
                  <a:cubicBezTo>
                    <a:pt x="60" y="24"/>
                    <a:pt x="60" y="24"/>
                    <a:pt x="60" y="24"/>
                  </a:cubicBezTo>
                  <a:close/>
                  <a:moveTo>
                    <a:pt x="46" y="22"/>
                  </a:moveTo>
                  <a:cubicBezTo>
                    <a:pt x="46" y="22"/>
                    <a:pt x="46" y="22"/>
                    <a:pt x="46" y="21"/>
                  </a:cubicBezTo>
                  <a:cubicBezTo>
                    <a:pt x="46" y="21"/>
                    <a:pt x="47" y="21"/>
                    <a:pt x="47" y="21"/>
                  </a:cubicBezTo>
                  <a:cubicBezTo>
                    <a:pt x="47" y="21"/>
                    <a:pt x="46" y="21"/>
                    <a:pt x="46" y="21"/>
                  </a:cubicBezTo>
                  <a:cubicBezTo>
                    <a:pt x="46" y="21"/>
                    <a:pt x="46" y="21"/>
                    <a:pt x="46" y="21"/>
                  </a:cubicBezTo>
                  <a:cubicBezTo>
                    <a:pt x="47" y="21"/>
                    <a:pt x="47" y="21"/>
                    <a:pt x="47" y="21"/>
                  </a:cubicBezTo>
                  <a:cubicBezTo>
                    <a:pt x="46" y="22"/>
                    <a:pt x="46" y="22"/>
                    <a:pt x="46" y="22"/>
                  </a:cubicBezTo>
                  <a:close/>
                  <a:moveTo>
                    <a:pt x="47" y="20"/>
                  </a:moveTo>
                  <a:cubicBezTo>
                    <a:pt x="47" y="20"/>
                    <a:pt x="47" y="20"/>
                    <a:pt x="47" y="20"/>
                  </a:cubicBezTo>
                  <a:cubicBezTo>
                    <a:pt x="47" y="20"/>
                    <a:pt x="47" y="19"/>
                    <a:pt x="47" y="19"/>
                  </a:cubicBezTo>
                  <a:cubicBezTo>
                    <a:pt x="47" y="19"/>
                    <a:pt x="48" y="19"/>
                    <a:pt x="48" y="20"/>
                  </a:cubicBezTo>
                  <a:cubicBezTo>
                    <a:pt x="48" y="20"/>
                    <a:pt x="47" y="20"/>
                    <a:pt x="47" y="20"/>
                  </a:cubicBezTo>
                  <a:close/>
                  <a:moveTo>
                    <a:pt x="48" y="19"/>
                  </a:moveTo>
                  <a:cubicBezTo>
                    <a:pt x="48" y="19"/>
                    <a:pt x="47" y="19"/>
                    <a:pt x="47" y="19"/>
                  </a:cubicBezTo>
                  <a:cubicBezTo>
                    <a:pt x="47" y="19"/>
                    <a:pt x="47" y="18"/>
                    <a:pt x="48" y="18"/>
                  </a:cubicBezTo>
                  <a:cubicBezTo>
                    <a:pt x="48" y="18"/>
                    <a:pt x="48" y="19"/>
                    <a:pt x="49" y="19"/>
                  </a:cubicBezTo>
                  <a:cubicBezTo>
                    <a:pt x="48" y="19"/>
                    <a:pt x="48" y="19"/>
                    <a:pt x="48" y="19"/>
                  </a:cubicBezTo>
                  <a:close/>
                  <a:moveTo>
                    <a:pt x="50" y="22"/>
                  </a:moveTo>
                  <a:cubicBezTo>
                    <a:pt x="50" y="22"/>
                    <a:pt x="50" y="22"/>
                    <a:pt x="50" y="22"/>
                  </a:cubicBezTo>
                  <a:cubicBezTo>
                    <a:pt x="50" y="22"/>
                    <a:pt x="50" y="21"/>
                    <a:pt x="50" y="21"/>
                  </a:cubicBezTo>
                  <a:cubicBezTo>
                    <a:pt x="50" y="21"/>
                    <a:pt x="50" y="21"/>
                    <a:pt x="50" y="21"/>
                  </a:cubicBezTo>
                  <a:cubicBezTo>
                    <a:pt x="50" y="21"/>
                    <a:pt x="50" y="22"/>
                    <a:pt x="50" y="22"/>
                  </a:cubicBezTo>
                  <a:close/>
                  <a:moveTo>
                    <a:pt x="52" y="20"/>
                  </a:moveTo>
                  <a:cubicBezTo>
                    <a:pt x="52" y="20"/>
                    <a:pt x="53" y="19"/>
                    <a:pt x="53" y="19"/>
                  </a:cubicBezTo>
                  <a:cubicBezTo>
                    <a:pt x="53" y="19"/>
                    <a:pt x="53" y="20"/>
                    <a:pt x="54" y="20"/>
                  </a:cubicBezTo>
                  <a:cubicBezTo>
                    <a:pt x="53" y="20"/>
                    <a:pt x="52" y="20"/>
                    <a:pt x="52" y="20"/>
                  </a:cubicBezTo>
                  <a:cubicBezTo>
                    <a:pt x="53" y="20"/>
                    <a:pt x="53" y="20"/>
                    <a:pt x="54" y="20"/>
                  </a:cubicBezTo>
                  <a:cubicBezTo>
                    <a:pt x="54" y="20"/>
                    <a:pt x="54" y="21"/>
                    <a:pt x="54" y="21"/>
                  </a:cubicBezTo>
                  <a:cubicBezTo>
                    <a:pt x="53" y="21"/>
                    <a:pt x="53" y="21"/>
                    <a:pt x="53" y="21"/>
                  </a:cubicBezTo>
                  <a:cubicBezTo>
                    <a:pt x="52" y="21"/>
                    <a:pt x="52" y="20"/>
                    <a:pt x="52" y="20"/>
                  </a:cubicBezTo>
                  <a:close/>
                  <a:moveTo>
                    <a:pt x="53" y="22"/>
                  </a:moveTo>
                  <a:cubicBezTo>
                    <a:pt x="53" y="21"/>
                    <a:pt x="53" y="21"/>
                    <a:pt x="53" y="21"/>
                  </a:cubicBezTo>
                  <a:cubicBezTo>
                    <a:pt x="53" y="21"/>
                    <a:pt x="54" y="21"/>
                    <a:pt x="54" y="21"/>
                  </a:cubicBezTo>
                  <a:cubicBezTo>
                    <a:pt x="54" y="21"/>
                    <a:pt x="54" y="22"/>
                    <a:pt x="54" y="22"/>
                  </a:cubicBezTo>
                  <a:cubicBezTo>
                    <a:pt x="54" y="22"/>
                    <a:pt x="54" y="22"/>
                    <a:pt x="53" y="22"/>
                  </a:cubicBezTo>
                  <a:close/>
                  <a:moveTo>
                    <a:pt x="57" y="23"/>
                  </a:moveTo>
                  <a:cubicBezTo>
                    <a:pt x="57" y="23"/>
                    <a:pt x="57" y="24"/>
                    <a:pt x="57" y="24"/>
                  </a:cubicBezTo>
                  <a:cubicBezTo>
                    <a:pt x="57" y="24"/>
                    <a:pt x="57" y="23"/>
                    <a:pt x="57" y="23"/>
                  </a:cubicBezTo>
                  <a:cubicBezTo>
                    <a:pt x="56" y="23"/>
                    <a:pt x="56" y="22"/>
                    <a:pt x="56" y="22"/>
                  </a:cubicBezTo>
                  <a:cubicBezTo>
                    <a:pt x="56" y="22"/>
                    <a:pt x="56" y="21"/>
                    <a:pt x="57" y="21"/>
                  </a:cubicBezTo>
                  <a:cubicBezTo>
                    <a:pt x="57" y="22"/>
                    <a:pt x="58" y="22"/>
                    <a:pt x="58" y="22"/>
                  </a:cubicBezTo>
                  <a:cubicBezTo>
                    <a:pt x="58" y="23"/>
                    <a:pt x="57" y="23"/>
                    <a:pt x="57" y="23"/>
                  </a:cubicBezTo>
                  <a:close/>
                  <a:moveTo>
                    <a:pt x="58" y="21"/>
                  </a:moveTo>
                  <a:cubicBezTo>
                    <a:pt x="58" y="21"/>
                    <a:pt x="57" y="21"/>
                    <a:pt x="57" y="21"/>
                  </a:cubicBezTo>
                  <a:cubicBezTo>
                    <a:pt x="57" y="21"/>
                    <a:pt x="58" y="21"/>
                    <a:pt x="58" y="20"/>
                  </a:cubicBezTo>
                  <a:cubicBezTo>
                    <a:pt x="58" y="21"/>
                    <a:pt x="58" y="21"/>
                    <a:pt x="58" y="21"/>
                  </a:cubicBezTo>
                  <a:close/>
                  <a:moveTo>
                    <a:pt x="55" y="15"/>
                  </a:moveTo>
                  <a:cubicBezTo>
                    <a:pt x="57" y="17"/>
                    <a:pt x="58" y="18"/>
                    <a:pt x="58" y="20"/>
                  </a:cubicBezTo>
                  <a:cubicBezTo>
                    <a:pt x="58" y="20"/>
                    <a:pt x="57" y="21"/>
                    <a:pt x="56" y="21"/>
                  </a:cubicBezTo>
                  <a:cubicBezTo>
                    <a:pt x="56" y="21"/>
                    <a:pt x="56" y="21"/>
                    <a:pt x="55" y="21"/>
                  </a:cubicBezTo>
                  <a:cubicBezTo>
                    <a:pt x="55" y="21"/>
                    <a:pt x="55" y="20"/>
                    <a:pt x="55" y="20"/>
                  </a:cubicBezTo>
                  <a:cubicBezTo>
                    <a:pt x="57" y="20"/>
                    <a:pt x="57" y="20"/>
                    <a:pt x="57" y="20"/>
                  </a:cubicBezTo>
                  <a:cubicBezTo>
                    <a:pt x="57" y="20"/>
                    <a:pt x="56" y="20"/>
                    <a:pt x="55" y="20"/>
                  </a:cubicBezTo>
                  <a:cubicBezTo>
                    <a:pt x="55" y="20"/>
                    <a:pt x="54" y="19"/>
                    <a:pt x="54" y="18"/>
                  </a:cubicBezTo>
                  <a:cubicBezTo>
                    <a:pt x="55" y="17"/>
                    <a:pt x="56" y="17"/>
                    <a:pt x="56" y="17"/>
                  </a:cubicBezTo>
                  <a:cubicBezTo>
                    <a:pt x="55" y="17"/>
                    <a:pt x="54" y="18"/>
                    <a:pt x="53" y="18"/>
                  </a:cubicBezTo>
                  <a:cubicBezTo>
                    <a:pt x="53" y="18"/>
                    <a:pt x="53" y="17"/>
                    <a:pt x="52" y="17"/>
                  </a:cubicBezTo>
                  <a:cubicBezTo>
                    <a:pt x="53" y="16"/>
                    <a:pt x="54" y="15"/>
                    <a:pt x="55" y="15"/>
                  </a:cubicBezTo>
                  <a:close/>
                  <a:moveTo>
                    <a:pt x="52" y="18"/>
                  </a:moveTo>
                  <a:cubicBezTo>
                    <a:pt x="52" y="18"/>
                    <a:pt x="52" y="18"/>
                    <a:pt x="53" y="19"/>
                  </a:cubicBezTo>
                  <a:cubicBezTo>
                    <a:pt x="52" y="19"/>
                    <a:pt x="52" y="19"/>
                    <a:pt x="51" y="20"/>
                  </a:cubicBezTo>
                  <a:cubicBezTo>
                    <a:pt x="51" y="19"/>
                    <a:pt x="51" y="19"/>
                    <a:pt x="51" y="19"/>
                  </a:cubicBezTo>
                  <a:cubicBezTo>
                    <a:pt x="51" y="18"/>
                    <a:pt x="51" y="18"/>
                    <a:pt x="52" y="18"/>
                  </a:cubicBezTo>
                  <a:close/>
                  <a:moveTo>
                    <a:pt x="51" y="17"/>
                  </a:moveTo>
                  <a:cubicBezTo>
                    <a:pt x="50" y="17"/>
                    <a:pt x="50" y="18"/>
                    <a:pt x="49" y="18"/>
                  </a:cubicBezTo>
                  <a:cubicBezTo>
                    <a:pt x="49" y="18"/>
                    <a:pt x="49" y="17"/>
                    <a:pt x="48" y="17"/>
                  </a:cubicBezTo>
                  <a:cubicBezTo>
                    <a:pt x="49" y="17"/>
                    <a:pt x="49" y="16"/>
                    <a:pt x="49" y="16"/>
                  </a:cubicBezTo>
                  <a:cubicBezTo>
                    <a:pt x="50" y="16"/>
                    <a:pt x="50" y="16"/>
                    <a:pt x="51" y="17"/>
                  </a:cubicBezTo>
                  <a:close/>
                  <a:moveTo>
                    <a:pt x="52" y="12"/>
                  </a:moveTo>
                  <a:cubicBezTo>
                    <a:pt x="50" y="13"/>
                    <a:pt x="49" y="14"/>
                    <a:pt x="48" y="15"/>
                  </a:cubicBezTo>
                  <a:cubicBezTo>
                    <a:pt x="48" y="15"/>
                    <a:pt x="48" y="15"/>
                    <a:pt x="48" y="14"/>
                  </a:cubicBezTo>
                  <a:cubicBezTo>
                    <a:pt x="49" y="14"/>
                    <a:pt x="51" y="13"/>
                    <a:pt x="52" y="12"/>
                  </a:cubicBezTo>
                  <a:close/>
                  <a:moveTo>
                    <a:pt x="47" y="15"/>
                  </a:moveTo>
                  <a:cubicBezTo>
                    <a:pt x="47" y="15"/>
                    <a:pt x="48" y="15"/>
                    <a:pt x="48" y="15"/>
                  </a:cubicBezTo>
                  <a:cubicBezTo>
                    <a:pt x="48" y="15"/>
                    <a:pt x="47" y="16"/>
                    <a:pt x="47" y="16"/>
                  </a:cubicBezTo>
                  <a:cubicBezTo>
                    <a:pt x="46" y="16"/>
                    <a:pt x="46" y="16"/>
                    <a:pt x="46" y="16"/>
                  </a:cubicBezTo>
                  <a:cubicBezTo>
                    <a:pt x="46" y="15"/>
                    <a:pt x="47" y="15"/>
                    <a:pt x="47" y="15"/>
                  </a:cubicBezTo>
                  <a:close/>
                  <a:moveTo>
                    <a:pt x="46" y="14"/>
                  </a:moveTo>
                  <a:cubicBezTo>
                    <a:pt x="46" y="14"/>
                    <a:pt x="46" y="14"/>
                    <a:pt x="47" y="14"/>
                  </a:cubicBezTo>
                  <a:cubicBezTo>
                    <a:pt x="46" y="15"/>
                    <a:pt x="46" y="15"/>
                    <a:pt x="46" y="15"/>
                  </a:cubicBezTo>
                  <a:cubicBezTo>
                    <a:pt x="46" y="15"/>
                    <a:pt x="46" y="14"/>
                    <a:pt x="46" y="14"/>
                  </a:cubicBezTo>
                  <a:close/>
                  <a:moveTo>
                    <a:pt x="44" y="16"/>
                  </a:moveTo>
                  <a:cubicBezTo>
                    <a:pt x="45" y="16"/>
                    <a:pt x="45" y="16"/>
                    <a:pt x="45" y="16"/>
                  </a:cubicBezTo>
                  <a:cubicBezTo>
                    <a:pt x="45" y="16"/>
                    <a:pt x="46" y="16"/>
                    <a:pt x="46" y="17"/>
                  </a:cubicBezTo>
                  <a:cubicBezTo>
                    <a:pt x="46" y="17"/>
                    <a:pt x="45" y="18"/>
                    <a:pt x="45" y="18"/>
                  </a:cubicBezTo>
                  <a:cubicBezTo>
                    <a:pt x="45" y="18"/>
                    <a:pt x="44" y="18"/>
                    <a:pt x="44" y="18"/>
                  </a:cubicBezTo>
                  <a:cubicBezTo>
                    <a:pt x="44" y="17"/>
                    <a:pt x="44" y="17"/>
                    <a:pt x="44" y="16"/>
                  </a:cubicBezTo>
                  <a:close/>
                  <a:moveTo>
                    <a:pt x="44" y="18"/>
                  </a:moveTo>
                  <a:cubicBezTo>
                    <a:pt x="44" y="18"/>
                    <a:pt x="44" y="18"/>
                    <a:pt x="45" y="18"/>
                  </a:cubicBezTo>
                  <a:cubicBezTo>
                    <a:pt x="45" y="18"/>
                    <a:pt x="45" y="19"/>
                    <a:pt x="44" y="19"/>
                  </a:cubicBezTo>
                  <a:cubicBezTo>
                    <a:pt x="44" y="19"/>
                    <a:pt x="44" y="18"/>
                    <a:pt x="44" y="18"/>
                  </a:cubicBezTo>
                  <a:cubicBezTo>
                    <a:pt x="44" y="18"/>
                    <a:pt x="44" y="18"/>
                    <a:pt x="44" y="18"/>
                  </a:cubicBezTo>
                  <a:close/>
                  <a:moveTo>
                    <a:pt x="44" y="19"/>
                  </a:moveTo>
                  <a:cubicBezTo>
                    <a:pt x="44" y="19"/>
                    <a:pt x="44" y="19"/>
                    <a:pt x="44" y="20"/>
                  </a:cubicBezTo>
                  <a:cubicBezTo>
                    <a:pt x="44" y="20"/>
                    <a:pt x="43" y="20"/>
                    <a:pt x="43" y="20"/>
                  </a:cubicBezTo>
                  <a:cubicBezTo>
                    <a:pt x="43" y="19"/>
                    <a:pt x="43" y="19"/>
                    <a:pt x="44" y="18"/>
                  </a:cubicBezTo>
                  <a:cubicBezTo>
                    <a:pt x="44" y="19"/>
                    <a:pt x="44" y="19"/>
                    <a:pt x="44" y="19"/>
                  </a:cubicBezTo>
                  <a:close/>
                  <a:moveTo>
                    <a:pt x="44" y="15"/>
                  </a:moveTo>
                  <a:cubicBezTo>
                    <a:pt x="43" y="16"/>
                    <a:pt x="42" y="16"/>
                    <a:pt x="42" y="17"/>
                  </a:cubicBezTo>
                  <a:cubicBezTo>
                    <a:pt x="42" y="17"/>
                    <a:pt x="41" y="17"/>
                    <a:pt x="41" y="18"/>
                  </a:cubicBezTo>
                  <a:cubicBezTo>
                    <a:pt x="41" y="17"/>
                    <a:pt x="41" y="17"/>
                    <a:pt x="41" y="16"/>
                  </a:cubicBezTo>
                  <a:cubicBezTo>
                    <a:pt x="42" y="16"/>
                    <a:pt x="42" y="15"/>
                    <a:pt x="43" y="15"/>
                  </a:cubicBezTo>
                  <a:cubicBezTo>
                    <a:pt x="43" y="15"/>
                    <a:pt x="43" y="15"/>
                    <a:pt x="44" y="15"/>
                  </a:cubicBezTo>
                  <a:close/>
                  <a:moveTo>
                    <a:pt x="38" y="12"/>
                  </a:moveTo>
                  <a:cubicBezTo>
                    <a:pt x="39" y="12"/>
                    <a:pt x="41" y="13"/>
                    <a:pt x="43" y="15"/>
                  </a:cubicBezTo>
                  <a:cubicBezTo>
                    <a:pt x="42" y="15"/>
                    <a:pt x="41" y="15"/>
                    <a:pt x="40" y="15"/>
                  </a:cubicBezTo>
                  <a:cubicBezTo>
                    <a:pt x="40" y="14"/>
                    <a:pt x="39" y="13"/>
                    <a:pt x="38" y="12"/>
                  </a:cubicBezTo>
                  <a:close/>
                  <a:moveTo>
                    <a:pt x="39" y="17"/>
                  </a:moveTo>
                  <a:cubicBezTo>
                    <a:pt x="39" y="17"/>
                    <a:pt x="38" y="18"/>
                    <a:pt x="38" y="18"/>
                  </a:cubicBezTo>
                  <a:cubicBezTo>
                    <a:pt x="38" y="18"/>
                    <a:pt x="38" y="18"/>
                    <a:pt x="38" y="18"/>
                  </a:cubicBezTo>
                  <a:cubicBezTo>
                    <a:pt x="38" y="18"/>
                    <a:pt x="38" y="17"/>
                    <a:pt x="39" y="17"/>
                  </a:cubicBezTo>
                  <a:close/>
                  <a:moveTo>
                    <a:pt x="37" y="18"/>
                  </a:moveTo>
                  <a:cubicBezTo>
                    <a:pt x="38" y="18"/>
                    <a:pt x="38" y="18"/>
                    <a:pt x="38" y="19"/>
                  </a:cubicBezTo>
                  <a:cubicBezTo>
                    <a:pt x="38" y="19"/>
                    <a:pt x="37" y="20"/>
                    <a:pt x="37" y="20"/>
                  </a:cubicBezTo>
                  <a:cubicBezTo>
                    <a:pt x="37" y="19"/>
                    <a:pt x="37" y="19"/>
                    <a:pt x="37" y="18"/>
                  </a:cubicBezTo>
                  <a:cubicBezTo>
                    <a:pt x="37" y="18"/>
                    <a:pt x="37" y="18"/>
                    <a:pt x="37" y="18"/>
                  </a:cubicBezTo>
                  <a:close/>
                  <a:moveTo>
                    <a:pt x="29" y="21"/>
                  </a:moveTo>
                  <a:cubicBezTo>
                    <a:pt x="29" y="21"/>
                    <a:pt x="29" y="21"/>
                    <a:pt x="29" y="21"/>
                  </a:cubicBezTo>
                  <a:cubicBezTo>
                    <a:pt x="29" y="21"/>
                    <a:pt x="29" y="21"/>
                    <a:pt x="29" y="20"/>
                  </a:cubicBezTo>
                  <a:cubicBezTo>
                    <a:pt x="29" y="21"/>
                    <a:pt x="29" y="21"/>
                    <a:pt x="29" y="21"/>
                  </a:cubicBezTo>
                  <a:close/>
                  <a:moveTo>
                    <a:pt x="9" y="28"/>
                  </a:moveTo>
                  <a:cubicBezTo>
                    <a:pt x="9" y="28"/>
                    <a:pt x="9" y="28"/>
                    <a:pt x="9" y="28"/>
                  </a:cubicBezTo>
                  <a:cubicBezTo>
                    <a:pt x="9" y="27"/>
                    <a:pt x="9" y="26"/>
                    <a:pt x="10" y="26"/>
                  </a:cubicBezTo>
                  <a:cubicBezTo>
                    <a:pt x="10" y="26"/>
                    <a:pt x="10" y="27"/>
                    <a:pt x="9" y="28"/>
                  </a:cubicBezTo>
                  <a:close/>
                  <a:moveTo>
                    <a:pt x="9" y="24"/>
                  </a:moveTo>
                  <a:cubicBezTo>
                    <a:pt x="9" y="24"/>
                    <a:pt x="10" y="23"/>
                    <a:pt x="10" y="23"/>
                  </a:cubicBezTo>
                  <a:cubicBezTo>
                    <a:pt x="10" y="23"/>
                    <a:pt x="10" y="23"/>
                    <a:pt x="10" y="23"/>
                  </a:cubicBezTo>
                  <a:cubicBezTo>
                    <a:pt x="10" y="24"/>
                    <a:pt x="9" y="24"/>
                    <a:pt x="9" y="24"/>
                  </a:cubicBezTo>
                  <a:cubicBezTo>
                    <a:pt x="9" y="24"/>
                    <a:pt x="9" y="24"/>
                    <a:pt x="9" y="24"/>
                  </a:cubicBezTo>
                  <a:close/>
                  <a:moveTo>
                    <a:pt x="11" y="26"/>
                  </a:moveTo>
                  <a:cubicBezTo>
                    <a:pt x="11" y="26"/>
                    <a:pt x="10" y="26"/>
                    <a:pt x="10" y="25"/>
                  </a:cubicBezTo>
                  <a:cubicBezTo>
                    <a:pt x="10" y="25"/>
                    <a:pt x="11" y="24"/>
                    <a:pt x="11" y="24"/>
                  </a:cubicBezTo>
                  <a:cubicBezTo>
                    <a:pt x="11" y="24"/>
                    <a:pt x="11" y="25"/>
                    <a:pt x="12" y="26"/>
                  </a:cubicBezTo>
                  <a:cubicBezTo>
                    <a:pt x="11" y="26"/>
                    <a:pt x="11" y="26"/>
                    <a:pt x="11" y="26"/>
                  </a:cubicBezTo>
                  <a:close/>
                  <a:moveTo>
                    <a:pt x="11" y="23"/>
                  </a:moveTo>
                  <a:cubicBezTo>
                    <a:pt x="12" y="23"/>
                    <a:pt x="12" y="23"/>
                    <a:pt x="12" y="23"/>
                  </a:cubicBezTo>
                  <a:cubicBezTo>
                    <a:pt x="13" y="23"/>
                    <a:pt x="13" y="23"/>
                    <a:pt x="14" y="24"/>
                  </a:cubicBezTo>
                  <a:cubicBezTo>
                    <a:pt x="13" y="24"/>
                    <a:pt x="13" y="24"/>
                    <a:pt x="12" y="25"/>
                  </a:cubicBezTo>
                  <a:cubicBezTo>
                    <a:pt x="12" y="24"/>
                    <a:pt x="12" y="24"/>
                    <a:pt x="11" y="23"/>
                  </a:cubicBezTo>
                  <a:close/>
                  <a:moveTo>
                    <a:pt x="13" y="25"/>
                  </a:moveTo>
                  <a:cubicBezTo>
                    <a:pt x="13" y="25"/>
                    <a:pt x="14" y="24"/>
                    <a:pt x="14" y="24"/>
                  </a:cubicBezTo>
                  <a:cubicBezTo>
                    <a:pt x="14" y="24"/>
                    <a:pt x="14" y="24"/>
                    <a:pt x="15" y="24"/>
                  </a:cubicBezTo>
                  <a:cubicBezTo>
                    <a:pt x="15" y="24"/>
                    <a:pt x="15" y="25"/>
                    <a:pt x="15" y="25"/>
                  </a:cubicBezTo>
                  <a:cubicBezTo>
                    <a:pt x="15" y="25"/>
                    <a:pt x="14" y="26"/>
                    <a:pt x="13" y="26"/>
                  </a:cubicBezTo>
                  <a:cubicBezTo>
                    <a:pt x="13" y="26"/>
                    <a:pt x="13" y="26"/>
                    <a:pt x="13" y="25"/>
                  </a:cubicBezTo>
                  <a:close/>
                  <a:moveTo>
                    <a:pt x="13" y="26"/>
                  </a:moveTo>
                  <a:cubicBezTo>
                    <a:pt x="14" y="26"/>
                    <a:pt x="14" y="26"/>
                    <a:pt x="14" y="26"/>
                  </a:cubicBezTo>
                  <a:cubicBezTo>
                    <a:pt x="14" y="26"/>
                    <a:pt x="14" y="26"/>
                    <a:pt x="13" y="26"/>
                  </a:cubicBezTo>
                  <a:cubicBezTo>
                    <a:pt x="13" y="26"/>
                    <a:pt x="13" y="26"/>
                    <a:pt x="13" y="26"/>
                  </a:cubicBezTo>
                  <a:close/>
                  <a:moveTo>
                    <a:pt x="14" y="28"/>
                  </a:moveTo>
                  <a:cubicBezTo>
                    <a:pt x="14" y="28"/>
                    <a:pt x="14" y="28"/>
                    <a:pt x="14" y="28"/>
                  </a:cubicBezTo>
                  <a:cubicBezTo>
                    <a:pt x="14" y="28"/>
                    <a:pt x="14" y="27"/>
                    <a:pt x="14" y="27"/>
                  </a:cubicBezTo>
                  <a:cubicBezTo>
                    <a:pt x="14" y="26"/>
                    <a:pt x="15" y="26"/>
                    <a:pt x="15" y="25"/>
                  </a:cubicBezTo>
                  <a:cubicBezTo>
                    <a:pt x="15" y="25"/>
                    <a:pt x="15" y="25"/>
                    <a:pt x="15" y="25"/>
                  </a:cubicBezTo>
                  <a:cubicBezTo>
                    <a:pt x="15" y="26"/>
                    <a:pt x="14" y="27"/>
                    <a:pt x="14" y="28"/>
                  </a:cubicBezTo>
                  <a:close/>
                  <a:moveTo>
                    <a:pt x="18" y="23"/>
                  </a:moveTo>
                  <a:cubicBezTo>
                    <a:pt x="18" y="23"/>
                    <a:pt x="17" y="22"/>
                    <a:pt x="17" y="22"/>
                  </a:cubicBezTo>
                  <a:cubicBezTo>
                    <a:pt x="17" y="22"/>
                    <a:pt x="18" y="23"/>
                    <a:pt x="18" y="23"/>
                  </a:cubicBezTo>
                  <a:cubicBezTo>
                    <a:pt x="18" y="23"/>
                    <a:pt x="18" y="23"/>
                    <a:pt x="18" y="23"/>
                  </a:cubicBezTo>
                  <a:close/>
                  <a:moveTo>
                    <a:pt x="20" y="26"/>
                  </a:moveTo>
                  <a:cubicBezTo>
                    <a:pt x="20" y="26"/>
                    <a:pt x="20" y="26"/>
                    <a:pt x="20" y="26"/>
                  </a:cubicBezTo>
                  <a:cubicBezTo>
                    <a:pt x="20" y="26"/>
                    <a:pt x="20" y="26"/>
                    <a:pt x="20" y="26"/>
                  </a:cubicBezTo>
                  <a:cubicBezTo>
                    <a:pt x="20" y="26"/>
                    <a:pt x="20" y="26"/>
                    <a:pt x="20" y="26"/>
                  </a:cubicBezTo>
                  <a:cubicBezTo>
                    <a:pt x="20" y="26"/>
                    <a:pt x="20" y="26"/>
                    <a:pt x="20" y="26"/>
                  </a:cubicBezTo>
                  <a:close/>
                  <a:moveTo>
                    <a:pt x="21" y="23"/>
                  </a:moveTo>
                  <a:cubicBezTo>
                    <a:pt x="21" y="22"/>
                    <a:pt x="21" y="22"/>
                    <a:pt x="21" y="22"/>
                  </a:cubicBezTo>
                  <a:cubicBezTo>
                    <a:pt x="21" y="22"/>
                    <a:pt x="21" y="22"/>
                    <a:pt x="21" y="22"/>
                  </a:cubicBezTo>
                  <a:cubicBezTo>
                    <a:pt x="21" y="22"/>
                    <a:pt x="21" y="22"/>
                    <a:pt x="21" y="23"/>
                  </a:cubicBezTo>
                  <a:close/>
                  <a:moveTo>
                    <a:pt x="23" y="24"/>
                  </a:moveTo>
                  <a:cubicBezTo>
                    <a:pt x="23" y="24"/>
                    <a:pt x="23" y="24"/>
                    <a:pt x="23" y="23"/>
                  </a:cubicBezTo>
                  <a:cubicBezTo>
                    <a:pt x="23" y="23"/>
                    <a:pt x="23" y="23"/>
                    <a:pt x="23" y="24"/>
                  </a:cubicBezTo>
                  <a:cubicBezTo>
                    <a:pt x="23" y="24"/>
                    <a:pt x="23" y="24"/>
                    <a:pt x="23" y="24"/>
                  </a:cubicBezTo>
                  <a:close/>
                  <a:moveTo>
                    <a:pt x="21" y="16"/>
                  </a:moveTo>
                  <a:cubicBezTo>
                    <a:pt x="22" y="17"/>
                    <a:pt x="23" y="18"/>
                    <a:pt x="24" y="19"/>
                  </a:cubicBezTo>
                  <a:cubicBezTo>
                    <a:pt x="24" y="19"/>
                    <a:pt x="24" y="19"/>
                    <a:pt x="24" y="19"/>
                  </a:cubicBezTo>
                  <a:cubicBezTo>
                    <a:pt x="23" y="18"/>
                    <a:pt x="22" y="18"/>
                    <a:pt x="20" y="17"/>
                  </a:cubicBezTo>
                  <a:cubicBezTo>
                    <a:pt x="21" y="17"/>
                    <a:pt x="21" y="16"/>
                    <a:pt x="21" y="16"/>
                  </a:cubicBezTo>
                  <a:close/>
                  <a:moveTo>
                    <a:pt x="19" y="18"/>
                  </a:moveTo>
                  <a:cubicBezTo>
                    <a:pt x="19" y="18"/>
                    <a:pt x="20" y="18"/>
                    <a:pt x="20" y="18"/>
                  </a:cubicBezTo>
                  <a:cubicBezTo>
                    <a:pt x="20" y="18"/>
                    <a:pt x="19" y="18"/>
                    <a:pt x="19" y="18"/>
                  </a:cubicBezTo>
                  <a:cubicBezTo>
                    <a:pt x="19" y="18"/>
                    <a:pt x="19" y="18"/>
                    <a:pt x="19" y="18"/>
                  </a:cubicBezTo>
                  <a:close/>
                  <a:moveTo>
                    <a:pt x="19" y="18"/>
                  </a:moveTo>
                  <a:cubicBezTo>
                    <a:pt x="20" y="18"/>
                    <a:pt x="21" y="20"/>
                    <a:pt x="21" y="21"/>
                  </a:cubicBezTo>
                  <a:cubicBezTo>
                    <a:pt x="21" y="22"/>
                    <a:pt x="21" y="22"/>
                    <a:pt x="20" y="22"/>
                  </a:cubicBezTo>
                  <a:cubicBezTo>
                    <a:pt x="20" y="22"/>
                    <a:pt x="20" y="22"/>
                    <a:pt x="20" y="22"/>
                  </a:cubicBezTo>
                  <a:cubicBezTo>
                    <a:pt x="20" y="21"/>
                    <a:pt x="19" y="20"/>
                    <a:pt x="17" y="19"/>
                  </a:cubicBezTo>
                  <a:cubicBezTo>
                    <a:pt x="17" y="19"/>
                    <a:pt x="18" y="20"/>
                    <a:pt x="19" y="21"/>
                  </a:cubicBezTo>
                  <a:cubicBezTo>
                    <a:pt x="18" y="20"/>
                    <a:pt x="17" y="20"/>
                    <a:pt x="16" y="19"/>
                  </a:cubicBezTo>
                  <a:cubicBezTo>
                    <a:pt x="17" y="19"/>
                    <a:pt x="18" y="18"/>
                    <a:pt x="19" y="18"/>
                  </a:cubicBezTo>
                  <a:close/>
                  <a:moveTo>
                    <a:pt x="16" y="19"/>
                  </a:moveTo>
                  <a:cubicBezTo>
                    <a:pt x="17" y="20"/>
                    <a:pt x="18" y="21"/>
                    <a:pt x="19" y="23"/>
                  </a:cubicBezTo>
                  <a:cubicBezTo>
                    <a:pt x="19" y="23"/>
                    <a:pt x="19" y="23"/>
                    <a:pt x="19" y="23"/>
                  </a:cubicBezTo>
                  <a:cubicBezTo>
                    <a:pt x="17" y="22"/>
                    <a:pt x="16" y="22"/>
                    <a:pt x="15" y="21"/>
                  </a:cubicBezTo>
                  <a:cubicBezTo>
                    <a:pt x="15" y="21"/>
                    <a:pt x="15" y="21"/>
                    <a:pt x="14" y="21"/>
                  </a:cubicBezTo>
                  <a:cubicBezTo>
                    <a:pt x="15" y="20"/>
                    <a:pt x="15" y="20"/>
                    <a:pt x="16" y="19"/>
                  </a:cubicBezTo>
                  <a:close/>
                  <a:moveTo>
                    <a:pt x="14" y="21"/>
                  </a:moveTo>
                  <a:cubicBezTo>
                    <a:pt x="14" y="21"/>
                    <a:pt x="15" y="21"/>
                    <a:pt x="15" y="21"/>
                  </a:cubicBezTo>
                  <a:cubicBezTo>
                    <a:pt x="15" y="21"/>
                    <a:pt x="15" y="21"/>
                    <a:pt x="15" y="21"/>
                  </a:cubicBezTo>
                  <a:cubicBezTo>
                    <a:pt x="15" y="21"/>
                    <a:pt x="15" y="21"/>
                    <a:pt x="15" y="21"/>
                  </a:cubicBezTo>
                  <a:cubicBezTo>
                    <a:pt x="16" y="22"/>
                    <a:pt x="17" y="23"/>
                    <a:pt x="18" y="24"/>
                  </a:cubicBezTo>
                  <a:cubicBezTo>
                    <a:pt x="17" y="24"/>
                    <a:pt x="17" y="24"/>
                    <a:pt x="17" y="24"/>
                  </a:cubicBezTo>
                  <a:cubicBezTo>
                    <a:pt x="17" y="24"/>
                    <a:pt x="16" y="23"/>
                    <a:pt x="16" y="23"/>
                  </a:cubicBezTo>
                  <a:cubicBezTo>
                    <a:pt x="16" y="22"/>
                    <a:pt x="16" y="22"/>
                    <a:pt x="16" y="22"/>
                  </a:cubicBezTo>
                  <a:cubicBezTo>
                    <a:pt x="16" y="22"/>
                    <a:pt x="16" y="23"/>
                    <a:pt x="16" y="23"/>
                  </a:cubicBezTo>
                  <a:cubicBezTo>
                    <a:pt x="15" y="22"/>
                    <a:pt x="14" y="22"/>
                    <a:pt x="14" y="21"/>
                  </a:cubicBezTo>
                  <a:cubicBezTo>
                    <a:pt x="14" y="21"/>
                    <a:pt x="14" y="21"/>
                    <a:pt x="14" y="21"/>
                  </a:cubicBezTo>
                  <a:close/>
                  <a:moveTo>
                    <a:pt x="14" y="23"/>
                  </a:moveTo>
                  <a:cubicBezTo>
                    <a:pt x="14" y="23"/>
                    <a:pt x="14" y="23"/>
                    <a:pt x="14" y="23"/>
                  </a:cubicBezTo>
                  <a:cubicBezTo>
                    <a:pt x="14" y="23"/>
                    <a:pt x="13" y="23"/>
                    <a:pt x="12" y="23"/>
                  </a:cubicBezTo>
                  <a:cubicBezTo>
                    <a:pt x="12" y="22"/>
                    <a:pt x="13" y="22"/>
                    <a:pt x="13" y="22"/>
                  </a:cubicBezTo>
                  <a:cubicBezTo>
                    <a:pt x="13" y="22"/>
                    <a:pt x="14" y="23"/>
                    <a:pt x="14" y="23"/>
                  </a:cubicBezTo>
                  <a:close/>
                  <a:moveTo>
                    <a:pt x="11" y="20"/>
                  </a:moveTo>
                  <a:cubicBezTo>
                    <a:pt x="12" y="21"/>
                    <a:pt x="12" y="21"/>
                    <a:pt x="12" y="21"/>
                  </a:cubicBezTo>
                  <a:cubicBezTo>
                    <a:pt x="12" y="22"/>
                    <a:pt x="12" y="22"/>
                    <a:pt x="11" y="22"/>
                  </a:cubicBezTo>
                  <a:cubicBezTo>
                    <a:pt x="11" y="22"/>
                    <a:pt x="10" y="22"/>
                    <a:pt x="10" y="22"/>
                  </a:cubicBezTo>
                  <a:cubicBezTo>
                    <a:pt x="10" y="21"/>
                    <a:pt x="11" y="21"/>
                    <a:pt x="11" y="20"/>
                  </a:cubicBezTo>
                  <a:close/>
                  <a:moveTo>
                    <a:pt x="10" y="22"/>
                  </a:moveTo>
                  <a:cubicBezTo>
                    <a:pt x="10" y="22"/>
                    <a:pt x="11" y="22"/>
                    <a:pt x="11" y="22"/>
                  </a:cubicBezTo>
                  <a:cubicBezTo>
                    <a:pt x="11" y="22"/>
                    <a:pt x="11" y="22"/>
                    <a:pt x="11" y="22"/>
                  </a:cubicBezTo>
                  <a:cubicBezTo>
                    <a:pt x="11" y="22"/>
                    <a:pt x="11" y="23"/>
                    <a:pt x="11" y="23"/>
                  </a:cubicBezTo>
                  <a:cubicBezTo>
                    <a:pt x="10" y="22"/>
                    <a:pt x="10" y="22"/>
                    <a:pt x="9" y="22"/>
                  </a:cubicBezTo>
                  <a:cubicBezTo>
                    <a:pt x="9" y="22"/>
                    <a:pt x="10" y="22"/>
                    <a:pt x="10" y="22"/>
                  </a:cubicBezTo>
                  <a:close/>
                  <a:moveTo>
                    <a:pt x="9" y="22"/>
                  </a:moveTo>
                  <a:cubicBezTo>
                    <a:pt x="10" y="22"/>
                    <a:pt x="10" y="23"/>
                    <a:pt x="10" y="23"/>
                  </a:cubicBezTo>
                  <a:cubicBezTo>
                    <a:pt x="9" y="23"/>
                    <a:pt x="9" y="23"/>
                    <a:pt x="8" y="24"/>
                  </a:cubicBezTo>
                  <a:cubicBezTo>
                    <a:pt x="8" y="24"/>
                    <a:pt x="8" y="24"/>
                    <a:pt x="8" y="24"/>
                  </a:cubicBezTo>
                  <a:cubicBezTo>
                    <a:pt x="8" y="23"/>
                    <a:pt x="9" y="23"/>
                    <a:pt x="9" y="22"/>
                  </a:cubicBezTo>
                  <a:close/>
                  <a:moveTo>
                    <a:pt x="8" y="24"/>
                  </a:moveTo>
                  <a:cubicBezTo>
                    <a:pt x="8" y="24"/>
                    <a:pt x="8" y="24"/>
                    <a:pt x="8" y="24"/>
                  </a:cubicBezTo>
                  <a:cubicBezTo>
                    <a:pt x="8" y="24"/>
                    <a:pt x="8" y="24"/>
                    <a:pt x="8" y="24"/>
                  </a:cubicBezTo>
                  <a:cubicBezTo>
                    <a:pt x="8" y="24"/>
                    <a:pt x="8" y="24"/>
                    <a:pt x="8" y="24"/>
                  </a:cubicBezTo>
                  <a:close/>
                  <a:moveTo>
                    <a:pt x="8" y="25"/>
                  </a:moveTo>
                  <a:cubicBezTo>
                    <a:pt x="8" y="24"/>
                    <a:pt x="8" y="24"/>
                    <a:pt x="9" y="24"/>
                  </a:cubicBezTo>
                  <a:cubicBezTo>
                    <a:pt x="9" y="24"/>
                    <a:pt x="9" y="24"/>
                    <a:pt x="9" y="24"/>
                  </a:cubicBezTo>
                  <a:cubicBezTo>
                    <a:pt x="8" y="25"/>
                    <a:pt x="8" y="26"/>
                    <a:pt x="7" y="26"/>
                  </a:cubicBezTo>
                  <a:cubicBezTo>
                    <a:pt x="7" y="26"/>
                    <a:pt x="7" y="25"/>
                    <a:pt x="8" y="25"/>
                  </a:cubicBezTo>
                  <a:close/>
                  <a:moveTo>
                    <a:pt x="6" y="26"/>
                  </a:moveTo>
                  <a:cubicBezTo>
                    <a:pt x="6" y="26"/>
                    <a:pt x="6" y="26"/>
                    <a:pt x="6" y="26"/>
                  </a:cubicBezTo>
                  <a:cubicBezTo>
                    <a:pt x="6" y="26"/>
                    <a:pt x="6" y="26"/>
                    <a:pt x="6" y="26"/>
                  </a:cubicBezTo>
                  <a:cubicBezTo>
                    <a:pt x="6" y="26"/>
                    <a:pt x="6" y="26"/>
                    <a:pt x="6" y="26"/>
                  </a:cubicBezTo>
                  <a:cubicBezTo>
                    <a:pt x="6" y="27"/>
                    <a:pt x="5" y="27"/>
                    <a:pt x="5" y="28"/>
                  </a:cubicBezTo>
                  <a:cubicBezTo>
                    <a:pt x="5" y="28"/>
                    <a:pt x="5" y="27"/>
                    <a:pt x="5" y="27"/>
                  </a:cubicBezTo>
                  <a:cubicBezTo>
                    <a:pt x="5" y="27"/>
                    <a:pt x="5" y="26"/>
                    <a:pt x="6" y="26"/>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7"/>
            <p:cNvSpPr>
              <a:spLocks noEditPoints="1"/>
            </p:cNvSpPr>
            <p:nvPr/>
          </p:nvSpPr>
          <p:spPr bwMode="auto">
            <a:xfrm>
              <a:off x="9244013" y="6269038"/>
              <a:ext cx="2963863" cy="604837"/>
            </a:xfrm>
            <a:custGeom>
              <a:avLst/>
              <a:gdLst>
                <a:gd name="T0" fmla="*/ 175 w 194"/>
                <a:gd name="T1" fmla="*/ 0 h 39"/>
                <a:gd name="T2" fmla="*/ 165 w 194"/>
                <a:gd name="T3" fmla="*/ 4 h 39"/>
                <a:gd name="T4" fmla="*/ 144 w 194"/>
                <a:gd name="T5" fmla="*/ 4 h 39"/>
                <a:gd name="T6" fmla="*/ 126 w 194"/>
                <a:gd name="T7" fmla="*/ 8 h 39"/>
                <a:gd name="T8" fmla="*/ 102 w 194"/>
                <a:gd name="T9" fmla="*/ 1 h 39"/>
                <a:gd name="T10" fmla="*/ 73 w 194"/>
                <a:gd name="T11" fmla="*/ 8 h 39"/>
                <a:gd name="T12" fmla="*/ 65 w 194"/>
                <a:gd name="T13" fmla="*/ 0 h 39"/>
                <a:gd name="T14" fmla="*/ 36 w 194"/>
                <a:gd name="T15" fmla="*/ 10 h 39"/>
                <a:gd name="T16" fmla="*/ 19 w 194"/>
                <a:gd name="T17" fmla="*/ 8 h 39"/>
                <a:gd name="T18" fmla="*/ 4 w 194"/>
                <a:gd name="T19" fmla="*/ 8 h 39"/>
                <a:gd name="T20" fmla="*/ 2 w 194"/>
                <a:gd name="T21" fmla="*/ 21 h 39"/>
                <a:gd name="T22" fmla="*/ 14 w 194"/>
                <a:gd name="T23" fmla="*/ 16 h 39"/>
                <a:gd name="T24" fmla="*/ 8 w 194"/>
                <a:gd name="T25" fmla="*/ 17 h 39"/>
                <a:gd name="T26" fmla="*/ 11 w 194"/>
                <a:gd name="T27" fmla="*/ 16 h 39"/>
                <a:gd name="T28" fmla="*/ 14 w 194"/>
                <a:gd name="T29" fmla="*/ 21 h 39"/>
                <a:gd name="T30" fmla="*/ 19 w 194"/>
                <a:gd name="T31" fmla="*/ 16 h 39"/>
                <a:gd name="T32" fmla="*/ 23 w 194"/>
                <a:gd name="T33" fmla="*/ 16 h 39"/>
                <a:gd name="T34" fmla="*/ 38 w 194"/>
                <a:gd name="T35" fmla="*/ 11 h 39"/>
                <a:gd name="T36" fmla="*/ 43 w 194"/>
                <a:gd name="T37" fmla="*/ 8 h 39"/>
                <a:gd name="T38" fmla="*/ 46 w 194"/>
                <a:gd name="T39" fmla="*/ 15 h 39"/>
                <a:gd name="T40" fmla="*/ 49 w 194"/>
                <a:gd name="T41" fmla="*/ 11 h 39"/>
                <a:gd name="T42" fmla="*/ 53 w 194"/>
                <a:gd name="T43" fmla="*/ 15 h 39"/>
                <a:gd name="T44" fmla="*/ 56 w 194"/>
                <a:gd name="T45" fmla="*/ 15 h 39"/>
                <a:gd name="T46" fmla="*/ 87 w 194"/>
                <a:gd name="T47" fmla="*/ 9 h 39"/>
                <a:gd name="T48" fmla="*/ 65 w 194"/>
                <a:gd name="T49" fmla="*/ 20 h 39"/>
                <a:gd name="T50" fmla="*/ 73 w 194"/>
                <a:gd name="T51" fmla="*/ 18 h 39"/>
                <a:gd name="T52" fmla="*/ 81 w 194"/>
                <a:gd name="T53" fmla="*/ 16 h 39"/>
                <a:gd name="T54" fmla="*/ 85 w 194"/>
                <a:gd name="T55" fmla="*/ 12 h 39"/>
                <a:gd name="T56" fmla="*/ 86 w 194"/>
                <a:gd name="T57" fmla="*/ 15 h 39"/>
                <a:gd name="T58" fmla="*/ 87 w 194"/>
                <a:gd name="T59" fmla="*/ 16 h 39"/>
                <a:gd name="T60" fmla="*/ 94 w 194"/>
                <a:gd name="T61" fmla="*/ 13 h 39"/>
                <a:gd name="T62" fmla="*/ 113 w 194"/>
                <a:gd name="T63" fmla="*/ 4 h 39"/>
                <a:gd name="T64" fmla="*/ 111 w 194"/>
                <a:gd name="T65" fmla="*/ 5 h 39"/>
                <a:gd name="T66" fmla="*/ 105 w 194"/>
                <a:gd name="T67" fmla="*/ 15 h 39"/>
                <a:gd name="T68" fmla="*/ 109 w 194"/>
                <a:gd name="T69" fmla="*/ 13 h 39"/>
                <a:gd name="T70" fmla="*/ 113 w 194"/>
                <a:gd name="T71" fmla="*/ 15 h 39"/>
                <a:gd name="T72" fmla="*/ 116 w 194"/>
                <a:gd name="T73" fmla="*/ 16 h 39"/>
                <a:gd name="T74" fmla="*/ 119 w 194"/>
                <a:gd name="T75" fmla="*/ 16 h 39"/>
                <a:gd name="T76" fmla="*/ 121 w 194"/>
                <a:gd name="T77" fmla="*/ 11 h 39"/>
                <a:gd name="T78" fmla="*/ 128 w 194"/>
                <a:gd name="T79" fmla="*/ 13 h 39"/>
                <a:gd name="T80" fmla="*/ 138 w 194"/>
                <a:gd name="T81" fmla="*/ 6 h 39"/>
                <a:gd name="T82" fmla="*/ 136 w 194"/>
                <a:gd name="T83" fmla="*/ 7 h 39"/>
                <a:gd name="T84" fmla="*/ 132 w 194"/>
                <a:gd name="T85" fmla="*/ 11 h 39"/>
                <a:gd name="T86" fmla="*/ 134 w 194"/>
                <a:gd name="T87" fmla="*/ 15 h 39"/>
                <a:gd name="T88" fmla="*/ 140 w 194"/>
                <a:gd name="T89" fmla="*/ 13 h 39"/>
                <a:gd name="T90" fmla="*/ 145 w 194"/>
                <a:gd name="T91" fmla="*/ 12 h 39"/>
                <a:gd name="T92" fmla="*/ 164 w 194"/>
                <a:gd name="T93" fmla="*/ 4 h 39"/>
                <a:gd name="T94" fmla="*/ 161 w 194"/>
                <a:gd name="T95" fmla="*/ 5 h 39"/>
                <a:gd name="T96" fmla="*/ 154 w 194"/>
                <a:gd name="T97" fmla="*/ 9 h 39"/>
                <a:gd name="T98" fmla="*/ 151 w 194"/>
                <a:gd name="T99" fmla="*/ 15 h 39"/>
                <a:gd name="T100" fmla="*/ 156 w 194"/>
                <a:gd name="T101" fmla="*/ 14 h 39"/>
                <a:gd name="T102" fmla="*/ 160 w 194"/>
                <a:gd name="T103" fmla="*/ 14 h 39"/>
                <a:gd name="T104" fmla="*/ 160 w 194"/>
                <a:gd name="T105" fmla="*/ 11 h 39"/>
                <a:gd name="T106" fmla="*/ 166 w 194"/>
                <a:gd name="T107" fmla="*/ 13 h 39"/>
                <a:gd name="T108" fmla="*/ 169 w 194"/>
                <a:gd name="T109" fmla="*/ 15 h 39"/>
                <a:gd name="T110" fmla="*/ 172 w 194"/>
                <a:gd name="T111" fmla="*/ 10 h 39"/>
                <a:gd name="T112" fmla="*/ 190 w 194"/>
                <a:gd name="T113" fmla="*/ 7 h 39"/>
                <a:gd name="T114" fmla="*/ 186 w 194"/>
                <a:gd name="T115" fmla="*/ 6 h 39"/>
                <a:gd name="T116" fmla="*/ 176 w 194"/>
                <a:gd name="T117" fmla="*/ 7 h 39"/>
                <a:gd name="T118" fmla="*/ 179 w 194"/>
                <a:gd name="T119" fmla="*/ 12 h 39"/>
                <a:gd name="T120" fmla="*/ 184 w 194"/>
                <a:gd name="T121" fmla="*/ 11 h 39"/>
                <a:gd name="T122" fmla="*/ 187 w 194"/>
                <a:gd name="T123"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 h="39">
                  <a:moveTo>
                    <a:pt x="194" y="12"/>
                  </a:moveTo>
                  <a:cubicBezTo>
                    <a:pt x="194" y="11"/>
                    <a:pt x="194" y="11"/>
                    <a:pt x="193" y="11"/>
                  </a:cubicBezTo>
                  <a:cubicBezTo>
                    <a:pt x="194" y="11"/>
                    <a:pt x="194" y="11"/>
                    <a:pt x="194" y="11"/>
                  </a:cubicBezTo>
                  <a:cubicBezTo>
                    <a:pt x="194" y="11"/>
                    <a:pt x="193" y="11"/>
                    <a:pt x="193" y="11"/>
                  </a:cubicBezTo>
                  <a:cubicBezTo>
                    <a:pt x="193" y="10"/>
                    <a:pt x="192" y="10"/>
                    <a:pt x="192" y="9"/>
                  </a:cubicBezTo>
                  <a:cubicBezTo>
                    <a:pt x="192" y="9"/>
                    <a:pt x="192" y="9"/>
                    <a:pt x="192" y="9"/>
                  </a:cubicBezTo>
                  <a:cubicBezTo>
                    <a:pt x="193" y="9"/>
                    <a:pt x="193" y="10"/>
                    <a:pt x="194" y="10"/>
                  </a:cubicBezTo>
                  <a:cubicBezTo>
                    <a:pt x="194" y="8"/>
                    <a:pt x="194" y="8"/>
                    <a:pt x="194" y="8"/>
                  </a:cubicBezTo>
                  <a:cubicBezTo>
                    <a:pt x="193" y="7"/>
                    <a:pt x="193" y="6"/>
                    <a:pt x="192" y="6"/>
                  </a:cubicBezTo>
                  <a:cubicBezTo>
                    <a:pt x="192" y="5"/>
                    <a:pt x="193" y="5"/>
                    <a:pt x="194" y="5"/>
                  </a:cubicBezTo>
                  <a:cubicBezTo>
                    <a:pt x="194" y="4"/>
                    <a:pt x="194" y="4"/>
                    <a:pt x="194" y="4"/>
                  </a:cubicBezTo>
                  <a:cubicBezTo>
                    <a:pt x="193" y="4"/>
                    <a:pt x="192" y="5"/>
                    <a:pt x="191" y="5"/>
                  </a:cubicBezTo>
                  <a:cubicBezTo>
                    <a:pt x="191" y="5"/>
                    <a:pt x="190" y="5"/>
                    <a:pt x="190" y="5"/>
                  </a:cubicBezTo>
                  <a:cubicBezTo>
                    <a:pt x="192" y="4"/>
                    <a:pt x="193" y="4"/>
                    <a:pt x="194" y="3"/>
                  </a:cubicBezTo>
                  <a:cubicBezTo>
                    <a:pt x="194" y="3"/>
                    <a:pt x="194" y="3"/>
                    <a:pt x="194" y="3"/>
                  </a:cubicBezTo>
                  <a:cubicBezTo>
                    <a:pt x="192" y="4"/>
                    <a:pt x="191" y="4"/>
                    <a:pt x="189" y="5"/>
                  </a:cubicBezTo>
                  <a:cubicBezTo>
                    <a:pt x="187" y="3"/>
                    <a:pt x="185" y="3"/>
                    <a:pt x="185" y="3"/>
                  </a:cubicBezTo>
                  <a:cubicBezTo>
                    <a:pt x="186" y="4"/>
                    <a:pt x="187" y="4"/>
                    <a:pt x="189" y="5"/>
                  </a:cubicBezTo>
                  <a:cubicBezTo>
                    <a:pt x="188" y="5"/>
                    <a:pt x="187" y="5"/>
                    <a:pt x="187" y="5"/>
                  </a:cubicBezTo>
                  <a:cubicBezTo>
                    <a:pt x="184" y="4"/>
                    <a:pt x="180" y="2"/>
                    <a:pt x="175" y="0"/>
                  </a:cubicBezTo>
                  <a:cubicBezTo>
                    <a:pt x="175" y="0"/>
                    <a:pt x="181" y="2"/>
                    <a:pt x="186" y="6"/>
                  </a:cubicBezTo>
                  <a:cubicBezTo>
                    <a:pt x="184" y="7"/>
                    <a:pt x="182" y="8"/>
                    <a:pt x="181" y="9"/>
                  </a:cubicBezTo>
                  <a:cubicBezTo>
                    <a:pt x="181" y="9"/>
                    <a:pt x="181" y="9"/>
                    <a:pt x="181" y="9"/>
                  </a:cubicBezTo>
                  <a:cubicBezTo>
                    <a:pt x="181" y="9"/>
                    <a:pt x="181" y="9"/>
                    <a:pt x="181" y="9"/>
                  </a:cubicBezTo>
                  <a:cubicBezTo>
                    <a:pt x="181" y="9"/>
                    <a:pt x="181" y="9"/>
                    <a:pt x="181" y="9"/>
                  </a:cubicBezTo>
                  <a:cubicBezTo>
                    <a:pt x="180" y="9"/>
                    <a:pt x="180" y="9"/>
                    <a:pt x="179" y="8"/>
                  </a:cubicBezTo>
                  <a:cubicBezTo>
                    <a:pt x="182" y="7"/>
                    <a:pt x="183" y="7"/>
                    <a:pt x="183" y="7"/>
                  </a:cubicBezTo>
                  <a:cubicBezTo>
                    <a:pt x="182" y="7"/>
                    <a:pt x="181" y="8"/>
                    <a:pt x="179" y="8"/>
                  </a:cubicBezTo>
                  <a:cubicBezTo>
                    <a:pt x="178" y="7"/>
                    <a:pt x="177" y="7"/>
                    <a:pt x="176" y="6"/>
                  </a:cubicBezTo>
                  <a:cubicBezTo>
                    <a:pt x="174" y="4"/>
                    <a:pt x="171" y="3"/>
                    <a:pt x="171" y="3"/>
                  </a:cubicBezTo>
                  <a:cubicBezTo>
                    <a:pt x="173" y="4"/>
                    <a:pt x="174" y="5"/>
                    <a:pt x="175" y="6"/>
                  </a:cubicBezTo>
                  <a:cubicBezTo>
                    <a:pt x="173" y="5"/>
                    <a:pt x="172" y="5"/>
                    <a:pt x="172" y="5"/>
                  </a:cubicBezTo>
                  <a:cubicBezTo>
                    <a:pt x="173" y="5"/>
                    <a:pt x="174" y="6"/>
                    <a:pt x="175" y="6"/>
                  </a:cubicBezTo>
                  <a:cubicBezTo>
                    <a:pt x="176" y="7"/>
                    <a:pt x="176" y="9"/>
                    <a:pt x="176" y="10"/>
                  </a:cubicBezTo>
                  <a:cubicBezTo>
                    <a:pt x="175" y="10"/>
                    <a:pt x="175" y="10"/>
                    <a:pt x="174" y="10"/>
                  </a:cubicBezTo>
                  <a:cubicBezTo>
                    <a:pt x="174" y="10"/>
                    <a:pt x="174" y="10"/>
                    <a:pt x="173" y="10"/>
                  </a:cubicBezTo>
                  <a:cubicBezTo>
                    <a:pt x="173" y="10"/>
                    <a:pt x="173" y="10"/>
                    <a:pt x="173" y="10"/>
                  </a:cubicBezTo>
                  <a:cubicBezTo>
                    <a:pt x="175" y="10"/>
                    <a:pt x="175" y="10"/>
                    <a:pt x="175" y="10"/>
                  </a:cubicBezTo>
                  <a:cubicBezTo>
                    <a:pt x="175" y="10"/>
                    <a:pt x="174" y="10"/>
                    <a:pt x="173" y="10"/>
                  </a:cubicBezTo>
                  <a:cubicBezTo>
                    <a:pt x="171" y="7"/>
                    <a:pt x="168" y="5"/>
                    <a:pt x="165" y="4"/>
                  </a:cubicBezTo>
                  <a:cubicBezTo>
                    <a:pt x="170" y="2"/>
                    <a:pt x="173" y="0"/>
                    <a:pt x="173" y="0"/>
                  </a:cubicBezTo>
                  <a:cubicBezTo>
                    <a:pt x="170" y="2"/>
                    <a:pt x="167" y="3"/>
                    <a:pt x="165" y="4"/>
                  </a:cubicBezTo>
                  <a:cubicBezTo>
                    <a:pt x="165" y="4"/>
                    <a:pt x="164" y="4"/>
                    <a:pt x="164" y="4"/>
                  </a:cubicBezTo>
                  <a:cubicBezTo>
                    <a:pt x="165" y="4"/>
                    <a:pt x="165" y="4"/>
                    <a:pt x="165" y="4"/>
                  </a:cubicBezTo>
                  <a:cubicBezTo>
                    <a:pt x="165" y="4"/>
                    <a:pt x="164" y="4"/>
                    <a:pt x="164" y="4"/>
                  </a:cubicBezTo>
                  <a:cubicBezTo>
                    <a:pt x="163" y="3"/>
                    <a:pt x="162" y="3"/>
                    <a:pt x="162" y="3"/>
                  </a:cubicBezTo>
                  <a:cubicBezTo>
                    <a:pt x="163" y="3"/>
                    <a:pt x="163" y="4"/>
                    <a:pt x="164" y="4"/>
                  </a:cubicBezTo>
                  <a:cubicBezTo>
                    <a:pt x="163" y="4"/>
                    <a:pt x="162" y="4"/>
                    <a:pt x="162" y="4"/>
                  </a:cubicBezTo>
                  <a:cubicBezTo>
                    <a:pt x="159" y="3"/>
                    <a:pt x="156" y="2"/>
                    <a:pt x="153" y="0"/>
                  </a:cubicBezTo>
                  <a:cubicBezTo>
                    <a:pt x="153" y="0"/>
                    <a:pt x="157" y="2"/>
                    <a:pt x="161" y="4"/>
                  </a:cubicBezTo>
                  <a:cubicBezTo>
                    <a:pt x="158" y="5"/>
                    <a:pt x="156" y="6"/>
                    <a:pt x="154" y="7"/>
                  </a:cubicBezTo>
                  <a:cubicBezTo>
                    <a:pt x="152" y="6"/>
                    <a:pt x="150" y="5"/>
                    <a:pt x="150" y="5"/>
                  </a:cubicBezTo>
                  <a:cubicBezTo>
                    <a:pt x="151" y="6"/>
                    <a:pt x="153" y="7"/>
                    <a:pt x="154" y="7"/>
                  </a:cubicBezTo>
                  <a:cubicBezTo>
                    <a:pt x="153" y="8"/>
                    <a:pt x="152" y="9"/>
                    <a:pt x="152" y="9"/>
                  </a:cubicBezTo>
                  <a:cubicBezTo>
                    <a:pt x="151" y="10"/>
                    <a:pt x="149" y="10"/>
                    <a:pt x="149" y="10"/>
                  </a:cubicBezTo>
                  <a:cubicBezTo>
                    <a:pt x="148" y="8"/>
                    <a:pt x="146" y="6"/>
                    <a:pt x="144" y="5"/>
                  </a:cubicBezTo>
                  <a:cubicBezTo>
                    <a:pt x="148" y="2"/>
                    <a:pt x="152" y="1"/>
                    <a:pt x="152" y="1"/>
                  </a:cubicBezTo>
                  <a:cubicBezTo>
                    <a:pt x="149" y="2"/>
                    <a:pt x="146" y="3"/>
                    <a:pt x="144" y="4"/>
                  </a:cubicBezTo>
                  <a:cubicBezTo>
                    <a:pt x="143" y="4"/>
                    <a:pt x="143" y="4"/>
                    <a:pt x="143" y="4"/>
                  </a:cubicBezTo>
                  <a:cubicBezTo>
                    <a:pt x="144" y="4"/>
                    <a:pt x="144" y="4"/>
                    <a:pt x="144" y="4"/>
                  </a:cubicBezTo>
                  <a:cubicBezTo>
                    <a:pt x="144" y="4"/>
                    <a:pt x="143" y="4"/>
                    <a:pt x="143" y="4"/>
                  </a:cubicBezTo>
                  <a:cubicBezTo>
                    <a:pt x="142" y="4"/>
                    <a:pt x="142" y="3"/>
                    <a:pt x="142" y="3"/>
                  </a:cubicBezTo>
                  <a:cubicBezTo>
                    <a:pt x="142" y="4"/>
                    <a:pt x="143" y="4"/>
                    <a:pt x="143" y="4"/>
                  </a:cubicBezTo>
                  <a:cubicBezTo>
                    <a:pt x="141" y="4"/>
                    <a:pt x="139" y="5"/>
                    <a:pt x="138" y="5"/>
                  </a:cubicBezTo>
                  <a:cubicBezTo>
                    <a:pt x="135" y="4"/>
                    <a:pt x="133" y="4"/>
                    <a:pt x="133" y="4"/>
                  </a:cubicBezTo>
                  <a:cubicBezTo>
                    <a:pt x="135" y="4"/>
                    <a:pt x="136" y="5"/>
                    <a:pt x="137" y="5"/>
                  </a:cubicBezTo>
                  <a:cubicBezTo>
                    <a:pt x="137" y="6"/>
                    <a:pt x="136" y="6"/>
                    <a:pt x="135" y="6"/>
                  </a:cubicBezTo>
                  <a:cubicBezTo>
                    <a:pt x="132" y="4"/>
                    <a:pt x="128" y="2"/>
                    <a:pt x="123" y="1"/>
                  </a:cubicBezTo>
                  <a:cubicBezTo>
                    <a:pt x="123" y="1"/>
                    <a:pt x="129" y="3"/>
                    <a:pt x="134" y="7"/>
                  </a:cubicBezTo>
                  <a:cubicBezTo>
                    <a:pt x="133" y="7"/>
                    <a:pt x="133" y="8"/>
                    <a:pt x="132" y="8"/>
                  </a:cubicBezTo>
                  <a:cubicBezTo>
                    <a:pt x="132" y="8"/>
                    <a:pt x="132" y="8"/>
                    <a:pt x="131" y="8"/>
                  </a:cubicBezTo>
                  <a:cubicBezTo>
                    <a:pt x="131" y="8"/>
                    <a:pt x="132" y="8"/>
                    <a:pt x="132" y="9"/>
                  </a:cubicBezTo>
                  <a:cubicBezTo>
                    <a:pt x="131" y="9"/>
                    <a:pt x="131" y="9"/>
                    <a:pt x="131" y="9"/>
                  </a:cubicBezTo>
                  <a:cubicBezTo>
                    <a:pt x="130" y="9"/>
                    <a:pt x="130" y="9"/>
                    <a:pt x="130" y="9"/>
                  </a:cubicBezTo>
                  <a:cubicBezTo>
                    <a:pt x="130" y="9"/>
                    <a:pt x="131" y="9"/>
                    <a:pt x="131" y="10"/>
                  </a:cubicBezTo>
                  <a:cubicBezTo>
                    <a:pt x="130" y="10"/>
                    <a:pt x="130" y="10"/>
                    <a:pt x="130" y="10"/>
                  </a:cubicBezTo>
                  <a:cubicBezTo>
                    <a:pt x="129" y="10"/>
                    <a:pt x="129" y="10"/>
                    <a:pt x="128" y="9"/>
                  </a:cubicBezTo>
                  <a:cubicBezTo>
                    <a:pt x="131" y="8"/>
                    <a:pt x="133" y="7"/>
                    <a:pt x="133" y="7"/>
                  </a:cubicBezTo>
                  <a:cubicBezTo>
                    <a:pt x="131" y="8"/>
                    <a:pt x="130" y="8"/>
                    <a:pt x="128" y="9"/>
                  </a:cubicBezTo>
                  <a:cubicBezTo>
                    <a:pt x="127" y="9"/>
                    <a:pt x="127" y="9"/>
                    <a:pt x="126" y="8"/>
                  </a:cubicBezTo>
                  <a:cubicBezTo>
                    <a:pt x="124" y="5"/>
                    <a:pt x="121" y="4"/>
                    <a:pt x="121" y="4"/>
                  </a:cubicBezTo>
                  <a:cubicBezTo>
                    <a:pt x="123" y="5"/>
                    <a:pt x="124" y="6"/>
                    <a:pt x="125" y="7"/>
                  </a:cubicBezTo>
                  <a:cubicBezTo>
                    <a:pt x="122" y="6"/>
                    <a:pt x="120" y="5"/>
                    <a:pt x="120" y="5"/>
                  </a:cubicBezTo>
                  <a:cubicBezTo>
                    <a:pt x="122" y="6"/>
                    <a:pt x="124" y="7"/>
                    <a:pt x="125" y="8"/>
                  </a:cubicBezTo>
                  <a:cubicBezTo>
                    <a:pt x="126" y="9"/>
                    <a:pt x="126" y="10"/>
                    <a:pt x="126" y="10"/>
                  </a:cubicBezTo>
                  <a:cubicBezTo>
                    <a:pt x="125" y="10"/>
                    <a:pt x="124" y="11"/>
                    <a:pt x="124" y="11"/>
                  </a:cubicBezTo>
                  <a:cubicBezTo>
                    <a:pt x="123" y="11"/>
                    <a:pt x="123" y="11"/>
                    <a:pt x="123" y="11"/>
                  </a:cubicBezTo>
                  <a:cubicBezTo>
                    <a:pt x="123" y="11"/>
                    <a:pt x="123" y="11"/>
                    <a:pt x="123" y="11"/>
                  </a:cubicBezTo>
                  <a:cubicBezTo>
                    <a:pt x="124" y="10"/>
                    <a:pt x="125" y="10"/>
                    <a:pt x="125" y="10"/>
                  </a:cubicBezTo>
                  <a:cubicBezTo>
                    <a:pt x="124" y="10"/>
                    <a:pt x="123" y="10"/>
                    <a:pt x="123" y="11"/>
                  </a:cubicBezTo>
                  <a:cubicBezTo>
                    <a:pt x="121" y="7"/>
                    <a:pt x="117" y="6"/>
                    <a:pt x="115" y="5"/>
                  </a:cubicBezTo>
                  <a:cubicBezTo>
                    <a:pt x="119" y="2"/>
                    <a:pt x="123" y="1"/>
                    <a:pt x="123" y="1"/>
                  </a:cubicBezTo>
                  <a:cubicBezTo>
                    <a:pt x="120" y="2"/>
                    <a:pt x="117" y="3"/>
                    <a:pt x="114" y="5"/>
                  </a:cubicBezTo>
                  <a:cubicBezTo>
                    <a:pt x="114" y="5"/>
                    <a:pt x="114" y="4"/>
                    <a:pt x="114" y="4"/>
                  </a:cubicBezTo>
                  <a:cubicBezTo>
                    <a:pt x="114" y="4"/>
                    <a:pt x="115" y="4"/>
                    <a:pt x="115" y="4"/>
                  </a:cubicBezTo>
                  <a:cubicBezTo>
                    <a:pt x="114" y="4"/>
                    <a:pt x="114" y="4"/>
                    <a:pt x="113" y="4"/>
                  </a:cubicBezTo>
                  <a:cubicBezTo>
                    <a:pt x="112" y="4"/>
                    <a:pt x="112" y="4"/>
                    <a:pt x="112" y="4"/>
                  </a:cubicBezTo>
                  <a:cubicBezTo>
                    <a:pt x="112" y="4"/>
                    <a:pt x="113" y="4"/>
                    <a:pt x="113" y="4"/>
                  </a:cubicBezTo>
                  <a:cubicBezTo>
                    <a:pt x="112" y="5"/>
                    <a:pt x="112" y="5"/>
                    <a:pt x="111" y="5"/>
                  </a:cubicBezTo>
                  <a:cubicBezTo>
                    <a:pt x="109" y="4"/>
                    <a:pt x="106" y="2"/>
                    <a:pt x="102" y="1"/>
                  </a:cubicBezTo>
                  <a:cubicBezTo>
                    <a:pt x="102" y="1"/>
                    <a:pt x="106" y="3"/>
                    <a:pt x="110" y="5"/>
                  </a:cubicBezTo>
                  <a:cubicBezTo>
                    <a:pt x="108" y="6"/>
                    <a:pt x="105" y="7"/>
                    <a:pt x="104" y="8"/>
                  </a:cubicBezTo>
                  <a:cubicBezTo>
                    <a:pt x="101" y="7"/>
                    <a:pt x="99" y="6"/>
                    <a:pt x="99" y="6"/>
                  </a:cubicBezTo>
                  <a:cubicBezTo>
                    <a:pt x="101" y="7"/>
                    <a:pt x="102" y="7"/>
                    <a:pt x="103" y="8"/>
                  </a:cubicBezTo>
                  <a:cubicBezTo>
                    <a:pt x="101" y="10"/>
                    <a:pt x="100" y="11"/>
                    <a:pt x="99" y="12"/>
                  </a:cubicBezTo>
                  <a:cubicBezTo>
                    <a:pt x="99" y="12"/>
                    <a:pt x="99" y="12"/>
                    <a:pt x="98" y="12"/>
                  </a:cubicBezTo>
                  <a:cubicBezTo>
                    <a:pt x="98" y="11"/>
                    <a:pt x="97" y="9"/>
                    <a:pt x="96" y="8"/>
                  </a:cubicBezTo>
                  <a:cubicBezTo>
                    <a:pt x="94" y="6"/>
                    <a:pt x="91" y="4"/>
                    <a:pt x="91" y="4"/>
                  </a:cubicBezTo>
                  <a:cubicBezTo>
                    <a:pt x="94" y="6"/>
                    <a:pt x="95" y="7"/>
                    <a:pt x="96" y="8"/>
                  </a:cubicBezTo>
                  <a:cubicBezTo>
                    <a:pt x="94" y="9"/>
                    <a:pt x="93" y="9"/>
                    <a:pt x="92" y="10"/>
                  </a:cubicBezTo>
                  <a:cubicBezTo>
                    <a:pt x="89" y="6"/>
                    <a:pt x="84" y="5"/>
                    <a:pt x="83" y="5"/>
                  </a:cubicBezTo>
                  <a:cubicBezTo>
                    <a:pt x="84" y="4"/>
                    <a:pt x="84" y="4"/>
                    <a:pt x="84" y="4"/>
                  </a:cubicBezTo>
                  <a:cubicBezTo>
                    <a:pt x="83" y="4"/>
                    <a:pt x="83" y="5"/>
                    <a:pt x="83" y="5"/>
                  </a:cubicBezTo>
                  <a:cubicBezTo>
                    <a:pt x="82" y="5"/>
                    <a:pt x="82" y="5"/>
                    <a:pt x="82" y="5"/>
                  </a:cubicBezTo>
                  <a:cubicBezTo>
                    <a:pt x="82" y="5"/>
                    <a:pt x="82" y="5"/>
                    <a:pt x="82" y="5"/>
                  </a:cubicBezTo>
                  <a:cubicBezTo>
                    <a:pt x="82" y="5"/>
                    <a:pt x="82" y="5"/>
                    <a:pt x="81" y="5"/>
                  </a:cubicBezTo>
                  <a:cubicBezTo>
                    <a:pt x="79" y="4"/>
                    <a:pt x="76" y="3"/>
                    <a:pt x="72" y="2"/>
                  </a:cubicBezTo>
                  <a:cubicBezTo>
                    <a:pt x="72" y="2"/>
                    <a:pt x="76" y="3"/>
                    <a:pt x="80" y="5"/>
                  </a:cubicBezTo>
                  <a:cubicBezTo>
                    <a:pt x="78" y="6"/>
                    <a:pt x="76" y="7"/>
                    <a:pt x="74" y="8"/>
                  </a:cubicBezTo>
                  <a:cubicBezTo>
                    <a:pt x="74" y="8"/>
                    <a:pt x="73" y="8"/>
                    <a:pt x="73" y="8"/>
                  </a:cubicBezTo>
                  <a:cubicBezTo>
                    <a:pt x="74" y="7"/>
                    <a:pt x="76" y="7"/>
                    <a:pt x="76" y="7"/>
                  </a:cubicBezTo>
                  <a:cubicBezTo>
                    <a:pt x="75" y="7"/>
                    <a:pt x="74" y="7"/>
                    <a:pt x="72" y="8"/>
                  </a:cubicBezTo>
                  <a:cubicBezTo>
                    <a:pt x="71" y="7"/>
                    <a:pt x="69" y="6"/>
                    <a:pt x="69" y="6"/>
                  </a:cubicBezTo>
                  <a:cubicBezTo>
                    <a:pt x="70" y="7"/>
                    <a:pt x="71" y="7"/>
                    <a:pt x="72" y="8"/>
                  </a:cubicBezTo>
                  <a:cubicBezTo>
                    <a:pt x="67" y="9"/>
                    <a:pt x="65" y="11"/>
                    <a:pt x="63" y="12"/>
                  </a:cubicBezTo>
                  <a:cubicBezTo>
                    <a:pt x="63" y="12"/>
                    <a:pt x="63" y="12"/>
                    <a:pt x="63" y="12"/>
                  </a:cubicBezTo>
                  <a:cubicBezTo>
                    <a:pt x="63" y="12"/>
                    <a:pt x="63" y="12"/>
                    <a:pt x="63" y="12"/>
                  </a:cubicBezTo>
                  <a:cubicBezTo>
                    <a:pt x="62" y="13"/>
                    <a:pt x="61" y="14"/>
                    <a:pt x="61" y="15"/>
                  </a:cubicBezTo>
                  <a:cubicBezTo>
                    <a:pt x="61" y="15"/>
                    <a:pt x="61" y="15"/>
                    <a:pt x="60" y="15"/>
                  </a:cubicBezTo>
                  <a:cubicBezTo>
                    <a:pt x="60" y="14"/>
                    <a:pt x="60" y="13"/>
                    <a:pt x="60" y="13"/>
                  </a:cubicBezTo>
                  <a:cubicBezTo>
                    <a:pt x="63" y="11"/>
                    <a:pt x="65" y="10"/>
                    <a:pt x="65" y="10"/>
                  </a:cubicBezTo>
                  <a:cubicBezTo>
                    <a:pt x="63" y="11"/>
                    <a:pt x="61" y="12"/>
                    <a:pt x="59" y="12"/>
                  </a:cubicBezTo>
                  <a:cubicBezTo>
                    <a:pt x="58" y="10"/>
                    <a:pt x="57" y="9"/>
                    <a:pt x="55" y="8"/>
                  </a:cubicBezTo>
                  <a:cubicBezTo>
                    <a:pt x="56" y="7"/>
                    <a:pt x="56" y="7"/>
                    <a:pt x="56" y="7"/>
                  </a:cubicBezTo>
                  <a:cubicBezTo>
                    <a:pt x="56" y="7"/>
                    <a:pt x="55" y="7"/>
                    <a:pt x="55" y="7"/>
                  </a:cubicBezTo>
                  <a:cubicBezTo>
                    <a:pt x="54" y="7"/>
                    <a:pt x="53" y="6"/>
                    <a:pt x="53" y="6"/>
                  </a:cubicBezTo>
                  <a:cubicBezTo>
                    <a:pt x="54" y="7"/>
                    <a:pt x="54" y="7"/>
                    <a:pt x="55" y="8"/>
                  </a:cubicBezTo>
                  <a:cubicBezTo>
                    <a:pt x="54" y="8"/>
                    <a:pt x="52" y="9"/>
                    <a:pt x="51" y="9"/>
                  </a:cubicBezTo>
                  <a:cubicBezTo>
                    <a:pt x="51" y="9"/>
                    <a:pt x="50" y="9"/>
                    <a:pt x="50" y="8"/>
                  </a:cubicBezTo>
                  <a:cubicBezTo>
                    <a:pt x="55" y="3"/>
                    <a:pt x="64" y="0"/>
                    <a:pt x="65" y="0"/>
                  </a:cubicBezTo>
                  <a:cubicBezTo>
                    <a:pt x="60" y="1"/>
                    <a:pt x="56" y="3"/>
                    <a:pt x="53" y="5"/>
                  </a:cubicBezTo>
                  <a:cubicBezTo>
                    <a:pt x="51" y="6"/>
                    <a:pt x="49" y="6"/>
                    <a:pt x="47" y="7"/>
                  </a:cubicBezTo>
                  <a:cubicBezTo>
                    <a:pt x="47" y="7"/>
                    <a:pt x="47" y="7"/>
                    <a:pt x="46" y="7"/>
                  </a:cubicBezTo>
                  <a:cubicBezTo>
                    <a:pt x="46" y="7"/>
                    <a:pt x="46" y="7"/>
                    <a:pt x="47" y="7"/>
                  </a:cubicBezTo>
                  <a:cubicBezTo>
                    <a:pt x="47" y="7"/>
                    <a:pt x="47" y="7"/>
                    <a:pt x="47" y="7"/>
                  </a:cubicBezTo>
                  <a:cubicBezTo>
                    <a:pt x="47" y="7"/>
                    <a:pt x="47" y="7"/>
                    <a:pt x="47" y="7"/>
                  </a:cubicBezTo>
                  <a:cubicBezTo>
                    <a:pt x="50" y="4"/>
                    <a:pt x="56" y="3"/>
                    <a:pt x="57" y="3"/>
                  </a:cubicBezTo>
                  <a:cubicBezTo>
                    <a:pt x="51" y="3"/>
                    <a:pt x="47" y="5"/>
                    <a:pt x="45" y="7"/>
                  </a:cubicBezTo>
                  <a:cubicBezTo>
                    <a:pt x="45" y="7"/>
                    <a:pt x="44" y="7"/>
                    <a:pt x="44" y="7"/>
                  </a:cubicBezTo>
                  <a:cubicBezTo>
                    <a:pt x="44" y="7"/>
                    <a:pt x="45" y="7"/>
                    <a:pt x="45" y="7"/>
                  </a:cubicBezTo>
                  <a:cubicBezTo>
                    <a:pt x="45" y="7"/>
                    <a:pt x="44" y="7"/>
                    <a:pt x="44" y="7"/>
                  </a:cubicBezTo>
                  <a:cubicBezTo>
                    <a:pt x="44" y="7"/>
                    <a:pt x="44" y="7"/>
                    <a:pt x="44" y="7"/>
                  </a:cubicBezTo>
                  <a:cubicBezTo>
                    <a:pt x="42" y="6"/>
                    <a:pt x="40" y="5"/>
                    <a:pt x="38" y="5"/>
                  </a:cubicBezTo>
                  <a:cubicBezTo>
                    <a:pt x="36" y="3"/>
                    <a:pt x="34" y="2"/>
                    <a:pt x="34" y="2"/>
                  </a:cubicBezTo>
                  <a:cubicBezTo>
                    <a:pt x="35" y="3"/>
                    <a:pt x="36" y="3"/>
                    <a:pt x="37" y="4"/>
                  </a:cubicBezTo>
                  <a:cubicBezTo>
                    <a:pt x="36" y="4"/>
                    <a:pt x="36" y="4"/>
                    <a:pt x="35" y="4"/>
                  </a:cubicBezTo>
                  <a:cubicBezTo>
                    <a:pt x="35" y="4"/>
                    <a:pt x="36" y="4"/>
                    <a:pt x="37" y="4"/>
                  </a:cubicBezTo>
                  <a:cubicBezTo>
                    <a:pt x="38" y="6"/>
                    <a:pt x="39" y="8"/>
                    <a:pt x="39" y="9"/>
                  </a:cubicBezTo>
                  <a:cubicBezTo>
                    <a:pt x="38" y="9"/>
                    <a:pt x="37" y="10"/>
                    <a:pt x="37" y="10"/>
                  </a:cubicBezTo>
                  <a:cubicBezTo>
                    <a:pt x="37" y="10"/>
                    <a:pt x="37" y="10"/>
                    <a:pt x="36" y="10"/>
                  </a:cubicBezTo>
                  <a:cubicBezTo>
                    <a:pt x="33" y="3"/>
                    <a:pt x="25" y="2"/>
                    <a:pt x="25" y="2"/>
                  </a:cubicBezTo>
                  <a:cubicBezTo>
                    <a:pt x="30" y="4"/>
                    <a:pt x="33" y="6"/>
                    <a:pt x="34" y="9"/>
                  </a:cubicBezTo>
                  <a:cubicBezTo>
                    <a:pt x="32" y="7"/>
                    <a:pt x="28" y="4"/>
                    <a:pt x="22" y="2"/>
                  </a:cubicBezTo>
                  <a:cubicBezTo>
                    <a:pt x="24" y="3"/>
                    <a:pt x="32" y="7"/>
                    <a:pt x="33" y="14"/>
                  </a:cubicBezTo>
                  <a:cubicBezTo>
                    <a:pt x="33" y="14"/>
                    <a:pt x="33" y="14"/>
                    <a:pt x="33" y="14"/>
                  </a:cubicBezTo>
                  <a:cubicBezTo>
                    <a:pt x="32" y="13"/>
                    <a:pt x="31" y="12"/>
                    <a:pt x="29" y="10"/>
                  </a:cubicBezTo>
                  <a:cubicBezTo>
                    <a:pt x="27" y="8"/>
                    <a:pt x="24" y="6"/>
                    <a:pt x="24" y="6"/>
                  </a:cubicBezTo>
                  <a:cubicBezTo>
                    <a:pt x="26" y="7"/>
                    <a:pt x="27" y="8"/>
                    <a:pt x="27" y="9"/>
                  </a:cubicBezTo>
                  <a:cubicBezTo>
                    <a:pt x="26" y="8"/>
                    <a:pt x="25" y="7"/>
                    <a:pt x="24" y="7"/>
                  </a:cubicBezTo>
                  <a:cubicBezTo>
                    <a:pt x="24" y="7"/>
                    <a:pt x="28" y="9"/>
                    <a:pt x="29" y="12"/>
                  </a:cubicBezTo>
                  <a:cubicBezTo>
                    <a:pt x="29" y="13"/>
                    <a:pt x="29" y="13"/>
                    <a:pt x="29" y="13"/>
                  </a:cubicBezTo>
                  <a:cubicBezTo>
                    <a:pt x="29" y="13"/>
                    <a:pt x="29" y="13"/>
                    <a:pt x="29" y="13"/>
                  </a:cubicBezTo>
                  <a:cubicBezTo>
                    <a:pt x="28" y="12"/>
                    <a:pt x="26" y="11"/>
                    <a:pt x="24" y="9"/>
                  </a:cubicBezTo>
                  <a:cubicBezTo>
                    <a:pt x="24" y="9"/>
                    <a:pt x="26" y="11"/>
                    <a:pt x="27" y="13"/>
                  </a:cubicBezTo>
                  <a:cubicBezTo>
                    <a:pt x="27" y="13"/>
                    <a:pt x="27" y="13"/>
                    <a:pt x="27" y="13"/>
                  </a:cubicBezTo>
                  <a:cubicBezTo>
                    <a:pt x="27" y="13"/>
                    <a:pt x="27" y="13"/>
                    <a:pt x="27" y="13"/>
                  </a:cubicBezTo>
                  <a:cubicBezTo>
                    <a:pt x="27" y="13"/>
                    <a:pt x="27" y="14"/>
                    <a:pt x="27" y="14"/>
                  </a:cubicBezTo>
                  <a:cubicBezTo>
                    <a:pt x="27" y="14"/>
                    <a:pt x="27" y="14"/>
                    <a:pt x="27" y="14"/>
                  </a:cubicBezTo>
                  <a:cubicBezTo>
                    <a:pt x="23" y="8"/>
                    <a:pt x="12" y="4"/>
                    <a:pt x="12" y="4"/>
                  </a:cubicBezTo>
                  <a:cubicBezTo>
                    <a:pt x="15" y="5"/>
                    <a:pt x="17" y="6"/>
                    <a:pt x="19" y="8"/>
                  </a:cubicBezTo>
                  <a:cubicBezTo>
                    <a:pt x="17" y="7"/>
                    <a:pt x="15" y="6"/>
                    <a:pt x="15" y="6"/>
                  </a:cubicBezTo>
                  <a:cubicBezTo>
                    <a:pt x="18" y="7"/>
                    <a:pt x="19" y="8"/>
                    <a:pt x="21" y="9"/>
                  </a:cubicBezTo>
                  <a:cubicBezTo>
                    <a:pt x="21" y="9"/>
                    <a:pt x="21" y="9"/>
                    <a:pt x="21" y="9"/>
                  </a:cubicBezTo>
                  <a:cubicBezTo>
                    <a:pt x="21" y="9"/>
                    <a:pt x="20" y="10"/>
                    <a:pt x="20" y="10"/>
                  </a:cubicBezTo>
                  <a:cubicBezTo>
                    <a:pt x="18" y="9"/>
                    <a:pt x="15" y="8"/>
                    <a:pt x="12" y="7"/>
                  </a:cubicBezTo>
                  <a:cubicBezTo>
                    <a:pt x="14" y="7"/>
                    <a:pt x="16" y="8"/>
                    <a:pt x="18" y="10"/>
                  </a:cubicBezTo>
                  <a:cubicBezTo>
                    <a:pt x="18" y="10"/>
                    <a:pt x="18" y="10"/>
                    <a:pt x="17" y="10"/>
                  </a:cubicBezTo>
                  <a:cubicBezTo>
                    <a:pt x="17" y="10"/>
                    <a:pt x="18" y="10"/>
                    <a:pt x="19" y="10"/>
                  </a:cubicBezTo>
                  <a:cubicBezTo>
                    <a:pt x="19" y="10"/>
                    <a:pt x="19" y="10"/>
                    <a:pt x="19" y="10"/>
                  </a:cubicBezTo>
                  <a:cubicBezTo>
                    <a:pt x="19" y="10"/>
                    <a:pt x="19" y="10"/>
                    <a:pt x="19" y="10"/>
                  </a:cubicBezTo>
                  <a:cubicBezTo>
                    <a:pt x="19" y="10"/>
                    <a:pt x="18" y="10"/>
                    <a:pt x="18" y="10"/>
                  </a:cubicBezTo>
                  <a:cubicBezTo>
                    <a:pt x="18" y="10"/>
                    <a:pt x="18" y="10"/>
                    <a:pt x="19" y="11"/>
                  </a:cubicBezTo>
                  <a:cubicBezTo>
                    <a:pt x="18" y="11"/>
                    <a:pt x="17" y="11"/>
                    <a:pt x="16" y="12"/>
                  </a:cubicBezTo>
                  <a:cubicBezTo>
                    <a:pt x="15" y="12"/>
                    <a:pt x="15" y="11"/>
                    <a:pt x="14" y="11"/>
                  </a:cubicBezTo>
                  <a:cubicBezTo>
                    <a:pt x="14" y="11"/>
                    <a:pt x="15" y="11"/>
                    <a:pt x="16" y="12"/>
                  </a:cubicBezTo>
                  <a:cubicBezTo>
                    <a:pt x="15" y="13"/>
                    <a:pt x="14" y="13"/>
                    <a:pt x="13" y="14"/>
                  </a:cubicBezTo>
                  <a:cubicBezTo>
                    <a:pt x="13" y="13"/>
                    <a:pt x="13" y="13"/>
                    <a:pt x="12" y="13"/>
                  </a:cubicBezTo>
                  <a:cubicBezTo>
                    <a:pt x="13" y="13"/>
                    <a:pt x="14" y="12"/>
                    <a:pt x="15" y="12"/>
                  </a:cubicBezTo>
                  <a:cubicBezTo>
                    <a:pt x="15" y="12"/>
                    <a:pt x="14" y="12"/>
                    <a:pt x="12" y="13"/>
                  </a:cubicBezTo>
                  <a:cubicBezTo>
                    <a:pt x="9" y="10"/>
                    <a:pt x="5" y="9"/>
                    <a:pt x="4" y="8"/>
                  </a:cubicBezTo>
                  <a:cubicBezTo>
                    <a:pt x="4" y="8"/>
                    <a:pt x="4" y="8"/>
                    <a:pt x="4" y="8"/>
                  </a:cubicBezTo>
                  <a:cubicBezTo>
                    <a:pt x="7" y="10"/>
                    <a:pt x="9" y="12"/>
                    <a:pt x="11" y="13"/>
                  </a:cubicBezTo>
                  <a:cubicBezTo>
                    <a:pt x="10" y="13"/>
                    <a:pt x="10" y="14"/>
                    <a:pt x="9" y="14"/>
                  </a:cubicBezTo>
                  <a:cubicBezTo>
                    <a:pt x="9" y="14"/>
                    <a:pt x="9" y="14"/>
                    <a:pt x="9" y="14"/>
                  </a:cubicBezTo>
                  <a:cubicBezTo>
                    <a:pt x="9" y="14"/>
                    <a:pt x="9" y="14"/>
                    <a:pt x="9" y="14"/>
                  </a:cubicBezTo>
                  <a:cubicBezTo>
                    <a:pt x="9" y="14"/>
                    <a:pt x="9" y="15"/>
                    <a:pt x="9" y="15"/>
                  </a:cubicBezTo>
                  <a:cubicBezTo>
                    <a:pt x="9" y="15"/>
                    <a:pt x="9" y="15"/>
                    <a:pt x="9" y="15"/>
                  </a:cubicBezTo>
                  <a:cubicBezTo>
                    <a:pt x="9" y="15"/>
                    <a:pt x="9" y="15"/>
                    <a:pt x="9" y="15"/>
                  </a:cubicBezTo>
                  <a:cubicBezTo>
                    <a:pt x="8" y="16"/>
                    <a:pt x="7" y="17"/>
                    <a:pt x="6" y="18"/>
                  </a:cubicBezTo>
                  <a:cubicBezTo>
                    <a:pt x="6" y="18"/>
                    <a:pt x="5" y="19"/>
                    <a:pt x="4" y="19"/>
                  </a:cubicBezTo>
                  <a:cubicBezTo>
                    <a:pt x="4" y="19"/>
                    <a:pt x="4" y="19"/>
                    <a:pt x="4" y="18"/>
                  </a:cubicBezTo>
                  <a:cubicBezTo>
                    <a:pt x="5" y="18"/>
                    <a:pt x="5" y="17"/>
                    <a:pt x="6" y="17"/>
                  </a:cubicBezTo>
                  <a:cubicBezTo>
                    <a:pt x="6" y="17"/>
                    <a:pt x="5" y="17"/>
                    <a:pt x="4" y="18"/>
                  </a:cubicBezTo>
                  <a:cubicBezTo>
                    <a:pt x="4" y="16"/>
                    <a:pt x="4" y="14"/>
                    <a:pt x="7" y="12"/>
                  </a:cubicBezTo>
                  <a:cubicBezTo>
                    <a:pt x="7" y="12"/>
                    <a:pt x="3" y="14"/>
                    <a:pt x="2" y="19"/>
                  </a:cubicBezTo>
                  <a:cubicBezTo>
                    <a:pt x="2" y="19"/>
                    <a:pt x="2" y="19"/>
                    <a:pt x="2" y="19"/>
                  </a:cubicBezTo>
                  <a:cubicBezTo>
                    <a:pt x="2" y="19"/>
                    <a:pt x="2" y="19"/>
                    <a:pt x="2" y="19"/>
                  </a:cubicBezTo>
                  <a:cubicBezTo>
                    <a:pt x="2" y="19"/>
                    <a:pt x="2" y="19"/>
                    <a:pt x="2" y="19"/>
                  </a:cubicBezTo>
                  <a:cubicBezTo>
                    <a:pt x="2" y="20"/>
                    <a:pt x="2" y="20"/>
                    <a:pt x="2" y="21"/>
                  </a:cubicBezTo>
                  <a:cubicBezTo>
                    <a:pt x="2" y="21"/>
                    <a:pt x="2" y="21"/>
                    <a:pt x="2" y="21"/>
                  </a:cubicBezTo>
                  <a:cubicBezTo>
                    <a:pt x="2" y="20"/>
                    <a:pt x="2" y="20"/>
                    <a:pt x="2" y="20"/>
                  </a:cubicBezTo>
                  <a:cubicBezTo>
                    <a:pt x="1" y="24"/>
                    <a:pt x="1" y="31"/>
                    <a:pt x="0" y="39"/>
                  </a:cubicBezTo>
                  <a:cubicBezTo>
                    <a:pt x="194" y="39"/>
                    <a:pt x="194" y="39"/>
                    <a:pt x="194" y="39"/>
                  </a:cubicBezTo>
                  <a:lnTo>
                    <a:pt x="194" y="12"/>
                  </a:lnTo>
                  <a:close/>
                  <a:moveTo>
                    <a:pt x="6" y="19"/>
                  </a:moveTo>
                  <a:cubicBezTo>
                    <a:pt x="6" y="19"/>
                    <a:pt x="6" y="19"/>
                    <a:pt x="6" y="19"/>
                  </a:cubicBezTo>
                  <a:cubicBezTo>
                    <a:pt x="6" y="19"/>
                    <a:pt x="6" y="19"/>
                    <a:pt x="6" y="19"/>
                  </a:cubicBezTo>
                  <a:cubicBezTo>
                    <a:pt x="6" y="20"/>
                    <a:pt x="5" y="20"/>
                    <a:pt x="5" y="21"/>
                  </a:cubicBezTo>
                  <a:cubicBezTo>
                    <a:pt x="5" y="21"/>
                    <a:pt x="5" y="20"/>
                    <a:pt x="5" y="20"/>
                  </a:cubicBezTo>
                  <a:cubicBezTo>
                    <a:pt x="5" y="20"/>
                    <a:pt x="5" y="19"/>
                    <a:pt x="6" y="19"/>
                  </a:cubicBezTo>
                  <a:cubicBezTo>
                    <a:pt x="6" y="19"/>
                    <a:pt x="6" y="19"/>
                    <a:pt x="6" y="19"/>
                  </a:cubicBezTo>
                  <a:close/>
                  <a:moveTo>
                    <a:pt x="19" y="11"/>
                  </a:moveTo>
                  <a:cubicBezTo>
                    <a:pt x="19" y="11"/>
                    <a:pt x="20" y="11"/>
                    <a:pt x="20" y="11"/>
                  </a:cubicBezTo>
                  <a:cubicBezTo>
                    <a:pt x="20" y="11"/>
                    <a:pt x="19" y="11"/>
                    <a:pt x="19" y="11"/>
                  </a:cubicBezTo>
                  <a:cubicBezTo>
                    <a:pt x="19" y="11"/>
                    <a:pt x="19" y="11"/>
                    <a:pt x="19" y="11"/>
                  </a:cubicBezTo>
                  <a:close/>
                  <a:moveTo>
                    <a:pt x="14" y="16"/>
                  </a:moveTo>
                  <a:cubicBezTo>
                    <a:pt x="14" y="16"/>
                    <a:pt x="14" y="16"/>
                    <a:pt x="14" y="16"/>
                  </a:cubicBezTo>
                  <a:cubicBezTo>
                    <a:pt x="14" y="16"/>
                    <a:pt x="13" y="16"/>
                    <a:pt x="12" y="16"/>
                  </a:cubicBezTo>
                  <a:cubicBezTo>
                    <a:pt x="12" y="15"/>
                    <a:pt x="13" y="15"/>
                    <a:pt x="13" y="15"/>
                  </a:cubicBezTo>
                  <a:cubicBezTo>
                    <a:pt x="13" y="15"/>
                    <a:pt x="14" y="16"/>
                    <a:pt x="14" y="16"/>
                  </a:cubicBezTo>
                  <a:close/>
                  <a:moveTo>
                    <a:pt x="11" y="13"/>
                  </a:moveTo>
                  <a:cubicBezTo>
                    <a:pt x="12" y="14"/>
                    <a:pt x="12" y="14"/>
                    <a:pt x="12" y="14"/>
                  </a:cubicBezTo>
                  <a:cubicBezTo>
                    <a:pt x="12" y="15"/>
                    <a:pt x="12" y="15"/>
                    <a:pt x="11" y="15"/>
                  </a:cubicBezTo>
                  <a:cubicBezTo>
                    <a:pt x="11" y="15"/>
                    <a:pt x="10" y="15"/>
                    <a:pt x="10" y="15"/>
                  </a:cubicBezTo>
                  <a:cubicBezTo>
                    <a:pt x="10" y="14"/>
                    <a:pt x="11" y="14"/>
                    <a:pt x="11" y="13"/>
                  </a:cubicBezTo>
                  <a:close/>
                  <a:moveTo>
                    <a:pt x="10" y="15"/>
                  </a:moveTo>
                  <a:cubicBezTo>
                    <a:pt x="10" y="15"/>
                    <a:pt x="11" y="15"/>
                    <a:pt x="11" y="15"/>
                  </a:cubicBezTo>
                  <a:cubicBezTo>
                    <a:pt x="11" y="15"/>
                    <a:pt x="11" y="15"/>
                    <a:pt x="11" y="15"/>
                  </a:cubicBezTo>
                  <a:cubicBezTo>
                    <a:pt x="11" y="15"/>
                    <a:pt x="11" y="16"/>
                    <a:pt x="10" y="16"/>
                  </a:cubicBezTo>
                  <a:cubicBezTo>
                    <a:pt x="10" y="15"/>
                    <a:pt x="10" y="15"/>
                    <a:pt x="9" y="15"/>
                  </a:cubicBezTo>
                  <a:cubicBezTo>
                    <a:pt x="9" y="15"/>
                    <a:pt x="10" y="15"/>
                    <a:pt x="10" y="15"/>
                  </a:cubicBezTo>
                  <a:close/>
                  <a:moveTo>
                    <a:pt x="10" y="16"/>
                  </a:moveTo>
                  <a:cubicBezTo>
                    <a:pt x="10" y="17"/>
                    <a:pt x="9" y="17"/>
                    <a:pt x="9" y="17"/>
                  </a:cubicBezTo>
                  <a:cubicBezTo>
                    <a:pt x="9" y="17"/>
                    <a:pt x="9" y="17"/>
                    <a:pt x="9" y="17"/>
                  </a:cubicBezTo>
                  <a:cubicBezTo>
                    <a:pt x="9" y="17"/>
                    <a:pt x="10" y="16"/>
                    <a:pt x="10" y="16"/>
                  </a:cubicBezTo>
                  <a:cubicBezTo>
                    <a:pt x="10" y="16"/>
                    <a:pt x="10" y="16"/>
                    <a:pt x="10" y="16"/>
                  </a:cubicBezTo>
                  <a:close/>
                  <a:moveTo>
                    <a:pt x="9" y="15"/>
                  </a:moveTo>
                  <a:cubicBezTo>
                    <a:pt x="9" y="15"/>
                    <a:pt x="10" y="16"/>
                    <a:pt x="10" y="16"/>
                  </a:cubicBezTo>
                  <a:cubicBezTo>
                    <a:pt x="9" y="16"/>
                    <a:pt x="9" y="16"/>
                    <a:pt x="8" y="17"/>
                  </a:cubicBezTo>
                  <a:cubicBezTo>
                    <a:pt x="8" y="17"/>
                    <a:pt x="8" y="17"/>
                    <a:pt x="8" y="17"/>
                  </a:cubicBezTo>
                  <a:cubicBezTo>
                    <a:pt x="8" y="16"/>
                    <a:pt x="9" y="16"/>
                    <a:pt x="9" y="15"/>
                  </a:cubicBezTo>
                  <a:close/>
                  <a:moveTo>
                    <a:pt x="8" y="17"/>
                  </a:moveTo>
                  <a:cubicBezTo>
                    <a:pt x="8" y="17"/>
                    <a:pt x="8" y="17"/>
                    <a:pt x="8" y="17"/>
                  </a:cubicBezTo>
                  <a:cubicBezTo>
                    <a:pt x="8" y="17"/>
                    <a:pt x="8" y="17"/>
                    <a:pt x="8" y="17"/>
                  </a:cubicBezTo>
                  <a:cubicBezTo>
                    <a:pt x="8" y="17"/>
                    <a:pt x="8" y="17"/>
                    <a:pt x="8" y="17"/>
                  </a:cubicBezTo>
                  <a:close/>
                  <a:moveTo>
                    <a:pt x="7" y="19"/>
                  </a:moveTo>
                  <a:cubicBezTo>
                    <a:pt x="7" y="19"/>
                    <a:pt x="7" y="18"/>
                    <a:pt x="8" y="18"/>
                  </a:cubicBezTo>
                  <a:cubicBezTo>
                    <a:pt x="8" y="17"/>
                    <a:pt x="8" y="17"/>
                    <a:pt x="9" y="17"/>
                  </a:cubicBezTo>
                  <a:cubicBezTo>
                    <a:pt x="9" y="17"/>
                    <a:pt x="9" y="17"/>
                    <a:pt x="9" y="17"/>
                  </a:cubicBezTo>
                  <a:cubicBezTo>
                    <a:pt x="8" y="18"/>
                    <a:pt x="8" y="19"/>
                    <a:pt x="7" y="19"/>
                  </a:cubicBezTo>
                  <a:close/>
                  <a:moveTo>
                    <a:pt x="9" y="21"/>
                  </a:moveTo>
                  <a:cubicBezTo>
                    <a:pt x="9" y="21"/>
                    <a:pt x="9" y="21"/>
                    <a:pt x="9" y="21"/>
                  </a:cubicBezTo>
                  <a:cubicBezTo>
                    <a:pt x="9" y="20"/>
                    <a:pt x="9" y="19"/>
                    <a:pt x="10" y="19"/>
                  </a:cubicBezTo>
                  <a:cubicBezTo>
                    <a:pt x="10" y="19"/>
                    <a:pt x="10" y="20"/>
                    <a:pt x="9" y="21"/>
                  </a:cubicBezTo>
                  <a:close/>
                  <a:moveTo>
                    <a:pt x="11" y="19"/>
                  </a:moveTo>
                  <a:cubicBezTo>
                    <a:pt x="11" y="19"/>
                    <a:pt x="10" y="19"/>
                    <a:pt x="10" y="18"/>
                  </a:cubicBezTo>
                  <a:cubicBezTo>
                    <a:pt x="10" y="18"/>
                    <a:pt x="11" y="17"/>
                    <a:pt x="11" y="17"/>
                  </a:cubicBezTo>
                  <a:cubicBezTo>
                    <a:pt x="11" y="17"/>
                    <a:pt x="11" y="18"/>
                    <a:pt x="12" y="19"/>
                  </a:cubicBezTo>
                  <a:cubicBezTo>
                    <a:pt x="11" y="19"/>
                    <a:pt x="11" y="19"/>
                    <a:pt x="11" y="19"/>
                  </a:cubicBezTo>
                  <a:close/>
                  <a:moveTo>
                    <a:pt x="11" y="16"/>
                  </a:moveTo>
                  <a:cubicBezTo>
                    <a:pt x="12" y="16"/>
                    <a:pt x="12" y="16"/>
                    <a:pt x="12" y="16"/>
                  </a:cubicBezTo>
                  <a:cubicBezTo>
                    <a:pt x="13" y="16"/>
                    <a:pt x="13" y="16"/>
                    <a:pt x="14" y="17"/>
                  </a:cubicBezTo>
                  <a:cubicBezTo>
                    <a:pt x="13" y="17"/>
                    <a:pt x="13" y="17"/>
                    <a:pt x="12" y="18"/>
                  </a:cubicBezTo>
                  <a:cubicBezTo>
                    <a:pt x="12" y="17"/>
                    <a:pt x="12" y="17"/>
                    <a:pt x="11" y="16"/>
                  </a:cubicBezTo>
                  <a:close/>
                  <a:moveTo>
                    <a:pt x="13" y="18"/>
                  </a:moveTo>
                  <a:cubicBezTo>
                    <a:pt x="13" y="18"/>
                    <a:pt x="14" y="17"/>
                    <a:pt x="14" y="17"/>
                  </a:cubicBezTo>
                  <a:cubicBezTo>
                    <a:pt x="14" y="17"/>
                    <a:pt x="14" y="17"/>
                    <a:pt x="15" y="17"/>
                  </a:cubicBezTo>
                  <a:cubicBezTo>
                    <a:pt x="15" y="17"/>
                    <a:pt x="15" y="18"/>
                    <a:pt x="15" y="18"/>
                  </a:cubicBezTo>
                  <a:cubicBezTo>
                    <a:pt x="15" y="18"/>
                    <a:pt x="14" y="19"/>
                    <a:pt x="13" y="19"/>
                  </a:cubicBezTo>
                  <a:cubicBezTo>
                    <a:pt x="13" y="19"/>
                    <a:pt x="13" y="19"/>
                    <a:pt x="13" y="18"/>
                  </a:cubicBezTo>
                  <a:close/>
                  <a:moveTo>
                    <a:pt x="13" y="19"/>
                  </a:moveTo>
                  <a:cubicBezTo>
                    <a:pt x="14" y="19"/>
                    <a:pt x="14" y="19"/>
                    <a:pt x="14" y="19"/>
                  </a:cubicBezTo>
                  <a:cubicBezTo>
                    <a:pt x="14" y="19"/>
                    <a:pt x="14" y="19"/>
                    <a:pt x="13" y="19"/>
                  </a:cubicBezTo>
                  <a:cubicBezTo>
                    <a:pt x="13" y="19"/>
                    <a:pt x="13" y="19"/>
                    <a:pt x="13" y="19"/>
                  </a:cubicBezTo>
                  <a:close/>
                  <a:moveTo>
                    <a:pt x="14" y="21"/>
                  </a:moveTo>
                  <a:cubicBezTo>
                    <a:pt x="14" y="21"/>
                    <a:pt x="14" y="21"/>
                    <a:pt x="14" y="21"/>
                  </a:cubicBezTo>
                  <a:cubicBezTo>
                    <a:pt x="14" y="21"/>
                    <a:pt x="14" y="20"/>
                    <a:pt x="14" y="20"/>
                  </a:cubicBezTo>
                  <a:cubicBezTo>
                    <a:pt x="14" y="19"/>
                    <a:pt x="15" y="19"/>
                    <a:pt x="15" y="18"/>
                  </a:cubicBezTo>
                  <a:cubicBezTo>
                    <a:pt x="15" y="18"/>
                    <a:pt x="15" y="18"/>
                    <a:pt x="15" y="18"/>
                  </a:cubicBezTo>
                  <a:cubicBezTo>
                    <a:pt x="15" y="19"/>
                    <a:pt x="14" y="20"/>
                    <a:pt x="14" y="21"/>
                  </a:cubicBezTo>
                  <a:close/>
                  <a:moveTo>
                    <a:pt x="17" y="17"/>
                  </a:moveTo>
                  <a:cubicBezTo>
                    <a:pt x="17" y="17"/>
                    <a:pt x="16" y="16"/>
                    <a:pt x="16" y="16"/>
                  </a:cubicBezTo>
                  <a:cubicBezTo>
                    <a:pt x="16" y="15"/>
                    <a:pt x="16" y="15"/>
                    <a:pt x="16" y="15"/>
                  </a:cubicBezTo>
                  <a:cubicBezTo>
                    <a:pt x="16" y="15"/>
                    <a:pt x="16" y="16"/>
                    <a:pt x="16" y="16"/>
                  </a:cubicBezTo>
                  <a:cubicBezTo>
                    <a:pt x="15" y="15"/>
                    <a:pt x="14" y="15"/>
                    <a:pt x="14" y="14"/>
                  </a:cubicBezTo>
                  <a:cubicBezTo>
                    <a:pt x="14" y="14"/>
                    <a:pt x="14" y="14"/>
                    <a:pt x="14" y="14"/>
                  </a:cubicBezTo>
                  <a:cubicBezTo>
                    <a:pt x="14" y="14"/>
                    <a:pt x="15" y="14"/>
                    <a:pt x="15" y="14"/>
                  </a:cubicBezTo>
                  <a:cubicBezTo>
                    <a:pt x="15" y="14"/>
                    <a:pt x="15" y="14"/>
                    <a:pt x="15" y="14"/>
                  </a:cubicBezTo>
                  <a:cubicBezTo>
                    <a:pt x="15" y="14"/>
                    <a:pt x="15" y="14"/>
                    <a:pt x="15" y="14"/>
                  </a:cubicBezTo>
                  <a:cubicBezTo>
                    <a:pt x="16" y="15"/>
                    <a:pt x="17" y="16"/>
                    <a:pt x="18" y="17"/>
                  </a:cubicBezTo>
                  <a:cubicBezTo>
                    <a:pt x="17" y="17"/>
                    <a:pt x="17" y="17"/>
                    <a:pt x="17" y="17"/>
                  </a:cubicBezTo>
                  <a:close/>
                  <a:moveTo>
                    <a:pt x="18" y="16"/>
                  </a:moveTo>
                  <a:cubicBezTo>
                    <a:pt x="18" y="16"/>
                    <a:pt x="17" y="15"/>
                    <a:pt x="17" y="15"/>
                  </a:cubicBezTo>
                  <a:cubicBezTo>
                    <a:pt x="17" y="15"/>
                    <a:pt x="18" y="16"/>
                    <a:pt x="18" y="16"/>
                  </a:cubicBezTo>
                  <a:cubicBezTo>
                    <a:pt x="18" y="16"/>
                    <a:pt x="18" y="16"/>
                    <a:pt x="18" y="16"/>
                  </a:cubicBezTo>
                  <a:close/>
                  <a:moveTo>
                    <a:pt x="19" y="16"/>
                  </a:moveTo>
                  <a:cubicBezTo>
                    <a:pt x="17" y="15"/>
                    <a:pt x="16" y="15"/>
                    <a:pt x="15" y="14"/>
                  </a:cubicBezTo>
                  <a:cubicBezTo>
                    <a:pt x="15" y="14"/>
                    <a:pt x="15" y="14"/>
                    <a:pt x="14" y="14"/>
                  </a:cubicBezTo>
                  <a:cubicBezTo>
                    <a:pt x="15" y="13"/>
                    <a:pt x="15" y="13"/>
                    <a:pt x="16" y="12"/>
                  </a:cubicBezTo>
                  <a:cubicBezTo>
                    <a:pt x="17" y="13"/>
                    <a:pt x="18" y="14"/>
                    <a:pt x="19" y="16"/>
                  </a:cubicBezTo>
                  <a:cubicBezTo>
                    <a:pt x="19" y="16"/>
                    <a:pt x="19" y="16"/>
                    <a:pt x="19" y="16"/>
                  </a:cubicBezTo>
                  <a:close/>
                  <a:moveTo>
                    <a:pt x="17" y="12"/>
                  </a:moveTo>
                  <a:cubicBezTo>
                    <a:pt x="17" y="12"/>
                    <a:pt x="18" y="13"/>
                    <a:pt x="19" y="14"/>
                  </a:cubicBezTo>
                  <a:cubicBezTo>
                    <a:pt x="18" y="13"/>
                    <a:pt x="17" y="13"/>
                    <a:pt x="16" y="12"/>
                  </a:cubicBezTo>
                  <a:cubicBezTo>
                    <a:pt x="17" y="12"/>
                    <a:pt x="18" y="11"/>
                    <a:pt x="19" y="11"/>
                  </a:cubicBezTo>
                  <a:cubicBezTo>
                    <a:pt x="19" y="11"/>
                    <a:pt x="21" y="13"/>
                    <a:pt x="21" y="14"/>
                  </a:cubicBezTo>
                  <a:cubicBezTo>
                    <a:pt x="21" y="15"/>
                    <a:pt x="21" y="15"/>
                    <a:pt x="20" y="15"/>
                  </a:cubicBezTo>
                  <a:cubicBezTo>
                    <a:pt x="20" y="15"/>
                    <a:pt x="20" y="15"/>
                    <a:pt x="20" y="15"/>
                  </a:cubicBezTo>
                  <a:cubicBezTo>
                    <a:pt x="20" y="14"/>
                    <a:pt x="19" y="13"/>
                    <a:pt x="17" y="12"/>
                  </a:cubicBezTo>
                  <a:close/>
                  <a:moveTo>
                    <a:pt x="20" y="19"/>
                  </a:moveTo>
                  <a:cubicBezTo>
                    <a:pt x="20" y="19"/>
                    <a:pt x="20" y="19"/>
                    <a:pt x="20" y="19"/>
                  </a:cubicBezTo>
                  <a:cubicBezTo>
                    <a:pt x="20" y="19"/>
                    <a:pt x="20" y="19"/>
                    <a:pt x="20" y="19"/>
                  </a:cubicBezTo>
                  <a:cubicBezTo>
                    <a:pt x="20" y="19"/>
                    <a:pt x="20" y="19"/>
                    <a:pt x="20" y="19"/>
                  </a:cubicBezTo>
                  <a:cubicBezTo>
                    <a:pt x="20" y="19"/>
                    <a:pt x="20" y="19"/>
                    <a:pt x="20" y="19"/>
                  </a:cubicBezTo>
                  <a:close/>
                  <a:moveTo>
                    <a:pt x="21" y="16"/>
                  </a:moveTo>
                  <a:cubicBezTo>
                    <a:pt x="21" y="15"/>
                    <a:pt x="21" y="15"/>
                    <a:pt x="21" y="15"/>
                  </a:cubicBezTo>
                  <a:cubicBezTo>
                    <a:pt x="21" y="15"/>
                    <a:pt x="21" y="15"/>
                    <a:pt x="21" y="15"/>
                  </a:cubicBezTo>
                  <a:cubicBezTo>
                    <a:pt x="21" y="15"/>
                    <a:pt x="21" y="15"/>
                    <a:pt x="21" y="16"/>
                  </a:cubicBezTo>
                  <a:close/>
                  <a:moveTo>
                    <a:pt x="23" y="17"/>
                  </a:moveTo>
                  <a:cubicBezTo>
                    <a:pt x="23" y="17"/>
                    <a:pt x="23" y="17"/>
                    <a:pt x="23" y="16"/>
                  </a:cubicBezTo>
                  <a:cubicBezTo>
                    <a:pt x="23" y="16"/>
                    <a:pt x="23" y="16"/>
                    <a:pt x="23" y="17"/>
                  </a:cubicBezTo>
                  <a:cubicBezTo>
                    <a:pt x="23" y="17"/>
                    <a:pt x="23" y="17"/>
                    <a:pt x="23" y="17"/>
                  </a:cubicBezTo>
                  <a:close/>
                  <a:moveTo>
                    <a:pt x="24" y="12"/>
                  </a:moveTo>
                  <a:cubicBezTo>
                    <a:pt x="23" y="11"/>
                    <a:pt x="22" y="11"/>
                    <a:pt x="20" y="10"/>
                  </a:cubicBezTo>
                  <a:cubicBezTo>
                    <a:pt x="21" y="10"/>
                    <a:pt x="21" y="9"/>
                    <a:pt x="21" y="9"/>
                  </a:cubicBezTo>
                  <a:cubicBezTo>
                    <a:pt x="22" y="10"/>
                    <a:pt x="23" y="11"/>
                    <a:pt x="24" y="12"/>
                  </a:cubicBezTo>
                  <a:cubicBezTo>
                    <a:pt x="24" y="12"/>
                    <a:pt x="24" y="12"/>
                    <a:pt x="24" y="12"/>
                  </a:cubicBezTo>
                  <a:close/>
                  <a:moveTo>
                    <a:pt x="29" y="14"/>
                  </a:moveTo>
                  <a:cubicBezTo>
                    <a:pt x="29" y="14"/>
                    <a:pt x="29" y="14"/>
                    <a:pt x="29" y="13"/>
                  </a:cubicBezTo>
                  <a:cubicBezTo>
                    <a:pt x="29" y="14"/>
                    <a:pt x="29" y="14"/>
                    <a:pt x="29" y="14"/>
                  </a:cubicBezTo>
                  <a:cubicBezTo>
                    <a:pt x="29" y="14"/>
                    <a:pt x="29" y="14"/>
                    <a:pt x="29" y="14"/>
                  </a:cubicBezTo>
                  <a:close/>
                  <a:moveTo>
                    <a:pt x="37" y="13"/>
                  </a:moveTo>
                  <a:cubicBezTo>
                    <a:pt x="37" y="12"/>
                    <a:pt x="37" y="12"/>
                    <a:pt x="37" y="11"/>
                  </a:cubicBezTo>
                  <a:cubicBezTo>
                    <a:pt x="37" y="11"/>
                    <a:pt x="37" y="11"/>
                    <a:pt x="37" y="11"/>
                  </a:cubicBezTo>
                  <a:cubicBezTo>
                    <a:pt x="38" y="11"/>
                    <a:pt x="38" y="11"/>
                    <a:pt x="38" y="12"/>
                  </a:cubicBezTo>
                  <a:cubicBezTo>
                    <a:pt x="38" y="12"/>
                    <a:pt x="37" y="13"/>
                    <a:pt x="37" y="13"/>
                  </a:cubicBezTo>
                  <a:close/>
                  <a:moveTo>
                    <a:pt x="38" y="11"/>
                  </a:moveTo>
                  <a:cubicBezTo>
                    <a:pt x="38" y="11"/>
                    <a:pt x="38" y="11"/>
                    <a:pt x="38" y="11"/>
                  </a:cubicBezTo>
                  <a:cubicBezTo>
                    <a:pt x="38" y="11"/>
                    <a:pt x="38" y="10"/>
                    <a:pt x="39" y="10"/>
                  </a:cubicBezTo>
                  <a:cubicBezTo>
                    <a:pt x="39" y="10"/>
                    <a:pt x="38" y="11"/>
                    <a:pt x="38" y="11"/>
                  </a:cubicBezTo>
                  <a:close/>
                  <a:moveTo>
                    <a:pt x="52" y="5"/>
                  </a:moveTo>
                  <a:cubicBezTo>
                    <a:pt x="50" y="6"/>
                    <a:pt x="49" y="7"/>
                    <a:pt x="48" y="8"/>
                  </a:cubicBezTo>
                  <a:cubicBezTo>
                    <a:pt x="48" y="8"/>
                    <a:pt x="48" y="8"/>
                    <a:pt x="48" y="7"/>
                  </a:cubicBezTo>
                  <a:cubicBezTo>
                    <a:pt x="49" y="7"/>
                    <a:pt x="51" y="6"/>
                    <a:pt x="52" y="5"/>
                  </a:cubicBezTo>
                  <a:close/>
                  <a:moveTo>
                    <a:pt x="47" y="8"/>
                  </a:moveTo>
                  <a:cubicBezTo>
                    <a:pt x="47" y="8"/>
                    <a:pt x="48" y="8"/>
                    <a:pt x="48" y="8"/>
                  </a:cubicBezTo>
                  <a:cubicBezTo>
                    <a:pt x="48" y="8"/>
                    <a:pt x="47" y="9"/>
                    <a:pt x="47" y="9"/>
                  </a:cubicBezTo>
                  <a:cubicBezTo>
                    <a:pt x="46" y="9"/>
                    <a:pt x="46" y="9"/>
                    <a:pt x="46" y="9"/>
                  </a:cubicBezTo>
                  <a:cubicBezTo>
                    <a:pt x="46" y="8"/>
                    <a:pt x="47" y="8"/>
                    <a:pt x="47" y="8"/>
                  </a:cubicBezTo>
                  <a:close/>
                  <a:moveTo>
                    <a:pt x="46" y="7"/>
                  </a:moveTo>
                  <a:cubicBezTo>
                    <a:pt x="46" y="7"/>
                    <a:pt x="46" y="7"/>
                    <a:pt x="47" y="7"/>
                  </a:cubicBezTo>
                  <a:cubicBezTo>
                    <a:pt x="46" y="8"/>
                    <a:pt x="46" y="8"/>
                    <a:pt x="46" y="8"/>
                  </a:cubicBezTo>
                  <a:cubicBezTo>
                    <a:pt x="46" y="8"/>
                    <a:pt x="46" y="7"/>
                    <a:pt x="46" y="7"/>
                  </a:cubicBezTo>
                  <a:close/>
                  <a:moveTo>
                    <a:pt x="38" y="5"/>
                  </a:moveTo>
                  <a:cubicBezTo>
                    <a:pt x="39" y="5"/>
                    <a:pt x="41" y="6"/>
                    <a:pt x="43" y="8"/>
                  </a:cubicBezTo>
                  <a:cubicBezTo>
                    <a:pt x="42" y="8"/>
                    <a:pt x="41" y="8"/>
                    <a:pt x="40" y="8"/>
                  </a:cubicBezTo>
                  <a:cubicBezTo>
                    <a:pt x="40" y="7"/>
                    <a:pt x="39" y="6"/>
                    <a:pt x="38" y="5"/>
                  </a:cubicBezTo>
                  <a:close/>
                  <a:moveTo>
                    <a:pt x="41" y="11"/>
                  </a:moveTo>
                  <a:cubicBezTo>
                    <a:pt x="41" y="10"/>
                    <a:pt x="41" y="10"/>
                    <a:pt x="41" y="9"/>
                  </a:cubicBezTo>
                  <a:cubicBezTo>
                    <a:pt x="41" y="9"/>
                    <a:pt x="42" y="8"/>
                    <a:pt x="43" y="8"/>
                  </a:cubicBezTo>
                  <a:cubicBezTo>
                    <a:pt x="43" y="8"/>
                    <a:pt x="43" y="8"/>
                    <a:pt x="44" y="8"/>
                  </a:cubicBezTo>
                  <a:cubicBezTo>
                    <a:pt x="43" y="9"/>
                    <a:pt x="42" y="9"/>
                    <a:pt x="42" y="10"/>
                  </a:cubicBezTo>
                  <a:cubicBezTo>
                    <a:pt x="42" y="10"/>
                    <a:pt x="41" y="10"/>
                    <a:pt x="41" y="11"/>
                  </a:cubicBezTo>
                  <a:close/>
                  <a:moveTo>
                    <a:pt x="44" y="13"/>
                  </a:moveTo>
                  <a:cubicBezTo>
                    <a:pt x="44" y="13"/>
                    <a:pt x="43" y="13"/>
                    <a:pt x="43" y="13"/>
                  </a:cubicBezTo>
                  <a:cubicBezTo>
                    <a:pt x="43" y="12"/>
                    <a:pt x="43" y="12"/>
                    <a:pt x="44" y="11"/>
                  </a:cubicBezTo>
                  <a:cubicBezTo>
                    <a:pt x="44" y="12"/>
                    <a:pt x="44" y="12"/>
                    <a:pt x="44" y="12"/>
                  </a:cubicBezTo>
                  <a:cubicBezTo>
                    <a:pt x="44" y="12"/>
                    <a:pt x="44" y="12"/>
                    <a:pt x="44" y="13"/>
                  </a:cubicBezTo>
                  <a:close/>
                  <a:moveTo>
                    <a:pt x="44" y="12"/>
                  </a:moveTo>
                  <a:cubicBezTo>
                    <a:pt x="44" y="12"/>
                    <a:pt x="44" y="11"/>
                    <a:pt x="44" y="11"/>
                  </a:cubicBezTo>
                  <a:cubicBezTo>
                    <a:pt x="44" y="11"/>
                    <a:pt x="44" y="11"/>
                    <a:pt x="44" y="11"/>
                  </a:cubicBezTo>
                  <a:cubicBezTo>
                    <a:pt x="44" y="11"/>
                    <a:pt x="44" y="11"/>
                    <a:pt x="45" y="11"/>
                  </a:cubicBezTo>
                  <a:cubicBezTo>
                    <a:pt x="45" y="11"/>
                    <a:pt x="45" y="12"/>
                    <a:pt x="44" y="12"/>
                  </a:cubicBezTo>
                  <a:close/>
                  <a:moveTo>
                    <a:pt x="44" y="11"/>
                  </a:moveTo>
                  <a:cubicBezTo>
                    <a:pt x="44" y="10"/>
                    <a:pt x="44" y="10"/>
                    <a:pt x="44" y="9"/>
                  </a:cubicBezTo>
                  <a:cubicBezTo>
                    <a:pt x="45" y="9"/>
                    <a:pt x="45" y="9"/>
                    <a:pt x="45" y="9"/>
                  </a:cubicBezTo>
                  <a:cubicBezTo>
                    <a:pt x="45" y="9"/>
                    <a:pt x="46" y="9"/>
                    <a:pt x="46" y="10"/>
                  </a:cubicBezTo>
                  <a:cubicBezTo>
                    <a:pt x="46" y="10"/>
                    <a:pt x="45" y="11"/>
                    <a:pt x="45" y="11"/>
                  </a:cubicBezTo>
                  <a:cubicBezTo>
                    <a:pt x="45" y="11"/>
                    <a:pt x="44" y="11"/>
                    <a:pt x="44" y="11"/>
                  </a:cubicBezTo>
                  <a:close/>
                  <a:moveTo>
                    <a:pt x="46" y="15"/>
                  </a:moveTo>
                  <a:cubicBezTo>
                    <a:pt x="46" y="15"/>
                    <a:pt x="46" y="15"/>
                    <a:pt x="46" y="14"/>
                  </a:cubicBezTo>
                  <a:cubicBezTo>
                    <a:pt x="46" y="14"/>
                    <a:pt x="47" y="14"/>
                    <a:pt x="47" y="14"/>
                  </a:cubicBezTo>
                  <a:cubicBezTo>
                    <a:pt x="46" y="14"/>
                    <a:pt x="46" y="14"/>
                    <a:pt x="46" y="14"/>
                  </a:cubicBezTo>
                  <a:cubicBezTo>
                    <a:pt x="46" y="14"/>
                    <a:pt x="46" y="14"/>
                    <a:pt x="46" y="14"/>
                  </a:cubicBezTo>
                  <a:cubicBezTo>
                    <a:pt x="47" y="14"/>
                    <a:pt x="47" y="14"/>
                    <a:pt x="47" y="14"/>
                  </a:cubicBezTo>
                  <a:cubicBezTo>
                    <a:pt x="46" y="15"/>
                    <a:pt x="46" y="15"/>
                    <a:pt x="46" y="15"/>
                  </a:cubicBezTo>
                  <a:close/>
                  <a:moveTo>
                    <a:pt x="47" y="13"/>
                  </a:moveTo>
                  <a:cubicBezTo>
                    <a:pt x="47" y="13"/>
                    <a:pt x="47" y="13"/>
                    <a:pt x="47" y="13"/>
                  </a:cubicBezTo>
                  <a:cubicBezTo>
                    <a:pt x="47" y="13"/>
                    <a:pt x="47" y="12"/>
                    <a:pt x="47" y="12"/>
                  </a:cubicBezTo>
                  <a:cubicBezTo>
                    <a:pt x="47" y="12"/>
                    <a:pt x="48" y="12"/>
                    <a:pt x="48" y="13"/>
                  </a:cubicBezTo>
                  <a:cubicBezTo>
                    <a:pt x="48" y="13"/>
                    <a:pt x="47" y="13"/>
                    <a:pt x="47" y="13"/>
                  </a:cubicBezTo>
                  <a:close/>
                  <a:moveTo>
                    <a:pt x="48" y="12"/>
                  </a:moveTo>
                  <a:cubicBezTo>
                    <a:pt x="48" y="12"/>
                    <a:pt x="47" y="12"/>
                    <a:pt x="47" y="12"/>
                  </a:cubicBezTo>
                  <a:cubicBezTo>
                    <a:pt x="47" y="12"/>
                    <a:pt x="47" y="11"/>
                    <a:pt x="48" y="11"/>
                  </a:cubicBezTo>
                  <a:cubicBezTo>
                    <a:pt x="48" y="11"/>
                    <a:pt x="48" y="12"/>
                    <a:pt x="49" y="12"/>
                  </a:cubicBezTo>
                  <a:cubicBezTo>
                    <a:pt x="48" y="12"/>
                    <a:pt x="48" y="12"/>
                    <a:pt x="48" y="12"/>
                  </a:cubicBezTo>
                  <a:close/>
                  <a:moveTo>
                    <a:pt x="48" y="10"/>
                  </a:moveTo>
                  <a:cubicBezTo>
                    <a:pt x="49" y="10"/>
                    <a:pt x="49" y="9"/>
                    <a:pt x="49" y="9"/>
                  </a:cubicBezTo>
                  <a:cubicBezTo>
                    <a:pt x="50" y="9"/>
                    <a:pt x="50" y="9"/>
                    <a:pt x="51" y="10"/>
                  </a:cubicBezTo>
                  <a:cubicBezTo>
                    <a:pt x="50" y="10"/>
                    <a:pt x="50" y="11"/>
                    <a:pt x="49" y="11"/>
                  </a:cubicBezTo>
                  <a:cubicBezTo>
                    <a:pt x="49" y="11"/>
                    <a:pt x="49" y="10"/>
                    <a:pt x="48" y="10"/>
                  </a:cubicBezTo>
                  <a:close/>
                  <a:moveTo>
                    <a:pt x="50" y="15"/>
                  </a:moveTo>
                  <a:cubicBezTo>
                    <a:pt x="50" y="15"/>
                    <a:pt x="50" y="15"/>
                    <a:pt x="50" y="15"/>
                  </a:cubicBezTo>
                  <a:cubicBezTo>
                    <a:pt x="49" y="15"/>
                    <a:pt x="50" y="14"/>
                    <a:pt x="50" y="14"/>
                  </a:cubicBezTo>
                  <a:cubicBezTo>
                    <a:pt x="50" y="14"/>
                    <a:pt x="50" y="14"/>
                    <a:pt x="50" y="14"/>
                  </a:cubicBezTo>
                  <a:cubicBezTo>
                    <a:pt x="50" y="14"/>
                    <a:pt x="50" y="15"/>
                    <a:pt x="50" y="15"/>
                  </a:cubicBezTo>
                  <a:close/>
                  <a:moveTo>
                    <a:pt x="51" y="12"/>
                  </a:moveTo>
                  <a:cubicBezTo>
                    <a:pt x="51" y="11"/>
                    <a:pt x="51" y="11"/>
                    <a:pt x="52" y="11"/>
                  </a:cubicBezTo>
                  <a:cubicBezTo>
                    <a:pt x="52" y="11"/>
                    <a:pt x="52" y="11"/>
                    <a:pt x="53" y="12"/>
                  </a:cubicBezTo>
                  <a:cubicBezTo>
                    <a:pt x="52" y="12"/>
                    <a:pt x="52" y="12"/>
                    <a:pt x="51" y="13"/>
                  </a:cubicBezTo>
                  <a:cubicBezTo>
                    <a:pt x="51" y="12"/>
                    <a:pt x="51" y="12"/>
                    <a:pt x="51" y="12"/>
                  </a:cubicBezTo>
                  <a:close/>
                  <a:moveTo>
                    <a:pt x="52" y="13"/>
                  </a:moveTo>
                  <a:cubicBezTo>
                    <a:pt x="52" y="13"/>
                    <a:pt x="52" y="12"/>
                    <a:pt x="53" y="12"/>
                  </a:cubicBezTo>
                  <a:cubicBezTo>
                    <a:pt x="53" y="12"/>
                    <a:pt x="53" y="13"/>
                    <a:pt x="54" y="13"/>
                  </a:cubicBezTo>
                  <a:cubicBezTo>
                    <a:pt x="53" y="13"/>
                    <a:pt x="52" y="13"/>
                    <a:pt x="52" y="13"/>
                  </a:cubicBezTo>
                  <a:cubicBezTo>
                    <a:pt x="53" y="13"/>
                    <a:pt x="53" y="13"/>
                    <a:pt x="54" y="13"/>
                  </a:cubicBezTo>
                  <a:cubicBezTo>
                    <a:pt x="54" y="13"/>
                    <a:pt x="54" y="14"/>
                    <a:pt x="54" y="14"/>
                  </a:cubicBezTo>
                  <a:cubicBezTo>
                    <a:pt x="53" y="14"/>
                    <a:pt x="53" y="14"/>
                    <a:pt x="53" y="14"/>
                  </a:cubicBezTo>
                  <a:cubicBezTo>
                    <a:pt x="52" y="14"/>
                    <a:pt x="52" y="13"/>
                    <a:pt x="52" y="13"/>
                  </a:cubicBezTo>
                  <a:close/>
                  <a:moveTo>
                    <a:pt x="53" y="15"/>
                  </a:moveTo>
                  <a:cubicBezTo>
                    <a:pt x="53" y="14"/>
                    <a:pt x="53" y="14"/>
                    <a:pt x="53" y="14"/>
                  </a:cubicBezTo>
                  <a:cubicBezTo>
                    <a:pt x="53" y="14"/>
                    <a:pt x="54" y="14"/>
                    <a:pt x="54" y="14"/>
                  </a:cubicBezTo>
                  <a:cubicBezTo>
                    <a:pt x="54" y="14"/>
                    <a:pt x="54" y="15"/>
                    <a:pt x="54" y="15"/>
                  </a:cubicBezTo>
                  <a:cubicBezTo>
                    <a:pt x="54" y="15"/>
                    <a:pt x="53" y="15"/>
                    <a:pt x="53" y="15"/>
                  </a:cubicBezTo>
                  <a:close/>
                  <a:moveTo>
                    <a:pt x="55" y="13"/>
                  </a:moveTo>
                  <a:cubicBezTo>
                    <a:pt x="57" y="13"/>
                    <a:pt x="57" y="13"/>
                    <a:pt x="57" y="13"/>
                  </a:cubicBezTo>
                  <a:cubicBezTo>
                    <a:pt x="57" y="13"/>
                    <a:pt x="56" y="13"/>
                    <a:pt x="55" y="13"/>
                  </a:cubicBezTo>
                  <a:cubicBezTo>
                    <a:pt x="55" y="13"/>
                    <a:pt x="54" y="12"/>
                    <a:pt x="54" y="11"/>
                  </a:cubicBezTo>
                  <a:cubicBezTo>
                    <a:pt x="55" y="10"/>
                    <a:pt x="56" y="10"/>
                    <a:pt x="56" y="10"/>
                  </a:cubicBezTo>
                  <a:cubicBezTo>
                    <a:pt x="55" y="10"/>
                    <a:pt x="54" y="11"/>
                    <a:pt x="53" y="11"/>
                  </a:cubicBezTo>
                  <a:cubicBezTo>
                    <a:pt x="53" y="11"/>
                    <a:pt x="53" y="10"/>
                    <a:pt x="52" y="10"/>
                  </a:cubicBezTo>
                  <a:cubicBezTo>
                    <a:pt x="53" y="9"/>
                    <a:pt x="54" y="8"/>
                    <a:pt x="55" y="8"/>
                  </a:cubicBezTo>
                  <a:cubicBezTo>
                    <a:pt x="57" y="10"/>
                    <a:pt x="58" y="11"/>
                    <a:pt x="58" y="13"/>
                  </a:cubicBezTo>
                  <a:cubicBezTo>
                    <a:pt x="58" y="13"/>
                    <a:pt x="57" y="14"/>
                    <a:pt x="56" y="14"/>
                  </a:cubicBezTo>
                  <a:cubicBezTo>
                    <a:pt x="56" y="14"/>
                    <a:pt x="56" y="14"/>
                    <a:pt x="55" y="14"/>
                  </a:cubicBezTo>
                  <a:cubicBezTo>
                    <a:pt x="55" y="14"/>
                    <a:pt x="55" y="13"/>
                    <a:pt x="55" y="13"/>
                  </a:cubicBezTo>
                  <a:close/>
                  <a:moveTo>
                    <a:pt x="57" y="16"/>
                  </a:moveTo>
                  <a:cubicBezTo>
                    <a:pt x="57" y="16"/>
                    <a:pt x="57" y="17"/>
                    <a:pt x="57" y="17"/>
                  </a:cubicBezTo>
                  <a:cubicBezTo>
                    <a:pt x="57" y="17"/>
                    <a:pt x="57" y="16"/>
                    <a:pt x="57" y="16"/>
                  </a:cubicBezTo>
                  <a:cubicBezTo>
                    <a:pt x="56" y="16"/>
                    <a:pt x="56" y="15"/>
                    <a:pt x="56" y="15"/>
                  </a:cubicBezTo>
                  <a:cubicBezTo>
                    <a:pt x="56" y="15"/>
                    <a:pt x="56" y="14"/>
                    <a:pt x="57" y="14"/>
                  </a:cubicBezTo>
                  <a:cubicBezTo>
                    <a:pt x="57" y="15"/>
                    <a:pt x="58" y="15"/>
                    <a:pt x="58" y="15"/>
                  </a:cubicBezTo>
                  <a:cubicBezTo>
                    <a:pt x="58" y="16"/>
                    <a:pt x="57" y="16"/>
                    <a:pt x="57" y="16"/>
                  </a:cubicBezTo>
                  <a:close/>
                  <a:moveTo>
                    <a:pt x="58" y="14"/>
                  </a:moveTo>
                  <a:cubicBezTo>
                    <a:pt x="58" y="14"/>
                    <a:pt x="57" y="14"/>
                    <a:pt x="57" y="14"/>
                  </a:cubicBezTo>
                  <a:cubicBezTo>
                    <a:pt x="57" y="14"/>
                    <a:pt x="58" y="14"/>
                    <a:pt x="58" y="13"/>
                  </a:cubicBezTo>
                  <a:cubicBezTo>
                    <a:pt x="58" y="14"/>
                    <a:pt x="58" y="14"/>
                    <a:pt x="58" y="14"/>
                  </a:cubicBezTo>
                  <a:close/>
                  <a:moveTo>
                    <a:pt x="60" y="17"/>
                  </a:moveTo>
                  <a:cubicBezTo>
                    <a:pt x="60" y="17"/>
                    <a:pt x="60" y="17"/>
                    <a:pt x="60" y="17"/>
                  </a:cubicBezTo>
                  <a:cubicBezTo>
                    <a:pt x="60" y="17"/>
                    <a:pt x="60" y="17"/>
                    <a:pt x="60" y="17"/>
                  </a:cubicBezTo>
                  <a:cubicBezTo>
                    <a:pt x="60" y="17"/>
                    <a:pt x="60" y="17"/>
                    <a:pt x="60" y="17"/>
                  </a:cubicBezTo>
                  <a:close/>
                  <a:moveTo>
                    <a:pt x="61" y="16"/>
                  </a:moveTo>
                  <a:cubicBezTo>
                    <a:pt x="61" y="16"/>
                    <a:pt x="60" y="16"/>
                    <a:pt x="60" y="16"/>
                  </a:cubicBezTo>
                  <a:cubicBezTo>
                    <a:pt x="60" y="16"/>
                    <a:pt x="60" y="15"/>
                    <a:pt x="60" y="15"/>
                  </a:cubicBezTo>
                  <a:cubicBezTo>
                    <a:pt x="61" y="15"/>
                    <a:pt x="61" y="15"/>
                    <a:pt x="61" y="15"/>
                  </a:cubicBezTo>
                  <a:cubicBezTo>
                    <a:pt x="61" y="15"/>
                    <a:pt x="61" y="16"/>
                    <a:pt x="61" y="16"/>
                  </a:cubicBezTo>
                  <a:close/>
                  <a:moveTo>
                    <a:pt x="83" y="5"/>
                  </a:moveTo>
                  <a:cubicBezTo>
                    <a:pt x="87" y="6"/>
                    <a:pt x="90" y="8"/>
                    <a:pt x="91" y="10"/>
                  </a:cubicBezTo>
                  <a:cubicBezTo>
                    <a:pt x="91" y="10"/>
                    <a:pt x="91" y="10"/>
                    <a:pt x="91" y="10"/>
                  </a:cubicBezTo>
                  <a:cubicBezTo>
                    <a:pt x="90" y="10"/>
                    <a:pt x="89" y="9"/>
                    <a:pt x="87" y="9"/>
                  </a:cubicBezTo>
                  <a:cubicBezTo>
                    <a:pt x="86" y="8"/>
                    <a:pt x="84" y="6"/>
                    <a:pt x="81" y="5"/>
                  </a:cubicBezTo>
                  <a:cubicBezTo>
                    <a:pt x="82" y="5"/>
                    <a:pt x="82" y="5"/>
                    <a:pt x="83" y="5"/>
                  </a:cubicBezTo>
                  <a:close/>
                  <a:moveTo>
                    <a:pt x="91" y="11"/>
                  </a:moveTo>
                  <a:cubicBezTo>
                    <a:pt x="90" y="11"/>
                    <a:pt x="90" y="11"/>
                    <a:pt x="90" y="11"/>
                  </a:cubicBezTo>
                  <a:cubicBezTo>
                    <a:pt x="89" y="10"/>
                    <a:pt x="88" y="10"/>
                    <a:pt x="88" y="9"/>
                  </a:cubicBezTo>
                  <a:cubicBezTo>
                    <a:pt x="89" y="10"/>
                    <a:pt x="89" y="10"/>
                    <a:pt x="91" y="11"/>
                  </a:cubicBezTo>
                  <a:close/>
                  <a:moveTo>
                    <a:pt x="72" y="8"/>
                  </a:moveTo>
                  <a:cubicBezTo>
                    <a:pt x="73" y="8"/>
                    <a:pt x="73" y="8"/>
                    <a:pt x="73" y="9"/>
                  </a:cubicBezTo>
                  <a:cubicBezTo>
                    <a:pt x="70" y="11"/>
                    <a:pt x="67" y="12"/>
                    <a:pt x="66" y="14"/>
                  </a:cubicBezTo>
                  <a:cubicBezTo>
                    <a:pt x="65" y="14"/>
                    <a:pt x="65" y="13"/>
                    <a:pt x="64" y="13"/>
                  </a:cubicBezTo>
                  <a:cubicBezTo>
                    <a:pt x="66" y="10"/>
                    <a:pt x="70" y="9"/>
                    <a:pt x="72" y="8"/>
                  </a:cubicBezTo>
                  <a:close/>
                  <a:moveTo>
                    <a:pt x="63" y="18"/>
                  </a:moveTo>
                  <a:cubicBezTo>
                    <a:pt x="63" y="18"/>
                    <a:pt x="63" y="17"/>
                    <a:pt x="63" y="17"/>
                  </a:cubicBezTo>
                  <a:cubicBezTo>
                    <a:pt x="63" y="16"/>
                    <a:pt x="63" y="14"/>
                    <a:pt x="64" y="13"/>
                  </a:cubicBezTo>
                  <a:cubicBezTo>
                    <a:pt x="65" y="14"/>
                    <a:pt x="65" y="14"/>
                    <a:pt x="65" y="14"/>
                  </a:cubicBezTo>
                  <a:cubicBezTo>
                    <a:pt x="64" y="16"/>
                    <a:pt x="63" y="17"/>
                    <a:pt x="63" y="18"/>
                  </a:cubicBezTo>
                  <a:close/>
                  <a:moveTo>
                    <a:pt x="65" y="20"/>
                  </a:moveTo>
                  <a:cubicBezTo>
                    <a:pt x="66" y="18"/>
                    <a:pt x="66" y="17"/>
                    <a:pt x="67" y="16"/>
                  </a:cubicBezTo>
                  <a:cubicBezTo>
                    <a:pt x="67" y="16"/>
                    <a:pt x="67" y="17"/>
                    <a:pt x="67" y="17"/>
                  </a:cubicBezTo>
                  <a:cubicBezTo>
                    <a:pt x="66" y="19"/>
                    <a:pt x="65" y="20"/>
                    <a:pt x="65" y="20"/>
                  </a:cubicBezTo>
                  <a:close/>
                  <a:moveTo>
                    <a:pt x="73" y="18"/>
                  </a:moveTo>
                  <a:cubicBezTo>
                    <a:pt x="73" y="19"/>
                    <a:pt x="72" y="19"/>
                    <a:pt x="72" y="20"/>
                  </a:cubicBezTo>
                  <a:cubicBezTo>
                    <a:pt x="69" y="17"/>
                    <a:pt x="75" y="14"/>
                    <a:pt x="75" y="14"/>
                  </a:cubicBezTo>
                  <a:cubicBezTo>
                    <a:pt x="72" y="16"/>
                    <a:pt x="70" y="17"/>
                    <a:pt x="69" y="18"/>
                  </a:cubicBezTo>
                  <a:cubicBezTo>
                    <a:pt x="69" y="18"/>
                    <a:pt x="69" y="18"/>
                    <a:pt x="69" y="18"/>
                  </a:cubicBezTo>
                  <a:cubicBezTo>
                    <a:pt x="70" y="14"/>
                    <a:pt x="75" y="12"/>
                    <a:pt x="75" y="12"/>
                  </a:cubicBezTo>
                  <a:cubicBezTo>
                    <a:pt x="72" y="13"/>
                    <a:pt x="70" y="15"/>
                    <a:pt x="68" y="16"/>
                  </a:cubicBezTo>
                  <a:cubicBezTo>
                    <a:pt x="68" y="16"/>
                    <a:pt x="67" y="16"/>
                    <a:pt x="67" y="15"/>
                  </a:cubicBezTo>
                  <a:cubicBezTo>
                    <a:pt x="69" y="13"/>
                    <a:pt x="71" y="11"/>
                    <a:pt x="74" y="9"/>
                  </a:cubicBezTo>
                  <a:cubicBezTo>
                    <a:pt x="77" y="11"/>
                    <a:pt x="79" y="12"/>
                    <a:pt x="80" y="14"/>
                  </a:cubicBezTo>
                  <a:cubicBezTo>
                    <a:pt x="80" y="14"/>
                    <a:pt x="79" y="14"/>
                    <a:pt x="79" y="14"/>
                  </a:cubicBezTo>
                  <a:cubicBezTo>
                    <a:pt x="78" y="14"/>
                    <a:pt x="77" y="13"/>
                    <a:pt x="75" y="13"/>
                  </a:cubicBezTo>
                  <a:cubicBezTo>
                    <a:pt x="75" y="13"/>
                    <a:pt x="77" y="13"/>
                    <a:pt x="79" y="14"/>
                  </a:cubicBezTo>
                  <a:cubicBezTo>
                    <a:pt x="79" y="14"/>
                    <a:pt x="78" y="15"/>
                    <a:pt x="78" y="15"/>
                  </a:cubicBezTo>
                  <a:cubicBezTo>
                    <a:pt x="77" y="14"/>
                    <a:pt x="76" y="14"/>
                    <a:pt x="75" y="13"/>
                  </a:cubicBezTo>
                  <a:cubicBezTo>
                    <a:pt x="75" y="13"/>
                    <a:pt x="76" y="14"/>
                    <a:pt x="77" y="15"/>
                  </a:cubicBezTo>
                  <a:cubicBezTo>
                    <a:pt x="77" y="15"/>
                    <a:pt x="76" y="16"/>
                    <a:pt x="76" y="16"/>
                  </a:cubicBezTo>
                  <a:cubicBezTo>
                    <a:pt x="75" y="16"/>
                    <a:pt x="75" y="15"/>
                    <a:pt x="74" y="15"/>
                  </a:cubicBezTo>
                  <a:cubicBezTo>
                    <a:pt x="74" y="15"/>
                    <a:pt x="75" y="15"/>
                    <a:pt x="76" y="16"/>
                  </a:cubicBezTo>
                  <a:cubicBezTo>
                    <a:pt x="75" y="17"/>
                    <a:pt x="74" y="18"/>
                    <a:pt x="73" y="18"/>
                  </a:cubicBezTo>
                  <a:cubicBezTo>
                    <a:pt x="72" y="18"/>
                    <a:pt x="72" y="18"/>
                    <a:pt x="72" y="18"/>
                  </a:cubicBezTo>
                  <a:cubicBezTo>
                    <a:pt x="72" y="18"/>
                    <a:pt x="73" y="18"/>
                    <a:pt x="73" y="18"/>
                  </a:cubicBezTo>
                  <a:close/>
                  <a:moveTo>
                    <a:pt x="74" y="19"/>
                  </a:moveTo>
                  <a:cubicBezTo>
                    <a:pt x="75" y="19"/>
                    <a:pt x="75" y="19"/>
                    <a:pt x="75" y="19"/>
                  </a:cubicBezTo>
                  <a:cubicBezTo>
                    <a:pt x="75" y="19"/>
                    <a:pt x="75" y="19"/>
                    <a:pt x="75" y="19"/>
                  </a:cubicBezTo>
                  <a:cubicBezTo>
                    <a:pt x="75" y="19"/>
                    <a:pt x="75" y="19"/>
                    <a:pt x="74" y="19"/>
                  </a:cubicBezTo>
                  <a:close/>
                  <a:moveTo>
                    <a:pt x="76" y="19"/>
                  </a:moveTo>
                  <a:cubicBezTo>
                    <a:pt x="76" y="19"/>
                    <a:pt x="76" y="19"/>
                    <a:pt x="76" y="19"/>
                  </a:cubicBezTo>
                  <a:cubicBezTo>
                    <a:pt x="75" y="19"/>
                    <a:pt x="75" y="19"/>
                    <a:pt x="75" y="19"/>
                  </a:cubicBezTo>
                  <a:cubicBezTo>
                    <a:pt x="75" y="18"/>
                    <a:pt x="76" y="18"/>
                    <a:pt x="76" y="17"/>
                  </a:cubicBezTo>
                  <a:cubicBezTo>
                    <a:pt x="76" y="18"/>
                    <a:pt x="76" y="19"/>
                    <a:pt x="76" y="19"/>
                  </a:cubicBezTo>
                  <a:close/>
                  <a:moveTo>
                    <a:pt x="78" y="18"/>
                  </a:moveTo>
                  <a:cubicBezTo>
                    <a:pt x="78" y="18"/>
                    <a:pt x="78" y="18"/>
                    <a:pt x="78" y="19"/>
                  </a:cubicBezTo>
                  <a:cubicBezTo>
                    <a:pt x="78" y="18"/>
                    <a:pt x="77" y="18"/>
                    <a:pt x="77" y="17"/>
                  </a:cubicBezTo>
                  <a:cubicBezTo>
                    <a:pt x="77" y="17"/>
                    <a:pt x="77" y="16"/>
                    <a:pt x="78" y="16"/>
                  </a:cubicBezTo>
                  <a:cubicBezTo>
                    <a:pt x="78" y="17"/>
                    <a:pt x="78" y="17"/>
                    <a:pt x="78" y="18"/>
                  </a:cubicBezTo>
                  <a:close/>
                  <a:moveTo>
                    <a:pt x="79" y="15"/>
                  </a:moveTo>
                  <a:cubicBezTo>
                    <a:pt x="79" y="15"/>
                    <a:pt x="79" y="15"/>
                    <a:pt x="80" y="15"/>
                  </a:cubicBezTo>
                  <a:cubicBezTo>
                    <a:pt x="80" y="15"/>
                    <a:pt x="81" y="15"/>
                    <a:pt x="81" y="15"/>
                  </a:cubicBezTo>
                  <a:cubicBezTo>
                    <a:pt x="81" y="15"/>
                    <a:pt x="81" y="16"/>
                    <a:pt x="81" y="16"/>
                  </a:cubicBezTo>
                  <a:cubicBezTo>
                    <a:pt x="81" y="16"/>
                    <a:pt x="80" y="17"/>
                    <a:pt x="80" y="17"/>
                  </a:cubicBezTo>
                  <a:cubicBezTo>
                    <a:pt x="79" y="17"/>
                    <a:pt x="79" y="16"/>
                    <a:pt x="79" y="15"/>
                  </a:cubicBezTo>
                  <a:close/>
                  <a:moveTo>
                    <a:pt x="80" y="14"/>
                  </a:moveTo>
                  <a:cubicBezTo>
                    <a:pt x="80" y="14"/>
                    <a:pt x="80" y="14"/>
                    <a:pt x="80" y="14"/>
                  </a:cubicBezTo>
                  <a:cubicBezTo>
                    <a:pt x="81" y="14"/>
                    <a:pt x="81" y="15"/>
                    <a:pt x="81" y="15"/>
                  </a:cubicBezTo>
                  <a:cubicBezTo>
                    <a:pt x="81" y="15"/>
                    <a:pt x="80" y="15"/>
                    <a:pt x="80" y="14"/>
                  </a:cubicBezTo>
                  <a:close/>
                  <a:moveTo>
                    <a:pt x="81" y="18"/>
                  </a:moveTo>
                  <a:cubicBezTo>
                    <a:pt x="81" y="18"/>
                    <a:pt x="80" y="18"/>
                    <a:pt x="80" y="18"/>
                  </a:cubicBezTo>
                  <a:cubicBezTo>
                    <a:pt x="80" y="18"/>
                    <a:pt x="80" y="18"/>
                    <a:pt x="80" y="18"/>
                  </a:cubicBezTo>
                  <a:cubicBezTo>
                    <a:pt x="81" y="18"/>
                    <a:pt x="81" y="18"/>
                    <a:pt x="81" y="17"/>
                  </a:cubicBezTo>
                  <a:cubicBezTo>
                    <a:pt x="81" y="17"/>
                    <a:pt x="81" y="18"/>
                    <a:pt x="81" y="18"/>
                  </a:cubicBezTo>
                  <a:close/>
                  <a:moveTo>
                    <a:pt x="75" y="9"/>
                  </a:moveTo>
                  <a:cubicBezTo>
                    <a:pt x="77" y="7"/>
                    <a:pt x="79" y="6"/>
                    <a:pt x="81" y="6"/>
                  </a:cubicBezTo>
                  <a:cubicBezTo>
                    <a:pt x="83" y="7"/>
                    <a:pt x="86" y="9"/>
                    <a:pt x="88" y="12"/>
                  </a:cubicBezTo>
                  <a:cubicBezTo>
                    <a:pt x="88" y="12"/>
                    <a:pt x="87" y="12"/>
                    <a:pt x="86" y="13"/>
                  </a:cubicBezTo>
                  <a:cubicBezTo>
                    <a:pt x="86" y="12"/>
                    <a:pt x="86" y="12"/>
                    <a:pt x="86" y="12"/>
                  </a:cubicBezTo>
                  <a:cubicBezTo>
                    <a:pt x="87" y="12"/>
                    <a:pt x="88" y="12"/>
                    <a:pt x="88" y="12"/>
                  </a:cubicBezTo>
                  <a:cubicBezTo>
                    <a:pt x="87" y="12"/>
                    <a:pt x="86" y="12"/>
                    <a:pt x="86" y="12"/>
                  </a:cubicBezTo>
                  <a:cubicBezTo>
                    <a:pt x="84" y="11"/>
                    <a:pt x="83" y="10"/>
                    <a:pt x="81" y="9"/>
                  </a:cubicBezTo>
                  <a:cubicBezTo>
                    <a:pt x="81" y="9"/>
                    <a:pt x="83" y="10"/>
                    <a:pt x="85" y="12"/>
                  </a:cubicBezTo>
                  <a:cubicBezTo>
                    <a:pt x="84" y="12"/>
                    <a:pt x="83" y="13"/>
                    <a:pt x="83" y="13"/>
                  </a:cubicBezTo>
                  <a:cubicBezTo>
                    <a:pt x="82" y="13"/>
                    <a:pt x="82" y="13"/>
                    <a:pt x="82" y="13"/>
                  </a:cubicBezTo>
                  <a:cubicBezTo>
                    <a:pt x="82" y="12"/>
                    <a:pt x="81" y="12"/>
                    <a:pt x="81" y="12"/>
                  </a:cubicBezTo>
                  <a:cubicBezTo>
                    <a:pt x="81" y="12"/>
                    <a:pt x="81" y="12"/>
                    <a:pt x="81" y="12"/>
                  </a:cubicBezTo>
                  <a:cubicBezTo>
                    <a:pt x="81" y="12"/>
                    <a:pt x="81" y="12"/>
                    <a:pt x="81" y="12"/>
                  </a:cubicBezTo>
                  <a:cubicBezTo>
                    <a:pt x="81" y="12"/>
                    <a:pt x="81" y="12"/>
                    <a:pt x="81" y="12"/>
                  </a:cubicBezTo>
                  <a:cubicBezTo>
                    <a:pt x="82" y="13"/>
                    <a:pt x="82" y="13"/>
                    <a:pt x="82" y="13"/>
                  </a:cubicBezTo>
                  <a:cubicBezTo>
                    <a:pt x="82" y="13"/>
                    <a:pt x="82" y="13"/>
                    <a:pt x="81" y="13"/>
                  </a:cubicBezTo>
                  <a:cubicBezTo>
                    <a:pt x="79" y="11"/>
                    <a:pt x="77" y="10"/>
                    <a:pt x="75" y="9"/>
                  </a:cubicBezTo>
                  <a:close/>
                  <a:moveTo>
                    <a:pt x="83" y="13"/>
                  </a:moveTo>
                  <a:cubicBezTo>
                    <a:pt x="84" y="13"/>
                    <a:pt x="84" y="13"/>
                    <a:pt x="85" y="12"/>
                  </a:cubicBezTo>
                  <a:cubicBezTo>
                    <a:pt x="85" y="13"/>
                    <a:pt x="85" y="13"/>
                    <a:pt x="85" y="13"/>
                  </a:cubicBezTo>
                  <a:cubicBezTo>
                    <a:pt x="85" y="13"/>
                    <a:pt x="85" y="13"/>
                    <a:pt x="85" y="14"/>
                  </a:cubicBezTo>
                  <a:cubicBezTo>
                    <a:pt x="84" y="13"/>
                    <a:pt x="84" y="13"/>
                    <a:pt x="83" y="13"/>
                  </a:cubicBezTo>
                  <a:close/>
                  <a:moveTo>
                    <a:pt x="84" y="14"/>
                  </a:moveTo>
                  <a:cubicBezTo>
                    <a:pt x="84" y="14"/>
                    <a:pt x="84" y="14"/>
                    <a:pt x="84" y="14"/>
                  </a:cubicBezTo>
                  <a:cubicBezTo>
                    <a:pt x="84" y="14"/>
                    <a:pt x="84" y="14"/>
                    <a:pt x="83" y="13"/>
                  </a:cubicBezTo>
                  <a:cubicBezTo>
                    <a:pt x="84" y="14"/>
                    <a:pt x="84" y="14"/>
                    <a:pt x="84" y="14"/>
                  </a:cubicBezTo>
                  <a:close/>
                  <a:moveTo>
                    <a:pt x="86" y="14"/>
                  </a:moveTo>
                  <a:cubicBezTo>
                    <a:pt x="86" y="14"/>
                    <a:pt x="86" y="14"/>
                    <a:pt x="86" y="15"/>
                  </a:cubicBezTo>
                  <a:cubicBezTo>
                    <a:pt x="86" y="14"/>
                    <a:pt x="86" y="14"/>
                    <a:pt x="85" y="14"/>
                  </a:cubicBezTo>
                  <a:cubicBezTo>
                    <a:pt x="86" y="14"/>
                    <a:pt x="86" y="14"/>
                    <a:pt x="86" y="14"/>
                  </a:cubicBezTo>
                  <a:close/>
                  <a:moveTo>
                    <a:pt x="82" y="14"/>
                  </a:moveTo>
                  <a:cubicBezTo>
                    <a:pt x="82" y="13"/>
                    <a:pt x="82" y="13"/>
                    <a:pt x="83" y="13"/>
                  </a:cubicBezTo>
                  <a:cubicBezTo>
                    <a:pt x="83" y="14"/>
                    <a:pt x="83" y="14"/>
                    <a:pt x="84" y="14"/>
                  </a:cubicBezTo>
                  <a:cubicBezTo>
                    <a:pt x="83" y="14"/>
                    <a:pt x="83" y="15"/>
                    <a:pt x="83" y="15"/>
                  </a:cubicBezTo>
                  <a:cubicBezTo>
                    <a:pt x="83" y="14"/>
                    <a:pt x="82" y="14"/>
                    <a:pt x="82" y="14"/>
                  </a:cubicBezTo>
                  <a:close/>
                  <a:moveTo>
                    <a:pt x="85" y="16"/>
                  </a:moveTo>
                  <a:cubicBezTo>
                    <a:pt x="84" y="16"/>
                    <a:pt x="84" y="16"/>
                    <a:pt x="84" y="16"/>
                  </a:cubicBezTo>
                  <a:cubicBezTo>
                    <a:pt x="84" y="16"/>
                    <a:pt x="84" y="16"/>
                    <a:pt x="83" y="15"/>
                  </a:cubicBezTo>
                  <a:cubicBezTo>
                    <a:pt x="84" y="15"/>
                    <a:pt x="84" y="15"/>
                    <a:pt x="84" y="15"/>
                  </a:cubicBezTo>
                  <a:cubicBezTo>
                    <a:pt x="85" y="15"/>
                    <a:pt x="85" y="16"/>
                    <a:pt x="85" y="16"/>
                  </a:cubicBezTo>
                  <a:close/>
                  <a:moveTo>
                    <a:pt x="85" y="14"/>
                  </a:moveTo>
                  <a:cubicBezTo>
                    <a:pt x="85" y="14"/>
                    <a:pt x="85" y="14"/>
                    <a:pt x="85" y="14"/>
                  </a:cubicBezTo>
                  <a:cubicBezTo>
                    <a:pt x="86" y="15"/>
                    <a:pt x="86" y="15"/>
                    <a:pt x="87" y="15"/>
                  </a:cubicBezTo>
                  <a:cubicBezTo>
                    <a:pt x="87" y="16"/>
                    <a:pt x="87" y="16"/>
                    <a:pt x="87" y="16"/>
                  </a:cubicBezTo>
                  <a:cubicBezTo>
                    <a:pt x="87" y="16"/>
                    <a:pt x="86" y="16"/>
                    <a:pt x="86" y="16"/>
                  </a:cubicBezTo>
                  <a:cubicBezTo>
                    <a:pt x="86" y="15"/>
                    <a:pt x="85" y="15"/>
                    <a:pt x="85" y="14"/>
                  </a:cubicBezTo>
                  <a:close/>
                  <a:moveTo>
                    <a:pt x="86" y="16"/>
                  </a:moveTo>
                  <a:cubicBezTo>
                    <a:pt x="86" y="16"/>
                    <a:pt x="87" y="16"/>
                    <a:pt x="87" y="16"/>
                  </a:cubicBezTo>
                  <a:cubicBezTo>
                    <a:pt x="87" y="16"/>
                    <a:pt x="87" y="16"/>
                    <a:pt x="87" y="17"/>
                  </a:cubicBezTo>
                  <a:cubicBezTo>
                    <a:pt x="87" y="17"/>
                    <a:pt x="87" y="17"/>
                    <a:pt x="87" y="17"/>
                  </a:cubicBezTo>
                  <a:cubicBezTo>
                    <a:pt x="87" y="16"/>
                    <a:pt x="86" y="16"/>
                    <a:pt x="86" y="16"/>
                  </a:cubicBezTo>
                  <a:close/>
                  <a:moveTo>
                    <a:pt x="87" y="18"/>
                  </a:moveTo>
                  <a:cubicBezTo>
                    <a:pt x="87" y="18"/>
                    <a:pt x="87" y="18"/>
                    <a:pt x="87" y="18"/>
                  </a:cubicBezTo>
                  <a:cubicBezTo>
                    <a:pt x="87" y="17"/>
                    <a:pt x="87" y="17"/>
                    <a:pt x="87" y="17"/>
                  </a:cubicBezTo>
                  <a:cubicBezTo>
                    <a:pt x="87" y="17"/>
                    <a:pt x="87" y="17"/>
                    <a:pt x="87" y="17"/>
                  </a:cubicBezTo>
                  <a:cubicBezTo>
                    <a:pt x="87" y="17"/>
                    <a:pt x="87" y="17"/>
                    <a:pt x="87" y="18"/>
                  </a:cubicBezTo>
                  <a:close/>
                  <a:moveTo>
                    <a:pt x="90" y="17"/>
                  </a:moveTo>
                  <a:cubicBezTo>
                    <a:pt x="89" y="16"/>
                    <a:pt x="89" y="14"/>
                    <a:pt x="87" y="13"/>
                  </a:cubicBezTo>
                  <a:cubicBezTo>
                    <a:pt x="87" y="13"/>
                    <a:pt x="88" y="12"/>
                    <a:pt x="88" y="12"/>
                  </a:cubicBezTo>
                  <a:cubicBezTo>
                    <a:pt x="90" y="14"/>
                    <a:pt x="90" y="15"/>
                    <a:pt x="90" y="17"/>
                  </a:cubicBezTo>
                  <a:cubicBezTo>
                    <a:pt x="90" y="17"/>
                    <a:pt x="90" y="17"/>
                    <a:pt x="90" y="17"/>
                  </a:cubicBezTo>
                  <a:close/>
                  <a:moveTo>
                    <a:pt x="90" y="11"/>
                  </a:moveTo>
                  <a:cubicBezTo>
                    <a:pt x="90" y="11"/>
                    <a:pt x="91" y="11"/>
                    <a:pt x="91" y="11"/>
                  </a:cubicBezTo>
                  <a:cubicBezTo>
                    <a:pt x="91" y="11"/>
                    <a:pt x="91" y="11"/>
                    <a:pt x="92" y="11"/>
                  </a:cubicBezTo>
                  <a:cubicBezTo>
                    <a:pt x="92" y="12"/>
                    <a:pt x="92" y="13"/>
                    <a:pt x="92" y="14"/>
                  </a:cubicBezTo>
                  <a:cubicBezTo>
                    <a:pt x="92" y="13"/>
                    <a:pt x="91" y="12"/>
                    <a:pt x="90" y="11"/>
                  </a:cubicBezTo>
                  <a:close/>
                  <a:moveTo>
                    <a:pt x="95" y="15"/>
                  </a:moveTo>
                  <a:cubicBezTo>
                    <a:pt x="95" y="14"/>
                    <a:pt x="94" y="13"/>
                    <a:pt x="94" y="13"/>
                  </a:cubicBezTo>
                  <a:cubicBezTo>
                    <a:pt x="95" y="13"/>
                    <a:pt x="95" y="13"/>
                    <a:pt x="96" y="14"/>
                  </a:cubicBezTo>
                  <a:cubicBezTo>
                    <a:pt x="95" y="15"/>
                    <a:pt x="95" y="15"/>
                    <a:pt x="95" y="15"/>
                  </a:cubicBezTo>
                  <a:close/>
                  <a:moveTo>
                    <a:pt x="96" y="12"/>
                  </a:moveTo>
                  <a:cubicBezTo>
                    <a:pt x="96" y="12"/>
                    <a:pt x="96" y="13"/>
                    <a:pt x="96" y="13"/>
                  </a:cubicBezTo>
                  <a:cubicBezTo>
                    <a:pt x="95" y="13"/>
                    <a:pt x="94" y="12"/>
                    <a:pt x="93" y="12"/>
                  </a:cubicBezTo>
                  <a:cubicBezTo>
                    <a:pt x="93" y="11"/>
                    <a:pt x="93" y="11"/>
                    <a:pt x="92" y="10"/>
                  </a:cubicBezTo>
                  <a:cubicBezTo>
                    <a:pt x="94" y="9"/>
                    <a:pt x="95" y="9"/>
                    <a:pt x="96" y="9"/>
                  </a:cubicBezTo>
                  <a:cubicBezTo>
                    <a:pt x="96" y="9"/>
                    <a:pt x="96" y="10"/>
                    <a:pt x="96" y="11"/>
                  </a:cubicBezTo>
                  <a:cubicBezTo>
                    <a:pt x="95" y="11"/>
                    <a:pt x="94" y="11"/>
                    <a:pt x="94" y="11"/>
                  </a:cubicBezTo>
                  <a:cubicBezTo>
                    <a:pt x="95" y="11"/>
                    <a:pt x="95" y="11"/>
                    <a:pt x="96" y="12"/>
                  </a:cubicBezTo>
                  <a:close/>
                  <a:moveTo>
                    <a:pt x="98" y="15"/>
                  </a:moveTo>
                  <a:cubicBezTo>
                    <a:pt x="98" y="15"/>
                    <a:pt x="98" y="15"/>
                    <a:pt x="98" y="15"/>
                  </a:cubicBezTo>
                  <a:cubicBezTo>
                    <a:pt x="99" y="14"/>
                    <a:pt x="98" y="13"/>
                    <a:pt x="98" y="13"/>
                  </a:cubicBezTo>
                  <a:cubicBezTo>
                    <a:pt x="99" y="13"/>
                    <a:pt x="99" y="13"/>
                    <a:pt x="99" y="13"/>
                  </a:cubicBezTo>
                  <a:cubicBezTo>
                    <a:pt x="99" y="14"/>
                    <a:pt x="99" y="14"/>
                    <a:pt x="98" y="15"/>
                  </a:cubicBezTo>
                  <a:close/>
                  <a:moveTo>
                    <a:pt x="113" y="4"/>
                  </a:moveTo>
                  <a:cubicBezTo>
                    <a:pt x="113" y="5"/>
                    <a:pt x="114" y="5"/>
                    <a:pt x="114" y="5"/>
                  </a:cubicBezTo>
                  <a:cubicBezTo>
                    <a:pt x="113" y="5"/>
                    <a:pt x="113" y="5"/>
                    <a:pt x="112" y="6"/>
                  </a:cubicBezTo>
                  <a:cubicBezTo>
                    <a:pt x="112" y="5"/>
                    <a:pt x="112" y="5"/>
                    <a:pt x="111" y="5"/>
                  </a:cubicBezTo>
                  <a:cubicBezTo>
                    <a:pt x="112" y="5"/>
                    <a:pt x="113" y="5"/>
                    <a:pt x="113" y="4"/>
                  </a:cubicBezTo>
                  <a:close/>
                  <a:moveTo>
                    <a:pt x="113" y="9"/>
                  </a:moveTo>
                  <a:cubicBezTo>
                    <a:pt x="112" y="9"/>
                    <a:pt x="111" y="8"/>
                    <a:pt x="110" y="8"/>
                  </a:cubicBezTo>
                  <a:cubicBezTo>
                    <a:pt x="111" y="7"/>
                    <a:pt x="112" y="7"/>
                    <a:pt x="112" y="6"/>
                  </a:cubicBezTo>
                  <a:cubicBezTo>
                    <a:pt x="114" y="8"/>
                    <a:pt x="116" y="9"/>
                    <a:pt x="117" y="10"/>
                  </a:cubicBezTo>
                  <a:cubicBezTo>
                    <a:pt x="116" y="10"/>
                    <a:pt x="115" y="9"/>
                    <a:pt x="114" y="9"/>
                  </a:cubicBezTo>
                  <a:cubicBezTo>
                    <a:pt x="114" y="9"/>
                    <a:pt x="114" y="9"/>
                    <a:pt x="114" y="9"/>
                  </a:cubicBezTo>
                  <a:cubicBezTo>
                    <a:pt x="114" y="9"/>
                    <a:pt x="114" y="9"/>
                    <a:pt x="113" y="9"/>
                  </a:cubicBezTo>
                  <a:close/>
                  <a:moveTo>
                    <a:pt x="112" y="10"/>
                  </a:moveTo>
                  <a:cubicBezTo>
                    <a:pt x="111" y="10"/>
                    <a:pt x="110" y="11"/>
                    <a:pt x="109" y="11"/>
                  </a:cubicBezTo>
                  <a:cubicBezTo>
                    <a:pt x="109" y="11"/>
                    <a:pt x="108" y="10"/>
                    <a:pt x="108" y="10"/>
                  </a:cubicBezTo>
                  <a:cubicBezTo>
                    <a:pt x="108" y="9"/>
                    <a:pt x="109" y="9"/>
                    <a:pt x="110" y="8"/>
                  </a:cubicBezTo>
                  <a:cubicBezTo>
                    <a:pt x="111" y="8"/>
                    <a:pt x="112" y="9"/>
                    <a:pt x="113" y="9"/>
                  </a:cubicBezTo>
                  <a:cubicBezTo>
                    <a:pt x="113" y="9"/>
                    <a:pt x="113" y="9"/>
                    <a:pt x="112" y="10"/>
                  </a:cubicBezTo>
                  <a:cubicBezTo>
                    <a:pt x="112" y="9"/>
                    <a:pt x="111" y="9"/>
                    <a:pt x="110" y="9"/>
                  </a:cubicBezTo>
                  <a:cubicBezTo>
                    <a:pt x="110" y="9"/>
                    <a:pt x="111" y="9"/>
                    <a:pt x="112" y="10"/>
                  </a:cubicBezTo>
                  <a:close/>
                  <a:moveTo>
                    <a:pt x="111" y="5"/>
                  </a:moveTo>
                  <a:cubicBezTo>
                    <a:pt x="111" y="5"/>
                    <a:pt x="111" y="6"/>
                    <a:pt x="112" y="6"/>
                  </a:cubicBezTo>
                  <a:cubicBezTo>
                    <a:pt x="110" y="7"/>
                    <a:pt x="108" y="8"/>
                    <a:pt x="107" y="9"/>
                  </a:cubicBezTo>
                  <a:cubicBezTo>
                    <a:pt x="106" y="9"/>
                    <a:pt x="105" y="9"/>
                    <a:pt x="105" y="8"/>
                  </a:cubicBezTo>
                  <a:cubicBezTo>
                    <a:pt x="107" y="7"/>
                    <a:pt x="109" y="6"/>
                    <a:pt x="111" y="5"/>
                  </a:cubicBezTo>
                  <a:close/>
                  <a:moveTo>
                    <a:pt x="104" y="9"/>
                  </a:moveTo>
                  <a:cubicBezTo>
                    <a:pt x="105" y="9"/>
                    <a:pt x="106" y="9"/>
                    <a:pt x="106" y="10"/>
                  </a:cubicBezTo>
                  <a:cubicBezTo>
                    <a:pt x="105" y="10"/>
                    <a:pt x="105" y="11"/>
                    <a:pt x="104" y="11"/>
                  </a:cubicBezTo>
                  <a:cubicBezTo>
                    <a:pt x="104" y="11"/>
                    <a:pt x="103" y="11"/>
                    <a:pt x="103" y="10"/>
                  </a:cubicBezTo>
                  <a:cubicBezTo>
                    <a:pt x="103" y="10"/>
                    <a:pt x="104" y="9"/>
                    <a:pt x="104" y="9"/>
                  </a:cubicBezTo>
                  <a:close/>
                  <a:moveTo>
                    <a:pt x="101" y="16"/>
                  </a:moveTo>
                  <a:cubicBezTo>
                    <a:pt x="101" y="16"/>
                    <a:pt x="101" y="15"/>
                    <a:pt x="101" y="14"/>
                  </a:cubicBezTo>
                  <a:cubicBezTo>
                    <a:pt x="101" y="15"/>
                    <a:pt x="101" y="15"/>
                    <a:pt x="101" y="15"/>
                  </a:cubicBezTo>
                  <a:cubicBezTo>
                    <a:pt x="101" y="15"/>
                    <a:pt x="101" y="16"/>
                    <a:pt x="101" y="16"/>
                  </a:cubicBezTo>
                  <a:close/>
                  <a:moveTo>
                    <a:pt x="101" y="14"/>
                  </a:moveTo>
                  <a:cubicBezTo>
                    <a:pt x="102" y="12"/>
                    <a:pt x="102" y="11"/>
                    <a:pt x="103" y="10"/>
                  </a:cubicBezTo>
                  <a:cubicBezTo>
                    <a:pt x="103" y="11"/>
                    <a:pt x="104" y="11"/>
                    <a:pt x="104" y="11"/>
                  </a:cubicBezTo>
                  <a:cubicBezTo>
                    <a:pt x="103" y="12"/>
                    <a:pt x="102" y="13"/>
                    <a:pt x="102" y="14"/>
                  </a:cubicBezTo>
                  <a:cubicBezTo>
                    <a:pt x="102" y="14"/>
                    <a:pt x="101" y="14"/>
                    <a:pt x="101" y="14"/>
                  </a:cubicBezTo>
                  <a:close/>
                  <a:moveTo>
                    <a:pt x="104" y="17"/>
                  </a:moveTo>
                  <a:cubicBezTo>
                    <a:pt x="104" y="17"/>
                    <a:pt x="104" y="16"/>
                    <a:pt x="104" y="16"/>
                  </a:cubicBezTo>
                  <a:cubicBezTo>
                    <a:pt x="104" y="16"/>
                    <a:pt x="104" y="15"/>
                    <a:pt x="104" y="15"/>
                  </a:cubicBezTo>
                  <a:cubicBezTo>
                    <a:pt x="105" y="15"/>
                    <a:pt x="105" y="15"/>
                    <a:pt x="105" y="15"/>
                  </a:cubicBezTo>
                  <a:cubicBezTo>
                    <a:pt x="105" y="16"/>
                    <a:pt x="104" y="16"/>
                    <a:pt x="104" y="17"/>
                  </a:cubicBezTo>
                  <a:close/>
                  <a:moveTo>
                    <a:pt x="105" y="15"/>
                  </a:moveTo>
                  <a:cubicBezTo>
                    <a:pt x="105" y="15"/>
                    <a:pt x="105" y="15"/>
                    <a:pt x="104" y="15"/>
                  </a:cubicBezTo>
                  <a:cubicBezTo>
                    <a:pt x="105" y="14"/>
                    <a:pt x="105" y="13"/>
                    <a:pt x="105" y="13"/>
                  </a:cubicBezTo>
                  <a:cubicBezTo>
                    <a:pt x="106" y="13"/>
                    <a:pt x="106" y="13"/>
                    <a:pt x="106" y="14"/>
                  </a:cubicBezTo>
                  <a:cubicBezTo>
                    <a:pt x="106" y="14"/>
                    <a:pt x="105" y="15"/>
                    <a:pt x="105" y="15"/>
                  </a:cubicBezTo>
                  <a:close/>
                  <a:moveTo>
                    <a:pt x="107" y="13"/>
                  </a:moveTo>
                  <a:cubicBezTo>
                    <a:pt x="106" y="13"/>
                    <a:pt x="106" y="13"/>
                    <a:pt x="106" y="12"/>
                  </a:cubicBezTo>
                  <a:cubicBezTo>
                    <a:pt x="106" y="12"/>
                    <a:pt x="107" y="11"/>
                    <a:pt x="107" y="11"/>
                  </a:cubicBezTo>
                  <a:cubicBezTo>
                    <a:pt x="108" y="11"/>
                    <a:pt x="108" y="12"/>
                    <a:pt x="108" y="12"/>
                  </a:cubicBezTo>
                  <a:cubicBezTo>
                    <a:pt x="108" y="12"/>
                    <a:pt x="107" y="13"/>
                    <a:pt x="107" y="13"/>
                  </a:cubicBezTo>
                  <a:cubicBezTo>
                    <a:pt x="107" y="13"/>
                    <a:pt x="107" y="13"/>
                    <a:pt x="107" y="13"/>
                  </a:cubicBezTo>
                  <a:close/>
                  <a:moveTo>
                    <a:pt x="107" y="18"/>
                  </a:moveTo>
                  <a:cubicBezTo>
                    <a:pt x="107" y="17"/>
                    <a:pt x="107" y="17"/>
                    <a:pt x="107" y="16"/>
                  </a:cubicBezTo>
                  <a:cubicBezTo>
                    <a:pt x="107" y="17"/>
                    <a:pt x="107" y="17"/>
                    <a:pt x="107" y="18"/>
                  </a:cubicBezTo>
                  <a:close/>
                  <a:moveTo>
                    <a:pt x="108" y="15"/>
                  </a:moveTo>
                  <a:cubicBezTo>
                    <a:pt x="108" y="15"/>
                    <a:pt x="108" y="15"/>
                    <a:pt x="108" y="15"/>
                  </a:cubicBezTo>
                  <a:cubicBezTo>
                    <a:pt x="108" y="14"/>
                    <a:pt x="108" y="14"/>
                    <a:pt x="108" y="14"/>
                  </a:cubicBezTo>
                  <a:cubicBezTo>
                    <a:pt x="109" y="14"/>
                    <a:pt x="109" y="14"/>
                    <a:pt x="109" y="14"/>
                  </a:cubicBezTo>
                  <a:cubicBezTo>
                    <a:pt x="109" y="15"/>
                    <a:pt x="109" y="15"/>
                    <a:pt x="108" y="15"/>
                  </a:cubicBezTo>
                  <a:close/>
                  <a:moveTo>
                    <a:pt x="108" y="14"/>
                  </a:moveTo>
                  <a:cubicBezTo>
                    <a:pt x="109" y="13"/>
                    <a:pt x="109" y="13"/>
                    <a:pt x="109" y="13"/>
                  </a:cubicBezTo>
                  <a:cubicBezTo>
                    <a:pt x="110" y="13"/>
                    <a:pt x="110" y="13"/>
                    <a:pt x="110" y="14"/>
                  </a:cubicBezTo>
                  <a:cubicBezTo>
                    <a:pt x="110" y="14"/>
                    <a:pt x="110" y="14"/>
                    <a:pt x="109" y="14"/>
                  </a:cubicBezTo>
                  <a:cubicBezTo>
                    <a:pt x="109" y="14"/>
                    <a:pt x="109" y="14"/>
                    <a:pt x="108" y="14"/>
                  </a:cubicBezTo>
                  <a:close/>
                  <a:moveTo>
                    <a:pt x="110" y="17"/>
                  </a:moveTo>
                  <a:cubicBezTo>
                    <a:pt x="110" y="17"/>
                    <a:pt x="110" y="16"/>
                    <a:pt x="110" y="15"/>
                  </a:cubicBezTo>
                  <a:cubicBezTo>
                    <a:pt x="110" y="15"/>
                    <a:pt x="111" y="15"/>
                    <a:pt x="111" y="15"/>
                  </a:cubicBezTo>
                  <a:cubicBezTo>
                    <a:pt x="111" y="16"/>
                    <a:pt x="111" y="16"/>
                    <a:pt x="111" y="16"/>
                  </a:cubicBezTo>
                  <a:cubicBezTo>
                    <a:pt x="111" y="16"/>
                    <a:pt x="111" y="17"/>
                    <a:pt x="110" y="17"/>
                  </a:cubicBezTo>
                  <a:close/>
                  <a:moveTo>
                    <a:pt x="110" y="15"/>
                  </a:moveTo>
                  <a:cubicBezTo>
                    <a:pt x="110" y="14"/>
                    <a:pt x="110" y="14"/>
                    <a:pt x="110" y="14"/>
                  </a:cubicBezTo>
                  <a:cubicBezTo>
                    <a:pt x="110" y="14"/>
                    <a:pt x="111" y="15"/>
                    <a:pt x="111" y="15"/>
                  </a:cubicBezTo>
                  <a:cubicBezTo>
                    <a:pt x="111" y="15"/>
                    <a:pt x="110" y="15"/>
                    <a:pt x="110" y="15"/>
                  </a:cubicBezTo>
                  <a:close/>
                  <a:moveTo>
                    <a:pt x="110" y="12"/>
                  </a:moveTo>
                  <a:cubicBezTo>
                    <a:pt x="110" y="12"/>
                    <a:pt x="110" y="12"/>
                    <a:pt x="110" y="11"/>
                  </a:cubicBezTo>
                  <a:cubicBezTo>
                    <a:pt x="111" y="12"/>
                    <a:pt x="111" y="12"/>
                    <a:pt x="112" y="12"/>
                  </a:cubicBezTo>
                  <a:cubicBezTo>
                    <a:pt x="112" y="13"/>
                    <a:pt x="111" y="13"/>
                    <a:pt x="111" y="13"/>
                  </a:cubicBezTo>
                  <a:cubicBezTo>
                    <a:pt x="111" y="12"/>
                    <a:pt x="110" y="12"/>
                    <a:pt x="110" y="12"/>
                  </a:cubicBezTo>
                  <a:close/>
                  <a:moveTo>
                    <a:pt x="113" y="15"/>
                  </a:moveTo>
                  <a:cubicBezTo>
                    <a:pt x="113" y="15"/>
                    <a:pt x="113" y="15"/>
                    <a:pt x="113" y="15"/>
                  </a:cubicBezTo>
                  <a:cubicBezTo>
                    <a:pt x="113" y="15"/>
                    <a:pt x="113" y="15"/>
                    <a:pt x="113" y="15"/>
                  </a:cubicBezTo>
                  <a:cubicBezTo>
                    <a:pt x="113" y="15"/>
                    <a:pt x="113" y="15"/>
                    <a:pt x="113" y="15"/>
                  </a:cubicBezTo>
                  <a:close/>
                  <a:moveTo>
                    <a:pt x="113" y="15"/>
                  </a:moveTo>
                  <a:cubicBezTo>
                    <a:pt x="113" y="15"/>
                    <a:pt x="113" y="15"/>
                    <a:pt x="113" y="15"/>
                  </a:cubicBezTo>
                  <a:cubicBezTo>
                    <a:pt x="112" y="14"/>
                    <a:pt x="112" y="14"/>
                    <a:pt x="111" y="13"/>
                  </a:cubicBezTo>
                  <a:cubicBezTo>
                    <a:pt x="112" y="13"/>
                    <a:pt x="112" y="13"/>
                    <a:pt x="112" y="13"/>
                  </a:cubicBezTo>
                  <a:cubicBezTo>
                    <a:pt x="113" y="13"/>
                    <a:pt x="113" y="14"/>
                    <a:pt x="114" y="14"/>
                  </a:cubicBezTo>
                  <a:cubicBezTo>
                    <a:pt x="114" y="14"/>
                    <a:pt x="113" y="15"/>
                    <a:pt x="113" y="15"/>
                  </a:cubicBezTo>
                  <a:close/>
                  <a:moveTo>
                    <a:pt x="114" y="16"/>
                  </a:moveTo>
                  <a:cubicBezTo>
                    <a:pt x="114" y="16"/>
                    <a:pt x="114" y="16"/>
                    <a:pt x="114" y="16"/>
                  </a:cubicBezTo>
                  <a:cubicBezTo>
                    <a:pt x="114" y="16"/>
                    <a:pt x="114" y="16"/>
                    <a:pt x="114" y="16"/>
                  </a:cubicBezTo>
                  <a:cubicBezTo>
                    <a:pt x="114" y="16"/>
                    <a:pt x="114" y="16"/>
                    <a:pt x="114" y="16"/>
                  </a:cubicBezTo>
                  <a:close/>
                  <a:moveTo>
                    <a:pt x="112" y="12"/>
                  </a:moveTo>
                  <a:cubicBezTo>
                    <a:pt x="113" y="12"/>
                    <a:pt x="114" y="11"/>
                    <a:pt x="114" y="11"/>
                  </a:cubicBezTo>
                  <a:cubicBezTo>
                    <a:pt x="113" y="12"/>
                    <a:pt x="113" y="12"/>
                    <a:pt x="112" y="12"/>
                  </a:cubicBezTo>
                  <a:cubicBezTo>
                    <a:pt x="112" y="12"/>
                    <a:pt x="111" y="12"/>
                    <a:pt x="110" y="11"/>
                  </a:cubicBezTo>
                  <a:cubicBezTo>
                    <a:pt x="111" y="11"/>
                    <a:pt x="112" y="10"/>
                    <a:pt x="112" y="10"/>
                  </a:cubicBezTo>
                  <a:cubicBezTo>
                    <a:pt x="113" y="11"/>
                    <a:pt x="115" y="12"/>
                    <a:pt x="115" y="13"/>
                  </a:cubicBezTo>
                  <a:cubicBezTo>
                    <a:pt x="115" y="13"/>
                    <a:pt x="115" y="14"/>
                    <a:pt x="114" y="14"/>
                  </a:cubicBezTo>
                  <a:cubicBezTo>
                    <a:pt x="114" y="13"/>
                    <a:pt x="113" y="13"/>
                    <a:pt x="112" y="12"/>
                  </a:cubicBezTo>
                  <a:close/>
                  <a:moveTo>
                    <a:pt x="116" y="16"/>
                  </a:moveTo>
                  <a:cubicBezTo>
                    <a:pt x="116" y="16"/>
                    <a:pt x="116" y="16"/>
                    <a:pt x="116" y="16"/>
                  </a:cubicBezTo>
                  <a:cubicBezTo>
                    <a:pt x="116" y="15"/>
                    <a:pt x="116" y="15"/>
                    <a:pt x="115" y="15"/>
                  </a:cubicBezTo>
                  <a:cubicBezTo>
                    <a:pt x="115" y="14"/>
                    <a:pt x="116" y="14"/>
                    <a:pt x="116" y="14"/>
                  </a:cubicBezTo>
                  <a:cubicBezTo>
                    <a:pt x="116" y="15"/>
                    <a:pt x="116" y="15"/>
                    <a:pt x="117" y="16"/>
                  </a:cubicBezTo>
                  <a:cubicBezTo>
                    <a:pt x="116" y="16"/>
                    <a:pt x="116" y="16"/>
                    <a:pt x="116" y="16"/>
                  </a:cubicBezTo>
                  <a:close/>
                  <a:moveTo>
                    <a:pt x="113" y="10"/>
                  </a:moveTo>
                  <a:cubicBezTo>
                    <a:pt x="113" y="10"/>
                    <a:pt x="113" y="9"/>
                    <a:pt x="113" y="9"/>
                  </a:cubicBezTo>
                  <a:cubicBezTo>
                    <a:pt x="115" y="10"/>
                    <a:pt x="116" y="10"/>
                    <a:pt x="118" y="11"/>
                  </a:cubicBezTo>
                  <a:cubicBezTo>
                    <a:pt x="118" y="11"/>
                    <a:pt x="118" y="12"/>
                    <a:pt x="118" y="12"/>
                  </a:cubicBezTo>
                  <a:cubicBezTo>
                    <a:pt x="118" y="12"/>
                    <a:pt x="117" y="12"/>
                    <a:pt x="117" y="13"/>
                  </a:cubicBezTo>
                  <a:cubicBezTo>
                    <a:pt x="116" y="12"/>
                    <a:pt x="114" y="11"/>
                    <a:pt x="113" y="10"/>
                  </a:cubicBezTo>
                  <a:close/>
                  <a:moveTo>
                    <a:pt x="117" y="13"/>
                  </a:moveTo>
                  <a:cubicBezTo>
                    <a:pt x="118" y="13"/>
                    <a:pt x="118" y="13"/>
                    <a:pt x="119" y="12"/>
                  </a:cubicBezTo>
                  <a:cubicBezTo>
                    <a:pt x="119" y="13"/>
                    <a:pt x="119" y="13"/>
                    <a:pt x="119" y="14"/>
                  </a:cubicBezTo>
                  <a:cubicBezTo>
                    <a:pt x="119" y="14"/>
                    <a:pt x="119" y="14"/>
                    <a:pt x="118" y="14"/>
                  </a:cubicBezTo>
                  <a:cubicBezTo>
                    <a:pt x="118" y="14"/>
                    <a:pt x="118" y="14"/>
                    <a:pt x="117" y="13"/>
                  </a:cubicBezTo>
                  <a:close/>
                  <a:moveTo>
                    <a:pt x="119" y="15"/>
                  </a:moveTo>
                  <a:cubicBezTo>
                    <a:pt x="119" y="15"/>
                    <a:pt x="119" y="15"/>
                    <a:pt x="120" y="15"/>
                  </a:cubicBezTo>
                  <a:cubicBezTo>
                    <a:pt x="120" y="15"/>
                    <a:pt x="120" y="15"/>
                    <a:pt x="120" y="15"/>
                  </a:cubicBezTo>
                  <a:cubicBezTo>
                    <a:pt x="120" y="15"/>
                    <a:pt x="119" y="15"/>
                    <a:pt x="119" y="16"/>
                  </a:cubicBezTo>
                  <a:cubicBezTo>
                    <a:pt x="119" y="15"/>
                    <a:pt x="119" y="15"/>
                    <a:pt x="119" y="15"/>
                  </a:cubicBezTo>
                  <a:close/>
                  <a:moveTo>
                    <a:pt x="119" y="16"/>
                  </a:moveTo>
                  <a:cubicBezTo>
                    <a:pt x="119" y="16"/>
                    <a:pt x="120" y="16"/>
                    <a:pt x="120" y="15"/>
                  </a:cubicBezTo>
                  <a:cubicBezTo>
                    <a:pt x="120" y="16"/>
                    <a:pt x="120" y="16"/>
                    <a:pt x="120" y="16"/>
                  </a:cubicBezTo>
                  <a:cubicBezTo>
                    <a:pt x="120" y="16"/>
                    <a:pt x="119" y="16"/>
                    <a:pt x="119" y="16"/>
                  </a:cubicBezTo>
                  <a:cubicBezTo>
                    <a:pt x="119" y="16"/>
                    <a:pt x="119" y="16"/>
                    <a:pt x="119" y="16"/>
                  </a:cubicBezTo>
                  <a:close/>
                  <a:moveTo>
                    <a:pt x="120" y="16"/>
                  </a:moveTo>
                  <a:cubicBezTo>
                    <a:pt x="119" y="16"/>
                    <a:pt x="119" y="16"/>
                    <a:pt x="119" y="16"/>
                  </a:cubicBezTo>
                  <a:cubicBezTo>
                    <a:pt x="119" y="16"/>
                    <a:pt x="120" y="16"/>
                    <a:pt x="120" y="16"/>
                  </a:cubicBezTo>
                  <a:cubicBezTo>
                    <a:pt x="120" y="16"/>
                    <a:pt x="120" y="16"/>
                    <a:pt x="120" y="16"/>
                  </a:cubicBezTo>
                  <a:close/>
                  <a:moveTo>
                    <a:pt x="120" y="17"/>
                  </a:moveTo>
                  <a:cubicBezTo>
                    <a:pt x="120" y="17"/>
                    <a:pt x="120" y="17"/>
                    <a:pt x="120" y="17"/>
                  </a:cubicBezTo>
                  <a:cubicBezTo>
                    <a:pt x="120" y="17"/>
                    <a:pt x="120" y="17"/>
                    <a:pt x="120" y="17"/>
                  </a:cubicBezTo>
                  <a:cubicBezTo>
                    <a:pt x="120" y="17"/>
                    <a:pt x="120" y="17"/>
                    <a:pt x="120" y="17"/>
                  </a:cubicBezTo>
                  <a:cubicBezTo>
                    <a:pt x="120" y="17"/>
                    <a:pt x="120" y="17"/>
                    <a:pt x="120" y="17"/>
                  </a:cubicBezTo>
                  <a:close/>
                  <a:moveTo>
                    <a:pt x="113" y="6"/>
                  </a:moveTo>
                  <a:cubicBezTo>
                    <a:pt x="114" y="6"/>
                    <a:pt x="114" y="5"/>
                    <a:pt x="115" y="5"/>
                  </a:cubicBezTo>
                  <a:cubicBezTo>
                    <a:pt x="118" y="7"/>
                    <a:pt x="120" y="9"/>
                    <a:pt x="121" y="10"/>
                  </a:cubicBezTo>
                  <a:cubicBezTo>
                    <a:pt x="120" y="10"/>
                    <a:pt x="120" y="10"/>
                    <a:pt x="120" y="10"/>
                  </a:cubicBezTo>
                  <a:cubicBezTo>
                    <a:pt x="120" y="10"/>
                    <a:pt x="121" y="10"/>
                    <a:pt x="121" y="11"/>
                  </a:cubicBezTo>
                  <a:cubicBezTo>
                    <a:pt x="121" y="11"/>
                    <a:pt x="121" y="11"/>
                    <a:pt x="121" y="11"/>
                  </a:cubicBezTo>
                  <a:cubicBezTo>
                    <a:pt x="121" y="11"/>
                    <a:pt x="120" y="11"/>
                    <a:pt x="120" y="11"/>
                  </a:cubicBezTo>
                  <a:cubicBezTo>
                    <a:pt x="119" y="10"/>
                    <a:pt x="116" y="8"/>
                    <a:pt x="113" y="6"/>
                  </a:cubicBezTo>
                  <a:close/>
                  <a:moveTo>
                    <a:pt x="121" y="12"/>
                  </a:moveTo>
                  <a:cubicBezTo>
                    <a:pt x="121" y="12"/>
                    <a:pt x="121" y="12"/>
                    <a:pt x="120" y="12"/>
                  </a:cubicBezTo>
                  <a:cubicBezTo>
                    <a:pt x="121" y="11"/>
                    <a:pt x="121" y="11"/>
                    <a:pt x="121" y="11"/>
                  </a:cubicBezTo>
                  <a:cubicBezTo>
                    <a:pt x="121" y="12"/>
                    <a:pt x="121" y="12"/>
                    <a:pt x="122" y="12"/>
                  </a:cubicBezTo>
                  <a:cubicBezTo>
                    <a:pt x="121" y="12"/>
                    <a:pt x="121" y="12"/>
                    <a:pt x="121" y="12"/>
                  </a:cubicBezTo>
                  <a:close/>
                  <a:moveTo>
                    <a:pt x="125" y="14"/>
                  </a:moveTo>
                  <a:cubicBezTo>
                    <a:pt x="125" y="14"/>
                    <a:pt x="125" y="14"/>
                    <a:pt x="124" y="14"/>
                  </a:cubicBezTo>
                  <a:cubicBezTo>
                    <a:pt x="124" y="14"/>
                    <a:pt x="124" y="14"/>
                    <a:pt x="124" y="14"/>
                  </a:cubicBezTo>
                  <a:cubicBezTo>
                    <a:pt x="124" y="13"/>
                    <a:pt x="124" y="13"/>
                    <a:pt x="123" y="12"/>
                  </a:cubicBezTo>
                  <a:cubicBezTo>
                    <a:pt x="124" y="12"/>
                    <a:pt x="124" y="12"/>
                    <a:pt x="124" y="12"/>
                  </a:cubicBezTo>
                  <a:cubicBezTo>
                    <a:pt x="125" y="12"/>
                    <a:pt x="125" y="12"/>
                    <a:pt x="126" y="12"/>
                  </a:cubicBezTo>
                  <a:cubicBezTo>
                    <a:pt x="125" y="13"/>
                    <a:pt x="125" y="13"/>
                    <a:pt x="125" y="14"/>
                  </a:cubicBezTo>
                  <a:close/>
                  <a:moveTo>
                    <a:pt x="126" y="12"/>
                  </a:moveTo>
                  <a:cubicBezTo>
                    <a:pt x="125" y="12"/>
                    <a:pt x="125" y="11"/>
                    <a:pt x="125" y="11"/>
                  </a:cubicBezTo>
                  <a:cubicBezTo>
                    <a:pt x="125" y="11"/>
                    <a:pt x="125" y="11"/>
                    <a:pt x="126" y="11"/>
                  </a:cubicBezTo>
                  <a:cubicBezTo>
                    <a:pt x="126" y="11"/>
                    <a:pt x="126" y="11"/>
                    <a:pt x="126" y="12"/>
                  </a:cubicBezTo>
                  <a:close/>
                  <a:moveTo>
                    <a:pt x="128" y="13"/>
                  </a:moveTo>
                  <a:cubicBezTo>
                    <a:pt x="128" y="13"/>
                    <a:pt x="128" y="13"/>
                    <a:pt x="128" y="13"/>
                  </a:cubicBezTo>
                  <a:cubicBezTo>
                    <a:pt x="128" y="13"/>
                    <a:pt x="128" y="13"/>
                    <a:pt x="128" y="13"/>
                  </a:cubicBezTo>
                  <a:cubicBezTo>
                    <a:pt x="128" y="13"/>
                    <a:pt x="128" y="13"/>
                    <a:pt x="128" y="13"/>
                  </a:cubicBezTo>
                  <a:cubicBezTo>
                    <a:pt x="128" y="13"/>
                    <a:pt x="128" y="13"/>
                    <a:pt x="128" y="13"/>
                  </a:cubicBezTo>
                  <a:cubicBezTo>
                    <a:pt x="128" y="13"/>
                    <a:pt x="128" y="13"/>
                    <a:pt x="128" y="13"/>
                  </a:cubicBezTo>
                  <a:close/>
                  <a:moveTo>
                    <a:pt x="128" y="13"/>
                  </a:moveTo>
                  <a:cubicBezTo>
                    <a:pt x="128" y="13"/>
                    <a:pt x="128" y="13"/>
                    <a:pt x="128" y="12"/>
                  </a:cubicBezTo>
                  <a:cubicBezTo>
                    <a:pt x="128" y="12"/>
                    <a:pt x="129" y="12"/>
                    <a:pt x="129" y="12"/>
                  </a:cubicBezTo>
                  <a:cubicBezTo>
                    <a:pt x="129" y="12"/>
                    <a:pt x="129" y="12"/>
                    <a:pt x="128" y="13"/>
                  </a:cubicBezTo>
                  <a:close/>
                  <a:moveTo>
                    <a:pt x="129" y="12"/>
                  </a:moveTo>
                  <a:cubicBezTo>
                    <a:pt x="128" y="12"/>
                    <a:pt x="128" y="12"/>
                    <a:pt x="128" y="12"/>
                  </a:cubicBezTo>
                  <a:cubicBezTo>
                    <a:pt x="128" y="12"/>
                    <a:pt x="128" y="12"/>
                    <a:pt x="128" y="12"/>
                  </a:cubicBezTo>
                  <a:cubicBezTo>
                    <a:pt x="128" y="11"/>
                    <a:pt x="128" y="11"/>
                    <a:pt x="127" y="10"/>
                  </a:cubicBezTo>
                  <a:cubicBezTo>
                    <a:pt x="127" y="10"/>
                    <a:pt x="127" y="10"/>
                    <a:pt x="127" y="10"/>
                  </a:cubicBezTo>
                  <a:cubicBezTo>
                    <a:pt x="128" y="10"/>
                    <a:pt x="129" y="11"/>
                    <a:pt x="129" y="11"/>
                  </a:cubicBezTo>
                  <a:cubicBezTo>
                    <a:pt x="129" y="12"/>
                    <a:pt x="129" y="12"/>
                    <a:pt x="129" y="12"/>
                  </a:cubicBezTo>
                  <a:close/>
                  <a:moveTo>
                    <a:pt x="143" y="4"/>
                  </a:moveTo>
                  <a:cubicBezTo>
                    <a:pt x="143" y="4"/>
                    <a:pt x="143" y="4"/>
                    <a:pt x="143" y="4"/>
                  </a:cubicBezTo>
                  <a:cubicBezTo>
                    <a:pt x="142" y="5"/>
                    <a:pt x="141" y="6"/>
                    <a:pt x="140" y="6"/>
                  </a:cubicBezTo>
                  <a:cubicBezTo>
                    <a:pt x="139" y="6"/>
                    <a:pt x="139" y="6"/>
                    <a:pt x="138" y="6"/>
                  </a:cubicBezTo>
                  <a:cubicBezTo>
                    <a:pt x="140" y="5"/>
                    <a:pt x="142" y="4"/>
                    <a:pt x="143" y="4"/>
                  </a:cubicBezTo>
                  <a:close/>
                  <a:moveTo>
                    <a:pt x="138" y="8"/>
                  </a:moveTo>
                  <a:cubicBezTo>
                    <a:pt x="139" y="8"/>
                    <a:pt x="139" y="8"/>
                    <a:pt x="139" y="8"/>
                  </a:cubicBezTo>
                  <a:cubicBezTo>
                    <a:pt x="139" y="9"/>
                    <a:pt x="140" y="9"/>
                    <a:pt x="141" y="10"/>
                  </a:cubicBezTo>
                  <a:cubicBezTo>
                    <a:pt x="141" y="10"/>
                    <a:pt x="140" y="10"/>
                    <a:pt x="140" y="10"/>
                  </a:cubicBezTo>
                  <a:cubicBezTo>
                    <a:pt x="140" y="9"/>
                    <a:pt x="139" y="9"/>
                    <a:pt x="138" y="8"/>
                  </a:cubicBezTo>
                  <a:close/>
                  <a:moveTo>
                    <a:pt x="139" y="11"/>
                  </a:moveTo>
                  <a:cubicBezTo>
                    <a:pt x="138" y="11"/>
                    <a:pt x="138" y="12"/>
                    <a:pt x="137" y="12"/>
                  </a:cubicBezTo>
                  <a:cubicBezTo>
                    <a:pt x="137" y="12"/>
                    <a:pt x="137" y="11"/>
                    <a:pt x="136" y="11"/>
                  </a:cubicBezTo>
                  <a:cubicBezTo>
                    <a:pt x="136" y="10"/>
                    <a:pt x="137" y="10"/>
                    <a:pt x="137" y="9"/>
                  </a:cubicBezTo>
                  <a:cubicBezTo>
                    <a:pt x="138" y="10"/>
                    <a:pt x="138" y="10"/>
                    <a:pt x="139" y="11"/>
                  </a:cubicBezTo>
                  <a:close/>
                  <a:moveTo>
                    <a:pt x="139" y="8"/>
                  </a:moveTo>
                  <a:cubicBezTo>
                    <a:pt x="139" y="8"/>
                    <a:pt x="140" y="8"/>
                    <a:pt x="140" y="7"/>
                  </a:cubicBezTo>
                  <a:cubicBezTo>
                    <a:pt x="141" y="8"/>
                    <a:pt x="141" y="9"/>
                    <a:pt x="142" y="9"/>
                  </a:cubicBezTo>
                  <a:cubicBezTo>
                    <a:pt x="141" y="9"/>
                    <a:pt x="141" y="9"/>
                    <a:pt x="141" y="9"/>
                  </a:cubicBezTo>
                  <a:cubicBezTo>
                    <a:pt x="140" y="9"/>
                    <a:pt x="140" y="9"/>
                    <a:pt x="139" y="8"/>
                  </a:cubicBezTo>
                  <a:close/>
                  <a:moveTo>
                    <a:pt x="138" y="6"/>
                  </a:moveTo>
                  <a:cubicBezTo>
                    <a:pt x="138" y="6"/>
                    <a:pt x="139" y="6"/>
                    <a:pt x="139" y="7"/>
                  </a:cubicBezTo>
                  <a:cubicBezTo>
                    <a:pt x="139" y="7"/>
                    <a:pt x="138" y="7"/>
                    <a:pt x="138" y="8"/>
                  </a:cubicBezTo>
                  <a:cubicBezTo>
                    <a:pt x="137" y="7"/>
                    <a:pt x="137" y="7"/>
                    <a:pt x="136" y="7"/>
                  </a:cubicBezTo>
                  <a:cubicBezTo>
                    <a:pt x="137" y="6"/>
                    <a:pt x="137" y="6"/>
                    <a:pt x="138" y="6"/>
                  </a:cubicBezTo>
                  <a:close/>
                  <a:moveTo>
                    <a:pt x="135" y="7"/>
                  </a:moveTo>
                  <a:cubicBezTo>
                    <a:pt x="136" y="8"/>
                    <a:pt x="136" y="8"/>
                    <a:pt x="137" y="9"/>
                  </a:cubicBezTo>
                  <a:cubicBezTo>
                    <a:pt x="136" y="9"/>
                    <a:pt x="135" y="9"/>
                    <a:pt x="135" y="10"/>
                  </a:cubicBezTo>
                  <a:cubicBezTo>
                    <a:pt x="134" y="10"/>
                    <a:pt x="134" y="9"/>
                    <a:pt x="133" y="9"/>
                  </a:cubicBezTo>
                  <a:cubicBezTo>
                    <a:pt x="134" y="8"/>
                    <a:pt x="134" y="8"/>
                    <a:pt x="135" y="7"/>
                  </a:cubicBezTo>
                  <a:close/>
                  <a:moveTo>
                    <a:pt x="131" y="15"/>
                  </a:moveTo>
                  <a:cubicBezTo>
                    <a:pt x="131" y="15"/>
                    <a:pt x="130" y="15"/>
                    <a:pt x="130" y="14"/>
                  </a:cubicBezTo>
                  <a:cubicBezTo>
                    <a:pt x="130" y="14"/>
                    <a:pt x="130" y="14"/>
                    <a:pt x="130" y="14"/>
                  </a:cubicBezTo>
                  <a:cubicBezTo>
                    <a:pt x="131" y="14"/>
                    <a:pt x="131" y="14"/>
                    <a:pt x="131" y="14"/>
                  </a:cubicBezTo>
                  <a:cubicBezTo>
                    <a:pt x="131" y="14"/>
                    <a:pt x="131" y="15"/>
                    <a:pt x="131" y="15"/>
                  </a:cubicBezTo>
                  <a:close/>
                  <a:moveTo>
                    <a:pt x="131" y="14"/>
                  </a:moveTo>
                  <a:cubicBezTo>
                    <a:pt x="131" y="14"/>
                    <a:pt x="131" y="14"/>
                    <a:pt x="131" y="13"/>
                  </a:cubicBezTo>
                  <a:cubicBezTo>
                    <a:pt x="131" y="13"/>
                    <a:pt x="131" y="13"/>
                    <a:pt x="131" y="13"/>
                  </a:cubicBezTo>
                  <a:cubicBezTo>
                    <a:pt x="131" y="13"/>
                    <a:pt x="131" y="13"/>
                    <a:pt x="131" y="14"/>
                  </a:cubicBezTo>
                  <a:cubicBezTo>
                    <a:pt x="131" y="14"/>
                    <a:pt x="131" y="14"/>
                    <a:pt x="131" y="14"/>
                  </a:cubicBezTo>
                  <a:close/>
                  <a:moveTo>
                    <a:pt x="132" y="12"/>
                  </a:moveTo>
                  <a:cubicBezTo>
                    <a:pt x="132" y="12"/>
                    <a:pt x="132" y="12"/>
                    <a:pt x="131" y="12"/>
                  </a:cubicBezTo>
                  <a:cubicBezTo>
                    <a:pt x="131" y="11"/>
                    <a:pt x="131" y="11"/>
                    <a:pt x="132" y="11"/>
                  </a:cubicBezTo>
                  <a:cubicBezTo>
                    <a:pt x="132" y="11"/>
                    <a:pt x="132" y="11"/>
                    <a:pt x="132" y="11"/>
                  </a:cubicBezTo>
                  <a:cubicBezTo>
                    <a:pt x="132" y="11"/>
                    <a:pt x="132" y="11"/>
                    <a:pt x="132" y="11"/>
                  </a:cubicBezTo>
                  <a:cubicBezTo>
                    <a:pt x="132" y="11"/>
                    <a:pt x="132" y="11"/>
                    <a:pt x="132" y="11"/>
                  </a:cubicBezTo>
                  <a:cubicBezTo>
                    <a:pt x="132" y="12"/>
                    <a:pt x="132" y="12"/>
                    <a:pt x="133" y="12"/>
                  </a:cubicBezTo>
                  <a:cubicBezTo>
                    <a:pt x="133" y="12"/>
                    <a:pt x="132" y="12"/>
                    <a:pt x="132" y="12"/>
                  </a:cubicBezTo>
                  <a:close/>
                  <a:moveTo>
                    <a:pt x="133" y="12"/>
                  </a:moveTo>
                  <a:cubicBezTo>
                    <a:pt x="133" y="12"/>
                    <a:pt x="133" y="12"/>
                    <a:pt x="133" y="12"/>
                  </a:cubicBezTo>
                  <a:cubicBezTo>
                    <a:pt x="132" y="11"/>
                    <a:pt x="132" y="11"/>
                    <a:pt x="132" y="11"/>
                  </a:cubicBezTo>
                  <a:cubicBezTo>
                    <a:pt x="132" y="11"/>
                    <a:pt x="132" y="11"/>
                    <a:pt x="132" y="10"/>
                  </a:cubicBezTo>
                  <a:cubicBezTo>
                    <a:pt x="132" y="11"/>
                    <a:pt x="133" y="11"/>
                    <a:pt x="133" y="11"/>
                  </a:cubicBezTo>
                  <a:cubicBezTo>
                    <a:pt x="133" y="12"/>
                    <a:pt x="133" y="12"/>
                    <a:pt x="133" y="12"/>
                  </a:cubicBezTo>
                  <a:close/>
                  <a:moveTo>
                    <a:pt x="132" y="10"/>
                  </a:moveTo>
                  <a:cubicBezTo>
                    <a:pt x="132" y="10"/>
                    <a:pt x="133" y="10"/>
                    <a:pt x="133" y="9"/>
                  </a:cubicBezTo>
                  <a:cubicBezTo>
                    <a:pt x="133" y="10"/>
                    <a:pt x="134" y="10"/>
                    <a:pt x="134" y="10"/>
                  </a:cubicBezTo>
                  <a:cubicBezTo>
                    <a:pt x="134" y="11"/>
                    <a:pt x="134" y="11"/>
                    <a:pt x="133" y="11"/>
                  </a:cubicBezTo>
                  <a:cubicBezTo>
                    <a:pt x="133" y="11"/>
                    <a:pt x="133" y="10"/>
                    <a:pt x="132" y="10"/>
                  </a:cubicBezTo>
                  <a:close/>
                  <a:moveTo>
                    <a:pt x="134" y="15"/>
                  </a:moveTo>
                  <a:cubicBezTo>
                    <a:pt x="134" y="15"/>
                    <a:pt x="134" y="15"/>
                    <a:pt x="134" y="14"/>
                  </a:cubicBezTo>
                  <a:cubicBezTo>
                    <a:pt x="134" y="14"/>
                    <a:pt x="134" y="14"/>
                    <a:pt x="134" y="13"/>
                  </a:cubicBezTo>
                  <a:cubicBezTo>
                    <a:pt x="135" y="14"/>
                    <a:pt x="135" y="14"/>
                    <a:pt x="135" y="14"/>
                  </a:cubicBezTo>
                  <a:cubicBezTo>
                    <a:pt x="135" y="15"/>
                    <a:pt x="135" y="15"/>
                    <a:pt x="134" y="15"/>
                  </a:cubicBezTo>
                  <a:close/>
                  <a:moveTo>
                    <a:pt x="136" y="13"/>
                  </a:moveTo>
                  <a:cubicBezTo>
                    <a:pt x="136" y="13"/>
                    <a:pt x="136" y="13"/>
                    <a:pt x="135" y="13"/>
                  </a:cubicBezTo>
                  <a:cubicBezTo>
                    <a:pt x="135" y="13"/>
                    <a:pt x="135" y="13"/>
                    <a:pt x="135" y="12"/>
                  </a:cubicBezTo>
                  <a:cubicBezTo>
                    <a:pt x="135" y="12"/>
                    <a:pt x="135" y="12"/>
                    <a:pt x="135" y="12"/>
                  </a:cubicBezTo>
                  <a:cubicBezTo>
                    <a:pt x="136" y="12"/>
                    <a:pt x="136" y="12"/>
                    <a:pt x="136" y="13"/>
                  </a:cubicBezTo>
                  <a:cubicBezTo>
                    <a:pt x="136" y="13"/>
                    <a:pt x="136" y="13"/>
                    <a:pt x="136" y="13"/>
                  </a:cubicBezTo>
                  <a:close/>
                  <a:moveTo>
                    <a:pt x="137" y="15"/>
                  </a:moveTo>
                  <a:cubicBezTo>
                    <a:pt x="137" y="15"/>
                    <a:pt x="137" y="15"/>
                    <a:pt x="137" y="14"/>
                  </a:cubicBezTo>
                  <a:cubicBezTo>
                    <a:pt x="137" y="14"/>
                    <a:pt x="137" y="14"/>
                    <a:pt x="137" y="14"/>
                  </a:cubicBezTo>
                  <a:cubicBezTo>
                    <a:pt x="137" y="15"/>
                    <a:pt x="137" y="15"/>
                    <a:pt x="137" y="15"/>
                  </a:cubicBezTo>
                  <a:cubicBezTo>
                    <a:pt x="137" y="15"/>
                    <a:pt x="137" y="15"/>
                    <a:pt x="137" y="15"/>
                  </a:cubicBezTo>
                  <a:cubicBezTo>
                    <a:pt x="137" y="15"/>
                    <a:pt x="137" y="15"/>
                    <a:pt x="137" y="15"/>
                  </a:cubicBezTo>
                  <a:close/>
                  <a:moveTo>
                    <a:pt x="137" y="16"/>
                  </a:moveTo>
                  <a:cubicBezTo>
                    <a:pt x="137" y="15"/>
                    <a:pt x="137" y="15"/>
                    <a:pt x="137" y="15"/>
                  </a:cubicBezTo>
                  <a:cubicBezTo>
                    <a:pt x="137" y="15"/>
                    <a:pt x="137" y="15"/>
                    <a:pt x="137" y="15"/>
                  </a:cubicBezTo>
                  <a:cubicBezTo>
                    <a:pt x="137" y="15"/>
                    <a:pt x="137" y="15"/>
                    <a:pt x="137" y="15"/>
                  </a:cubicBezTo>
                  <a:cubicBezTo>
                    <a:pt x="137" y="15"/>
                    <a:pt x="137" y="15"/>
                    <a:pt x="137" y="16"/>
                  </a:cubicBezTo>
                  <a:close/>
                  <a:moveTo>
                    <a:pt x="138" y="13"/>
                  </a:moveTo>
                  <a:cubicBezTo>
                    <a:pt x="139" y="12"/>
                    <a:pt x="139" y="12"/>
                    <a:pt x="139" y="12"/>
                  </a:cubicBezTo>
                  <a:cubicBezTo>
                    <a:pt x="140" y="12"/>
                    <a:pt x="140" y="12"/>
                    <a:pt x="140" y="13"/>
                  </a:cubicBezTo>
                  <a:cubicBezTo>
                    <a:pt x="140" y="13"/>
                    <a:pt x="139" y="13"/>
                    <a:pt x="139" y="14"/>
                  </a:cubicBezTo>
                  <a:cubicBezTo>
                    <a:pt x="139" y="13"/>
                    <a:pt x="139" y="13"/>
                    <a:pt x="138" y="13"/>
                  </a:cubicBezTo>
                  <a:close/>
                  <a:moveTo>
                    <a:pt x="141" y="16"/>
                  </a:moveTo>
                  <a:cubicBezTo>
                    <a:pt x="141" y="16"/>
                    <a:pt x="140" y="16"/>
                    <a:pt x="140" y="16"/>
                  </a:cubicBezTo>
                  <a:cubicBezTo>
                    <a:pt x="140" y="15"/>
                    <a:pt x="140" y="15"/>
                    <a:pt x="140" y="14"/>
                  </a:cubicBezTo>
                  <a:cubicBezTo>
                    <a:pt x="140" y="14"/>
                    <a:pt x="140" y="14"/>
                    <a:pt x="140" y="13"/>
                  </a:cubicBezTo>
                  <a:cubicBezTo>
                    <a:pt x="141" y="14"/>
                    <a:pt x="141" y="15"/>
                    <a:pt x="141" y="15"/>
                  </a:cubicBezTo>
                  <a:cubicBezTo>
                    <a:pt x="141" y="16"/>
                    <a:pt x="141" y="16"/>
                    <a:pt x="141" y="16"/>
                  </a:cubicBezTo>
                  <a:close/>
                  <a:moveTo>
                    <a:pt x="141" y="10"/>
                  </a:moveTo>
                  <a:cubicBezTo>
                    <a:pt x="141" y="10"/>
                    <a:pt x="141" y="10"/>
                    <a:pt x="141" y="10"/>
                  </a:cubicBezTo>
                  <a:cubicBezTo>
                    <a:pt x="142" y="10"/>
                    <a:pt x="142" y="10"/>
                    <a:pt x="142" y="10"/>
                  </a:cubicBezTo>
                  <a:cubicBezTo>
                    <a:pt x="142" y="11"/>
                    <a:pt x="142" y="11"/>
                    <a:pt x="142" y="11"/>
                  </a:cubicBezTo>
                  <a:cubicBezTo>
                    <a:pt x="142" y="12"/>
                    <a:pt x="142" y="12"/>
                    <a:pt x="142" y="12"/>
                  </a:cubicBezTo>
                  <a:cubicBezTo>
                    <a:pt x="141" y="11"/>
                    <a:pt x="141" y="11"/>
                    <a:pt x="141" y="10"/>
                  </a:cubicBezTo>
                  <a:close/>
                  <a:moveTo>
                    <a:pt x="142" y="12"/>
                  </a:moveTo>
                  <a:cubicBezTo>
                    <a:pt x="142" y="12"/>
                    <a:pt x="142" y="12"/>
                    <a:pt x="142" y="12"/>
                  </a:cubicBezTo>
                  <a:cubicBezTo>
                    <a:pt x="143" y="12"/>
                    <a:pt x="143" y="12"/>
                    <a:pt x="143" y="13"/>
                  </a:cubicBezTo>
                  <a:cubicBezTo>
                    <a:pt x="142" y="12"/>
                    <a:pt x="142" y="12"/>
                    <a:pt x="142" y="12"/>
                  </a:cubicBezTo>
                  <a:close/>
                  <a:moveTo>
                    <a:pt x="145" y="12"/>
                  </a:moveTo>
                  <a:cubicBezTo>
                    <a:pt x="145" y="12"/>
                    <a:pt x="145" y="12"/>
                    <a:pt x="145" y="12"/>
                  </a:cubicBezTo>
                  <a:cubicBezTo>
                    <a:pt x="145" y="12"/>
                    <a:pt x="145" y="12"/>
                    <a:pt x="145" y="12"/>
                  </a:cubicBezTo>
                  <a:cubicBezTo>
                    <a:pt x="145" y="12"/>
                    <a:pt x="145" y="12"/>
                    <a:pt x="145" y="12"/>
                  </a:cubicBezTo>
                  <a:close/>
                  <a:moveTo>
                    <a:pt x="145" y="14"/>
                  </a:moveTo>
                  <a:cubicBezTo>
                    <a:pt x="145" y="14"/>
                    <a:pt x="145" y="14"/>
                    <a:pt x="145" y="13"/>
                  </a:cubicBezTo>
                  <a:cubicBezTo>
                    <a:pt x="145" y="13"/>
                    <a:pt x="146" y="13"/>
                    <a:pt x="146" y="13"/>
                  </a:cubicBezTo>
                  <a:cubicBezTo>
                    <a:pt x="146" y="13"/>
                    <a:pt x="146" y="13"/>
                    <a:pt x="146" y="13"/>
                  </a:cubicBezTo>
                  <a:cubicBezTo>
                    <a:pt x="146" y="14"/>
                    <a:pt x="145" y="14"/>
                    <a:pt x="145" y="14"/>
                  </a:cubicBezTo>
                  <a:close/>
                  <a:moveTo>
                    <a:pt x="147" y="10"/>
                  </a:moveTo>
                  <a:cubicBezTo>
                    <a:pt x="145" y="10"/>
                    <a:pt x="144" y="10"/>
                    <a:pt x="144" y="10"/>
                  </a:cubicBezTo>
                  <a:cubicBezTo>
                    <a:pt x="145" y="10"/>
                    <a:pt x="146" y="10"/>
                    <a:pt x="147" y="11"/>
                  </a:cubicBezTo>
                  <a:cubicBezTo>
                    <a:pt x="147" y="11"/>
                    <a:pt x="147" y="11"/>
                    <a:pt x="147" y="11"/>
                  </a:cubicBezTo>
                  <a:cubicBezTo>
                    <a:pt x="146" y="11"/>
                    <a:pt x="146" y="12"/>
                    <a:pt x="146" y="12"/>
                  </a:cubicBezTo>
                  <a:cubicBezTo>
                    <a:pt x="145" y="11"/>
                    <a:pt x="145" y="11"/>
                    <a:pt x="144" y="11"/>
                  </a:cubicBezTo>
                  <a:cubicBezTo>
                    <a:pt x="144" y="10"/>
                    <a:pt x="143" y="9"/>
                    <a:pt x="143" y="9"/>
                  </a:cubicBezTo>
                  <a:cubicBezTo>
                    <a:pt x="143" y="9"/>
                    <a:pt x="143" y="8"/>
                    <a:pt x="143" y="8"/>
                  </a:cubicBezTo>
                  <a:cubicBezTo>
                    <a:pt x="143" y="8"/>
                    <a:pt x="143" y="9"/>
                    <a:pt x="143" y="9"/>
                  </a:cubicBezTo>
                  <a:cubicBezTo>
                    <a:pt x="142" y="8"/>
                    <a:pt x="141" y="7"/>
                    <a:pt x="141" y="7"/>
                  </a:cubicBezTo>
                  <a:cubicBezTo>
                    <a:pt x="142" y="6"/>
                    <a:pt x="143" y="5"/>
                    <a:pt x="144" y="5"/>
                  </a:cubicBezTo>
                  <a:cubicBezTo>
                    <a:pt x="146" y="7"/>
                    <a:pt x="147" y="9"/>
                    <a:pt x="147" y="10"/>
                  </a:cubicBezTo>
                  <a:close/>
                  <a:moveTo>
                    <a:pt x="164" y="4"/>
                  </a:moveTo>
                  <a:cubicBezTo>
                    <a:pt x="164" y="4"/>
                    <a:pt x="164" y="4"/>
                    <a:pt x="164" y="4"/>
                  </a:cubicBezTo>
                  <a:cubicBezTo>
                    <a:pt x="164" y="4"/>
                    <a:pt x="163" y="5"/>
                    <a:pt x="163" y="5"/>
                  </a:cubicBezTo>
                  <a:cubicBezTo>
                    <a:pt x="163" y="5"/>
                    <a:pt x="162" y="5"/>
                    <a:pt x="162" y="4"/>
                  </a:cubicBezTo>
                  <a:cubicBezTo>
                    <a:pt x="163" y="4"/>
                    <a:pt x="163" y="4"/>
                    <a:pt x="164" y="4"/>
                  </a:cubicBezTo>
                  <a:close/>
                  <a:moveTo>
                    <a:pt x="164" y="8"/>
                  </a:moveTo>
                  <a:cubicBezTo>
                    <a:pt x="163" y="8"/>
                    <a:pt x="162" y="8"/>
                    <a:pt x="161" y="7"/>
                  </a:cubicBezTo>
                  <a:cubicBezTo>
                    <a:pt x="161" y="7"/>
                    <a:pt x="162" y="6"/>
                    <a:pt x="163" y="6"/>
                  </a:cubicBezTo>
                  <a:cubicBezTo>
                    <a:pt x="164" y="7"/>
                    <a:pt x="166" y="8"/>
                    <a:pt x="167" y="10"/>
                  </a:cubicBezTo>
                  <a:cubicBezTo>
                    <a:pt x="166" y="9"/>
                    <a:pt x="165" y="9"/>
                    <a:pt x="164" y="8"/>
                  </a:cubicBezTo>
                  <a:cubicBezTo>
                    <a:pt x="164" y="8"/>
                    <a:pt x="164" y="8"/>
                    <a:pt x="164" y="8"/>
                  </a:cubicBezTo>
                  <a:cubicBezTo>
                    <a:pt x="164" y="8"/>
                    <a:pt x="164" y="8"/>
                    <a:pt x="164" y="8"/>
                  </a:cubicBezTo>
                  <a:close/>
                  <a:moveTo>
                    <a:pt x="162" y="9"/>
                  </a:moveTo>
                  <a:cubicBezTo>
                    <a:pt x="161" y="10"/>
                    <a:pt x="161" y="10"/>
                    <a:pt x="160" y="11"/>
                  </a:cubicBezTo>
                  <a:cubicBezTo>
                    <a:pt x="159" y="10"/>
                    <a:pt x="159" y="10"/>
                    <a:pt x="158" y="9"/>
                  </a:cubicBezTo>
                  <a:cubicBezTo>
                    <a:pt x="159" y="9"/>
                    <a:pt x="160" y="8"/>
                    <a:pt x="161" y="7"/>
                  </a:cubicBezTo>
                  <a:cubicBezTo>
                    <a:pt x="161" y="8"/>
                    <a:pt x="162" y="8"/>
                    <a:pt x="164" y="8"/>
                  </a:cubicBezTo>
                  <a:cubicBezTo>
                    <a:pt x="163" y="9"/>
                    <a:pt x="163" y="9"/>
                    <a:pt x="163" y="9"/>
                  </a:cubicBezTo>
                  <a:cubicBezTo>
                    <a:pt x="162" y="9"/>
                    <a:pt x="161" y="8"/>
                    <a:pt x="161" y="8"/>
                  </a:cubicBezTo>
                  <a:cubicBezTo>
                    <a:pt x="161" y="8"/>
                    <a:pt x="161" y="8"/>
                    <a:pt x="162" y="9"/>
                  </a:cubicBezTo>
                  <a:close/>
                  <a:moveTo>
                    <a:pt x="161" y="5"/>
                  </a:moveTo>
                  <a:cubicBezTo>
                    <a:pt x="161" y="5"/>
                    <a:pt x="162" y="5"/>
                    <a:pt x="162" y="5"/>
                  </a:cubicBezTo>
                  <a:cubicBezTo>
                    <a:pt x="161" y="6"/>
                    <a:pt x="161" y="6"/>
                    <a:pt x="160" y="7"/>
                  </a:cubicBezTo>
                  <a:cubicBezTo>
                    <a:pt x="159" y="7"/>
                    <a:pt x="158" y="8"/>
                    <a:pt x="156" y="8"/>
                  </a:cubicBezTo>
                  <a:cubicBezTo>
                    <a:pt x="156" y="8"/>
                    <a:pt x="156" y="8"/>
                    <a:pt x="156" y="8"/>
                  </a:cubicBezTo>
                  <a:cubicBezTo>
                    <a:pt x="156" y="8"/>
                    <a:pt x="156" y="8"/>
                    <a:pt x="155" y="8"/>
                  </a:cubicBezTo>
                  <a:cubicBezTo>
                    <a:pt x="157" y="6"/>
                    <a:pt x="159" y="5"/>
                    <a:pt x="161" y="5"/>
                  </a:cubicBezTo>
                  <a:close/>
                  <a:moveTo>
                    <a:pt x="158" y="8"/>
                  </a:moveTo>
                  <a:cubicBezTo>
                    <a:pt x="157" y="8"/>
                    <a:pt x="157" y="8"/>
                    <a:pt x="157" y="9"/>
                  </a:cubicBezTo>
                  <a:cubicBezTo>
                    <a:pt x="157" y="9"/>
                    <a:pt x="157" y="9"/>
                    <a:pt x="157" y="9"/>
                  </a:cubicBezTo>
                  <a:cubicBezTo>
                    <a:pt x="157" y="8"/>
                    <a:pt x="157" y="8"/>
                    <a:pt x="158" y="8"/>
                  </a:cubicBezTo>
                  <a:close/>
                  <a:moveTo>
                    <a:pt x="156" y="9"/>
                  </a:moveTo>
                  <a:cubicBezTo>
                    <a:pt x="156" y="10"/>
                    <a:pt x="155" y="10"/>
                    <a:pt x="155" y="10"/>
                  </a:cubicBezTo>
                  <a:cubicBezTo>
                    <a:pt x="155" y="10"/>
                    <a:pt x="155" y="10"/>
                    <a:pt x="154" y="10"/>
                  </a:cubicBezTo>
                  <a:cubicBezTo>
                    <a:pt x="155" y="10"/>
                    <a:pt x="156" y="9"/>
                    <a:pt x="156" y="9"/>
                  </a:cubicBezTo>
                  <a:cubicBezTo>
                    <a:pt x="156" y="9"/>
                    <a:pt x="156" y="9"/>
                    <a:pt x="156" y="9"/>
                  </a:cubicBezTo>
                  <a:close/>
                  <a:moveTo>
                    <a:pt x="155" y="8"/>
                  </a:moveTo>
                  <a:cubicBezTo>
                    <a:pt x="155" y="8"/>
                    <a:pt x="155" y="8"/>
                    <a:pt x="155" y="8"/>
                  </a:cubicBezTo>
                  <a:cubicBezTo>
                    <a:pt x="155" y="8"/>
                    <a:pt x="155" y="8"/>
                    <a:pt x="154" y="8"/>
                  </a:cubicBezTo>
                  <a:cubicBezTo>
                    <a:pt x="155" y="8"/>
                    <a:pt x="155" y="8"/>
                    <a:pt x="155" y="8"/>
                  </a:cubicBezTo>
                  <a:close/>
                  <a:moveTo>
                    <a:pt x="154" y="9"/>
                  </a:moveTo>
                  <a:cubicBezTo>
                    <a:pt x="155" y="9"/>
                    <a:pt x="155" y="8"/>
                    <a:pt x="155" y="8"/>
                  </a:cubicBezTo>
                  <a:cubicBezTo>
                    <a:pt x="156" y="8"/>
                    <a:pt x="156" y="9"/>
                    <a:pt x="156" y="9"/>
                  </a:cubicBezTo>
                  <a:cubicBezTo>
                    <a:pt x="155" y="9"/>
                    <a:pt x="154" y="9"/>
                    <a:pt x="154" y="10"/>
                  </a:cubicBezTo>
                  <a:cubicBezTo>
                    <a:pt x="154" y="10"/>
                    <a:pt x="154" y="10"/>
                    <a:pt x="153" y="10"/>
                  </a:cubicBezTo>
                  <a:cubicBezTo>
                    <a:pt x="154" y="9"/>
                    <a:pt x="154" y="9"/>
                    <a:pt x="154" y="9"/>
                  </a:cubicBezTo>
                  <a:close/>
                  <a:moveTo>
                    <a:pt x="153" y="10"/>
                  </a:moveTo>
                  <a:cubicBezTo>
                    <a:pt x="153" y="10"/>
                    <a:pt x="154" y="10"/>
                    <a:pt x="154" y="10"/>
                  </a:cubicBezTo>
                  <a:cubicBezTo>
                    <a:pt x="153" y="10"/>
                    <a:pt x="153" y="10"/>
                    <a:pt x="153" y="10"/>
                  </a:cubicBezTo>
                  <a:cubicBezTo>
                    <a:pt x="153" y="10"/>
                    <a:pt x="153" y="10"/>
                    <a:pt x="153" y="10"/>
                  </a:cubicBezTo>
                  <a:close/>
                  <a:moveTo>
                    <a:pt x="149" y="12"/>
                  </a:moveTo>
                  <a:cubicBezTo>
                    <a:pt x="149" y="13"/>
                    <a:pt x="149" y="13"/>
                    <a:pt x="149" y="13"/>
                  </a:cubicBezTo>
                  <a:cubicBezTo>
                    <a:pt x="149" y="12"/>
                    <a:pt x="149" y="12"/>
                    <a:pt x="149" y="12"/>
                  </a:cubicBezTo>
                  <a:cubicBezTo>
                    <a:pt x="149" y="12"/>
                    <a:pt x="149" y="12"/>
                    <a:pt x="150" y="12"/>
                  </a:cubicBezTo>
                  <a:cubicBezTo>
                    <a:pt x="149" y="12"/>
                    <a:pt x="149" y="12"/>
                    <a:pt x="149" y="12"/>
                  </a:cubicBezTo>
                  <a:close/>
                  <a:moveTo>
                    <a:pt x="149" y="11"/>
                  </a:moveTo>
                  <a:cubicBezTo>
                    <a:pt x="149" y="11"/>
                    <a:pt x="149" y="11"/>
                    <a:pt x="149" y="11"/>
                  </a:cubicBezTo>
                  <a:cubicBezTo>
                    <a:pt x="150" y="10"/>
                    <a:pt x="150" y="10"/>
                    <a:pt x="151" y="10"/>
                  </a:cubicBezTo>
                  <a:cubicBezTo>
                    <a:pt x="151" y="10"/>
                    <a:pt x="150" y="11"/>
                    <a:pt x="150" y="12"/>
                  </a:cubicBezTo>
                  <a:cubicBezTo>
                    <a:pt x="149" y="11"/>
                    <a:pt x="149" y="11"/>
                    <a:pt x="149" y="11"/>
                  </a:cubicBezTo>
                  <a:close/>
                  <a:moveTo>
                    <a:pt x="151" y="15"/>
                  </a:moveTo>
                  <a:cubicBezTo>
                    <a:pt x="151" y="15"/>
                    <a:pt x="151" y="14"/>
                    <a:pt x="151" y="14"/>
                  </a:cubicBezTo>
                  <a:cubicBezTo>
                    <a:pt x="152" y="14"/>
                    <a:pt x="152" y="14"/>
                    <a:pt x="152" y="14"/>
                  </a:cubicBezTo>
                  <a:cubicBezTo>
                    <a:pt x="152" y="15"/>
                    <a:pt x="151" y="15"/>
                    <a:pt x="151" y="15"/>
                  </a:cubicBezTo>
                  <a:close/>
                  <a:moveTo>
                    <a:pt x="152" y="13"/>
                  </a:moveTo>
                  <a:cubicBezTo>
                    <a:pt x="152" y="12"/>
                    <a:pt x="152" y="12"/>
                    <a:pt x="152" y="12"/>
                  </a:cubicBezTo>
                  <a:cubicBezTo>
                    <a:pt x="153" y="11"/>
                    <a:pt x="153" y="11"/>
                    <a:pt x="154" y="10"/>
                  </a:cubicBezTo>
                  <a:cubicBezTo>
                    <a:pt x="154" y="10"/>
                    <a:pt x="155" y="10"/>
                    <a:pt x="155" y="11"/>
                  </a:cubicBezTo>
                  <a:cubicBezTo>
                    <a:pt x="154" y="12"/>
                    <a:pt x="153" y="13"/>
                    <a:pt x="152" y="13"/>
                  </a:cubicBezTo>
                  <a:cubicBezTo>
                    <a:pt x="152" y="13"/>
                    <a:pt x="152" y="13"/>
                    <a:pt x="152" y="13"/>
                  </a:cubicBezTo>
                  <a:close/>
                  <a:moveTo>
                    <a:pt x="155" y="16"/>
                  </a:moveTo>
                  <a:cubicBezTo>
                    <a:pt x="154" y="16"/>
                    <a:pt x="154" y="16"/>
                    <a:pt x="154" y="16"/>
                  </a:cubicBezTo>
                  <a:cubicBezTo>
                    <a:pt x="154" y="16"/>
                    <a:pt x="154" y="16"/>
                    <a:pt x="154" y="16"/>
                  </a:cubicBezTo>
                  <a:cubicBezTo>
                    <a:pt x="155" y="15"/>
                    <a:pt x="155" y="15"/>
                    <a:pt x="155" y="15"/>
                  </a:cubicBezTo>
                  <a:cubicBezTo>
                    <a:pt x="155" y="15"/>
                    <a:pt x="155" y="16"/>
                    <a:pt x="155" y="16"/>
                  </a:cubicBezTo>
                  <a:close/>
                  <a:moveTo>
                    <a:pt x="155" y="15"/>
                  </a:moveTo>
                  <a:cubicBezTo>
                    <a:pt x="155" y="15"/>
                    <a:pt x="155" y="15"/>
                    <a:pt x="154" y="15"/>
                  </a:cubicBezTo>
                  <a:cubicBezTo>
                    <a:pt x="155" y="15"/>
                    <a:pt x="155" y="14"/>
                    <a:pt x="155" y="14"/>
                  </a:cubicBezTo>
                  <a:cubicBezTo>
                    <a:pt x="155" y="14"/>
                    <a:pt x="155" y="14"/>
                    <a:pt x="155" y="15"/>
                  </a:cubicBezTo>
                  <a:cubicBezTo>
                    <a:pt x="155" y="15"/>
                    <a:pt x="155" y="15"/>
                    <a:pt x="155" y="15"/>
                  </a:cubicBezTo>
                  <a:close/>
                  <a:moveTo>
                    <a:pt x="156" y="14"/>
                  </a:moveTo>
                  <a:cubicBezTo>
                    <a:pt x="155" y="14"/>
                    <a:pt x="155" y="14"/>
                    <a:pt x="155" y="14"/>
                  </a:cubicBezTo>
                  <a:cubicBezTo>
                    <a:pt x="155" y="14"/>
                    <a:pt x="155" y="13"/>
                    <a:pt x="155" y="13"/>
                  </a:cubicBezTo>
                  <a:cubicBezTo>
                    <a:pt x="155" y="13"/>
                    <a:pt x="156" y="13"/>
                    <a:pt x="156" y="13"/>
                  </a:cubicBezTo>
                  <a:cubicBezTo>
                    <a:pt x="155" y="13"/>
                    <a:pt x="155" y="13"/>
                    <a:pt x="155" y="13"/>
                  </a:cubicBezTo>
                  <a:cubicBezTo>
                    <a:pt x="155" y="13"/>
                    <a:pt x="156" y="12"/>
                    <a:pt x="156" y="12"/>
                  </a:cubicBezTo>
                  <a:cubicBezTo>
                    <a:pt x="156" y="12"/>
                    <a:pt x="156" y="13"/>
                    <a:pt x="157" y="13"/>
                  </a:cubicBezTo>
                  <a:cubicBezTo>
                    <a:pt x="156" y="14"/>
                    <a:pt x="156" y="14"/>
                    <a:pt x="156" y="14"/>
                  </a:cubicBezTo>
                  <a:close/>
                  <a:moveTo>
                    <a:pt x="157" y="13"/>
                  </a:moveTo>
                  <a:cubicBezTo>
                    <a:pt x="157" y="12"/>
                    <a:pt x="157" y="12"/>
                    <a:pt x="156" y="12"/>
                  </a:cubicBezTo>
                  <a:cubicBezTo>
                    <a:pt x="157" y="11"/>
                    <a:pt x="157" y="11"/>
                    <a:pt x="158" y="10"/>
                  </a:cubicBezTo>
                  <a:cubicBezTo>
                    <a:pt x="158" y="10"/>
                    <a:pt x="159" y="11"/>
                    <a:pt x="159" y="11"/>
                  </a:cubicBezTo>
                  <a:cubicBezTo>
                    <a:pt x="158" y="12"/>
                    <a:pt x="158" y="12"/>
                    <a:pt x="157" y="13"/>
                  </a:cubicBezTo>
                  <a:cubicBezTo>
                    <a:pt x="157" y="13"/>
                    <a:pt x="157" y="13"/>
                    <a:pt x="157" y="13"/>
                  </a:cubicBezTo>
                  <a:close/>
                  <a:moveTo>
                    <a:pt x="158" y="17"/>
                  </a:moveTo>
                  <a:cubicBezTo>
                    <a:pt x="158" y="16"/>
                    <a:pt x="158" y="16"/>
                    <a:pt x="158" y="15"/>
                  </a:cubicBezTo>
                  <a:cubicBezTo>
                    <a:pt x="158" y="16"/>
                    <a:pt x="158" y="16"/>
                    <a:pt x="158" y="17"/>
                  </a:cubicBezTo>
                  <a:close/>
                  <a:moveTo>
                    <a:pt x="159" y="15"/>
                  </a:moveTo>
                  <a:cubicBezTo>
                    <a:pt x="159" y="14"/>
                    <a:pt x="158" y="14"/>
                    <a:pt x="158" y="14"/>
                  </a:cubicBezTo>
                  <a:cubicBezTo>
                    <a:pt x="158" y="14"/>
                    <a:pt x="158" y="13"/>
                    <a:pt x="159" y="13"/>
                  </a:cubicBezTo>
                  <a:cubicBezTo>
                    <a:pt x="159" y="13"/>
                    <a:pt x="159" y="14"/>
                    <a:pt x="160" y="14"/>
                  </a:cubicBezTo>
                  <a:cubicBezTo>
                    <a:pt x="159" y="14"/>
                    <a:pt x="159" y="14"/>
                    <a:pt x="159" y="15"/>
                  </a:cubicBezTo>
                  <a:close/>
                  <a:moveTo>
                    <a:pt x="159" y="13"/>
                  </a:moveTo>
                  <a:cubicBezTo>
                    <a:pt x="159" y="13"/>
                    <a:pt x="159" y="12"/>
                    <a:pt x="160" y="12"/>
                  </a:cubicBezTo>
                  <a:cubicBezTo>
                    <a:pt x="160" y="12"/>
                    <a:pt x="160" y="13"/>
                    <a:pt x="160" y="13"/>
                  </a:cubicBezTo>
                  <a:cubicBezTo>
                    <a:pt x="160" y="13"/>
                    <a:pt x="160" y="13"/>
                    <a:pt x="160" y="13"/>
                  </a:cubicBezTo>
                  <a:cubicBezTo>
                    <a:pt x="159" y="13"/>
                    <a:pt x="159" y="13"/>
                    <a:pt x="159" y="13"/>
                  </a:cubicBezTo>
                  <a:close/>
                  <a:moveTo>
                    <a:pt x="161" y="17"/>
                  </a:moveTo>
                  <a:cubicBezTo>
                    <a:pt x="160" y="16"/>
                    <a:pt x="160" y="15"/>
                    <a:pt x="160" y="14"/>
                  </a:cubicBezTo>
                  <a:cubicBezTo>
                    <a:pt x="161" y="14"/>
                    <a:pt x="161" y="15"/>
                    <a:pt x="161" y="15"/>
                  </a:cubicBezTo>
                  <a:cubicBezTo>
                    <a:pt x="161" y="15"/>
                    <a:pt x="162" y="15"/>
                    <a:pt x="162" y="15"/>
                  </a:cubicBezTo>
                  <a:cubicBezTo>
                    <a:pt x="161" y="16"/>
                    <a:pt x="161" y="16"/>
                    <a:pt x="161" y="17"/>
                  </a:cubicBezTo>
                  <a:close/>
                  <a:moveTo>
                    <a:pt x="161" y="14"/>
                  </a:moveTo>
                  <a:cubicBezTo>
                    <a:pt x="161" y="14"/>
                    <a:pt x="161" y="14"/>
                    <a:pt x="161" y="14"/>
                  </a:cubicBezTo>
                  <a:cubicBezTo>
                    <a:pt x="161" y="14"/>
                    <a:pt x="161" y="14"/>
                    <a:pt x="161" y="14"/>
                  </a:cubicBezTo>
                  <a:cubicBezTo>
                    <a:pt x="161" y="14"/>
                    <a:pt x="161" y="14"/>
                    <a:pt x="161" y="14"/>
                  </a:cubicBezTo>
                  <a:close/>
                  <a:moveTo>
                    <a:pt x="160" y="11"/>
                  </a:moveTo>
                  <a:cubicBezTo>
                    <a:pt x="161" y="11"/>
                    <a:pt x="161" y="11"/>
                    <a:pt x="161" y="11"/>
                  </a:cubicBezTo>
                  <a:cubicBezTo>
                    <a:pt x="161" y="11"/>
                    <a:pt x="162" y="11"/>
                    <a:pt x="162" y="12"/>
                  </a:cubicBezTo>
                  <a:cubicBezTo>
                    <a:pt x="162" y="12"/>
                    <a:pt x="162" y="12"/>
                    <a:pt x="162" y="12"/>
                  </a:cubicBezTo>
                  <a:cubicBezTo>
                    <a:pt x="161" y="12"/>
                    <a:pt x="161" y="11"/>
                    <a:pt x="160" y="11"/>
                  </a:cubicBezTo>
                  <a:close/>
                  <a:moveTo>
                    <a:pt x="163" y="14"/>
                  </a:moveTo>
                  <a:cubicBezTo>
                    <a:pt x="163" y="14"/>
                    <a:pt x="163" y="14"/>
                    <a:pt x="163" y="14"/>
                  </a:cubicBezTo>
                  <a:cubicBezTo>
                    <a:pt x="163" y="14"/>
                    <a:pt x="163" y="14"/>
                    <a:pt x="164" y="14"/>
                  </a:cubicBezTo>
                  <a:cubicBezTo>
                    <a:pt x="164" y="14"/>
                    <a:pt x="163" y="14"/>
                    <a:pt x="163" y="14"/>
                  </a:cubicBezTo>
                  <a:close/>
                  <a:moveTo>
                    <a:pt x="163" y="14"/>
                  </a:moveTo>
                  <a:cubicBezTo>
                    <a:pt x="163" y="13"/>
                    <a:pt x="162" y="13"/>
                    <a:pt x="162" y="12"/>
                  </a:cubicBezTo>
                  <a:cubicBezTo>
                    <a:pt x="162" y="12"/>
                    <a:pt x="162" y="12"/>
                    <a:pt x="163" y="12"/>
                  </a:cubicBezTo>
                  <a:cubicBezTo>
                    <a:pt x="163" y="12"/>
                    <a:pt x="164" y="13"/>
                    <a:pt x="164" y="14"/>
                  </a:cubicBezTo>
                  <a:cubicBezTo>
                    <a:pt x="164" y="14"/>
                    <a:pt x="164" y="14"/>
                    <a:pt x="164" y="14"/>
                  </a:cubicBezTo>
                  <a:cubicBezTo>
                    <a:pt x="163" y="14"/>
                    <a:pt x="163" y="14"/>
                    <a:pt x="163" y="14"/>
                  </a:cubicBezTo>
                  <a:close/>
                  <a:moveTo>
                    <a:pt x="164" y="16"/>
                  </a:moveTo>
                  <a:cubicBezTo>
                    <a:pt x="164" y="16"/>
                    <a:pt x="164" y="16"/>
                    <a:pt x="164" y="15"/>
                  </a:cubicBezTo>
                  <a:cubicBezTo>
                    <a:pt x="164" y="15"/>
                    <a:pt x="164" y="15"/>
                    <a:pt x="165" y="15"/>
                  </a:cubicBezTo>
                  <a:cubicBezTo>
                    <a:pt x="165" y="15"/>
                    <a:pt x="164" y="15"/>
                    <a:pt x="164" y="16"/>
                  </a:cubicBezTo>
                  <a:close/>
                  <a:moveTo>
                    <a:pt x="163" y="12"/>
                  </a:moveTo>
                  <a:cubicBezTo>
                    <a:pt x="164" y="11"/>
                    <a:pt x="164" y="11"/>
                    <a:pt x="164" y="11"/>
                  </a:cubicBezTo>
                  <a:cubicBezTo>
                    <a:pt x="164" y="11"/>
                    <a:pt x="163" y="11"/>
                    <a:pt x="163" y="12"/>
                  </a:cubicBezTo>
                  <a:cubicBezTo>
                    <a:pt x="162" y="11"/>
                    <a:pt x="162" y="11"/>
                    <a:pt x="161" y="11"/>
                  </a:cubicBezTo>
                  <a:cubicBezTo>
                    <a:pt x="161" y="10"/>
                    <a:pt x="162" y="10"/>
                    <a:pt x="163" y="9"/>
                  </a:cubicBezTo>
                  <a:cubicBezTo>
                    <a:pt x="164" y="10"/>
                    <a:pt x="165" y="11"/>
                    <a:pt x="166" y="13"/>
                  </a:cubicBezTo>
                  <a:cubicBezTo>
                    <a:pt x="165" y="13"/>
                    <a:pt x="165" y="13"/>
                    <a:pt x="165" y="13"/>
                  </a:cubicBezTo>
                  <a:cubicBezTo>
                    <a:pt x="164" y="13"/>
                    <a:pt x="164" y="12"/>
                    <a:pt x="163" y="12"/>
                  </a:cubicBezTo>
                  <a:close/>
                  <a:moveTo>
                    <a:pt x="167" y="15"/>
                  </a:moveTo>
                  <a:cubicBezTo>
                    <a:pt x="167" y="15"/>
                    <a:pt x="166" y="15"/>
                    <a:pt x="166" y="15"/>
                  </a:cubicBezTo>
                  <a:cubicBezTo>
                    <a:pt x="166" y="15"/>
                    <a:pt x="166" y="14"/>
                    <a:pt x="166" y="14"/>
                  </a:cubicBezTo>
                  <a:cubicBezTo>
                    <a:pt x="166" y="14"/>
                    <a:pt x="166" y="14"/>
                    <a:pt x="166" y="13"/>
                  </a:cubicBezTo>
                  <a:cubicBezTo>
                    <a:pt x="167" y="14"/>
                    <a:pt x="167" y="15"/>
                    <a:pt x="167" y="15"/>
                  </a:cubicBezTo>
                  <a:cubicBezTo>
                    <a:pt x="167" y="15"/>
                    <a:pt x="167" y="15"/>
                    <a:pt x="167" y="15"/>
                  </a:cubicBezTo>
                  <a:close/>
                  <a:moveTo>
                    <a:pt x="163" y="9"/>
                  </a:moveTo>
                  <a:cubicBezTo>
                    <a:pt x="163" y="9"/>
                    <a:pt x="163" y="9"/>
                    <a:pt x="164" y="9"/>
                  </a:cubicBezTo>
                  <a:cubicBezTo>
                    <a:pt x="165" y="9"/>
                    <a:pt x="167" y="10"/>
                    <a:pt x="168" y="11"/>
                  </a:cubicBezTo>
                  <a:cubicBezTo>
                    <a:pt x="168" y="11"/>
                    <a:pt x="168" y="11"/>
                    <a:pt x="169" y="11"/>
                  </a:cubicBezTo>
                  <a:cubicBezTo>
                    <a:pt x="168" y="12"/>
                    <a:pt x="168" y="12"/>
                    <a:pt x="167" y="12"/>
                  </a:cubicBezTo>
                  <a:cubicBezTo>
                    <a:pt x="166" y="11"/>
                    <a:pt x="165" y="10"/>
                    <a:pt x="163" y="9"/>
                  </a:cubicBezTo>
                  <a:close/>
                  <a:moveTo>
                    <a:pt x="168" y="13"/>
                  </a:moveTo>
                  <a:cubicBezTo>
                    <a:pt x="168" y="12"/>
                    <a:pt x="169" y="12"/>
                    <a:pt x="169" y="12"/>
                  </a:cubicBezTo>
                  <a:cubicBezTo>
                    <a:pt x="169" y="12"/>
                    <a:pt x="169" y="13"/>
                    <a:pt x="170" y="13"/>
                  </a:cubicBezTo>
                  <a:cubicBezTo>
                    <a:pt x="169" y="13"/>
                    <a:pt x="169" y="14"/>
                    <a:pt x="169" y="14"/>
                  </a:cubicBezTo>
                  <a:cubicBezTo>
                    <a:pt x="168" y="13"/>
                    <a:pt x="168" y="13"/>
                    <a:pt x="168" y="13"/>
                  </a:cubicBezTo>
                  <a:close/>
                  <a:moveTo>
                    <a:pt x="169" y="15"/>
                  </a:moveTo>
                  <a:cubicBezTo>
                    <a:pt x="170" y="15"/>
                    <a:pt x="170" y="14"/>
                    <a:pt x="170" y="14"/>
                  </a:cubicBezTo>
                  <a:cubicBezTo>
                    <a:pt x="170" y="14"/>
                    <a:pt x="170" y="15"/>
                    <a:pt x="170" y="15"/>
                  </a:cubicBezTo>
                  <a:cubicBezTo>
                    <a:pt x="170" y="15"/>
                    <a:pt x="170" y="15"/>
                    <a:pt x="170" y="15"/>
                  </a:cubicBezTo>
                  <a:cubicBezTo>
                    <a:pt x="169" y="15"/>
                    <a:pt x="169" y="15"/>
                    <a:pt x="169" y="15"/>
                  </a:cubicBezTo>
                  <a:close/>
                  <a:moveTo>
                    <a:pt x="170" y="16"/>
                  </a:moveTo>
                  <a:cubicBezTo>
                    <a:pt x="170" y="15"/>
                    <a:pt x="170" y="15"/>
                    <a:pt x="170" y="15"/>
                  </a:cubicBezTo>
                  <a:cubicBezTo>
                    <a:pt x="170" y="15"/>
                    <a:pt x="170" y="15"/>
                    <a:pt x="170" y="15"/>
                  </a:cubicBezTo>
                  <a:cubicBezTo>
                    <a:pt x="170" y="15"/>
                    <a:pt x="170" y="16"/>
                    <a:pt x="170" y="16"/>
                  </a:cubicBezTo>
                  <a:close/>
                  <a:moveTo>
                    <a:pt x="170" y="15"/>
                  </a:moveTo>
                  <a:cubicBezTo>
                    <a:pt x="170" y="15"/>
                    <a:pt x="170" y="15"/>
                    <a:pt x="170" y="15"/>
                  </a:cubicBezTo>
                  <a:cubicBezTo>
                    <a:pt x="170" y="15"/>
                    <a:pt x="170" y="15"/>
                    <a:pt x="170" y="15"/>
                  </a:cubicBezTo>
                  <a:cubicBezTo>
                    <a:pt x="170" y="15"/>
                    <a:pt x="170" y="15"/>
                    <a:pt x="170" y="15"/>
                  </a:cubicBezTo>
                  <a:cubicBezTo>
                    <a:pt x="170" y="15"/>
                    <a:pt x="170" y="15"/>
                    <a:pt x="170" y="15"/>
                  </a:cubicBezTo>
                  <a:close/>
                  <a:moveTo>
                    <a:pt x="164" y="5"/>
                  </a:moveTo>
                  <a:cubicBezTo>
                    <a:pt x="164" y="5"/>
                    <a:pt x="164" y="5"/>
                    <a:pt x="164" y="5"/>
                  </a:cubicBezTo>
                  <a:cubicBezTo>
                    <a:pt x="165" y="5"/>
                    <a:pt x="165" y="5"/>
                    <a:pt x="165" y="4"/>
                  </a:cubicBezTo>
                  <a:cubicBezTo>
                    <a:pt x="169" y="6"/>
                    <a:pt x="171" y="8"/>
                    <a:pt x="171" y="10"/>
                  </a:cubicBezTo>
                  <a:cubicBezTo>
                    <a:pt x="171" y="10"/>
                    <a:pt x="170" y="10"/>
                    <a:pt x="170" y="10"/>
                  </a:cubicBezTo>
                  <a:cubicBezTo>
                    <a:pt x="171" y="10"/>
                    <a:pt x="171" y="10"/>
                    <a:pt x="171" y="10"/>
                  </a:cubicBezTo>
                  <a:cubicBezTo>
                    <a:pt x="172" y="10"/>
                    <a:pt x="172" y="10"/>
                    <a:pt x="172" y="10"/>
                  </a:cubicBezTo>
                  <a:cubicBezTo>
                    <a:pt x="171" y="10"/>
                    <a:pt x="171" y="11"/>
                    <a:pt x="171" y="11"/>
                  </a:cubicBezTo>
                  <a:cubicBezTo>
                    <a:pt x="169" y="9"/>
                    <a:pt x="167" y="7"/>
                    <a:pt x="164" y="5"/>
                  </a:cubicBezTo>
                  <a:close/>
                  <a:moveTo>
                    <a:pt x="171" y="11"/>
                  </a:moveTo>
                  <a:cubicBezTo>
                    <a:pt x="171" y="11"/>
                    <a:pt x="171" y="11"/>
                    <a:pt x="171" y="11"/>
                  </a:cubicBezTo>
                  <a:cubicBezTo>
                    <a:pt x="171" y="11"/>
                    <a:pt x="171" y="11"/>
                    <a:pt x="172" y="11"/>
                  </a:cubicBezTo>
                  <a:cubicBezTo>
                    <a:pt x="172" y="11"/>
                    <a:pt x="172" y="11"/>
                    <a:pt x="172" y="12"/>
                  </a:cubicBezTo>
                  <a:cubicBezTo>
                    <a:pt x="172" y="12"/>
                    <a:pt x="171" y="11"/>
                    <a:pt x="171" y="11"/>
                  </a:cubicBezTo>
                  <a:close/>
                  <a:moveTo>
                    <a:pt x="191" y="9"/>
                  </a:moveTo>
                  <a:cubicBezTo>
                    <a:pt x="191" y="9"/>
                    <a:pt x="191" y="8"/>
                    <a:pt x="190" y="8"/>
                  </a:cubicBezTo>
                  <a:cubicBezTo>
                    <a:pt x="191" y="8"/>
                    <a:pt x="191" y="8"/>
                    <a:pt x="192" y="9"/>
                  </a:cubicBezTo>
                  <a:cubicBezTo>
                    <a:pt x="192" y="9"/>
                    <a:pt x="192" y="9"/>
                    <a:pt x="191" y="9"/>
                  </a:cubicBezTo>
                  <a:close/>
                  <a:moveTo>
                    <a:pt x="194" y="9"/>
                  </a:moveTo>
                  <a:cubicBezTo>
                    <a:pt x="193" y="9"/>
                    <a:pt x="193" y="9"/>
                    <a:pt x="193" y="9"/>
                  </a:cubicBezTo>
                  <a:cubicBezTo>
                    <a:pt x="193" y="9"/>
                    <a:pt x="193" y="8"/>
                    <a:pt x="193" y="8"/>
                  </a:cubicBezTo>
                  <a:cubicBezTo>
                    <a:pt x="193" y="9"/>
                    <a:pt x="194" y="9"/>
                    <a:pt x="194" y="9"/>
                  </a:cubicBezTo>
                  <a:close/>
                  <a:moveTo>
                    <a:pt x="191" y="6"/>
                  </a:moveTo>
                  <a:cubicBezTo>
                    <a:pt x="192" y="7"/>
                    <a:pt x="193" y="8"/>
                    <a:pt x="193" y="8"/>
                  </a:cubicBezTo>
                  <a:cubicBezTo>
                    <a:pt x="193" y="8"/>
                    <a:pt x="193" y="9"/>
                    <a:pt x="192" y="9"/>
                  </a:cubicBezTo>
                  <a:cubicBezTo>
                    <a:pt x="191" y="8"/>
                    <a:pt x="191" y="8"/>
                    <a:pt x="190" y="7"/>
                  </a:cubicBezTo>
                  <a:cubicBezTo>
                    <a:pt x="190" y="7"/>
                    <a:pt x="190" y="7"/>
                    <a:pt x="190" y="7"/>
                  </a:cubicBezTo>
                  <a:cubicBezTo>
                    <a:pt x="190" y="7"/>
                    <a:pt x="191" y="7"/>
                    <a:pt x="191" y="6"/>
                  </a:cubicBezTo>
                  <a:close/>
                  <a:moveTo>
                    <a:pt x="189" y="11"/>
                  </a:moveTo>
                  <a:cubicBezTo>
                    <a:pt x="188" y="10"/>
                    <a:pt x="188" y="10"/>
                    <a:pt x="187" y="10"/>
                  </a:cubicBezTo>
                  <a:cubicBezTo>
                    <a:pt x="188" y="9"/>
                    <a:pt x="188" y="9"/>
                    <a:pt x="189" y="8"/>
                  </a:cubicBezTo>
                  <a:cubicBezTo>
                    <a:pt x="189" y="9"/>
                    <a:pt x="190" y="9"/>
                    <a:pt x="190" y="10"/>
                  </a:cubicBezTo>
                  <a:cubicBezTo>
                    <a:pt x="190" y="10"/>
                    <a:pt x="189" y="11"/>
                    <a:pt x="189" y="11"/>
                  </a:cubicBezTo>
                  <a:close/>
                  <a:moveTo>
                    <a:pt x="189" y="13"/>
                  </a:moveTo>
                  <a:cubicBezTo>
                    <a:pt x="189" y="13"/>
                    <a:pt x="188" y="13"/>
                    <a:pt x="188" y="13"/>
                  </a:cubicBezTo>
                  <a:cubicBezTo>
                    <a:pt x="188" y="13"/>
                    <a:pt x="188" y="13"/>
                    <a:pt x="188" y="13"/>
                  </a:cubicBezTo>
                  <a:cubicBezTo>
                    <a:pt x="188" y="13"/>
                    <a:pt x="189" y="13"/>
                    <a:pt x="189" y="13"/>
                  </a:cubicBezTo>
                  <a:close/>
                  <a:moveTo>
                    <a:pt x="189" y="5"/>
                  </a:moveTo>
                  <a:cubicBezTo>
                    <a:pt x="190" y="5"/>
                    <a:pt x="190" y="6"/>
                    <a:pt x="190" y="6"/>
                  </a:cubicBezTo>
                  <a:cubicBezTo>
                    <a:pt x="190" y="6"/>
                    <a:pt x="189" y="6"/>
                    <a:pt x="189" y="7"/>
                  </a:cubicBezTo>
                  <a:cubicBezTo>
                    <a:pt x="188" y="6"/>
                    <a:pt x="188" y="6"/>
                    <a:pt x="187" y="6"/>
                  </a:cubicBezTo>
                  <a:cubicBezTo>
                    <a:pt x="188" y="6"/>
                    <a:pt x="189" y="5"/>
                    <a:pt x="189" y="5"/>
                  </a:cubicBezTo>
                  <a:close/>
                  <a:moveTo>
                    <a:pt x="186" y="6"/>
                  </a:moveTo>
                  <a:cubicBezTo>
                    <a:pt x="187" y="7"/>
                    <a:pt x="187" y="7"/>
                    <a:pt x="188" y="7"/>
                  </a:cubicBezTo>
                  <a:cubicBezTo>
                    <a:pt x="187" y="8"/>
                    <a:pt x="186" y="8"/>
                    <a:pt x="186" y="9"/>
                  </a:cubicBezTo>
                  <a:cubicBezTo>
                    <a:pt x="185" y="9"/>
                    <a:pt x="185" y="8"/>
                    <a:pt x="184" y="8"/>
                  </a:cubicBezTo>
                  <a:cubicBezTo>
                    <a:pt x="185" y="7"/>
                    <a:pt x="186" y="7"/>
                    <a:pt x="186" y="6"/>
                  </a:cubicBezTo>
                  <a:close/>
                  <a:moveTo>
                    <a:pt x="184" y="8"/>
                  </a:moveTo>
                  <a:cubicBezTo>
                    <a:pt x="184" y="8"/>
                    <a:pt x="185" y="9"/>
                    <a:pt x="185" y="9"/>
                  </a:cubicBezTo>
                  <a:cubicBezTo>
                    <a:pt x="185" y="10"/>
                    <a:pt x="184" y="10"/>
                    <a:pt x="184" y="11"/>
                  </a:cubicBezTo>
                  <a:cubicBezTo>
                    <a:pt x="183" y="10"/>
                    <a:pt x="183" y="10"/>
                    <a:pt x="182" y="10"/>
                  </a:cubicBezTo>
                  <a:cubicBezTo>
                    <a:pt x="183" y="9"/>
                    <a:pt x="183" y="9"/>
                    <a:pt x="184" y="8"/>
                  </a:cubicBezTo>
                  <a:close/>
                  <a:moveTo>
                    <a:pt x="175" y="13"/>
                  </a:moveTo>
                  <a:cubicBezTo>
                    <a:pt x="175" y="13"/>
                    <a:pt x="175" y="13"/>
                    <a:pt x="175" y="13"/>
                  </a:cubicBezTo>
                  <a:cubicBezTo>
                    <a:pt x="175" y="13"/>
                    <a:pt x="175" y="13"/>
                    <a:pt x="174" y="13"/>
                  </a:cubicBezTo>
                  <a:cubicBezTo>
                    <a:pt x="174" y="13"/>
                    <a:pt x="174" y="12"/>
                    <a:pt x="174" y="11"/>
                  </a:cubicBezTo>
                  <a:cubicBezTo>
                    <a:pt x="174" y="11"/>
                    <a:pt x="174" y="11"/>
                    <a:pt x="174" y="11"/>
                  </a:cubicBezTo>
                  <a:cubicBezTo>
                    <a:pt x="175" y="11"/>
                    <a:pt x="175" y="11"/>
                    <a:pt x="176" y="12"/>
                  </a:cubicBezTo>
                  <a:cubicBezTo>
                    <a:pt x="176" y="12"/>
                    <a:pt x="175" y="13"/>
                    <a:pt x="175" y="13"/>
                  </a:cubicBezTo>
                  <a:close/>
                  <a:moveTo>
                    <a:pt x="176" y="11"/>
                  </a:moveTo>
                  <a:cubicBezTo>
                    <a:pt x="176" y="11"/>
                    <a:pt x="175" y="11"/>
                    <a:pt x="175" y="11"/>
                  </a:cubicBezTo>
                  <a:cubicBezTo>
                    <a:pt x="175" y="11"/>
                    <a:pt x="176" y="10"/>
                    <a:pt x="176" y="10"/>
                  </a:cubicBezTo>
                  <a:cubicBezTo>
                    <a:pt x="176" y="10"/>
                    <a:pt x="176" y="11"/>
                    <a:pt x="176" y="11"/>
                  </a:cubicBezTo>
                  <a:close/>
                  <a:moveTo>
                    <a:pt x="176" y="7"/>
                  </a:moveTo>
                  <a:cubicBezTo>
                    <a:pt x="177" y="8"/>
                    <a:pt x="178" y="8"/>
                    <a:pt x="178" y="9"/>
                  </a:cubicBezTo>
                  <a:cubicBezTo>
                    <a:pt x="178" y="9"/>
                    <a:pt x="178" y="9"/>
                    <a:pt x="177" y="9"/>
                  </a:cubicBezTo>
                  <a:cubicBezTo>
                    <a:pt x="177" y="8"/>
                    <a:pt x="177" y="8"/>
                    <a:pt x="176" y="7"/>
                  </a:cubicBezTo>
                  <a:close/>
                  <a:moveTo>
                    <a:pt x="178" y="14"/>
                  </a:moveTo>
                  <a:cubicBezTo>
                    <a:pt x="178" y="14"/>
                    <a:pt x="178" y="13"/>
                    <a:pt x="178" y="13"/>
                  </a:cubicBezTo>
                  <a:cubicBezTo>
                    <a:pt x="178" y="13"/>
                    <a:pt x="178" y="13"/>
                    <a:pt x="178" y="13"/>
                  </a:cubicBezTo>
                  <a:cubicBezTo>
                    <a:pt x="178" y="14"/>
                    <a:pt x="178" y="14"/>
                    <a:pt x="178" y="14"/>
                  </a:cubicBezTo>
                  <a:close/>
                  <a:moveTo>
                    <a:pt x="179" y="12"/>
                  </a:moveTo>
                  <a:cubicBezTo>
                    <a:pt x="179" y="12"/>
                    <a:pt x="178" y="12"/>
                    <a:pt x="178" y="12"/>
                  </a:cubicBezTo>
                  <a:cubicBezTo>
                    <a:pt x="178" y="12"/>
                    <a:pt x="178" y="12"/>
                    <a:pt x="178" y="12"/>
                  </a:cubicBezTo>
                  <a:cubicBezTo>
                    <a:pt x="178" y="12"/>
                    <a:pt x="178" y="12"/>
                    <a:pt x="178" y="12"/>
                  </a:cubicBezTo>
                  <a:cubicBezTo>
                    <a:pt x="178" y="12"/>
                    <a:pt x="179" y="12"/>
                    <a:pt x="179" y="12"/>
                  </a:cubicBezTo>
                  <a:cubicBezTo>
                    <a:pt x="179" y="12"/>
                    <a:pt x="179" y="12"/>
                    <a:pt x="179" y="12"/>
                  </a:cubicBezTo>
                  <a:close/>
                  <a:moveTo>
                    <a:pt x="179" y="12"/>
                  </a:moveTo>
                  <a:cubicBezTo>
                    <a:pt x="179" y="12"/>
                    <a:pt x="179" y="12"/>
                    <a:pt x="179" y="12"/>
                  </a:cubicBezTo>
                  <a:cubicBezTo>
                    <a:pt x="179" y="12"/>
                    <a:pt x="179" y="12"/>
                    <a:pt x="179" y="12"/>
                  </a:cubicBezTo>
                  <a:cubicBezTo>
                    <a:pt x="179" y="12"/>
                    <a:pt x="179" y="12"/>
                    <a:pt x="179" y="12"/>
                  </a:cubicBezTo>
                  <a:close/>
                  <a:moveTo>
                    <a:pt x="179" y="12"/>
                  </a:moveTo>
                  <a:cubicBezTo>
                    <a:pt x="179" y="12"/>
                    <a:pt x="179" y="12"/>
                    <a:pt x="179" y="12"/>
                  </a:cubicBezTo>
                  <a:cubicBezTo>
                    <a:pt x="178" y="12"/>
                    <a:pt x="178" y="12"/>
                    <a:pt x="178" y="12"/>
                  </a:cubicBezTo>
                  <a:cubicBezTo>
                    <a:pt x="178" y="12"/>
                    <a:pt x="178" y="11"/>
                    <a:pt x="178" y="11"/>
                  </a:cubicBezTo>
                  <a:cubicBezTo>
                    <a:pt x="178" y="11"/>
                    <a:pt x="179" y="11"/>
                    <a:pt x="179" y="12"/>
                  </a:cubicBezTo>
                  <a:cubicBezTo>
                    <a:pt x="179" y="12"/>
                    <a:pt x="179" y="12"/>
                    <a:pt x="179" y="12"/>
                  </a:cubicBezTo>
                  <a:close/>
                  <a:moveTo>
                    <a:pt x="179" y="12"/>
                  </a:moveTo>
                  <a:cubicBezTo>
                    <a:pt x="179" y="11"/>
                    <a:pt x="178" y="11"/>
                    <a:pt x="178" y="11"/>
                  </a:cubicBezTo>
                  <a:cubicBezTo>
                    <a:pt x="178" y="11"/>
                    <a:pt x="178" y="10"/>
                    <a:pt x="178" y="9"/>
                  </a:cubicBezTo>
                  <a:cubicBezTo>
                    <a:pt x="178" y="9"/>
                    <a:pt x="178" y="9"/>
                    <a:pt x="179" y="9"/>
                  </a:cubicBezTo>
                  <a:cubicBezTo>
                    <a:pt x="179" y="9"/>
                    <a:pt x="180" y="10"/>
                    <a:pt x="180" y="10"/>
                  </a:cubicBezTo>
                  <a:cubicBezTo>
                    <a:pt x="180" y="10"/>
                    <a:pt x="179" y="11"/>
                    <a:pt x="179" y="12"/>
                  </a:cubicBezTo>
                  <a:close/>
                  <a:moveTo>
                    <a:pt x="181" y="14"/>
                  </a:moveTo>
                  <a:cubicBezTo>
                    <a:pt x="181" y="14"/>
                    <a:pt x="181" y="14"/>
                    <a:pt x="181" y="14"/>
                  </a:cubicBezTo>
                  <a:cubicBezTo>
                    <a:pt x="181" y="13"/>
                    <a:pt x="181" y="13"/>
                    <a:pt x="181" y="13"/>
                  </a:cubicBezTo>
                  <a:cubicBezTo>
                    <a:pt x="181" y="13"/>
                    <a:pt x="182" y="13"/>
                    <a:pt x="182" y="13"/>
                  </a:cubicBezTo>
                  <a:cubicBezTo>
                    <a:pt x="182" y="13"/>
                    <a:pt x="181" y="14"/>
                    <a:pt x="181" y="14"/>
                  </a:cubicBezTo>
                  <a:close/>
                  <a:moveTo>
                    <a:pt x="182" y="13"/>
                  </a:moveTo>
                  <a:cubicBezTo>
                    <a:pt x="182" y="13"/>
                    <a:pt x="181" y="12"/>
                    <a:pt x="181" y="12"/>
                  </a:cubicBezTo>
                  <a:cubicBezTo>
                    <a:pt x="181" y="12"/>
                    <a:pt x="181" y="12"/>
                    <a:pt x="182" y="11"/>
                  </a:cubicBezTo>
                  <a:cubicBezTo>
                    <a:pt x="182" y="12"/>
                    <a:pt x="182" y="12"/>
                    <a:pt x="182" y="12"/>
                  </a:cubicBezTo>
                  <a:cubicBezTo>
                    <a:pt x="182" y="12"/>
                    <a:pt x="182" y="13"/>
                    <a:pt x="182" y="13"/>
                  </a:cubicBezTo>
                  <a:close/>
                  <a:moveTo>
                    <a:pt x="183" y="11"/>
                  </a:moveTo>
                  <a:cubicBezTo>
                    <a:pt x="183" y="11"/>
                    <a:pt x="183" y="11"/>
                    <a:pt x="182" y="10"/>
                  </a:cubicBezTo>
                  <a:cubicBezTo>
                    <a:pt x="182" y="10"/>
                    <a:pt x="182" y="10"/>
                    <a:pt x="182" y="10"/>
                  </a:cubicBezTo>
                  <a:cubicBezTo>
                    <a:pt x="183" y="10"/>
                    <a:pt x="183" y="11"/>
                    <a:pt x="184" y="11"/>
                  </a:cubicBezTo>
                  <a:cubicBezTo>
                    <a:pt x="183" y="11"/>
                    <a:pt x="183" y="11"/>
                    <a:pt x="183" y="11"/>
                  </a:cubicBezTo>
                  <a:close/>
                  <a:moveTo>
                    <a:pt x="184" y="15"/>
                  </a:moveTo>
                  <a:cubicBezTo>
                    <a:pt x="184" y="15"/>
                    <a:pt x="184" y="15"/>
                    <a:pt x="184" y="15"/>
                  </a:cubicBezTo>
                  <a:cubicBezTo>
                    <a:pt x="184" y="15"/>
                    <a:pt x="184" y="15"/>
                    <a:pt x="184" y="15"/>
                  </a:cubicBezTo>
                  <a:cubicBezTo>
                    <a:pt x="184" y="15"/>
                    <a:pt x="184" y="15"/>
                    <a:pt x="184" y="15"/>
                  </a:cubicBezTo>
                  <a:cubicBezTo>
                    <a:pt x="184" y="15"/>
                    <a:pt x="184" y="15"/>
                    <a:pt x="184" y="15"/>
                  </a:cubicBezTo>
                  <a:close/>
                  <a:moveTo>
                    <a:pt x="186" y="14"/>
                  </a:moveTo>
                  <a:cubicBezTo>
                    <a:pt x="185" y="13"/>
                    <a:pt x="185" y="13"/>
                    <a:pt x="185" y="13"/>
                  </a:cubicBezTo>
                  <a:cubicBezTo>
                    <a:pt x="185" y="13"/>
                    <a:pt x="185" y="13"/>
                    <a:pt x="185" y="12"/>
                  </a:cubicBezTo>
                  <a:cubicBezTo>
                    <a:pt x="185" y="13"/>
                    <a:pt x="185" y="13"/>
                    <a:pt x="186" y="14"/>
                  </a:cubicBezTo>
                  <a:cubicBezTo>
                    <a:pt x="186" y="14"/>
                    <a:pt x="186" y="14"/>
                    <a:pt x="186" y="14"/>
                  </a:cubicBezTo>
                  <a:close/>
                  <a:moveTo>
                    <a:pt x="187" y="12"/>
                  </a:moveTo>
                  <a:cubicBezTo>
                    <a:pt x="186" y="12"/>
                    <a:pt x="186" y="12"/>
                    <a:pt x="186" y="12"/>
                  </a:cubicBezTo>
                  <a:cubicBezTo>
                    <a:pt x="186" y="12"/>
                    <a:pt x="186" y="12"/>
                    <a:pt x="187" y="12"/>
                  </a:cubicBezTo>
                  <a:cubicBezTo>
                    <a:pt x="187" y="12"/>
                    <a:pt x="187" y="12"/>
                    <a:pt x="187" y="12"/>
                  </a:cubicBezTo>
                  <a:close/>
                  <a:moveTo>
                    <a:pt x="187" y="12"/>
                  </a:moveTo>
                  <a:cubicBezTo>
                    <a:pt x="186" y="12"/>
                    <a:pt x="186" y="12"/>
                    <a:pt x="185" y="12"/>
                  </a:cubicBezTo>
                  <a:cubicBezTo>
                    <a:pt x="186" y="11"/>
                    <a:pt x="186" y="11"/>
                    <a:pt x="187" y="10"/>
                  </a:cubicBezTo>
                  <a:cubicBezTo>
                    <a:pt x="187" y="11"/>
                    <a:pt x="187" y="11"/>
                    <a:pt x="188" y="12"/>
                  </a:cubicBezTo>
                  <a:cubicBezTo>
                    <a:pt x="187" y="12"/>
                    <a:pt x="187" y="12"/>
                    <a:pt x="187" y="12"/>
                  </a:cubicBezTo>
                  <a:close/>
                  <a:moveTo>
                    <a:pt x="188" y="14"/>
                  </a:moveTo>
                  <a:cubicBezTo>
                    <a:pt x="188" y="14"/>
                    <a:pt x="188" y="14"/>
                    <a:pt x="188" y="14"/>
                  </a:cubicBezTo>
                  <a:cubicBezTo>
                    <a:pt x="188" y="13"/>
                    <a:pt x="188" y="13"/>
                    <a:pt x="188" y="13"/>
                  </a:cubicBezTo>
                  <a:cubicBezTo>
                    <a:pt x="188" y="13"/>
                    <a:pt x="188" y="14"/>
                    <a:pt x="189" y="14"/>
                  </a:cubicBezTo>
                  <a:cubicBezTo>
                    <a:pt x="189" y="14"/>
                    <a:pt x="188" y="14"/>
                    <a:pt x="188" y="14"/>
                  </a:cubicBezTo>
                  <a:close/>
                  <a:moveTo>
                    <a:pt x="189" y="12"/>
                  </a:moveTo>
                  <a:cubicBezTo>
                    <a:pt x="190" y="11"/>
                    <a:pt x="190" y="11"/>
                    <a:pt x="190" y="10"/>
                  </a:cubicBezTo>
                  <a:cubicBezTo>
                    <a:pt x="191" y="11"/>
                    <a:pt x="191" y="11"/>
                    <a:pt x="191" y="12"/>
                  </a:cubicBezTo>
                  <a:cubicBezTo>
                    <a:pt x="191" y="12"/>
                    <a:pt x="191" y="12"/>
                    <a:pt x="190" y="13"/>
                  </a:cubicBezTo>
                  <a:cubicBezTo>
                    <a:pt x="190" y="12"/>
                    <a:pt x="190" y="12"/>
                    <a:pt x="189" y="12"/>
                  </a:cubicBezTo>
                  <a:close/>
                  <a:moveTo>
                    <a:pt x="192" y="14"/>
                  </a:moveTo>
                  <a:cubicBezTo>
                    <a:pt x="191" y="14"/>
                    <a:pt x="191" y="13"/>
                    <a:pt x="191" y="13"/>
                  </a:cubicBezTo>
                  <a:cubicBezTo>
                    <a:pt x="191" y="13"/>
                    <a:pt x="191" y="12"/>
                    <a:pt x="192" y="12"/>
                  </a:cubicBezTo>
                  <a:cubicBezTo>
                    <a:pt x="192" y="13"/>
                    <a:pt x="192" y="13"/>
                    <a:pt x="192" y="14"/>
                  </a:cubicBezTo>
                  <a:cubicBezTo>
                    <a:pt x="192" y="14"/>
                    <a:pt x="192" y="14"/>
                    <a:pt x="192" y="14"/>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日期占位符 2"/>
          <p:cNvSpPr>
            <a:spLocks noGrp="1"/>
          </p:cNvSpPr>
          <p:nvPr>
            <p:ph type="dt" sz="half" idx="10"/>
          </p:nvPr>
        </p:nvSpPr>
        <p:spPr/>
        <p:txBody>
          <a:bodyPr/>
          <a:lstStyle/>
          <a:p>
            <a:fld id="{C4CCED3F-793D-428A-A97D-9FEBDC8AAF99}" type="datetimeFigureOut">
              <a:rPr lang="zh-CN" altLang="en-US" smtClean="0"/>
            </a:fld>
            <a:endParaRPr lang="zh-CN" altLang="en-US"/>
          </a:p>
        </p:txBody>
      </p:sp>
      <p:grpSp>
        <p:nvGrpSpPr>
          <p:cNvPr id="60" name="Group 17"/>
          <p:cNvGrpSpPr>
            <a:grpSpLocks noChangeAspect="1"/>
          </p:cNvGrpSpPr>
          <p:nvPr userDrawn="1"/>
        </p:nvGrpSpPr>
        <p:grpSpPr bwMode="auto">
          <a:xfrm>
            <a:off x="1641888" y="361487"/>
            <a:ext cx="516425" cy="820585"/>
            <a:chOff x="3247" y="1213"/>
            <a:chExt cx="399" cy="634"/>
          </a:xfrm>
        </p:grpSpPr>
        <p:sp>
          <p:nvSpPr>
            <p:cNvPr id="61" name="Freeform 18"/>
            <p:cNvSpPr/>
            <p:nvPr/>
          </p:nvSpPr>
          <p:spPr bwMode="auto">
            <a:xfrm>
              <a:off x="3307" y="1552"/>
              <a:ext cx="65" cy="103"/>
            </a:xfrm>
            <a:custGeom>
              <a:avLst/>
              <a:gdLst>
                <a:gd name="T0" fmla="*/ 16 w 16"/>
                <a:gd name="T1" fmla="*/ 26 h 26"/>
                <a:gd name="T2" fmla="*/ 15 w 16"/>
                <a:gd name="T3" fmla="*/ 26 h 26"/>
                <a:gd name="T4" fmla="*/ 0 w 16"/>
                <a:gd name="T5" fmla="*/ 1 h 26"/>
                <a:gd name="T6" fmla="*/ 0 w 16"/>
                <a:gd name="T7" fmla="*/ 0 h 26"/>
                <a:gd name="T8" fmla="*/ 1 w 16"/>
                <a:gd name="T9" fmla="*/ 0 h 26"/>
                <a:gd name="T10" fmla="*/ 16 w 16"/>
                <a:gd name="T11" fmla="*/ 25 h 26"/>
                <a:gd name="T12" fmla="*/ 16 w 16"/>
                <a:gd name="T13" fmla="*/ 26 h 26"/>
                <a:gd name="T14" fmla="*/ 16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6" y="26"/>
                  </a:moveTo>
                  <a:cubicBezTo>
                    <a:pt x="16" y="26"/>
                    <a:pt x="15" y="26"/>
                    <a:pt x="15" y="26"/>
                  </a:cubicBezTo>
                  <a:cubicBezTo>
                    <a:pt x="13" y="18"/>
                    <a:pt x="6" y="6"/>
                    <a:pt x="0" y="1"/>
                  </a:cubicBezTo>
                  <a:cubicBezTo>
                    <a:pt x="0" y="1"/>
                    <a:pt x="0" y="0"/>
                    <a:pt x="0" y="0"/>
                  </a:cubicBezTo>
                  <a:cubicBezTo>
                    <a:pt x="0" y="0"/>
                    <a:pt x="1" y="0"/>
                    <a:pt x="1" y="0"/>
                  </a:cubicBezTo>
                  <a:cubicBezTo>
                    <a:pt x="7" y="5"/>
                    <a:pt x="14" y="17"/>
                    <a:pt x="16" y="25"/>
                  </a:cubicBezTo>
                  <a:cubicBezTo>
                    <a:pt x="16" y="26"/>
                    <a:pt x="16" y="26"/>
                    <a:pt x="16" y="26"/>
                  </a:cubicBezTo>
                  <a:cubicBezTo>
                    <a:pt x="16" y="26"/>
                    <a:pt x="16" y="26"/>
                    <a:pt x="16"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2" name="Freeform 19"/>
            <p:cNvSpPr/>
            <p:nvPr/>
          </p:nvSpPr>
          <p:spPr bwMode="auto">
            <a:xfrm>
              <a:off x="3368" y="1652"/>
              <a:ext cx="24" cy="79"/>
            </a:xfrm>
            <a:custGeom>
              <a:avLst/>
              <a:gdLst>
                <a:gd name="T0" fmla="*/ 5 w 6"/>
                <a:gd name="T1" fmla="*/ 20 h 20"/>
                <a:gd name="T2" fmla="*/ 5 w 6"/>
                <a:gd name="T3" fmla="*/ 20 h 20"/>
                <a:gd name="T4" fmla="*/ 0 w 6"/>
                <a:gd name="T5" fmla="*/ 1 h 20"/>
                <a:gd name="T6" fmla="*/ 1 w 6"/>
                <a:gd name="T7" fmla="*/ 0 h 20"/>
                <a:gd name="T8" fmla="*/ 1 w 6"/>
                <a:gd name="T9" fmla="*/ 0 h 20"/>
                <a:gd name="T10" fmla="*/ 6 w 6"/>
                <a:gd name="T11" fmla="*/ 20 h 20"/>
                <a:gd name="T12" fmla="*/ 5 w 6"/>
                <a:gd name="T13" fmla="*/ 20 h 20"/>
                <a:gd name="T14" fmla="*/ 5 w 6"/>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5" y="20"/>
                  </a:moveTo>
                  <a:cubicBezTo>
                    <a:pt x="5" y="20"/>
                    <a:pt x="5" y="20"/>
                    <a:pt x="5" y="20"/>
                  </a:cubicBezTo>
                  <a:cubicBezTo>
                    <a:pt x="0" y="1"/>
                    <a:pt x="0" y="1"/>
                    <a:pt x="0" y="1"/>
                  </a:cubicBezTo>
                  <a:cubicBezTo>
                    <a:pt x="0" y="0"/>
                    <a:pt x="0" y="0"/>
                    <a:pt x="1" y="0"/>
                  </a:cubicBezTo>
                  <a:cubicBezTo>
                    <a:pt x="1" y="0"/>
                    <a:pt x="1" y="0"/>
                    <a:pt x="1" y="0"/>
                  </a:cubicBezTo>
                  <a:cubicBezTo>
                    <a:pt x="6" y="20"/>
                    <a:pt x="6" y="20"/>
                    <a:pt x="6" y="20"/>
                  </a:cubicBezTo>
                  <a:cubicBezTo>
                    <a:pt x="6" y="20"/>
                    <a:pt x="6" y="20"/>
                    <a:pt x="5" y="20"/>
                  </a:cubicBezTo>
                  <a:cubicBezTo>
                    <a:pt x="5" y="20"/>
                    <a:pt x="5" y="20"/>
                    <a:pt x="5"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3" name="Freeform 20"/>
            <p:cNvSpPr/>
            <p:nvPr/>
          </p:nvSpPr>
          <p:spPr bwMode="auto">
            <a:xfrm>
              <a:off x="3396" y="1652"/>
              <a:ext cx="16" cy="79"/>
            </a:xfrm>
            <a:custGeom>
              <a:avLst/>
              <a:gdLst>
                <a:gd name="T0" fmla="*/ 4 w 4"/>
                <a:gd name="T1" fmla="*/ 20 h 20"/>
                <a:gd name="T2" fmla="*/ 3 w 4"/>
                <a:gd name="T3" fmla="*/ 20 h 20"/>
                <a:gd name="T4" fmla="*/ 0 w 4"/>
                <a:gd name="T5" fmla="*/ 1 h 20"/>
                <a:gd name="T6" fmla="*/ 1 w 4"/>
                <a:gd name="T7" fmla="*/ 0 h 20"/>
                <a:gd name="T8" fmla="*/ 2 w 4"/>
                <a:gd name="T9" fmla="*/ 1 h 20"/>
                <a:gd name="T10" fmla="*/ 4 w 4"/>
                <a:gd name="T11" fmla="*/ 20 h 20"/>
                <a:gd name="T12" fmla="*/ 4 w 4"/>
                <a:gd name="T13" fmla="*/ 20 h 20"/>
                <a:gd name="T14" fmla="*/ 4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4" y="20"/>
                  </a:moveTo>
                  <a:cubicBezTo>
                    <a:pt x="3" y="20"/>
                    <a:pt x="3" y="20"/>
                    <a:pt x="3" y="20"/>
                  </a:cubicBezTo>
                  <a:cubicBezTo>
                    <a:pt x="0" y="1"/>
                    <a:pt x="0" y="1"/>
                    <a:pt x="0" y="1"/>
                  </a:cubicBezTo>
                  <a:cubicBezTo>
                    <a:pt x="0" y="0"/>
                    <a:pt x="1" y="0"/>
                    <a:pt x="1" y="0"/>
                  </a:cubicBezTo>
                  <a:cubicBezTo>
                    <a:pt x="1" y="0"/>
                    <a:pt x="1" y="0"/>
                    <a:pt x="2" y="1"/>
                  </a:cubicBezTo>
                  <a:cubicBezTo>
                    <a:pt x="4" y="20"/>
                    <a:pt x="4" y="20"/>
                    <a:pt x="4" y="20"/>
                  </a:cubicBezTo>
                  <a:cubicBezTo>
                    <a:pt x="4" y="20"/>
                    <a:pt x="4" y="20"/>
                    <a:pt x="4" y="20"/>
                  </a:cubicBezTo>
                  <a:cubicBezTo>
                    <a:pt x="4" y="20"/>
                    <a:pt x="4" y="20"/>
                    <a:pt x="4"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4" name="Freeform 21"/>
            <p:cNvSpPr/>
            <p:nvPr/>
          </p:nvSpPr>
          <p:spPr bwMode="auto">
            <a:xfrm>
              <a:off x="3400"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5" name="Freeform 22"/>
            <p:cNvSpPr/>
            <p:nvPr/>
          </p:nvSpPr>
          <p:spPr bwMode="auto">
            <a:xfrm>
              <a:off x="3428"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6" name="Freeform 23"/>
            <p:cNvSpPr/>
            <p:nvPr/>
          </p:nvSpPr>
          <p:spPr bwMode="auto">
            <a:xfrm>
              <a:off x="3364" y="1552"/>
              <a:ext cx="40" cy="103"/>
            </a:xfrm>
            <a:custGeom>
              <a:avLst/>
              <a:gdLst>
                <a:gd name="T0" fmla="*/ 9 w 10"/>
                <a:gd name="T1" fmla="*/ 26 h 26"/>
                <a:gd name="T2" fmla="*/ 8 w 10"/>
                <a:gd name="T3" fmla="*/ 26 h 26"/>
                <a:gd name="T4" fmla="*/ 0 w 10"/>
                <a:gd name="T5" fmla="*/ 1 h 26"/>
                <a:gd name="T6" fmla="*/ 0 w 10"/>
                <a:gd name="T7" fmla="*/ 0 h 26"/>
                <a:gd name="T8" fmla="*/ 1 w 10"/>
                <a:gd name="T9" fmla="*/ 0 h 26"/>
                <a:gd name="T10" fmla="*/ 10 w 10"/>
                <a:gd name="T11" fmla="*/ 25 h 26"/>
                <a:gd name="T12" fmla="*/ 9 w 10"/>
                <a:gd name="T13" fmla="*/ 26 h 26"/>
                <a:gd name="T14" fmla="*/ 9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9" y="26"/>
                  </a:moveTo>
                  <a:cubicBezTo>
                    <a:pt x="9" y="26"/>
                    <a:pt x="8" y="26"/>
                    <a:pt x="8" y="26"/>
                  </a:cubicBezTo>
                  <a:cubicBezTo>
                    <a:pt x="6" y="19"/>
                    <a:pt x="2" y="7"/>
                    <a:pt x="0" y="1"/>
                  </a:cubicBezTo>
                  <a:cubicBezTo>
                    <a:pt x="0" y="0"/>
                    <a:pt x="0" y="0"/>
                    <a:pt x="0" y="0"/>
                  </a:cubicBezTo>
                  <a:cubicBezTo>
                    <a:pt x="1" y="0"/>
                    <a:pt x="1" y="0"/>
                    <a:pt x="1" y="0"/>
                  </a:cubicBezTo>
                  <a:cubicBezTo>
                    <a:pt x="3" y="6"/>
                    <a:pt x="8" y="19"/>
                    <a:pt x="10" y="25"/>
                  </a:cubicBezTo>
                  <a:cubicBezTo>
                    <a:pt x="10" y="26"/>
                    <a:pt x="9" y="26"/>
                    <a:pt x="9" y="26"/>
                  </a:cubicBezTo>
                  <a:cubicBezTo>
                    <a:pt x="9" y="26"/>
                    <a:pt x="9" y="26"/>
                    <a:pt x="9"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7" name="Freeform 24"/>
            <p:cNvSpPr/>
            <p:nvPr/>
          </p:nvSpPr>
          <p:spPr bwMode="auto">
            <a:xfrm>
              <a:off x="3428" y="1652"/>
              <a:ext cx="8" cy="79"/>
            </a:xfrm>
            <a:custGeom>
              <a:avLst/>
              <a:gdLst>
                <a:gd name="T0" fmla="*/ 2 w 2"/>
                <a:gd name="T1" fmla="*/ 20 h 20"/>
                <a:gd name="T2" fmla="*/ 1 w 2"/>
                <a:gd name="T3" fmla="*/ 20 h 20"/>
                <a:gd name="T4" fmla="*/ 0 w 2"/>
                <a:gd name="T5" fmla="*/ 1 h 20"/>
                <a:gd name="T6" fmla="*/ 1 w 2"/>
                <a:gd name="T7" fmla="*/ 0 h 20"/>
                <a:gd name="T8" fmla="*/ 1 w 2"/>
                <a:gd name="T9" fmla="*/ 0 h 20"/>
                <a:gd name="T10" fmla="*/ 2 w 2"/>
                <a:gd name="T11" fmla="*/ 1 h 20"/>
                <a:gd name="T12" fmla="*/ 2 w 2"/>
                <a:gd name="T13" fmla="*/ 20 h 20"/>
                <a:gd name="T14" fmla="*/ 2 w 2"/>
                <a:gd name="T15" fmla="*/ 20 h 20"/>
                <a:gd name="T16" fmla="*/ 2 w 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0">
                  <a:moveTo>
                    <a:pt x="2" y="20"/>
                  </a:moveTo>
                  <a:cubicBezTo>
                    <a:pt x="1" y="20"/>
                    <a:pt x="1" y="20"/>
                    <a:pt x="1" y="20"/>
                  </a:cubicBezTo>
                  <a:cubicBezTo>
                    <a:pt x="0" y="1"/>
                    <a:pt x="0" y="1"/>
                    <a:pt x="0" y="1"/>
                  </a:cubicBezTo>
                  <a:cubicBezTo>
                    <a:pt x="0" y="0"/>
                    <a:pt x="1" y="0"/>
                    <a:pt x="1" y="0"/>
                  </a:cubicBezTo>
                  <a:cubicBezTo>
                    <a:pt x="1" y="0"/>
                    <a:pt x="1" y="0"/>
                    <a:pt x="1" y="0"/>
                  </a:cubicBezTo>
                  <a:cubicBezTo>
                    <a:pt x="1" y="0"/>
                    <a:pt x="2" y="0"/>
                    <a:pt x="2" y="1"/>
                  </a:cubicBezTo>
                  <a:cubicBezTo>
                    <a:pt x="2" y="20"/>
                    <a:pt x="2" y="20"/>
                    <a:pt x="2" y="20"/>
                  </a:cubicBezTo>
                  <a:cubicBezTo>
                    <a:pt x="2" y="20"/>
                    <a:pt x="2" y="20"/>
                    <a:pt x="2" y="20"/>
                  </a:cubicBezTo>
                  <a:cubicBezTo>
                    <a:pt x="2" y="20"/>
                    <a:pt x="2" y="20"/>
                    <a:pt x="2"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8" name="Freeform 25"/>
            <p:cNvSpPr/>
            <p:nvPr/>
          </p:nvSpPr>
          <p:spPr bwMode="auto">
            <a:xfrm>
              <a:off x="3521" y="1552"/>
              <a:ext cx="64" cy="103"/>
            </a:xfrm>
            <a:custGeom>
              <a:avLst/>
              <a:gdLst>
                <a:gd name="T0" fmla="*/ 1 w 16"/>
                <a:gd name="T1" fmla="*/ 26 h 26"/>
                <a:gd name="T2" fmla="*/ 0 w 16"/>
                <a:gd name="T3" fmla="*/ 26 h 26"/>
                <a:gd name="T4" fmla="*/ 0 w 16"/>
                <a:gd name="T5" fmla="*/ 25 h 26"/>
                <a:gd name="T6" fmla="*/ 15 w 16"/>
                <a:gd name="T7" fmla="*/ 0 h 26"/>
                <a:gd name="T8" fmla="*/ 16 w 16"/>
                <a:gd name="T9" fmla="*/ 0 h 26"/>
                <a:gd name="T10" fmla="*/ 16 w 16"/>
                <a:gd name="T11" fmla="*/ 1 h 26"/>
                <a:gd name="T12" fmla="*/ 1 w 16"/>
                <a:gd name="T13" fmla="*/ 26 h 26"/>
                <a:gd name="T14" fmla="*/ 1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 y="26"/>
                  </a:moveTo>
                  <a:cubicBezTo>
                    <a:pt x="0" y="26"/>
                    <a:pt x="0" y="26"/>
                    <a:pt x="0" y="26"/>
                  </a:cubicBezTo>
                  <a:cubicBezTo>
                    <a:pt x="0" y="26"/>
                    <a:pt x="0" y="26"/>
                    <a:pt x="0" y="25"/>
                  </a:cubicBezTo>
                  <a:cubicBezTo>
                    <a:pt x="2" y="17"/>
                    <a:pt x="9" y="5"/>
                    <a:pt x="15" y="0"/>
                  </a:cubicBezTo>
                  <a:cubicBezTo>
                    <a:pt x="16" y="0"/>
                    <a:pt x="16" y="0"/>
                    <a:pt x="16" y="0"/>
                  </a:cubicBezTo>
                  <a:cubicBezTo>
                    <a:pt x="16" y="0"/>
                    <a:pt x="16" y="1"/>
                    <a:pt x="16" y="1"/>
                  </a:cubicBezTo>
                  <a:cubicBezTo>
                    <a:pt x="10" y="6"/>
                    <a:pt x="3" y="18"/>
                    <a:pt x="1" y="26"/>
                  </a:cubicBezTo>
                  <a:cubicBezTo>
                    <a:pt x="1" y="26"/>
                    <a:pt x="1" y="26"/>
                    <a:pt x="1"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69" name="Freeform 26"/>
            <p:cNvSpPr/>
            <p:nvPr/>
          </p:nvSpPr>
          <p:spPr bwMode="auto">
            <a:xfrm>
              <a:off x="3388" y="1731"/>
              <a:ext cx="117" cy="100"/>
            </a:xfrm>
            <a:custGeom>
              <a:avLst/>
              <a:gdLst>
                <a:gd name="T0" fmla="*/ 60 w 117"/>
                <a:gd name="T1" fmla="*/ 100 h 100"/>
                <a:gd name="T2" fmla="*/ 105 w 117"/>
                <a:gd name="T3" fmla="*/ 100 h 100"/>
                <a:gd name="T4" fmla="*/ 117 w 117"/>
                <a:gd name="T5" fmla="*/ 0 h 100"/>
                <a:gd name="T6" fmla="*/ 60 w 117"/>
                <a:gd name="T7" fmla="*/ 0 h 100"/>
                <a:gd name="T8" fmla="*/ 0 w 117"/>
                <a:gd name="T9" fmla="*/ 0 h 100"/>
                <a:gd name="T10" fmla="*/ 16 w 117"/>
                <a:gd name="T11" fmla="*/ 100 h 100"/>
                <a:gd name="T12" fmla="*/ 60 w 117"/>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117" h="100">
                  <a:moveTo>
                    <a:pt x="60" y="100"/>
                  </a:moveTo>
                  <a:lnTo>
                    <a:pt x="105" y="100"/>
                  </a:lnTo>
                  <a:lnTo>
                    <a:pt x="117" y="0"/>
                  </a:lnTo>
                  <a:lnTo>
                    <a:pt x="60" y="0"/>
                  </a:lnTo>
                  <a:lnTo>
                    <a:pt x="0" y="0"/>
                  </a:lnTo>
                  <a:lnTo>
                    <a:pt x="16" y="100"/>
                  </a:lnTo>
                  <a:lnTo>
                    <a:pt x="60" y="100"/>
                  </a:lnTo>
                  <a:close/>
                </a:path>
              </a:pathLst>
            </a:custGeom>
            <a:solidFill>
              <a:srgbClr val="C2C4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0" name="Freeform 27"/>
            <p:cNvSpPr/>
            <p:nvPr/>
          </p:nvSpPr>
          <p:spPr bwMode="auto">
            <a:xfrm>
              <a:off x="3485" y="1831"/>
              <a:ext cx="12" cy="16"/>
            </a:xfrm>
            <a:custGeom>
              <a:avLst/>
              <a:gdLst>
                <a:gd name="T0" fmla="*/ 2 w 3"/>
                <a:gd name="T1" fmla="*/ 0 h 4"/>
                <a:gd name="T2" fmla="*/ 2 w 3"/>
                <a:gd name="T3" fmla="*/ 0 h 4"/>
                <a:gd name="T4" fmla="*/ 2 w 3"/>
                <a:gd name="T5" fmla="*/ 1 h 4"/>
                <a:gd name="T6" fmla="*/ 2 w 3"/>
                <a:gd name="T7" fmla="*/ 1 h 4"/>
                <a:gd name="T8" fmla="*/ 2 w 3"/>
                <a:gd name="T9" fmla="*/ 2 h 4"/>
                <a:gd name="T10" fmla="*/ 3 w 3"/>
                <a:gd name="T11" fmla="*/ 2 h 4"/>
                <a:gd name="T12" fmla="*/ 3 w 3"/>
                <a:gd name="T13" fmla="*/ 3 h 4"/>
                <a:gd name="T14" fmla="*/ 2 w 3"/>
                <a:gd name="T15" fmla="*/ 4 h 4"/>
                <a:gd name="T16" fmla="*/ 2 w 3"/>
                <a:gd name="T17" fmla="*/ 4 h 4"/>
                <a:gd name="T18" fmla="*/ 1 w 3"/>
                <a:gd name="T19" fmla="*/ 4 h 4"/>
                <a:gd name="T20" fmla="*/ 1 w 3"/>
                <a:gd name="T21" fmla="*/ 3 h 4"/>
                <a:gd name="T22" fmla="*/ 1 w 3"/>
                <a:gd name="T23" fmla="*/ 3 h 4"/>
                <a:gd name="T24" fmla="*/ 1 w 3"/>
                <a:gd name="T25" fmla="*/ 1 h 4"/>
                <a:gd name="T26" fmla="*/ 1 w 3"/>
                <a:gd name="T27" fmla="*/ 1 h 4"/>
                <a:gd name="T28" fmla="*/ 1 w 3"/>
                <a:gd name="T29" fmla="*/ 1 h 4"/>
                <a:gd name="T30" fmla="*/ 1 w 3"/>
                <a:gd name="T31" fmla="*/ 0 h 4"/>
                <a:gd name="T32" fmla="*/ 1 w 3"/>
                <a:gd name="T33" fmla="*/ 0 h 4"/>
                <a:gd name="T34" fmla="*/ 1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2" y="0"/>
                    <a:pt x="2" y="0"/>
                    <a:pt x="2" y="0"/>
                  </a:cubicBezTo>
                  <a:cubicBezTo>
                    <a:pt x="2" y="0"/>
                    <a:pt x="2" y="0"/>
                    <a:pt x="2" y="1"/>
                  </a:cubicBezTo>
                  <a:cubicBezTo>
                    <a:pt x="2" y="1"/>
                    <a:pt x="2" y="1"/>
                    <a:pt x="2" y="1"/>
                  </a:cubicBezTo>
                  <a:cubicBezTo>
                    <a:pt x="2" y="1"/>
                    <a:pt x="2" y="1"/>
                    <a:pt x="2" y="2"/>
                  </a:cubicBezTo>
                  <a:cubicBezTo>
                    <a:pt x="2" y="2"/>
                    <a:pt x="3" y="2"/>
                    <a:pt x="3" y="2"/>
                  </a:cubicBezTo>
                  <a:cubicBezTo>
                    <a:pt x="3" y="2"/>
                    <a:pt x="3" y="3"/>
                    <a:pt x="3" y="3"/>
                  </a:cubicBezTo>
                  <a:cubicBezTo>
                    <a:pt x="3" y="3"/>
                    <a:pt x="3" y="3"/>
                    <a:pt x="2" y="4"/>
                  </a:cubicBezTo>
                  <a:cubicBezTo>
                    <a:pt x="2" y="4"/>
                    <a:pt x="2" y="4"/>
                    <a:pt x="2" y="4"/>
                  </a:cubicBezTo>
                  <a:cubicBezTo>
                    <a:pt x="2" y="4"/>
                    <a:pt x="1" y="4"/>
                    <a:pt x="1" y="4"/>
                  </a:cubicBezTo>
                  <a:cubicBezTo>
                    <a:pt x="1" y="4"/>
                    <a:pt x="1" y="4"/>
                    <a:pt x="1" y="3"/>
                  </a:cubicBezTo>
                  <a:cubicBezTo>
                    <a:pt x="1" y="3"/>
                    <a:pt x="0" y="3"/>
                    <a:pt x="1" y="3"/>
                  </a:cubicBezTo>
                  <a:cubicBezTo>
                    <a:pt x="1" y="2"/>
                    <a:pt x="1" y="2"/>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1" name="Freeform 28"/>
            <p:cNvSpPr/>
            <p:nvPr/>
          </p:nvSpPr>
          <p:spPr bwMode="auto">
            <a:xfrm>
              <a:off x="3460" y="1831"/>
              <a:ext cx="8" cy="16"/>
            </a:xfrm>
            <a:custGeom>
              <a:avLst/>
              <a:gdLst>
                <a:gd name="T0" fmla="*/ 1 w 2"/>
                <a:gd name="T1" fmla="*/ 0 h 4"/>
                <a:gd name="T2" fmla="*/ 1 w 2"/>
                <a:gd name="T3" fmla="*/ 0 h 4"/>
                <a:gd name="T4" fmla="*/ 1 w 2"/>
                <a:gd name="T5" fmla="*/ 1 h 4"/>
                <a:gd name="T6" fmla="*/ 1 w 2"/>
                <a:gd name="T7" fmla="*/ 1 h 4"/>
                <a:gd name="T8" fmla="*/ 1 w 2"/>
                <a:gd name="T9" fmla="*/ 2 h 4"/>
                <a:gd name="T10" fmla="*/ 2 w 2"/>
                <a:gd name="T11" fmla="*/ 2 h 4"/>
                <a:gd name="T12" fmla="*/ 2 w 2"/>
                <a:gd name="T13" fmla="*/ 3 h 4"/>
                <a:gd name="T14" fmla="*/ 1 w 2"/>
                <a:gd name="T15" fmla="*/ 4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1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1" y="0"/>
                    <a:pt x="1" y="0"/>
                  </a:cubicBezTo>
                  <a:cubicBezTo>
                    <a:pt x="2" y="0"/>
                    <a:pt x="1" y="0"/>
                    <a:pt x="1" y="1"/>
                  </a:cubicBezTo>
                  <a:cubicBezTo>
                    <a:pt x="1" y="1"/>
                    <a:pt x="1" y="1"/>
                    <a:pt x="1" y="1"/>
                  </a:cubicBezTo>
                  <a:cubicBezTo>
                    <a:pt x="1" y="1"/>
                    <a:pt x="1" y="1"/>
                    <a:pt x="1" y="2"/>
                  </a:cubicBezTo>
                  <a:cubicBezTo>
                    <a:pt x="2" y="2"/>
                    <a:pt x="2" y="2"/>
                    <a:pt x="2" y="2"/>
                  </a:cubicBezTo>
                  <a:cubicBezTo>
                    <a:pt x="2" y="2"/>
                    <a:pt x="2" y="3"/>
                    <a:pt x="2" y="3"/>
                  </a:cubicBezTo>
                  <a:cubicBezTo>
                    <a:pt x="2" y="3"/>
                    <a:pt x="2" y="3"/>
                    <a:pt x="1" y="4"/>
                  </a:cubicBezTo>
                  <a:cubicBezTo>
                    <a:pt x="1" y="4"/>
                    <a:pt x="1" y="4"/>
                    <a:pt x="1" y="4"/>
                  </a:cubicBezTo>
                  <a:cubicBezTo>
                    <a:pt x="1" y="4"/>
                    <a:pt x="0" y="4"/>
                    <a:pt x="0" y="4"/>
                  </a:cubicBezTo>
                  <a:cubicBezTo>
                    <a:pt x="0" y="4"/>
                    <a:pt x="0" y="4"/>
                    <a:pt x="0" y="3"/>
                  </a:cubicBezTo>
                  <a:cubicBezTo>
                    <a:pt x="0" y="3"/>
                    <a:pt x="0" y="3"/>
                    <a:pt x="0" y="3"/>
                  </a:cubicBezTo>
                  <a:cubicBezTo>
                    <a:pt x="0" y="2"/>
                    <a:pt x="0" y="2"/>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2" name="Freeform 29"/>
            <p:cNvSpPr/>
            <p:nvPr/>
          </p:nvSpPr>
          <p:spPr bwMode="auto">
            <a:xfrm>
              <a:off x="3400" y="1823"/>
              <a:ext cx="97" cy="8"/>
            </a:xfrm>
            <a:custGeom>
              <a:avLst/>
              <a:gdLst>
                <a:gd name="T0" fmla="*/ 1 w 24"/>
                <a:gd name="T1" fmla="*/ 0 h 2"/>
                <a:gd name="T2" fmla="*/ 23 w 24"/>
                <a:gd name="T3" fmla="*/ 0 h 2"/>
                <a:gd name="T4" fmla="*/ 23 w 24"/>
                <a:gd name="T5" fmla="*/ 0 h 2"/>
                <a:gd name="T6" fmla="*/ 24 w 24"/>
                <a:gd name="T7" fmla="*/ 1 h 2"/>
                <a:gd name="T8" fmla="*/ 23 w 24"/>
                <a:gd name="T9" fmla="*/ 2 h 2"/>
                <a:gd name="T10" fmla="*/ 1 w 24"/>
                <a:gd name="T11" fmla="*/ 2 h 2"/>
                <a:gd name="T12" fmla="*/ 0 w 24"/>
                <a:gd name="T13" fmla="*/ 1 h 2"/>
                <a:gd name="T14" fmla="*/ 1 w 2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
                  <a:moveTo>
                    <a:pt x="1" y="0"/>
                  </a:moveTo>
                  <a:cubicBezTo>
                    <a:pt x="23" y="0"/>
                    <a:pt x="23" y="0"/>
                    <a:pt x="23" y="0"/>
                  </a:cubicBezTo>
                  <a:cubicBezTo>
                    <a:pt x="23" y="0"/>
                    <a:pt x="23" y="0"/>
                    <a:pt x="23" y="0"/>
                  </a:cubicBezTo>
                  <a:cubicBezTo>
                    <a:pt x="24" y="0"/>
                    <a:pt x="24" y="1"/>
                    <a:pt x="24" y="1"/>
                  </a:cubicBezTo>
                  <a:cubicBezTo>
                    <a:pt x="24" y="2"/>
                    <a:pt x="23" y="2"/>
                    <a:pt x="23" y="2"/>
                  </a:cubicBezTo>
                  <a:cubicBezTo>
                    <a:pt x="1" y="2"/>
                    <a:pt x="1" y="2"/>
                    <a:pt x="1" y="2"/>
                  </a:cubicBezTo>
                  <a:cubicBezTo>
                    <a:pt x="0" y="2"/>
                    <a:pt x="0" y="2"/>
                    <a:pt x="0" y="1"/>
                  </a:cubicBezTo>
                  <a:cubicBezTo>
                    <a:pt x="0" y="1"/>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3" name="Freeform 30"/>
            <p:cNvSpPr/>
            <p:nvPr/>
          </p:nvSpPr>
          <p:spPr bwMode="auto">
            <a:xfrm>
              <a:off x="3428"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3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1"/>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4"/>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3" y="0"/>
                  </a:cubicBezTo>
                  <a:cubicBezTo>
                    <a:pt x="3"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4" name="Freeform 31"/>
            <p:cNvSpPr/>
            <p:nvPr/>
          </p:nvSpPr>
          <p:spPr bwMode="auto">
            <a:xfrm>
              <a:off x="3505" y="1652"/>
              <a:ext cx="20" cy="79"/>
            </a:xfrm>
            <a:custGeom>
              <a:avLst/>
              <a:gdLst>
                <a:gd name="T0" fmla="*/ 0 w 5"/>
                <a:gd name="T1" fmla="*/ 20 h 20"/>
                <a:gd name="T2" fmla="*/ 0 w 5"/>
                <a:gd name="T3" fmla="*/ 20 h 20"/>
                <a:gd name="T4" fmla="*/ 0 w 5"/>
                <a:gd name="T5" fmla="*/ 20 h 20"/>
                <a:gd name="T6" fmla="*/ 4 w 5"/>
                <a:gd name="T7" fmla="*/ 0 h 20"/>
                <a:gd name="T8" fmla="*/ 5 w 5"/>
                <a:gd name="T9" fmla="*/ 0 h 20"/>
                <a:gd name="T10" fmla="*/ 5 w 5"/>
                <a:gd name="T11" fmla="*/ 1 h 20"/>
                <a:gd name="T12" fmla="*/ 1 w 5"/>
                <a:gd name="T13" fmla="*/ 20 h 20"/>
                <a:gd name="T14" fmla="*/ 0 w 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0">
                  <a:moveTo>
                    <a:pt x="0" y="20"/>
                  </a:moveTo>
                  <a:cubicBezTo>
                    <a:pt x="0" y="20"/>
                    <a:pt x="0" y="20"/>
                    <a:pt x="0" y="20"/>
                  </a:cubicBezTo>
                  <a:cubicBezTo>
                    <a:pt x="0" y="20"/>
                    <a:pt x="0" y="20"/>
                    <a:pt x="0" y="20"/>
                  </a:cubicBezTo>
                  <a:cubicBezTo>
                    <a:pt x="4" y="0"/>
                    <a:pt x="4" y="0"/>
                    <a:pt x="4" y="0"/>
                  </a:cubicBezTo>
                  <a:cubicBezTo>
                    <a:pt x="4" y="0"/>
                    <a:pt x="4" y="0"/>
                    <a:pt x="5" y="0"/>
                  </a:cubicBezTo>
                  <a:cubicBezTo>
                    <a:pt x="5" y="0"/>
                    <a:pt x="5" y="0"/>
                    <a:pt x="5" y="1"/>
                  </a:cubicBezTo>
                  <a:cubicBezTo>
                    <a:pt x="1" y="20"/>
                    <a:pt x="1" y="20"/>
                    <a:pt x="1" y="20"/>
                  </a:cubicBezTo>
                  <a:cubicBezTo>
                    <a:pt x="1" y="20"/>
                    <a:pt x="1" y="20"/>
                    <a:pt x="0"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5" name="Freeform 32"/>
            <p:cNvSpPr/>
            <p:nvPr/>
          </p:nvSpPr>
          <p:spPr bwMode="auto">
            <a:xfrm>
              <a:off x="3481" y="1652"/>
              <a:ext cx="16" cy="79"/>
            </a:xfrm>
            <a:custGeom>
              <a:avLst/>
              <a:gdLst>
                <a:gd name="T0" fmla="*/ 1 w 4"/>
                <a:gd name="T1" fmla="*/ 20 h 20"/>
                <a:gd name="T2" fmla="*/ 1 w 4"/>
                <a:gd name="T3" fmla="*/ 20 h 20"/>
                <a:gd name="T4" fmla="*/ 0 w 4"/>
                <a:gd name="T5" fmla="*/ 20 h 20"/>
                <a:gd name="T6" fmla="*/ 3 w 4"/>
                <a:gd name="T7" fmla="*/ 1 h 20"/>
                <a:gd name="T8" fmla="*/ 4 w 4"/>
                <a:gd name="T9" fmla="*/ 0 h 20"/>
                <a:gd name="T10" fmla="*/ 4 w 4"/>
                <a:gd name="T11" fmla="*/ 1 h 20"/>
                <a:gd name="T12" fmla="*/ 1 w 4"/>
                <a:gd name="T13" fmla="*/ 20 h 20"/>
                <a:gd name="T14" fmla="*/ 1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1" y="20"/>
                  </a:moveTo>
                  <a:cubicBezTo>
                    <a:pt x="1" y="20"/>
                    <a:pt x="1" y="20"/>
                    <a:pt x="1" y="20"/>
                  </a:cubicBezTo>
                  <a:cubicBezTo>
                    <a:pt x="0" y="20"/>
                    <a:pt x="0" y="20"/>
                    <a:pt x="0" y="20"/>
                  </a:cubicBezTo>
                  <a:cubicBezTo>
                    <a:pt x="3" y="1"/>
                    <a:pt x="3" y="1"/>
                    <a:pt x="3" y="1"/>
                  </a:cubicBezTo>
                  <a:cubicBezTo>
                    <a:pt x="3" y="0"/>
                    <a:pt x="3" y="0"/>
                    <a:pt x="4" y="0"/>
                  </a:cubicBezTo>
                  <a:cubicBezTo>
                    <a:pt x="4" y="0"/>
                    <a:pt x="4" y="0"/>
                    <a:pt x="4"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6" name="Freeform 33"/>
            <p:cNvSpPr/>
            <p:nvPr/>
          </p:nvSpPr>
          <p:spPr bwMode="auto">
            <a:xfrm>
              <a:off x="3505" y="1727"/>
              <a:ext cx="8" cy="20"/>
            </a:xfrm>
            <a:custGeom>
              <a:avLst/>
              <a:gdLst>
                <a:gd name="T0" fmla="*/ 1 w 2"/>
                <a:gd name="T1" fmla="*/ 1 h 5"/>
                <a:gd name="T2" fmla="*/ 2 w 2"/>
                <a:gd name="T3" fmla="*/ 1 h 5"/>
                <a:gd name="T4" fmla="*/ 2 w 2"/>
                <a:gd name="T5" fmla="*/ 1 h 5"/>
                <a:gd name="T6" fmla="*/ 1 w 2"/>
                <a:gd name="T7" fmla="*/ 2 h 5"/>
                <a:gd name="T8" fmla="*/ 2 w 2"/>
                <a:gd name="T9" fmla="*/ 2 h 5"/>
                <a:gd name="T10" fmla="*/ 2 w 2"/>
                <a:gd name="T11" fmla="*/ 3 h 5"/>
                <a:gd name="T12" fmla="*/ 2 w 2"/>
                <a:gd name="T13" fmla="*/ 4 h 5"/>
                <a:gd name="T14" fmla="*/ 2 w 2"/>
                <a:gd name="T15" fmla="*/ 4 h 5"/>
                <a:gd name="T16" fmla="*/ 1 w 2"/>
                <a:gd name="T17" fmla="*/ 5 h 5"/>
                <a:gd name="T18" fmla="*/ 0 w 2"/>
                <a:gd name="T19" fmla="*/ 4 h 5"/>
                <a:gd name="T20" fmla="*/ 0 w 2"/>
                <a:gd name="T21" fmla="*/ 4 h 5"/>
                <a:gd name="T22" fmla="*/ 0 w 2"/>
                <a:gd name="T23" fmla="*/ 3 h 5"/>
                <a:gd name="T24" fmla="*/ 0 w 2"/>
                <a:gd name="T25" fmla="*/ 2 h 5"/>
                <a:gd name="T26" fmla="*/ 0 w 2"/>
                <a:gd name="T27" fmla="*/ 1 h 5"/>
                <a:gd name="T28" fmla="*/ 0 w 2"/>
                <a:gd name="T29" fmla="*/ 1 h 5"/>
                <a:gd name="T30" fmla="*/ 0 w 2"/>
                <a:gd name="T31" fmla="*/ 1 h 5"/>
                <a:gd name="T32" fmla="*/ 0 w 2"/>
                <a:gd name="T33" fmla="*/ 1 h 5"/>
                <a:gd name="T34" fmla="*/ 0 w 2"/>
                <a:gd name="T35" fmla="*/ 1 h 5"/>
                <a:gd name="T36" fmla="*/ 1 w 2"/>
                <a:gd name="T3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5">
                  <a:moveTo>
                    <a:pt x="1" y="1"/>
                  </a:moveTo>
                  <a:cubicBezTo>
                    <a:pt x="1" y="1"/>
                    <a:pt x="2" y="0"/>
                    <a:pt x="2" y="1"/>
                  </a:cubicBezTo>
                  <a:cubicBezTo>
                    <a:pt x="2" y="1"/>
                    <a:pt x="2" y="1"/>
                    <a:pt x="2" y="1"/>
                  </a:cubicBezTo>
                  <a:cubicBezTo>
                    <a:pt x="2" y="1"/>
                    <a:pt x="1" y="1"/>
                    <a:pt x="1" y="2"/>
                  </a:cubicBezTo>
                  <a:cubicBezTo>
                    <a:pt x="1" y="2"/>
                    <a:pt x="1" y="2"/>
                    <a:pt x="2" y="2"/>
                  </a:cubicBezTo>
                  <a:cubicBezTo>
                    <a:pt x="2" y="2"/>
                    <a:pt x="2" y="3"/>
                    <a:pt x="2" y="3"/>
                  </a:cubicBezTo>
                  <a:cubicBezTo>
                    <a:pt x="2" y="3"/>
                    <a:pt x="2" y="3"/>
                    <a:pt x="2" y="4"/>
                  </a:cubicBezTo>
                  <a:cubicBezTo>
                    <a:pt x="2" y="4"/>
                    <a:pt x="2" y="4"/>
                    <a:pt x="2" y="4"/>
                  </a:cubicBezTo>
                  <a:cubicBezTo>
                    <a:pt x="1" y="4"/>
                    <a:pt x="1" y="4"/>
                    <a:pt x="1" y="5"/>
                  </a:cubicBezTo>
                  <a:cubicBezTo>
                    <a:pt x="1" y="5"/>
                    <a:pt x="0" y="5"/>
                    <a:pt x="0" y="4"/>
                  </a:cubicBezTo>
                  <a:cubicBezTo>
                    <a:pt x="0" y="4"/>
                    <a:pt x="0" y="4"/>
                    <a:pt x="0" y="4"/>
                  </a:cubicBezTo>
                  <a:cubicBezTo>
                    <a:pt x="0" y="4"/>
                    <a:pt x="0" y="4"/>
                    <a:pt x="0" y="3"/>
                  </a:cubicBezTo>
                  <a:cubicBezTo>
                    <a:pt x="0" y="3"/>
                    <a:pt x="0" y="2"/>
                    <a:pt x="0" y="2"/>
                  </a:cubicBezTo>
                  <a:cubicBezTo>
                    <a:pt x="0" y="2"/>
                    <a:pt x="1" y="2"/>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7" name="Freeform 34"/>
            <p:cNvSpPr/>
            <p:nvPr/>
          </p:nvSpPr>
          <p:spPr bwMode="auto">
            <a:xfrm>
              <a:off x="3481" y="1731"/>
              <a:ext cx="8" cy="16"/>
            </a:xfrm>
            <a:custGeom>
              <a:avLst/>
              <a:gdLst>
                <a:gd name="T0" fmla="*/ 1 w 2"/>
                <a:gd name="T1" fmla="*/ 0 h 4"/>
                <a:gd name="T2" fmla="*/ 2 w 2"/>
                <a:gd name="T3" fmla="*/ 0 h 4"/>
                <a:gd name="T4" fmla="*/ 2 w 2"/>
                <a:gd name="T5" fmla="*/ 0 h 4"/>
                <a:gd name="T6" fmla="*/ 1 w 2"/>
                <a:gd name="T7" fmla="*/ 1 h 4"/>
                <a:gd name="T8" fmla="*/ 2 w 2"/>
                <a:gd name="T9" fmla="*/ 1 h 4"/>
                <a:gd name="T10" fmla="*/ 2 w 2"/>
                <a:gd name="T11" fmla="*/ 2 h 4"/>
                <a:gd name="T12" fmla="*/ 2 w 2"/>
                <a:gd name="T13" fmla="*/ 3 h 4"/>
                <a:gd name="T14" fmla="*/ 2 w 2"/>
                <a:gd name="T15" fmla="*/ 3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0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2" y="0"/>
                    <a:pt x="2" y="0"/>
                  </a:cubicBezTo>
                  <a:cubicBezTo>
                    <a:pt x="2" y="0"/>
                    <a:pt x="2" y="0"/>
                    <a:pt x="2" y="0"/>
                  </a:cubicBezTo>
                  <a:cubicBezTo>
                    <a:pt x="2" y="1"/>
                    <a:pt x="1" y="1"/>
                    <a:pt x="1" y="1"/>
                  </a:cubicBezTo>
                  <a:cubicBezTo>
                    <a:pt x="1" y="1"/>
                    <a:pt x="2" y="1"/>
                    <a:pt x="2" y="1"/>
                  </a:cubicBezTo>
                  <a:cubicBezTo>
                    <a:pt x="2" y="2"/>
                    <a:pt x="2" y="2"/>
                    <a:pt x="2" y="2"/>
                  </a:cubicBezTo>
                  <a:cubicBezTo>
                    <a:pt x="2" y="2"/>
                    <a:pt x="2" y="2"/>
                    <a:pt x="2" y="3"/>
                  </a:cubicBezTo>
                  <a:cubicBezTo>
                    <a:pt x="2" y="3"/>
                    <a:pt x="2" y="3"/>
                    <a:pt x="2" y="3"/>
                  </a:cubicBezTo>
                  <a:cubicBezTo>
                    <a:pt x="1" y="4"/>
                    <a:pt x="1" y="4"/>
                    <a:pt x="1" y="4"/>
                  </a:cubicBezTo>
                  <a:cubicBezTo>
                    <a:pt x="1" y="4"/>
                    <a:pt x="0" y="4"/>
                    <a:pt x="0" y="4"/>
                  </a:cubicBezTo>
                  <a:cubicBezTo>
                    <a:pt x="0" y="4"/>
                    <a:pt x="0" y="3"/>
                    <a:pt x="0" y="3"/>
                  </a:cubicBezTo>
                  <a:cubicBezTo>
                    <a:pt x="0" y="3"/>
                    <a:pt x="0" y="3"/>
                    <a:pt x="0" y="3"/>
                  </a:cubicBezTo>
                  <a:cubicBezTo>
                    <a:pt x="0" y="2"/>
                    <a:pt x="0" y="2"/>
                    <a:pt x="0" y="1"/>
                  </a:cubicBezTo>
                  <a:cubicBezTo>
                    <a:pt x="0" y="1"/>
                    <a:pt x="1" y="1"/>
                    <a:pt x="0" y="1"/>
                  </a:cubicBezTo>
                  <a:cubicBezTo>
                    <a:pt x="0" y="1"/>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8" name="Freeform 35"/>
            <p:cNvSpPr/>
            <p:nvPr/>
          </p:nvSpPr>
          <p:spPr bwMode="auto">
            <a:xfrm>
              <a:off x="3456" y="1652"/>
              <a:ext cx="8" cy="79"/>
            </a:xfrm>
            <a:custGeom>
              <a:avLst/>
              <a:gdLst>
                <a:gd name="T0" fmla="*/ 1 w 2"/>
                <a:gd name="T1" fmla="*/ 20 h 20"/>
                <a:gd name="T2" fmla="*/ 1 w 2"/>
                <a:gd name="T3" fmla="*/ 20 h 20"/>
                <a:gd name="T4" fmla="*/ 0 w 2"/>
                <a:gd name="T5" fmla="*/ 20 h 20"/>
                <a:gd name="T6" fmla="*/ 1 w 2"/>
                <a:gd name="T7" fmla="*/ 1 h 20"/>
                <a:gd name="T8" fmla="*/ 1 w 2"/>
                <a:gd name="T9" fmla="*/ 0 h 20"/>
                <a:gd name="T10" fmla="*/ 2 w 2"/>
                <a:gd name="T11" fmla="*/ 1 h 20"/>
                <a:gd name="T12" fmla="*/ 1 w 2"/>
                <a:gd name="T13" fmla="*/ 20 h 20"/>
                <a:gd name="T14" fmla="*/ 1 w 2"/>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0">
                  <a:moveTo>
                    <a:pt x="1" y="20"/>
                  </a:moveTo>
                  <a:cubicBezTo>
                    <a:pt x="1" y="20"/>
                    <a:pt x="1" y="20"/>
                    <a:pt x="1" y="20"/>
                  </a:cubicBezTo>
                  <a:cubicBezTo>
                    <a:pt x="0" y="20"/>
                    <a:pt x="0" y="20"/>
                    <a:pt x="0" y="20"/>
                  </a:cubicBezTo>
                  <a:cubicBezTo>
                    <a:pt x="1" y="1"/>
                    <a:pt x="1" y="1"/>
                    <a:pt x="1" y="1"/>
                  </a:cubicBezTo>
                  <a:cubicBezTo>
                    <a:pt x="1" y="0"/>
                    <a:pt x="1" y="0"/>
                    <a:pt x="1" y="0"/>
                  </a:cubicBezTo>
                  <a:cubicBezTo>
                    <a:pt x="2" y="0"/>
                    <a:pt x="2" y="0"/>
                    <a:pt x="2"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79" name="Freeform 36"/>
            <p:cNvSpPr/>
            <p:nvPr/>
          </p:nvSpPr>
          <p:spPr bwMode="auto">
            <a:xfrm>
              <a:off x="3460" y="1552"/>
              <a:ext cx="17" cy="103"/>
            </a:xfrm>
            <a:custGeom>
              <a:avLst/>
              <a:gdLst>
                <a:gd name="T0" fmla="*/ 0 w 4"/>
                <a:gd name="T1" fmla="*/ 26 h 26"/>
                <a:gd name="T2" fmla="*/ 0 w 4"/>
                <a:gd name="T3" fmla="*/ 26 h 26"/>
                <a:gd name="T4" fmla="*/ 0 w 4"/>
                <a:gd name="T5" fmla="*/ 26 h 26"/>
                <a:gd name="T6" fmla="*/ 3 w 4"/>
                <a:gd name="T7" fmla="*/ 0 h 26"/>
                <a:gd name="T8" fmla="*/ 4 w 4"/>
                <a:gd name="T9" fmla="*/ 0 h 26"/>
                <a:gd name="T10" fmla="*/ 4 w 4"/>
                <a:gd name="T11" fmla="*/ 0 h 26"/>
                <a:gd name="T12" fmla="*/ 1 w 4"/>
                <a:gd name="T13" fmla="*/ 26 h 26"/>
                <a:gd name="T14" fmla="*/ 0 w 4"/>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6">
                  <a:moveTo>
                    <a:pt x="0" y="26"/>
                  </a:moveTo>
                  <a:cubicBezTo>
                    <a:pt x="0" y="26"/>
                    <a:pt x="0" y="26"/>
                    <a:pt x="0" y="26"/>
                  </a:cubicBezTo>
                  <a:cubicBezTo>
                    <a:pt x="0" y="26"/>
                    <a:pt x="0" y="26"/>
                    <a:pt x="0" y="26"/>
                  </a:cubicBezTo>
                  <a:cubicBezTo>
                    <a:pt x="3" y="0"/>
                    <a:pt x="3" y="0"/>
                    <a:pt x="3" y="0"/>
                  </a:cubicBezTo>
                  <a:cubicBezTo>
                    <a:pt x="3" y="0"/>
                    <a:pt x="3" y="0"/>
                    <a:pt x="4" y="0"/>
                  </a:cubicBezTo>
                  <a:cubicBezTo>
                    <a:pt x="4" y="0"/>
                    <a:pt x="4" y="0"/>
                    <a:pt x="4" y="0"/>
                  </a:cubicBezTo>
                  <a:cubicBezTo>
                    <a:pt x="1" y="26"/>
                    <a:pt x="1" y="26"/>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0" name="Oval 37"/>
            <p:cNvSpPr>
              <a:spLocks noChangeArrowheads="1"/>
            </p:cNvSpPr>
            <p:nvPr/>
          </p:nvSpPr>
          <p:spPr bwMode="auto">
            <a:xfrm>
              <a:off x="3247" y="1213"/>
              <a:ext cx="399" cy="395"/>
            </a:xfrm>
            <a:prstGeom prst="ellipse">
              <a:avLst/>
            </a:pr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36000" tIns="36000" rIns="36000" bIns="36000" numCol="1" anchor="ctr" anchorCtr="0" compatLnSpc="1"/>
            <a:lstStyle/>
            <a:p>
              <a:pPr algn="ctr"/>
              <a:endParaRPr lang="zh-CN" altLang="en-US" sz="8800" dirty="0">
                <a:solidFill>
                  <a:schemeClr val="bg1"/>
                </a:solidFill>
                <a:effectLst>
                  <a:outerShdw blurRad="38100" dist="38100" dir="2700000" algn="tl">
                    <a:srgbClr val="000000">
                      <a:alpha val="43137"/>
                    </a:srgbClr>
                  </a:outerShdw>
                </a:effectLst>
              </a:endParaRPr>
            </a:p>
          </p:txBody>
        </p:sp>
        <p:sp>
          <p:nvSpPr>
            <p:cNvPr id="81" name="Freeform 38"/>
            <p:cNvSpPr/>
            <p:nvPr/>
          </p:nvSpPr>
          <p:spPr bwMode="auto">
            <a:xfrm>
              <a:off x="3416" y="1552"/>
              <a:ext cx="20" cy="103"/>
            </a:xfrm>
            <a:custGeom>
              <a:avLst/>
              <a:gdLst>
                <a:gd name="T0" fmla="*/ 4 w 5"/>
                <a:gd name="T1" fmla="*/ 26 h 26"/>
                <a:gd name="T2" fmla="*/ 3 w 5"/>
                <a:gd name="T3" fmla="*/ 26 h 26"/>
                <a:gd name="T4" fmla="*/ 0 w 5"/>
                <a:gd name="T5" fmla="*/ 0 h 26"/>
                <a:gd name="T6" fmla="*/ 1 w 5"/>
                <a:gd name="T7" fmla="*/ 0 h 26"/>
                <a:gd name="T8" fmla="*/ 2 w 5"/>
                <a:gd name="T9" fmla="*/ 0 h 26"/>
                <a:gd name="T10" fmla="*/ 5 w 5"/>
                <a:gd name="T11" fmla="*/ 26 h 26"/>
                <a:gd name="T12" fmla="*/ 4 w 5"/>
                <a:gd name="T13" fmla="*/ 26 h 26"/>
                <a:gd name="T14" fmla="*/ 4 w 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6">
                  <a:moveTo>
                    <a:pt x="4" y="26"/>
                  </a:moveTo>
                  <a:cubicBezTo>
                    <a:pt x="4" y="26"/>
                    <a:pt x="3" y="26"/>
                    <a:pt x="3" y="26"/>
                  </a:cubicBezTo>
                  <a:cubicBezTo>
                    <a:pt x="0" y="0"/>
                    <a:pt x="0" y="0"/>
                    <a:pt x="0" y="0"/>
                  </a:cubicBezTo>
                  <a:cubicBezTo>
                    <a:pt x="0" y="0"/>
                    <a:pt x="1" y="0"/>
                    <a:pt x="1" y="0"/>
                  </a:cubicBezTo>
                  <a:cubicBezTo>
                    <a:pt x="1" y="0"/>
                    <a:pt x="2" y="0"/>
                    <a:pt x="2" y="0"/>
                  </a:cubicBezTo>
                  <a:cubicBezTo>
                    <a:pt x="5" y="26"/>
                    <a:pt x="5" y="26"/>
                    <a:pt x="5" y="26"/>
                  </a:cubicBezTo>
                  <a:cubicBezTo>
                    <a:pt x="5" y="26"/>
                    <a:pt x="4" y="26"/>
                    <a:pt x="4" y="26"/>
                  </a:cubicBezTo>
                  <a:cubicBezTo>
                    <a:pt x="4" y="26"/>
                    <a:pt x="4" y="26"/>
                    <a:pt x="4"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2" name="Freeform 39"/>
            <p:cNvSpPr/>
            <p:nvPr/>
          </p:nvSpPr>
          <p:spPr bwMode="auto">
            <a:xfrm>
              <a:off x="3493" y="1552"/>
              <a:ext cx="40" cy="103"/>
            </a:xfrm>
            <a:custGeom>
              <a:avLst/>
              <a:gdLst>
                <a:gd name="T0" fmla="*/ 0 w 10"/>
                <a:gd name="T1" fmla="*/ 26 h 26"/>
                <a:gd name="T2" fmla="*/ 0 w 10"/>
                <a:gd name="T3" fmla="*/ 26 h 26"/>
                <a:gd name="T4" fmla="*/ 0 w 10"/>
                <a:gd name="T5" fmla="*/ 25 h 26"/>
                <a:gd name="T6" fmla="*/ 8 w 10"/>
                <a:gd name="T7" fmla="*/ 0 h 26"/>
                <a:gd name="T8" fmla="*/ 9 w 10"/>
                <a:gd name="T9" fmla="*/ 0 h 26"/>
                <a:gd name="T10" fmla="*/ 10 w 10"/>
                <a:gd name="T11" fmla="*/ 1 h 26"/>
                <a:gd name="T12" fmla="*/ 1 w 10"/>
                <a:gd name="T13" fmla="*/ 26 h 26"/>
                <a:gd name="T14" fmla="*/ 0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0" y="26"/>
                  </a:moveTo>
                  <a:cubicBezTo>
                    <a:pt x="0" y="26"/>
                    <a:pt x="0" y="26"/>
                    <a:pt x="0" y="26"/>
                  </a:cubicBezTo>
                  <a:cubicBezTo>
                    <a:pt x="0" y="26"/>
                    <a:pt x="0" y="26"/>
                    <a:pt x="0" y="25"/>
                  </a:cubicBezTo>
                  <a:cubicBezTo>
                    <a:pt x="2" y="19"/>
                    <a:pt x="6" y="7"/>
                    <a:pt x="8" y="0"/>
                  </a:cubicBezTo>
                  <a:cubicBezTo>
                    <a:pt x="9" y="0"/>
                    <a:pt x="9" y="0"/>
                    <a:pt x="9" y="0"/>
                  </a:cubicBezTo>
                  <a:cubicBezTo>
                    <a:pt x="9" y="0"/>
                    <a:pt x="10" y="0"/>
                    <a:pt x="10" y="1"/>
                  </a:cubicBezTo>
                  <a:cubicBezTo>
                    <a:pt x="7" y="7"/>
                    <a:pt x="3" y="19"/>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3" name="Freeform 40"/>
            <p:cNvSpPr/>
            <p:nvPr/>
          </p:nvSpPr>
          <p:spPr bwMode="auto">
            <a:xfrm>
              <a:off x="3380"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2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0"/>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3"/>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2" y="0"/>
                  </a:cubicBezTo>
                  <a:cubicBezTo>
                    <a:pt x="2"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4" name="Freeform 41"/>
            <p:cNvSpPr/>
            <p:nvPr/>
          </p:nvSpPr>
          <p:spPr bwMode="auto">
            <a:xfrm>
              <a:off x="3384" y="1723"/>
              <a:ext cx="129" cy="12"/>
            </a:xfrm>
            <a:custGeom>
              <a:avLst/>
              <a:gdLst>
                <a:gd name="T0" fmla="*/ 1 w 32"/>
                <a:gd name="T1" fmla="*/ 0 h 3"/>
                <a:gd name="T2" fmla="*/ 30 w 32"/>
                <a:gd name="T3" fmla="*/ 0 h 3"/>
                <a:gd name="T4" fmla="*/ 31 w 32"/>
                <a:gd name="T5" fmla="*/ 0 h 3"/>
                <a:gd name="T6" fmla="*/ 32 w 32"/>
                <a:gd name="T7" fmla="*/ 2 h 3"/>
                <a:gd name="T8" fmla="*/ 30 w 32"/>
                <a:gd name="T9" fmla="*/ 3 h 3"/>
                <a:gd name="T10" fmla="*/ 2 w 32"/>
                <a:gd name="T11" fmla="*/ 3 h 3"/>
                <a:gd name="T12" fmla="*/ 0 w 32"/>
                <a:gd name="T13" fmla="*/ 2 h 3"/>
                <a:gd name="T14" fmla="*/ 1 w 3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
                  <a:moveTo>
                    <a:pt x="1" y="0"/>
                  </a:moveTo>
                  <a:cubicBezTo>
                    <a:pt x="30" y="0"/>
                    <a:pt x="30" y="0"/>
                    <a:pt x="30" y="0"/>
                  </a:cubicBezTo>
                  <a:cubicBezTo>
                    <a:pt x="30" y="0"/>
                    <a:pt x="31" y="0"/>
                    <a:pt x="31" y="0"/>
                  </a:cubicBezTo>
                  <a:cubicBezTo>
                    <a:pt x="31" y="1"/>
                    <a:pt x="32" y="1"/>
                    <a:pt x="32" y="2"/>
                  </a:cubicBezTo>
                  <a:cubicBezTo>
                    <a:pt x="32" y="2"/>
                    <a:pt x="31" y="3"/>
                    <a:pt x="30" y="3"/>
                  </a:cubicBezTo>
                  <a:cubicBezTo>
                    <a:pt x="2" y="3"/>
                    <a:pt x="2" y="3"/>
                    <a:pt x="2" y="3"/>
                  </a:cubicBezTo>
                  <a:cubicBezTo>
                    <a:pt x="1" y="3"/>
                    <a:pt x="0" y="2"/>
                    <a:pt x="0" y="2"/>
                  </a:cubicBezTo>
                  <a:cubicBezTo>
                    <a:pt x="0" y="1"/>
                    <a:pt x="1" y="1"/>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5" name="Freeform 42"/>
            <p:cNvSpPr/>
            <p:nvPr/>
          </p:nvSpPr>
          <p:spPr bwMode="auto">
            <a:xfrm>
              <a:off x="3529" y="1548"/>
              <a:ext cx="60" cy="28"/>
            </a:xfrm>
            <a:custGeom>
              <a:avLst/>
              <a:gdLst>
                <a:gd name="T0" fmla="*/ 8 w 15"/>
                <a:gd name="T1" fmla="*/ 7 h 7"/>
                <a:gd name="T2" fmla="*/ 8 w 15"/>
                <a:gd name="T3" fmla="*/ 7 h 7"/>
                <a:gd name="T4" fmla="*/ 0 w 15"/>
                <a:gd name="T5" fmla="*/ 1 h 7"/>
                <a:gd name="T6" fmla="*/ 0 w 15"/>
                <a:gd name="T7" fmla="*/ 0 h 7"/>
                <a:gd name="T8" fmla="*/ 8 w 15"/>
                <a:gd name="T9" fmla="*/ 5 h 7"/>
                <a:gd name="T10" fmla="*/ 15 w 15"/>
                <a:gd name="T11" fmla="*/ 0 h 7"/>
                <a:gd name="T12" fmla="*/ 15 w 15"/>
                <a:gd name="T13" fmla="*/ 1 h 7"/>
                <a:gd name="T14" fmla="*/ 8 w 1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7">
                  <a:moveTo>
                    <a:pt x="8" y="7"/>
                  </a:moveTo>
                  <a:cubicBezTo>
                    <a:pt x="8" y="7"/>
                    <a:pt x="8" y="7"/>
                    <a:pt x="8" y="7"/>
                  </a:cubicBezTo>
                  <a:cubicBezTo>
                    <a:pt x="2" y="6"/>
                    <a:pt x="0" y="1"/>
                    <a:pt x="0" y="1"/>
                  </a:cubicBezTo>
                  <a:cubicBezTo>
                    <a:pt x="0" y="0"/>
                    <a:pt x="0" y="0"/>
                    <a:pt x="0" y="0"/>
                  </a:cubicBezTo>
                  <a:cubicBezTo>
                    <a:pt x="0" y="0"/>
                    <a:pt x="3" y="5"/>
                    <a:pt x="8" y="5"/>
                  </a:cubicBezTo>
                  <a:cubicBezTo>
                    <a:pt x="12" y="6"/>
                    <a:pt x="15" y="0"/>
                    <a:pt x="15" y="0"/>
                  </a:cubicBezTo>
                  <a:cubicBezTo>
                    <a:pt x="15" y="1"/>
                    <a:pt x="15" y="1"/>
                    <a:pt x="15" y="1"/>
                  </a:cubicBezTo>
                  <a:cubicBezTo>
                    <a:pt x="15" y="1"/>
                    <a:pt x="13" y="7"/>
                    <a:pt x="8"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6" name="Freeform 43"/>
            <p:cNvSpPr/>
            <p:nvPr/>
          </p:nvSpPr>
          <p:spPr bwMode="auto">
            <a:xfrm>
              <a:off x="3307" y="1548"/>
              <a:ext cx="113" cy="28"/>
            </a:xfrm>
            <a:custGeom>
              <a:avLst/>
              <a:gdLst>
                <a:gd name="T0" fmla="*/ 15 w 28"/>
                <a:gd name="T1" fmla="*/ 7 h 7"/>
                <a:gd name="T2" fmla="*/ 14 w 28"/>
                <a:gd name="T3" fmla="*/ 7 h 7"/>
                <a:gd name="T4" fmla="*/ 0 w 28"/>
                <a:gd name="T5" fmla="*/ 1 h 7"/>
                <a:gd name="T6" fmla="*/ 1 w 28"/>
                <a:gd name="T7" fmla="*/ 1 h 7"/>
                <a:gd name="T8" fmla="*/ 14 w 28"/>
                <a:gd name="T9" fmla="*/ 6 h 7"/>
                <a:gd name="T10" fmla="*/ 27 w 28"/>
                <a:gd name="T11" fmla="*/ 0 h 7"/>
                <a:gd name="T12" fmla="*/ 28 w 28"/>
                <a:gd name="T13" fmla="*/ 1 h 7"/>
                <a:gd name="T14" fmla="*/ 15 w 2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
                  <a:moveTo>
                    <a:pt x="15" y="7"/>
                  </a:moveTo>
                  <a:cubicBezTo>
                    <a:pt x="15" y="7"/>
                    <a:pt x="15" y="7"/>
                    <a:pt x="14" y="7"/>
                  </a:cubicBezTo>
                  <a:cubicBezTo>
                    <a:pt x="4" y="7"/>
                    <a:pt x="0" y="2"/>
                    <a:pt x="0" y="1"/>
                  </a:cubicBezTo>
                  <a:cubicBezTo>
                    <a:pt x="1" y="1"/>
                    <a:pt x="1" y="1"/>
                    <a:pt x="1" y="1"/>
                  </a:cubicBezTo>
                  <a:cubicBezTo>
                    <a:pt x="1" y="1"/>
                    <a:pt x="5" y="6"/>
                    <a:pt x="14" y="6"/>
                  </a:cubicBezTo>
                  <a:cubicBezTo>
                    <a:pt x="23" y="6"/>
                    <a:pt x="27" y="1"/>
                    <a:pt x="27" y="0"/>
                  </a:cubicBezTo>
                  <a:cubicBezTo>
                    <a:pt x="28" y="1"/>
                    <a:pt x="28" y="1"/>
                    <a:pt x="28" y="1"/>
                  </a:cubicBezTo>
                  <a:cubicBezTo>
                    <a:pt x="28"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87" name="Freeform 44"/>
            <p:cNvSpPr/>
            <p:nvPr/>
          </p:nvSpPr>
          <p:spPr bwMode="auto">
            <a:xfrm>
              <a:off x="3416" y="1548"/>
              <a:ext cx="117" cy="28"/>
            </a:xfrm>
            <a:custGeom>
              <a:avLst/>
              <a:gdLst>
                <a:gd name="T0" fmla="*/ 15 w 29"/>
                <a:gd name="T1" fmla="*/ 7 h 7"/>
                <a:gd name="T2" fmla="*/ 15 w 29"/>
                <a:gd name="T3" fmla="*/ 7 h 7"/>
                <a:gd name="T4" fmla="*/ 0 w 29"/>
                <a:gd name="T5" fmla="*/ 1 h 7"/>
                <a:gd name="T6" fmla="*/ 1 w 29"/>
                <a:gd name="T7" fmla="*/ 1 h 7"/>
                <a:gd name="T8" fmla="*/ 15 w 29"/>
                <a:gd name="T9" fmla="*/ 6 h 7"/>
                <a:gd name="T10" fmla="*/ 28 w 29"/>
                <a:gd name="T11" fmla="*/ 0 h 7"/>
                <a:gd name="T12" fmla="*/ 29 w 29"/>
                <a:gd name="T13" fmla="*/ 1 h 7"/>
                <a:gd name="T14" fmla="*/ 15 w 2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
                  <a:moveTo>
                    <a:pt x="15" y="7"/>
                  </a:moveTo>
                  <a:cubicBezTo>
                    <a:pt x="15" y="7"/>
                    <a:pt x="15" y="7"/>
                    <a:pt x="15" y="7"/>
                  </a:cubicBezTo>
                  <a:cubicBezTo>
                    <a:pt x="5" y="7"/>
                    <a:pt x="1" y="2"/>
                    <a:pt x="0" y="1"/>
                  </a:cubicBezTo>
                  <a:cubicBezTo>
                    <a:pt x="1" y="1"/>
                    <a:pt x="1" y="1"/>
                    <a:pt x="1" y="1"/>
                  </a:cubicBezTo>
                  <a:cubicBezTo>
                    <a:pt x="1" y="1"/>
                    <a:pt x="6" y="6"/>
                    <a:pt x="15" y="6"/>
                  </a:cubicBezTo>
                  <a:cubicBezTo>
                    <a:pt x="24" y="6"/>
                    <a:pt x="28" y="1"/>
                    <a:pt x="28" y="0"/>
                  </a:cubicBezTo>
                  <a:cubicBezTo>
                    <a:pt x="29" y="1"/>
                    <a:pt x="29" y="1"/>
                    <a:pt x="29" y="1"/>
                  </a:cubicBezTo>
                  <a:cubicBezTo>
                    <a:pt x="29"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grpSp>
      <p:sp>
        <p:nvSpPr>
          <p:cNvPr id="88" name="标题 1"/>
          <p:cNvSpPr>
            <a:spLocks noGrp="1"/>
          </p:cNvSpPr>
          <p:nvPr>
            <p:ph type="ctrTitle" hasCustomPrompt="1"/>
          </p:nvPr>
        </p:nvSpPr>
        <p:spPr>
          <a:xfrm>
            <a:off x="2270519" y="413383"/>
            <a:ext cx="7722567" cy="505424"/>
          </a:xfrm>
        </p:spPr>
        <p:txBody>
          <a:bodyPr anchor="b">
            <a:normAutofit/>
          </a:bodyPr>
          <a:lstStyle>
            <a:lvl1pPr algn="l">
              <a:defRPr sz="2800">
                <a:solidFill>
                  <a:srgbClr val="7CC200"/>
                </a:solidFill>
              </a:defRPr>
            </a:lvl1pPr>
          </a:lstStyle>
          <a:p>
            <a:r>
              <a:rPr lang="zh-CN" altLang="en-US" dirty="0"/>
              <a:t>欢迎关注木先生</a:t>
            </a:r>
            <a:r>
              <a:rPr lang="en-US" altLang="zh-CN" dirty="0" err="1"/>
              <a:t>iPPT</a:t>
            </a:r>
            <a:endParaRPr lang="zh-CN" altLang="en-US" dirty="0"/>
          </a:p>
        </p:txBody>
      </p:sp>
      <p:sp>
        <p:nvSpPr>
          <p:cNvPr id="89" name="副标题 2"/>
          <p:cNvSpPr>
            <a:spLocks noGrp="1"/>
          </p:cNvSpPr>
          <p:nvPr>
            <p:ph type="subTitle" idx="1" hasCustomPrompt="1"/>
          </p:nvPr>
        </p:nvSpPr>
        <p:spPr>
          <a:xfrm>
            <a:off x="2270519" y="856996"/>
            <a:ext cx="7722567" cy="306998"/>
          </a:xfrm>
        </p:spPr>
        <p:txBody>
          <a:bodyPr>
            <a:normAutofit/>
          </a:bodyPr>
          <a:lstStyle>
            <a:lvl1pPr marL="0" indent="0" algn="l">
              <a:buNone/>
              <a:defRPr sz="1400">
                <a:solidFill>
                  <a:srgbClr val="9A5C1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微信公众号：</a:t>
            </a:r>
            <a:r>
              <a:rPr lang="en-US" altLang="zh-CN" dirty="0" err="1"/>
              <a:t>muippt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木先生iPPT05">
    <p:bg>
      <p:bgPr>
        <a:solidFill>
          <a:srgbClr val="FFF7DE"/>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15875" y="6161088"/>
            <a:ext cx="12223751" cy="712787"/>
            <a:chOff x="-15875" y="6161088"/>
            <a:chExt cx="12223751" cy="712787"/>
          </a:xfrm>
        </p:grpSpPr>
        <p:sp>
          <p:nvSpPr>
            <p:cNvPr id="7" name="Freeform 55"/>
            <p:cNvSpPr>
              <a:spLocks noEditPoints="1"/>
            </p:cNvSpPr>
            <p:nvPr/>
          </p:nvSpPr>
          <p:spPr bwMode="auto">
            <a:xfrm>
              <a:off x="-15875" y="6161088"/>
              <a:ext cx="3484563" cy="712787"/>
            </a:xfrm>
            <a:custGeom>
              <a:avLst/>
              <a:gdLst>
                <a:gd name="T0" fmla="*/ 224 w 228"/>
                <a:gd name="T1" fmla="*/ 21 h 46"/>
                <a:gd name="T2" fmla="*/ 203 w 228"/>
                <a:gd name="T3" fmla="*/ 18 h 46"/>
                <a:gd name="T4" fmla="*/ 172 w 228"/>
                <a:gd name="T5" fmla="*/ 16 h 46"/>
                <a:gd name="T6" fmla="*/ 137 w 228"/>
                <a:gd name="T7" fmla="*/ 16 h 46"/>
                <a:gd name="T8" fmla="*/ 107 w 228"/>
                <a:gd name="T9" fmla="*/ 14 h 46"/>
                <a:gd name="T10" fmla="*/ 81 w 228"/>
                <a:gd name="T11" fmla="*/ 7 h 46"/>
                <a:gd name="T12" fmla="*/ 56 w 228"/>
                <a:gd name="T13" fmla="*/ 2 h 46"/>
                <a:gd name="T14" fmla="*/ 28 w 228"/>
                <a:gd name="T15" fmla="*/ 10 h 46"/>
                <a:gd name="T16" fmla="*/ 11 w 228"/>
                <a:gd name="T17" fmla="*/ 10 h 46"/>
                <a:gd name="T18" fmla="*/ 0 w 228"/>
                <a:gd name="T19" fmla="*/ 22 h 46"/>
                <a:gd name="T20" fmla="*/ 155 w 228"/>
                <a:gd name="T21" fmla="*/ 24 h 46"/>
                <a:gd name="T22" fmla="*/ 160 w 228"/>
                <a:gd name="T23" fmla="*/ 30 h 46"/>
                <a:gd name="T24" fmla="*/ 165 w 228"/>
                <a:gd name="T25" fmla="*/ 29 h 46"/>
                <a:gd name="T26" fmla="*/ 169 w 228"/>
                <a:gd name="T27" fmla="*/ 23 h 46"/>
                <a:gd name="T28" fmla="*/ 168 w 228"/>
                <a:gd name="T29" fmla="*/ 29 h 46"/>
                <a:gd name="T30" fmla="*/ 184 w 228"/>
                <a:gd name="T31" fmla="*/ 22 h 46"/>
                <a:gd name="T32" fmla="*/ 191 w 228"/>
                <a:gd name="T33" fmla="*/ 26 h 46"/>
                <a:gd name="T34" fmla="*/ 200 w 228"/>
                <a:gd name="T35" fmla="*/ 25 h 46"/>
                <a:gd name="T36" fmla="*/ 201 w 228"/>
                <a:gd name="T37" fmla="*/ 26 h 46"/>
                <a:gd name="T38" fmla="*/ 206 w 228"/>
                <a:gd name="T39" fmla="*/ 24 h 46"/>
                <a:gd name="T40" fmla="*/ 210 w 228"/>
                <a:gd name="T41" fmla="*/ 25 h 46"/>
                <a:gd name="T42" fmla="*/ 216 w 228"/>
                <a:gd name="T43" fmla="*/ 24 h 46"/>
                <a:gd name="T44" fmla="*/ 221 w 228"/>
                <a:gd name="T45" fmla="*/ 23 h 46"/>
                <a:gd name="T46" fmla="*/ 216 w 228"/>
                <a:gd name="T47" fmla="*/ 23 h 46"/>
                <a:gd name="T48" fmla="*/ 201 w 228"/>
                <a:gd name="T49" fmla="*/ 19 h 46"/>
                <a:gd name="T50" fmla="*/ 195 w 228"/>
                <a:gd name="T51" fmla="*/ 23 h 46"/>
                <a:gd name="T52" fmla="*/ 190 w 228"/>
                <a:gd name="T53" fmla="*/ 27 h 46"/>
                <a:gd name="T54" fmla="*/ 183 w 228"/>
                <a:gd name="T55" fmla="*/ 27 h 46"/>
                <a:gd name="T56" fmla="*/ 169 w 228"/>
                <a:gd name="T57" fmla="*/ 18 h 46"/>
                <a:gd name="T58" fmla="*/ 147 w 228"/>
                <a:gd name="T59" fmla="*/ 16 h 46"/>
                <a:gd name="T60" fmla="*/ 138 w 228"/>
                <a:gd name="T61" fmla="*/ 19 h 46"/>
                <a:gd name="T62" fmla="*/ 118 w 228"/>
                <a:gd name="T63" fmla="*/ 17 h 46"/>
                <a:gd name="T64" fmla="*/ 119 w 228"/>
                <a:gd name="T65" fmla="*/ 19 h 46"/>
                <a:gd name="T66" fmla="*/ 122 w 228"/>
                <a:gd name="T67" fmla="*/ 16 h 46"/>
                <a:gd name="T68" fmla="*/ 124 w 228"/>
                <a:gd name="T69" fmla="*/ 17 h 46"/>
                <a:gd name="T70" fmla="*/ 132 w 228"/>
                <a:gd name="T71" fmla="*/ 21 h 46"/>
                <a:gd name="T72" fmla="*/ 133 w 228"/>
                <a:gd name="T73" fmla="*/ 15 h 46"/>
                <a:gd name="T74" fmla="*/ 115 w 228"/>
                <a:gd name="T75" fmla="*/ 15 h 46"/>
                <a:gd name="T76" fmla="*/ 77 w 228"/>
                <a:gd name="T77" fmla="*/ 23 h 46"/>
                <a:gd name="T78" fmla="*/ 82 w 228"/>
                <a:gd name="T79" fmla="*/ 22 h 46"/>
                <a:gd name="T80" fmla="*/ 89 w 228"/>
                <a:gd name="T81" fmla="*/ 21 h 46"/>
                <a:gd name="T82" fmla="*/ 96 w 228"/>
                <a:gd name="T83" fmla="*/ 20 h 46"/>
                <a:gd name="T84" fmla="*/ 89 w 228"/>
                <a:gd name="T85" fmla="*/ 13 h 46"/>
                <a:gd name="T86" fmla="*/ 78 w 228"/>
                <a:gd name="T87" fmla="*/ 14 h 46"/>
                <a:gd name="T88" fmla="*/ 61 w 228"/>
                <a:gd name="T89" fmla="*/ 16 h 46"/>
                <a:gd name="T90" fmla="*/ 43 w 228"/>
                <a:gd name="T91" fmla="*/ 11 h 46"/>
                <a:gd name="T92" fmla="*/ 43 w 228"/>
                <a:gd name="T93" fmla="*/ 11 h 46"/>
                <a:gd name="T94" fmla="*/ 41 w 228"/>
                <a:gd name="T95" fmla="*/ 13 h 46"/>
                <a:gd name="T96" fmla="*/ 44 w 228"/>
                <a:gd name="T97" fmla="*/ 17 h 46"/>
                <a:gd name="T98" fmla="*/ 48 w 228"/>
                <a:gd name="T99" fmla="*/ 18 h 46"/>
                <a:gd name="T100" fmla="*/ 51 w 228"/>
                <a:gd name="T101" fmla="*/ 18 h 46"/>
                <a:gd name="T102" fmla="*/ 58 w 228"/>
                <a:gd name="T103" fmla="*/ 14 h 46"/>
                <a:gd name="T104" fmla="*/ 53 w 228"/>
                <a:gd name="T105" fmla="*/ 13 h 46"/>
                <a:gd name="T106" fmla="*/ 43 w 228"/>
                <a:gd name="T107" fmla="*/ 6 h 46"/>
                <a:gd name="T108" fmla="*/ 28 w 228"/>
                <a:gd name="T109" fmla="*/ 16 h 46"/>
                <a:gd name="T110" fmla="*/ 24 w 228"/>
                <a:gd name="T111" fmla="*/ 14 h 46"/>
                <a:gd name="T112" fmla="*/ 17 w 228"/>
                <a:gd name="T113" fmla="*/ 20 h 46"/>
                <a:gd name="T114" fmla="*/ 3 w 228"/>
                <a:gd name="T115" fmla="*/ 19 h 46"/>
                <a:gd name="T116" fmla="*/ 7 w 228"/>
                <a:gd name="T117" fmla="*/ 17 h 46"/>
                <a:gd name="T118" fmla="*/ 9 w 228"/>
                <a:gd name="T119" fmla="*/ 15 h 46"/>
                <a:gd name="T120" fmla="*/ 9 w 228"/>
                <a:gd name="T121"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46">
                  <a:moveTo>
                    <a:pt x="0" y="22"/>
                  </a:moveTo>
                  <a:cubicBezTo>
                    <a:pt x="0" y="46"/>
                    <a:pt x="0" y="46"/>
                    <a:pt x="0" y="46"/>
                  </a:cubicBezTo>
                  <a:cubicBezTo>
                    <a:pt x="228" y="46"/>
                    <a:pt x="228" y="46"/>
                    <a:pt x="228" y="46"/>
                  </a:cubicBezTo>
                  <a:cubicBezTo>
                    <a:pt x="227" y="39"/>
                    <a:pt x="227" y="29"/>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5" y="26"/>
                  </a:cubicBezTo>
                  <a:cubicBezTo>
                    <a:pt x="225" y="25"/>
                    <a:pt x="226" y="25"/>
                    <a:pt x="226" y="25"/>
                  </a:cubicBezTo>
                  <a:cubicBezTo>
                    <a:pt x="226" y="24"/>
                    <a:pt x="226" y="24"/>
                    <a:pt x="226" y="24"/>
                  </a:cubicBezTo>
                  <a:cubicBezTo>
                    <a:pt x="225" y="25"/>
                    <a:pt x="225" y="25"/>
                    <a:pt x="225" y="25"/>
                  </a:cubicBezTo>
                  <a:cubicBezTo>
                    <a:pt x="224" y="25"/>
                    <a:pt x="224" y="25"/>
                    <a:pt x="224" y="25"/>
                  </a:cubicBezTo>
                  <a:cubicBezTo>
                    <a:pt x="224" y="24"/>
                    <a:pt x="225" y="23"/>
                    <a:pt x="225" y="22"/>
                  </a:cubicBezTo>
                  <a:cubicBezTo>
                    <a:pt x="225" y="22"/>
                    <a:pt x="225" y="22"/>
                    <a:pt x="226" y="22"/>
                  </a:cubicBezTo>
                  <a:cubicBezTo>
                    <a:pt x="225" y="22"/>
                    <a:pt x="225" y="21"/>
                    <a:pt x="225" y="21"/>
                  </a:cubicBezTo>
                  <a:cubicBezTo>
                    <a:pt x="225" y="21"/>
                    <a:pt x="225" y="21"/>
                    <a:pt x="225" y="21"/>
                  </a:cubicBezTo>
                  <a:cubicBezTo>
                    <a:pt x="225" y="21"/>
                    <a:pt x="225" y="21"/>
                    <a:pt x="224" y="21"/>
                  </a:cubicBezTo>
                  <a:cubicBezTo>
                    <a:pt x="225" y="21"/>
                    <a:pt x="225" y="21"/>
                    <a:pt x="225" y="21"/>
                  </a:cubicBezTo>
                  <a:cubicBezTo>
                    <a:pt x="225" y="21"/>
                    <a:pt x="225" y="21"/>
                    <a:pt x="225" y="21"/>
                  </a:cubicBezTo>
                  <a:cubicBezTo>
                    <a:pt x="225" y="21"/>
                    <a:pt x="224" y="21"/>
                    <a:pt x="224" y="21"/>
                  </a:cubicBezTo>
                  <a:cubicBezTo>
                    <a:pt x="224" y="21"/>
                    <a:pt x="224" y="21"/>
                    <a:pt x="223" y="21"/>
                  </a:cubicBezTo>
                  <a:cubicBezTo>
                    <a:pt x="223" y="21"/>
                    <a:pt x="224" y="21"/>
                    <a:pt x="224" y="21"/>
                  </a:cubicBezTo>
                  <a:cubicBezTo>
                    <a:pt x="223" y="21"/>
                    <a:pt x="222" y="22"/>
                    <a:pt x="221" y="22"/>
                  </a:cubicBezTo>
                  <a:cubicBezTo>
                    <a:pt x="222" y="21"/>
                    <a:pt x="223" y="20"/>
                    <a:pt x="224" y="19"/>
                  </a:cubicBezTo>
                  <a:cubicBezTo>
                    <a:pt x="224" y="19"/>
                    <a:pt x="225" y="19"/>
                    <a:pt x="225" y="19"/>
                  </a:cubicBezTo>
                  <a:cubicBezTo>
                    <a:pt x="225" y="19"/>
                    <a:pt x="225" y="19"/>
                    <a:pt x="225" y="18"/>
                  </a:cubicBezTo>
                  <a:cubicBezTo>
                    <a:pt x="225" y="18"/>
                    <a:pt x="225" y="18"/>
                    <a:pt x="224" y="18"/>
                  </a:cubicBezTo>
                  <a:cubicBezTo>
                    <a:pt x="225" y="18"/>
                    <a:pt x="225" y="18"/>
                    <a:pt x="225" y="18"/>
                  </a:cubicBezTo>
                  <a:cubicBezTo>
                    <a:pt x="225" y="18"/>
                    <a:pt x="225" y="17"/>
                    <a:pt x="225" y="17"/>
                  </a:cubicBezTo>
                  <a:cubicBezTo>
                    <a:pt x="225" y="17"/>
                    <a:pt x="225" y="17"/>
                    <a:pt x="225" y="17"/>
                  </a:cubicBezTo>
                  <a:cubicBezTo>
                    <a:pt x="224" y="17"/>
                    <a:pt x="223" y="17"/>
                    <a:pt x="223" y="17"/>
                  </a:cubicBezTo>
                  <a:cubicBezTo>
                    <a:pt x="223" y="17"/>
                    <a:pt x="223" y="17"/>
                    <a:pt x="224" y="16"/>
                  </a:cubicBezTo>
                  <a:cubicBezTo>
                    <a:pt x="224" y="16"/>
                    <a:pt x="223" y="17"/>
                    <a:pt x="222" y="17"/>
                  </a:cubicBezTo>
                  <a:cubicBezTo>
                    <a:pt x="222" y="17"/>
                    <a:pt x="222" y="17"/>
                    <a:pt x="221" y="17"/>
                  </a:cubicBezTo>
                  <a:cubicBezTo>
                    <a:pt x="221" y="17"/>
                    <a:pt x="222" y="17"/>
                    <a:pt x="222" y="17"/>
                  </a:cubicBezTo>
                  <a:cubicBezTo>
                    <a:pt x="222" y="17"/>
                    <a:pt x="222" y="17"/>
                    <a:pt x="222" y="17"/>
                  </a:cubicBezTo>
                  <a:cubicBezTo>
                    <a:pt x="219" y="16"/>
                    <a:pt x="217" y="15"/>
                    <a:pt x="214" y="14"/>
                  </a:cubicBezTo>
                  <a:cubicBezTo>
                    <a:pt x="214" y="14"/>
                    <a:pt x="215" y="14"/>
                    <a:pt x="215" y="14"/>
                  </a:cubicBezTo>
                  <a:cubicBezTo>
                    <a:pt x="214" y="14"/>
                    <a:pt x="214" y="14"/>
                    <a:pt x="214" y="14"/>
                  </a:cubicBezTo>
                  <a:cubicBezTo>
                    <a:pt x="213" y="14"/>
                    <a:pt x="213" y="14"/>
                    <a:pt x="213" y="14"/>
                  </a:cubicBezTo>
                  <a:cubicBezTo>
                    <a:pt x="213" y="14"/>
                    <a:pt x="213" y="14"/>
                    <a:pt x="214" y="14"/>
                  </a:cubicBezTo>
                  <a:cubicBezTo>
                    <a:pt x="209" y="15"/>
                    <a:pt x="206" y="17"/>
                    <a:pt x="203" y="18"/>
                  </a:cubicBezTo>
                  <a:cubicBezTo>
                    <a:pt x="203" y="18"/>
                    <a:pt x="202" y="18"/>
                    <a:pt x="202" y="18"/>
                  </a:cubicBezTo>
                  <a:cubicBezTo>
                    <a:pt x="204" y="17"/>
                    <a:pt x="205" y="17"/>
                    <a:pt x="205" y="17"/>
                  </a:cubicBezTo>
                  <a:cubicBezTo>
                    <a:pt x="203" y="17"/>
                    <a:pt x="202" y="17"/>
                    <a:pt x="201" y="17"/>
                  </a:cubicBezTo>
                  <a:cubicBezTo>
                    <a:pt x="200" y="17"/>
                    <a:pt x="198" y="17"/>
                    <a:pt x="196" y="16"/>
                  </a:cubicBezTo>
                  <a:cubicBezTo>
                    <a:pt x="196" y="16"/>
                    <a:pt x="198" y="17"/>
                    <a:pt x="200" y="18"/>
                  </a:cubicBezTo>
                  <a:cubicBezTo>
                    <a:pt x="200" y="18"/>
                    <a:pt x="199" y="18"/>
                    <a:pt x="199" y="18"/>
                  </a:cubicBezTo>
                  <a:cubicBezTo>
                    <a:pt x="196" y="16"/>
                    <a:pt x="192" y="15"/>
                    <a:pt x="187" y="13"/>
                  </a:cubicBezTo>
                  <a:cubicBezTo>
                    <a:pt x="187" y="13"/>
                    <a:pt x="193" y="15"/>
                    <a:pt x="198" y="18"/>
                  </a:cubicBezTo>
                  <a:cubicBezTo>
                    <a:pt x="195" y="19"/>
                    <a:pt x="193" y="20"/>
                    <a:pt x="191" y="21"/>
                  </a:cubicBezTo>
                  <a:cubicBezTo>
                    <a:pt x="190" y="21"/>
                    <a:pt x="188" y="20"/>
                    <a:pt x="186" y="20"/>
                  </a:cubicBezTo>
                  <a:cubicBezTo>
                    <a:pt x="186" y="20"/>
                    <a:pt x="188" y="21"/>
                    <a:pt x="191" y="22"/>
                  </a:cubicBezTo>
                  <a:cubicBezTo>
                    <a:pt x="191" y="22"/>
                    <a:pt x="191" y="22"/>
                    <a:pt x="190" y="22"/>
                  </a:cubicBezTo>
                  <a:cubicBezTo>
                    <a:pt x="188" y="21"/>
                    <a:pt x="185" y="20"/>
                    <a:pt x="182" y="18"/>
                  </a:cubicBezTo>
                  <a:cubicBezTo>
                    <a:pt x="181" y="17"/>
                    <a:pt x="179" y="15"/>
                    <a:pt x="178" y="15"/>
                  </a:cubicBezTo>
                  <a:cubicBezTo>
                    <a:pt x="182" y="13"/>
                    <a:pt x="185" y="12"/>
                    <a:pt x="185" y="12"/>
                  </a:cubicBezTo>
                  <a:cubicBezTo>
                    <a:pt x="182" y="13"/>
                    <a:pt x="180" y="14"/>
                    <a:pt x="178" y="14"/>
                  </a:cubicBezTo>
                  <a:cubicBezTo>
                    <a:pt x="178" y="14"/>
                    <a:pt x="178" y="14"/>
                    <a:pt x="178" y="14"/>
                  </a:cubicBezTo>
                  <a:cubicBezTo>
                    <a:pt x="178" y="14"/>
                    <a:pt x="178" y="14"/>
                    <a:pt x="178" y="14"/>
                  </a:cubicBezTo>
                  <a:cubicBezTo>
                    <a:pt x="176" y="15"/>
                    <a:pt x="174" y="16"/>
                    <a:pt x="173" y="17"/>
                  </a:cubicBezTo>
                  <a:cubicBezTo>
                    <a:pt x="173" y="16"/>
                    <a:pt x="172" y="16"/>
                    <a:pt x="172" y="16"/>
                  </a:cubicBezTo>
                  <a:cubicBezTo>
                    <a:pt x="173" y="16"/>
                    <a:pt x="174" y="16"/>
                    <a:pt x="174" y="16"/>
                  </a:cubicBezTo>
                  <a:cubicBezTo>
                    <a:pt x="173" y="16"/>
                    <a:pt x="173" y="16"/>
                    <a:pt x="172" y="16"/>
                  </a:cubicBezTo>
                  <a:cubicBezTo>
                    <a:pt x="169" y="14"/>
                    <a:pt x="167" y="14"/>
                    <a:pt x="167" y="14"/>
                  </a:cubicBezTo>
                  <a:cubicBezTo>
                    <a:pt x="169" y="15"/>
                    <a:pt x="170" y="15"/>
                    <a:pt x="171" y="16"/>
                  </a:cubicBezTo>
                  <a:cubicBezTo>
                    <a:pt x="170" y="16"/>
                    <a:pt x="169" y="16"/>
                    <a:pt x="169" y="17"/>
                  </a:cubicBezTo>
                  <a:cubicBezTo>
                    <a:pt x="166" y="15"/>
                    <a:pt x="164" y="13"/>
                    <a:pt x="160" y="11"/>
                  </a:cubicBezTo>
                  <a:cubicBezTo>
                    <a:pt x="161" y="11"/>
                    <a:pt x="162" y="10"/>
                    <a:pt x="163" y="10"/>
                  </a:cubicBezTo>
                  <a:cubicBezTo>
                    <a:pt x="162" y="10"/>
                    <a:pt x="161" y="11"/>
                    <a:pt x="160" y="11"/>
                  </a:cubicBezTo>
                  <a:cubicBezTo>
                    <a:pt x="160" y="11"/>
                    <a:pt x="159" y="10"/>
                    <a:pt x="158" y="10"/>
                  </a:cubicBezTo>
                  <a:cubicBezTo>
                    <a:pt x="160" y="10"/>
                    <a:pt x="161" y="10"/>
                    <a:pt x="161" y="10"/>
                  </a:cubicBezTo>
                  <a:cubicBezTo>
                    <a:pt x="160" y="10"/>
                    <a:pt x="159" y="10"/>
                    <a:pt x="158" y="10"/>
                  </a:cubicBezTo>
                  <a:cubicBezTo>
                    <a:pt x="158" y="9"/>
                    <a:pt x="157" y="9"/>
                    <a:pt x="156" y="9"/>
                  </a:cubicBezTo>
                  <a:cubicBezTo>
                    <a:pt x="156" y="9"/>
                    <a:pt x="157" y="9"/>
                    <a:pt x="158" y="10"/>
                  </a:cubicBezTo>
                  <a:cubicBezTo>
                    <a:pt x="151" y="11"/>
                    <a:pt x="148" y="13"/>
                    <a:pt x="145" y="15"/>
                  </a:cubicBezTo>
                  <a:cubicBezTo>
                    <a:pt x="145" y="15"/>
                    <a:pt x="145" y="15"/>
                    <a:pt x="145" y="15"/>
                  </a:cubicBezTo>
                  <a:cubicBezTo>
                    <a:pt x="145" y="15"/>
                    <a:pt x="145" y="15"/>
                    <a:pt x="145" y="15"/>
                  </a:cubicBezTo>
                  <a:cubicBezTo>
                    <a:pt x="144" y="16"/>
                    <a:pt x="143" y="17"/>
                    <a:pt x="143" y="18"/>
                  </a:cubicBezTo>
                  <a:cubicBezTo>
                    <a:pt x="143" y="18"/>
                    <a:pt x="142" y="18"/>
                    <a:pt x="142" y="18"/>
                  </a:cubicBezTo>
                  <a:cubicBezTo>
                    <a:pt x="142" y="17"/>
                    <a:pt x="142" y="16"/>
                    <a:pt x="141" y="15"/>
                  </a:cubicBezTo>
                  <a:cubicBezTo>
                    <a:pt x="145" y="13"/>
                    <a:pt x="148" y="12"/>
                    <a:pt x="148" y="12"/>
                  </a:cubicBezTo>
                  <a:cubicBezTo>
                    <a:pt x="146" y="13"/>
                    <a:pt x="143" y="14"/>
                    <a:pt x="141" y="15"/>
                  </a:cubicBezTo>
                  <a:cubicBezTo>
                    <a:pt x="139" y="10"/>
                    <a:pt x="135" y="7"/>
                    <a:pt x="135" y="7"/>
                  </a:cubicBezTo>
                  <a:cubicBezTo>
                    <a:pt x="138" y="10"/>
                    <a:pt x="140" y="13"/>
                    <a:pt x="140" y="15"/>
                  </a:cubicBezTo>
                  <a:cubicBezTo>
                    <a:pt x="139" y="16"/>
                    <a:pt x="138" y="16"/>
                    <a:pt x="137" y="16"/>
                  </a:cubicBezTo>
                  <a:cubicBezTo>
                    <a:pt x="137" y="16"/>
                    <a:pt x="137" y="16"/>
                    <a:pt x="136" y="16"/>
                  </a:cubicBezTo>
                  <a:cubicBezTo>
                    <a:pt x="136" y="16"/>
                    <a:pt x="136" y="16"/>
                    <a:pt x="136" y="16"/>
                  </a:cubicBezTo>
                  <a:cubicBezTo>
                    <a:pt x="138" y="15"/>
                    <a:pt x="139" y="15"/>
                    <a:pt x="139" y="15"/>
                  </a:cubicBezTo>
                  <a:cubicBezTo>
                    <a:pt x="138" y="15"/>
                    <a:pt x="137" y="15"/>
                    <a:pt x="136" y="16"/>
                  </a:cubicBezTo>
                  <a:cubicBezTo>
                    <a:pt x="134" y="12"/>
                    <a:pt x="130" y="9"/>
                    <a:pt x="128" y="8"/>
                  </a:cubicBezTo>
                  <a:cubicBezTo>
                    <a:pt x="133" y="6"/>
                    <a:pt x="137" y="5"/>
                    <a:pt x="137" y="5"/>
                  </a:cubicBezTo>
                  <a:cubicBezTo>
                    <a:pt x="133" y="6"/>
                    <a:pt x="130" y="7"/>
                    <a:pt x="127" y="8"/>
                  </a:cubicBezTo>
                  <a:cubicBezTo>
                    <a:pt x="127" y="8"/>
                    <a:pt x="126" y="8"/>
                    <a:pt x="126" y="8"/>
                  </a:cubicBezTo>
                  <a:cubicBezTo>
                    <a:pt x="127" y="8"/>
                    <a:pt x="127" y="7"/>
                    <a:pt x="127" y="7"/>
                  </a:cubicBezTo>
                  <a:cubicBezTo>
                    <a:pt x="127" y="8"/>
                    <a:pt x="127" y="8"/>
                    <a:pt x="126" y="8"/>
                  </a:cubicBezTo>
                  <a:cubicBezTo>
                    <a:pt x="125" y="7"/>
                    <a:pt x="124" y="7"/>
                    <a:pt x="124" y="7"/>
                  </a:cubicBezTo>
                  <a:cubicBezTo>
                    <a:pt x="125" y="7"/>
                    <a:pt x="125" y="7"/>
                    <a:pt x="126" y="8"/>
                  </a:cubicBezTo>
                  <a:cubicBezTo>
                    <a:pt x="125" y="8"/>
                    <a:pt x="124" y="8"/>
                    <a:pt x="123" y="8"/>
                  </a:cubicBezTo>
                  <a:cubicBezTo>
                    <a:pt x="121" y="6"/>
                    <a:pt x="117" y="5"/>
                    <a:pt x="113" y="3"/>
                  </a:cubicBezTo>
                  <a:cubicBezTo>
                    <a:pt x="113" y="3"/>
                    <a:pt x="118" y="5"/>
                    <a:pt x="123" y="8"/>
                  </a:cubicBezTo>
                  <a:cubicBezTo>
                    <a:pt x="119" y="9"/>
                    <a:pt x="117" y="10"/>
                    <a:pt x="115" y="11"/>
                  </a:cubicBezTo>
                  <a:cubicBezTo>
                    <a:pt x="112" y="9"/>
                    <a:pt x="110" y="8"/>
                    <a:pt x="110" y="8"/>
                  </a:cubicBezTo>
                  <a:cubicBezTo>
                    <a:pt x="112" y="9"/>
                    <a:pt x="113" y="10"/>
                    <a:pt x="115" y="11"/>
                  </a:cubicBezTo>
                  <a:cubicBezTo>
                    <a:pt x="112" y="13"/>
                    <a:pt x="111" y="14"/>
                    <a:pt x="110" y="16"/>
                  </a:cubicBezTo>
                  <a:cubicBezTo>
                    <a:pt x="109" y="15"/>
                    <a:pt x="109" y="15"/>
                    <a:pt x="109" y="15"/>
                  </a:cubicBezTo>
                  <a:cubicBezTo>
                    <a:pt x="108" y="9"/>
                    <a:pt x="101" y="6"/>
                    <a:pt x="101" y="6"/>
                  </a:cubicBezTo>
                  <a:cubicBezTo>
                    <a:pt x="106" y="9"/>
                    <a:pt x="107" y="12"/>
                    <a:pt x="107" y="14"/>
                  </a:cubicBezTo>
                  <a:cubicBezTo>
                    <a:pt x="105" y="13"/>
                    <a:pt x="104" y="13"/>
                    <a:pt x="104" y="13"/>
                  </a:cubicBezTo>
                  <a:cubicBezTo>
                    <a:pt x="105" y="13"/>
                    <a:pt x="106" y="14"/>
                    <a:pt x="107" y="14"/>
                  </a:cubicBezTo>
                  <a:cubicBezTo>
                    <a:pt x="106" y="15"/>
                    <a:pt x="106" y="15"/>
                    <a:pt x="106" y="16"/>
                  </a:cubicBezTo>
                  <a:cubicBezTo>
                    <a:pt x="105" y="15"/>
                    <a:pt x="104" y="15"/>
                    <a:pt x="103" y="14"/>
                  </a:cubicBezTo>
                  <a:cubicBezTo>
                    <a:pt x="102" y="12"/>
                    <a:pt x="101" y="11"/>
                    <a:pt x="100" y="10"/>
                  </a:cubicBezTo>
                  <a:cubicBezTo>
                    <a:pt x="102" y="9"/>
                    <a:pt x="103" y="8"/>
                    <a:pt x="103" y="8"/>
                  </a:cubicBezTo>
                  <a:cubicBezTo>
                    <a:pt x="102" y="9"/>
                    <a:pt x="101" y="9"/>
                    <a:pt x="100" y="10"/>
                  </a:cubicBezTo>
                  <a:cubicBezTo>
                    <a:pt x="96" y="6"/>
                    <a:pt x="91" y="5"/>
                    <a:pt x="91" y="5"/>
                  </a:cubicBezTo>
                  <a:cubicBezTo>
                    <a:pt x="95" y="7"/>
                    <a:pt x="97" y="8"/>
                    <a:pt x="99" y="10"/>
                  </a:cubicBezTo>
                  <a:cubicBezTo>
                    <a:pt x="98" y="10"/>
                    <a:pt x="97" y="10"/>
                    <a:pt x="97" y="11"/>
                  </a:cubicBezTo>
                  <a:cubicBezTo>
                    <a:pt x="97" y="11"/>
                    <a:pt x="96" y="10"/>
                    <a:pt x="96" y="10"/>
                  </a:cubicBezTo>
                  <a:cubicBezTo>
                    <a:pt x="93" y="8"/>
                    <a:pt x="88" y="4"/>
                    <a:pt x="80" y="1"/>
                  </a:cubicBezTo>
                  <a:cubicBezTo>
                    <a:pt x="81" y="2"/>
                    <a:pt x="90" y="5"/>
                    <a:pt x="95" y="11"/>
                  </a:cubicBezTo>
                  <a:cubicBezTo>
                    <a:pt x="94" y="12"/>
                    <a:pt x="93" y="12"/>
                    <a:pt x="93" y="12"/>
                  </a:cubicBezTo>
                  <a:cubicBezTo>
                    <a:pt x="92" y="12"/>
                    <a:pt x="92" y="12"/>
                    <a:pt x="92" y="12"/>
                  </a:cubicBezTo>
                  <a:cubicBezTo>
                    <a:pt x="92" y="12"/>
                    <a:pt x="92" y="12"/>
                    <a:pt x="92" y="12"/>
                  </a:cubicBezTo>
                  <a:cubicBezTo>
                    <a:pt x="92" y="12"/>
                    <a:pt x="92" y="12"/>
                    <a:pt x="92" y="12"/>
                  </a:cubicBezTo>
                  <a:cubicBezTo>
                    <a:pt x="91" y="11"/>
                    <a:pt x="90" y="11"/>
                    <a:pt x="89" y="10"/>
                  </a:cubicBezTo>
                  <a:cubicBezTo>
                    <a:pt x="89" y="10"/>
                    <a:pt x="90" y="11"/>
                    <a:pt x="92" y="12"/>
                  </a:cubicBezTo>
                  <a:cubicBezTo>
                    <a:pt x="90" y="12"/>
                    <a:pt x="89" y="13"/>
                    <a:pt x="88" y="13"/>
                  </a:cubicBezTo>
                  <a:cubicBezTo>
                    <a:pt x="85" y="11"/>
                    <a:pt x="81" y="9"/>
                    <a:pt x="79" y="7"/>
                  </a:cubicBezTo>
                  <a:cubicBezTo>
                    <a:pt x="80" y="7"/>
                    <a:pt x="81" y="7"/>
                    <a:pt x="81" y="7"/>
                  </a:cubicBezTo>
                  <a:cubicBezTo>
                    <a:pt x="80" y="7"/>
                    <a:pt x="80" y="7"/>
                    <a:pt x="79" y="7"/>
                  </a:cubicBezTo>
                  <a:cubicBezTo>
                    <a:pt x="78" y="7"/>
                    <a:pt x="78" y="7"/>
                    <a:pt x="77" y="6"/>
                  </a:cubicBezTo>
                  <a:cubicBezTo>
                    <a:pt x="78" y="6"/>
                    <a:pt x="79" y="6"/>
                    <a:pt x="79" y="6"/>
                  </a:cubicBezTo>
                  <a:cubicBezTo>
                    <a:pt x="78" y="6"/>
                    <a:pt x="78" y="6"/>
                    <a:pt x="77" y="6"/>
                  </a:cubicBezTo>
                  <a:cubicBezTo>
                    <a:pt x="77" y="6"/>
                    <a:pt x="77" y="6"/>
                    <a:pt x="77" y="6"/>
                  </a:cubicBezTo>
                  <a:cubicBezTo>
                    <a:pt x="77" y="6"/>
                    <a:pt x="77" y="6"/>
                    <a:pt x="77" y="6"/>
                  </a:cubicBezTo>
                  <a:cubicBezTo>
                    <a:pt x="70" y="7"/>
                    <a:pt x="66" y="10"/>
                    <a:pt x="64" y="12"/>
                  </a:cubicBezTo>
                  <a:cubicBezTo>
                    <a:pt x="64" y="12"/>
                    <a:pt x="64" y="12"/>
                    <a:pt x="64" y="12"/>
                  </a:cubicBezTo>
                  <a:cubicBezTo>
                    <a:pt x="64" y="12"/>
                    <a:pt x="64" y="12"/>
                    <a:pt x="64" y="12"/>
                  </a:cubicBezTo>
                  <a:cubicBezTo>
                    <a:pt x="63" y="13"/>
                    <a:pt x="62" y="14"/>
                    <a:pt x="62" y="15"/>
                  </a:cubicBezTo>
                  <a:cubicBezTo>
                    <a:pt x="61" y="15"/>
                    <a:pt x="61" y="15"/>
                    <a:pt x="61" y="15"/>
                  </a:cubicBezTo>
                  <a:cubicBezTo>
                    <a:pt x="61" y="14"/>
                    <a:pt x="60" y="13"/>
                    <a:pt x="60" y="12"/>
                  </a:cubicBezTo>
                  <a:cubicBezTo>
                    <a:pt x="64" y="10"/>
                    <a:pt x="67" y="9"/>
                    <a:pt x="67" y="9"/>
                  </a:cubicBezTo>
                  <a:cubicBezTo>
                    <a:pt x="64" y="10"/>
                    <a:pt x="62" y="11"/>
                    <a:pt x="60" y="12"/>
                  </a:cubicBezTo>
                  <a:cubicBezTo>
                    <a:pt x="60" y="11"/>
                    <a:pt x="59" y="10"/>
                    <a:pt x="59" y="9"/>
                  </a:cubicBezTo>
                  <a:cubicBezTo>
                    <a:pt x="59" y="9"/>
                    <a:pt x="60" y="9"/>
                    <a:pt x="60" y="9"/>
                  </a:cubicBezTo>
                  <a:cubicBezTo>
                    <a:pt x="59" y="9"/>
                    <a:pt x="59" y="9"/>
                    <a:pt x="59" y="9"/>
                  </a:cubicBezTo>
                  <a:cubicBezTo>
                    <a:pt x="56" y="6"/>
                    <a:pt x="53" y="4"/>
                    <a:pt x="53" y="4"/>
                  </a:cubicBezTo>
                  <a:cubicBezTo>
                    <a:pt x="56" y="6"/>
                    <a:pt x="57" y="8"/>
                    <a:pt x="58" y="10"/>
                  </a:cubicBezTo>
                  <a:cubicBezTo>
                    <a:pt x="57" y="10"/>
                    <a:pt x="55" y="11"/>
                    <a:pt x="54" y="11"/>
                  </a:cubicBezTo>
                  <a:cubicBezTo>
                    <a:pt x="52" y="8"/>
                    <a:pt x="49" y="6"/>
                    <a:pt x="47" y="5"/>
                  </a:cubicBezTo>
                  <a:cubicBezTo>
                    <a:pt x="51" y="3"/>
                    <a:pt x="56" y="2"/>
                    <a:pt x="56" y="2"/>
                  </a:cubicBezTo>
                  <a:cubicBezTo>
                    <a:pt x="52" y="3"/>
                    <a:pt x="49" y="4"/>
                    <a:pt x="46" y="5"/>
                  </a:cubicBezTo>
                  <a:cubicBezTo>
                    <a:pt x="46" y="5"/>
                    <a:pt x="45" y="5"/>
                    <a:pt x="45" y="5"/>
                  </a:cubicBezTo>
                  <a:cubicBezTo>
                    <a:pt x="46" y="5"/>
                    <a:pt x="46" y="5"/>
                    <a:pt x="46" y="5"/>
                  </a:cubicBezTo>
                  <a:cubicBezTo>
                    <a:pt x="46" y="5"/>
                    <a:pt x="45" y="5"/>
                    <a:pt x="45" y="5"/>
                  </a:cubicBezTo>
                  <a:cubicBezTo>
                    <a:pt x="44" y="4"/>
                    <a:pt x="43" y="4"/>
                    <a:pt x="43" y="4"/>
                  </a:cubicBezTo>
                  <a:cubicBezTo>
                    <a:pt x="43" y="4"/>
                    <a:pt x="44" y="5"/>
                    <a:pt x="44" y="5"/>
                  </a:cubicBezTo>
                  <a:cubicBezTo>
                    <a:pt x="44" y="5"/>
                    <a:pt x="43" y="5"/>
                    <a:pt x="42" y="5"/>
                  </a:cubicBezTo>
                  <a:cubicBezTo>
                    <a:pt x="40" y="4"/>
                    <a:pt x="36" y="2"/>
                    <a:pt x="32" y="0"/>
                  </a:cubicBezTo>
                  <a:cubicBezTo>
                    <a:pt x="32" y="0"/>
                    <a:pt x="37" y="2"/>
                    <a:pt x="41" y="5"/>
                  </a:cubicBezTo>
                  <a:cubicBezTo>
                    <a:pt x="38" y="6"/>
                    <a:pt x="36" y="7"/>
                    <a:pt x="34" y="8"/>
                  </a:cubicBezTo>
                  <a:cubicBezTo>
                    <a:pt x="31" y="6"/>
                    <a:pt x="29" y="5"/>
                    <a:pt x="29" y="5"/>
                  </a:cubicBezTo>
                  <a:cubicBezTo>
                    <a:pt x="31" y="7"/>
                    <a:pt x="32" y="7"/>
                    <a:pt x="34" y="8"/>
                  </a:cubicBezTo>
                  <a:cubicBezTo>
                    <a:pt x="32" y="10"/>
                    <a:pt x="30" y="11"/>
                    <a:pt x="30" y="12"/>
                  </a:cubicBezTo>
                  <a:cubicBezTo>
                    <a:pt x="29" y="12"/>
                    <a:pt x="29" y="13"/>
                    <a:pt x="28" y="13"/>
                  </a:cubicBezTo>
                  <a:cubicBezTo>
                    <a:pt x="28" y="13"/>
                    <a:pt x="28" y="13"/>
                    <a:pt x="28" y="12"/>
                  </a:cubicBezTo>
                  <a:cubicBezTo>
                    <a:pt x="28" y="12"/>
                    <a:pt x="28" y="12"/>
                    <a:pt x="28" y="12"/>
                  </a:cubicBezTo>
                  <a:cubicBezTo>
                    <a:pt x="28" y="12"/>
                    <a:pt x="29" y="12"/>
                    <a:pt x="29" y="11"/>
                  </a:cubicBezTo>
                  <a:cubicBezTo>
                    <a:pt x="29" y="11"/>
                    <a:pt x="30" y="12"/>
                    <a:pt x="30" y="12"/>
                  </a:cubicBezTo>
                  <a:cubicBezTo>
                    <a:pt x="30" y="11"/>
                    <a:pt x="30" y="11"/>
                    <a:pt x="30" y="11"/>
                  </a:cubicBezTo>
                  <a:cubicBezTo>
                    <a:pt x="29" y="11"/>
                    <a:pt x="28" y="10"/>
                    <a:pt x="28" y="10"/>
                  </a:cubicBezTo>
                  <a:cubicBezTo>
                    <a:pt x="31" y="9"/>
                    <a:pt x="33" y="8"/>
                    <a:pt x="33" y="8"/>
                  </a:cubicBezTo>
                  <a:cubicBezTo>
                    <a:pt x="31" y="9"/>
                    <a:pt x="29" y="9"/>
                    <a:pt x="28" y="10"/>
                  </a:cubicBezTo>
                  <a:cubicBezTo>
                    <a:pt x="27" y="10"/>
                    <a:pt x="27" y="10"/>
                    <a:pt x="27" y="9"/>
                  </a:cubicBezTo>
                  <a:cubicBezTo>
                    <a:pt x="25" y="7"/>
                    <a:pt x="23" y="5"/>
                    <a:pt x="21" y="4"/>
                  </a:cubicBezTo>
                  <a:cubicBezTo>
                    <a:pt x="21" y="4"/>
                    <a:pt x="21" y="4"/>
                    <a:pt x="21" y="4"/>
                  </a:cubicBezTo>
                  <a:cubicBezTo>
                    <a:pt x="23" y="6"/>
                    <a:pt x="25" y="7"/>
                    <a:pt x="25" y="9"/>
                  </a:cubicBezTo>
                  <a:cubicBezTo>
                    <a:pt x="24" y="8"/>
                    <a:pt x="22" y="8"/>
                    <a:pt x="21" y="7"/>
                  </a:cubicBezTo>
                  <a:cubicBezTo>
                    <a:pt x="21" y="7"/>
                    <a:pt x="23" y="8"/>
                    <a:pt x="25" y="9"/>
                  </a:cubicBezTo>
                  <a:cubicBezTo>
                    <a:pt x="25" y="10"/>
                    <a:pt x="26" y="10"/>
                    <a:pt x="26" y="11"/>
                  </a:cubicBezTo>
                  <a:cubicBezTo>
                    <a:pt x="25" y="11"/>
                    <a:pt x="25" y="11"/>
                    <a:pt x="25" y="11"/>
                  </a:cubicBezTo>
                  <a:cubicBezTo>
                    <a:pt x="23" y="11"/>
                    <a:pt x="23" y="11"/>
                    <a:pt x="23" y="11"/>
                  </a:cubicBezTo>
                  <a:cubicBezTo>
                    <a:pt x="23" y="11"/>
                    <a:pt x="24" y="11"/>
                    <a:pt x="24" y="11"/>
                  </a:cubicBezTo>
                  <a:cubicBezTo>
                    <a:pt x="24" y="12"/>
                    <a:pt x="23" y="12"/>
                    <a:pt x="23" y="12"/>
                  </a:cubicBezTo>
                  <a:cubicBezTo>
                    <a:pt x="23" y="12"/>
                    <a:pt x="23" y="12"/>
                    <a:pt x="22" y="12"/>
                  </a:cubicBezTo>
                  <a:cubicBezTo>
                    <a:pt x="22" y="11"/>
                    <a:pt x="22" y="11"/>
                    <a:pt x="21" y="10"/>
                  </a:cubicBezTo>
                  <a:cubicBezTo>
                    <a:pt x="21" y="11"/>
                    <a:pt x="21" y="12"/>
                    <a:pt x="21" y="13"/>
                  </a:cubicBezTo>
                  <a:cubicBezTo>
                    <a:pt x="19" y="12"/>
                    <a:pt x="18" y="12"/>
                    <a:pt x="18" y="12"/>
                  </a:cubicBezTo>
                  <a:cubicBezTo>
                    <a:pt x="19" y="12"/>
                    <a:pt x="20" y="13"/>
                    <a:pt x="21" y="14"/>
                  </a:cubicBezTo>
                  <a:cubicBezTo>
                    <a:pt x="21" y="14"/>
                    <a:pt x="21" y="14"/>
                    <a:pt x="21" y="15"/>
                  </a:cubicBezTo>
                  <a:cubicBezTo>
                    <a:pt x="21" y="15"/>
                    <a:pt x="21" y="15"/>
                    <a:pt x="20" y="15"/>
                  </a:cubicBezTo>
                  <a:cubicBezTo>
                    <a:pt x="19" y="16"/>
                    <a:pt x="18" y="16"/>
                    <a:pt x="17" y="17"/>
                  </a:cubicBezTo>
                  <a:cubicBezTo>
                    <a:pt x="15" y="14"/>
                    <a:pt x="13" y="12"/>
                    <a:pt x="12" y="11"/>
                  </a:cubicBezTo>
                  <a:cubicBezTo>
                    <a:pt x="16" y="9"/>
                    <a:pt x="19" y="7"/>
                    <a:pt x="19" y="7"/>
                  </a:cubicBezTo>
                  <a:cubicBezTo>
                    <a:pt x="16" y="8"/>
                    <a:pt x="13" y="9"/>
                    <a:pt x="11" y="10"/>
                  </a:cubicBezTo>
                  <a:cubicBezTo>
                    <a:pt x="11" y="10"/>
                    <a:pt x="10" y="10"/>
                    <a:pt x="10" y="10"/>
                  </a:cubicBezTo>
                  <a:cubicBezTo>
                    <a:pt x="11" y="10"/>
                    <a:pt x="11" y="10"/>
                    <a:pt x="11" y="11"/>
                  </a:cubicBezTo>
                  <a:cubicBezTo>
                    <a:pt x="10" y="11"/>
                    <a:pt x="8" y="12"/>
                    <a:pt x="7" y="12"/>
                  </a:cubicBezTo>
                  <a:cubicBezTo>
                    <a:pt x="7" y="12"/>
                    <a:pt x="6" y="12"/>
                    <a:pt x="6" y="12"/>
                  </a:cubicBezTo>
                  <a:cubicBezTo>
                    <a:pt x="9" y="11"/>
                    <a:pt x="11" y="10"/>
                    <a:pt x="11" y="10"/>
                  </a:cubicBezTo>
                  <a:cubicBezTo>
                    <a:pt x="9" y="11"/>
                    <a:pt x="7" y="11"/>
                    <a:pt x="5" y="12"/>
                  </a:cubicBezTo>
                  <a:cubicBezTo>
                    <a:pt x="3" y="10"/>
                    <a:pt x="1" y="10"/>
                    <a:pt x="1" y="10"/>
                  </a:cubicBezTo>
                  <a:cubicBezTo>
                    <a:pt x="3" y="11"/>
                    <a:pt x="4" y="11"/>
                    <a:pt x="5" y="12"/>
                  </a:cubicBezTo>
                  <a:cubicBezTo>
                    <a:pt x="4" y="12"/>
                    <a:pt x="4" y="12"/>
                    <a:pt x="3" y="12"/>
                  </a:cubicBezTo>
                  <a:cubicBezTo>
                    <a:pt x="2" y="12"/>
                    <a:pt x="1" y="11"/>
                    <a:pt x="0" y="11"/>
                  </a:cubicBezTo>
                  <a:cubicBezTo>
                    <a:pt x="0" y="11"/>
                    <a:pt x="0" y="11"/>
                    <a:pt x="0" y="11"/>
                  </a:cubicBezTo>
                  <a:cubicBezTo>
                    <a:pt x="1" y="12"/>
                    <a:pt x="1" y="12"/>
                    <a:pt x="2" y="13"/>
                  </a:cubicBezTo>
                  <a:cubicBezTo>
                    <a:pt x="1" y="13"/>
                    <a:pt x="1" y="14"/>
                    <a:pt x="0" y="14"/>
                  </a:cubicBezTo>
                  <a:cubicBezTo>
                    <a:pt x="0" y="15"/>
                    <a:pt x="0" y="15"/>
                    <a:pt x="0" y="15"/>
                  </a:cubicBezTo>
                  <a:cubicBezTo>
                    <a:pt x="0" y="15"/>
                    <a:pt x="0" y="15"/>
                    <a:pt x="0" y="15"/>
                  </a:cubicBezTo>
                  <a:cubicBezTo>
                    <a:pt x="1" y="15"/>
                    <a:pt x="1" y="16"/>
                    <a:pt x="2" y="16"/>
                  </a:cubicBezTo>
                  <a:cubicBezTo>
                    <a:pt x="1" y="17"/>
                    <a:pt x="1" y="17"/>
                    <a:pt x="0" y="18"/>
                  </a:cubicBezTo>
                  <a:cubicBezTo>
                    <a:pt x="0" y="18"/>
                    <a:pt x="0" y="18"/>
                    <a:pt x="0" y="18"/>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lose/>
                  <a:moveTo>
                    <a:pt x="148" y="24"/>
                  </a:moveTo>
                  <a:cubicBezTo>
                    <a:pt x="148" y="22"/>
                    <a:pt x="149" y="20"/>
                    <a:pt x="149" y="19"/>
                  </a:cubicBezTo>
                  <a:cubicBezTo>
                    <a:pt x="150" y="20"/>
                    <a:pt x="150" y="20"/>
                    <a:pt x="150" y="20"/>
                  </a:cubicBezTo>
                  <a:cubicBezTo>
                    <a:pt x="148" y="22"/>
                    <a:pt x="148" y="24"/>
                    <a:pt x="148" y="24"/>
                  </a:cubicBezTo>
                  <a:close/>
                  <a:moveTo>
                    <a:pt x="150" y="18"/>
                  </a:moveTo>
                  <a:cubicBezTo>
                    <a:pt x="151" y="17"/>
                    <a:pt x="152" y="16"/>
                    <a:pt x="153" y="15"/>
                  </a:cubicBezTo>
                  <a:cubicBezTo>
                    <a:pt x="154" y="16"/>
                    <a:pt x="154" y="16"/>
                    <a:pt x="155" y="17"/>
                  </a:cubicBezTo>
                  <a:cubicBezTo>
                    <a:pt x="153" y="18"/>
                    <a:pt x="152" y="19"/>
                    <a:pt x="151" y="20"/>
                  </a:cubicBezTo>
                  <a:cubicBezTo>
                    <a:pt x="151" y="19"/>
                    <a:pt x="150" y="19"/>
                    <a:pt x="150" y="18"/>
                  </a:cubicBezTo>
                  <a:close/>
                  <a:moveTo>
                    <a:pt x="152" y="22"/>
                  </a:moveTo>
                  <a:cubicBezTo>
                    <a:pt x="152" y="22"/>
                    <a:pt x="152" y="22"/>
                    <a:pt x="152" y="22"/>
                  </a:cubicBezTo>
                  <a:cubicBezTo>
                    <a:pt x="153" y="20"/>
                    <a:pt x="154" y="19"/>
                    <a:pt x="156" y="17"/>
                  </a:cubicBezTo>
                  <a:cubicBezTo>
                    <a:pt x="156" y="18"/>
                    <a:pt x="157" y="18"/>
                    <a:pt x="157" y="19"/>
                  </a:cubicBezTo>
                  <a:cubicBezTo>
                    <a:pt x="157" y="19"/>
                    <a:pt x="157" y="19"/>
                    <a:pt x="157" y="19"/>
                  </a:cubicBezTo>
                  <a:cubicBezTo>
                    <a:pt x="156" y="19"/>
                    <a:pt x="156" y="18"/>
                    <a:pt x="155" y="18"/>
                  </a:cubicBezTo>
                  <a:cubicBezTo>
                    <a:pt x="155" y="18"/>
                    <a:pt x="156" y="18"/>
                    <a:pt x="157" y="19"/>
                  </a:cubicBezTo>
                  <a:cubicBezTo>
                    <a:pt x="154" y="20"/>
                    <a:pt x="153" y="21"/>
                    <a:pt x="152" y="22"/>
                  </a:cubicBezTo>
                  <a:close/>
                  <a:moveTo>
                    <a:pt x="157" y="19"/>
                  </a:moveTo>
                  <a:cubicBezTo>
                    <a:pt x="158" y="19"/>
                    <a:pt x="158" y="20"/>
                    <a:pt x="159" y="20"/>
                  </a:cubicBezTo>
                  <a:cubicBezTo>
                    <a:pt x="159" y="20"/>
                    <a:pt x="159" y="20"/>
                    <a:pt x="159" y="20"/>
                  </a:cubicBezTo>
                  <a:cubicBezTo>
                    <a:pt x="157" y="22"/>
                    <a:pt x="156" y="23"/>
                    <a:pt x="155" y="24"/>
                  </a:cubicBezTo>
                  <a:cubicBezTo>
                    <a:pt x="153" y="22"/>
                    <a:pt x="155" y="20"/>
                    <a:pt x="157" y="19"/>
                  </a:cubicBezTo>
                  <a:close/>
                  <a:moveTo>
                    <a:pt x="157" y="19"/>
                  </a:moveTo>
                  <a:cubicBezTo>
                    <a:pt x="157" y="19"/>
                    <a:pt x="157" y="19"/>
                    <a:pt x="158" y="19"/>
                  </a:cubicBezTo>
                  <a:cubicBezTo>
                    <a:pt x="158" y="19"/>
                    <a:pt x="158" y="19"/>
                    <a:pt x="158" y="19"/>
                  </a:cubicBezTo>
                  <a:cubicBezTo>
                    <a:pt x="158" y="19"/>
                    <a:pt x="158" y="19"/>
                    <a:pt x="157" y="19"/>
                  </a:cubicBezTo>
                  <a:close/>
                  <a:moveTo>
                    <a:pt x="158" y="27"/>
                  </a:moveTo>
                  <a:cubicBezTo>
                    <a:pt x="157" y="27"/>
                    <a:pt x="157" y="28"/>
                    <a:pt x="156" y="28"/>
                  </a:cubicBezTo>
                  <a:cubicBezTo>
                    <a:pt x="156" y="28"/>
                    <a:pt x="156" y="27"/>
                    <a:pt x="156" y="27"/>
                  </a:cubicBezTo>
                  <a:cubicBezTo>
                    <a:pt x="157" y="27"/>
                    <a:pt x="157" y="27"/>
                    <a:pt x="157" y="27"/>
                  </a:cubicBezTo>
                  <a:cubicBezTo>
                    <a:pt x="157" y="27"/>
                    <a:pt x="157" y="27"/>
                    <a:pt x="157" y="26"/>
                  </a:cubicBezTo>
                  <a:cubicBezTo>
                    <a:pt x="157" y="27"/>
                    <a:pt x="158" y="27"/>
                    <a:pt x="158" y="27"/>
                  </a:cubicBezTo>
                  <a:cubicBezTo>
                    <a:pt x="158" y="27"/>
                    <a:pt x="158" y="27"/>
                    <a:pt x="158" y="27"/>
                  </a:cubicBezTo>
                  <a:close/>
                  <a:moveTo>
                    <a:pt x="159" y="25"/>
                  </a:moveTo>
                  <a:cubicBezTo>
                    <a:pt x="159" y="26"/>
                    <a:pt x="159" y="26"/>
                    <a:pt x="158" y="26"/>
                  </a:cubicBezTo>
                  <a:cubicBezTo>
                    <a:pt x="158" y="26"/>
                    <a:pt x="157" y="26"/>
                    <a:pt x="157" y="26"/>
                  </a:cubicBezTo>
                  <a:cubicBezTo>
                    <a:pt x="158" y="24"/>
                    <a:pt x="159" y="23"/>
                    <a:pt x="160" y="21"/>
                  </a:cubicBezTo>
                  <a:cubicBezTo>
                    <a:pt x="161" y="22"/>
                    <a:pt x="161" y="23"/>
                    <a:pt x="162" y="23"/>
                  </a:cubicBezTo>
                  <a:cubicBezTo>
                    <a:pt x="161" y="24"/>
                    <a:pt x="160" y="25"/>
                    <a:pt x="159" y="25"/>
                  </a:cubicBezTo>
                  <a:cubicBezTo>
                    <a:pt x="159" y="25"/>
                    <a:pt x="159" y="25"/>
                    <a:pt x="159" y="25"/>
                  </a:cubicBezTo>
                  <a:cubicBezTo>
                    <a:pt x="159" y="25"/>
                    <a:pt x="159" y="25"/>
                    <a:pt x="159" y="25"/>
                  </a:cubicBezTo>
                  <a:close/>
                  <a:moveTo>
                    <a:pt x="160" y="30"/>
                  </a:moveTo>
                  <a:cubicBezTo>
                    <a:pt x="160" y="30"/>
                    <a:pt x="160" y="30"/>
                    <a:pt x="160" y="30"/>
                  </a:cubicBezTo>
                  <a:cubicBezTo>
                    <a:pt x="160" y="30"/>
                    <a:pt x="161" y="30"/>
                    <a:pt x="161" y="30"/>
                  </a:cubicBezTo>
                  <a:cubicBezTo>
                    <a:pt x="161" y="30"/>
                    <a:pt x="161" y="30"/>
                    <a:pt x="160" y="30"/>
                  </a:cubicBezTo>
                  <a:close/>
                  <a:moveTo>
                    <a:pt x="164" y="27"/>
                  </a:moveTo>
                  <a:cubicBezTo>
                    <a:pt x="163" y="27"/>
                    <a:pt x="163" y="27"/>
                    <a:pt x="163" y="26"/>
                  </a:cubicBezTo>
                  <a:cubicBezTo>
                    <a:pt x="163" y="26"/>
                    <a:pt x="163" y="27"/>
                    <a:pt x="163" y="27"/>
                  </a:cubicBezTo>
                  <a:cubicBezTo>
                    <a:pt x="163" y="27"/>
                    <a:pt x="163" y="27"/>
                    <a:pt x="163" y="27"/>
                  </a:cubicBezTo>
                  <a:cubicBezTo>
                    <a:pt x="163" y="27"/>
                    <a:pt x="162" y="28"/>
                    <a:pt x="162" y="28"/>
                  </a:cubicBezTo>
                  <a:cubicBezTo>
                    <a:pt x="162" y="28"/>
                    <a:pt x="161" y="27"/>
                    <a:pt x="161" y="27"/>
                  </a:cubicBezTo>
                  <a:cubicBezTo>
                    <a:pt x="161" y="27"/>
                    <a:pt x="162" y="27"/>
                    <a:pt x="162" y="26"/>
                  </a:cubicBezTo>
                  <a:cubicBezTo>
                    <a:pt x="163" y="26"/>
                    <a:pt x="163" y="26"/>
                    <a:pt x="164" y="26"/>
                  </a:cubicBezTo>
                  <a:cubicBezTo>
                    <a:pt x="164" y="26"/>
                    <a:pt x="164" y="26"/>
                    <a:pt x="164" y="26"/>
                  </a:cubicBezTo>
                  <a:cubicBezTo>
                    <a:pt x="164" y="27"/>
                    <a:pt x="164" y="27"/>
                    <a:pt x="164" y="27"/>
                  </a:cubicBezTo>
                  <a:close/>
                  <a:moveTo>
                    <a:pt x="162" y="26"/>
                  </a:moveTo>
                  <a:cubicBezTo>
                    <a:pt x="163" y="25"/>
                    <a:pt x="163" y="25"/>
                    <a:pt x="163" y="25"/>
                  </a:cubicBezTo>
                  <a:cubicBezTo>
                    <a:pt x="163" y="25"/>
                    <a:pt x="163" y="25"/>
                    <a:pt x="164" y="25"/>
                  </a:cubicBezTo>
                  <a:cubicBezTo>
                    <a:pt x="163" y="26"/>
                    <a:pt x="163" y="26"/>
                    <a:pt x="162" y="26"/>
                  </a:cubicBezTo>
                  <a:close/>
                  <a:moveTo>
                    <a:pt x="165" y="30"/>
                  </a:moveTo>
                  <a:cubicBezTo>
                    <a:pt x="165" y="30"/>
                    <a:pt x="165" y="31"/>
                    <a:pt x="164" y="31"/>
                  </a:cubicBezTo>
                  <a:cubicBezTo>
                    <a:pt x="164" y="31"/>
                    <a:pt x="164" y="30"/>
                    <a:pt x="164" y="30"/>
                  </a:cubicBezTo>
                  <a:cubicBezTo>
                    <a:pt x="164" y="30"/>
                    <a:pt x="165" y="29"/>
                    <a:pt x="165" y="28"/>
                  </a:cubicBezTo>
                  <a:cubicBezTo>
                    <a:pt x="165" y="28"/>
                    <a:pt x="165" y="29"/>
                    <a:pt x="165" y="29"/>
                  </a:cubicBezTo>
                  <a:cubicBezTo>
                    <a:pt x="165" y="29"/>
                    <a:pt x="165" y="29"/>
                    <a:pt x="165" y="29"/>
                  </a:cubicBezTo>
                  <a:cubicBezTo>
                    <a:pt x="165" y="30"/>
                    <a:pt x="165" y="30"/>
                    <a:pt x="165" y="30"/>
                  </a:cubicBezTo>
                  <a:close/>
                  <a:moveTo>
                    <a:pt x="166" y="25"/>
                  </a:moveTo>
                  <a:cubicBezTo>
                    <a:pt x="166" y="25"/>
                    <a:pt x="165" y="25"/>
                    <a:pt x="165" y="25"/>
                  </a:cubicBezTo>
                  <a:cubicBezTo>
                    <a:pt x="165" y="25"/>
                    <a:pt x="164" y="24"/>
                    <a:pt x="164" y="24"/>
                  </a:cubicBezTo>
                  <a:cubicBezTo>
                    <a:pt x="164" y="24"/>
                    <a:pt x="164" y="24"/>
                    <a:pt x="164" y="24"/>
                  </a:cubicBezTo>
                  <a:cubicBezTo>
                    <a:pt x="165" y="24"/>
                    <a:pt x="165" y="25"/>
                    <a:pt x="166" y="25"/>
                  </a:cubicBezTo>
                  <a:cubicBezTo>
                    <a:pt x="166" y="25"/>
                    <a:pt x="166" y="25"/>
                    <a:pt x="166" y="25"/>
                  </a:cubicBezTo>
                  <a:close/>
                  <a:moveTo>
                    <a:pt x="170" y="25"/>
                  </a:moveTo>
                  <a:cubicBezTo>
                    <a:pt x="170" y="25"/>
                    <a:pt x="170" y="25"/>
                    <a:pt x="170" y="26"/>
                  </a:cubicBezTo>
                  <a:cubicBezTo>
                    <a:pt x="170" y="26"/>
                    <a:pt x="169" y="26"/>
                    <a:pt x="169" y="26"/>
                  </a:cubicBezTo>
                  <a:cubicBezTo>
                    <a:pt x="169" y="26"/>
                    <a:pt x="168" y="26"/>
                    <a:pt x="168" y="26"/>
                  </a:cubicBezTo>
                  <a:cubicBezTo>
                    <a:pt x="169" y="25"/>
                    <a:pt x="169" y="25"/>
                    <a:pt x="170" y="25"/>
                  </a:cubicBezTo>
                  <a:close/>
                  <a:moveTo>
                    <a:pt x="168" y="25"/>
                  </a:moveTo>
                  <a:cubicBezTo>
                    <a:pt x="168" y="25"/>
                    <a:pt x="169" y="24"/>
                    <a:pt x="169" y="24"/>
                  </a:cubicBezTo>
                  <a:cubicBezTo>
                    <a:pt x="169" y="24"/>
                    <a:pt x="169" y="24"/>
                    <a:pt x="169" y="25"/>
                  </a:cubicBezTo>
                  <a:cubicBezTo>
                    <a:pt x="169" y="25"/>
                    <a:pt x="168" y="25"/>
                    <a:pt x="168" y="25"/>
                  </a:cubicBezTo>
                  <a:close/>
                  <a:moveTo>
                    <a:pt x="170" y="23"/>
                  </a:moveTo>
                  <a:cubicBezTo>
                    <a:pt x="171" y="23"/>
                    <a:pt x="171" y="22"/>
                    <a:pt x="172" y="22"/>
                  </a:cubicBezTo>
                  <a:cubicBezTo>
                    <a:pt x="172" y="22"/>
                    <a:pt x="173" y="23"/>
                    <a:pt x="173" y="23"/>
                  </a:cubicBezTo>
                  <a:cubicBezTo>
                    <a:pt x="172" y="24"/>
                    <a:pt x="171" y="24"/>
                    <a:pt x="170" y="24"/>
                  </a:cubicBezTo>
                  <a:cubicBezTo>
                    <a:pt x="170" y="24"/>
                    <a:pt x="170" y="24"/>
                    <a:pt x="170" y="23"/>
                  </a:cubicBezTo>
                  <a:close/>
                  <a:moveTo>
                    <a:pt x="169" y="23"/>
                  </a:moveTo>
                  <a:cubicBezTo>
                    <a:pt x="168" y="22"/>
                    <a:pt x="168" y="22"/>
                    <a:pt x="167" y="21"/>
                  </a:cubicBezTo>
                  <a:cubicBezTo>
                    <a:pt x="168" y="21"/>
                    <a:pt x="169" y="20"/>
                    <a:pt x="170" y="19"/>
                  </a:cubicBezTo>
                  <a:cubicBezTo>
                    <a:pt x="170" y="20"/>
                    <a:pt x="171" y="21"/>
                    <a:pt x="172" y="22"/>
                  </a:cubicBezTo>
                  <a:cubicBezTo>
                    <a:pt x="171" y="22"/>
                    <a:pt x="170" y="23"/>
                    <a:pt x="169" y="23"/>
                  </a:cubicBezTo>
                  <a:close/>
                  <a:moveTo>
                    <a:pt x="168" y="23"/>
                  </a:moveTo>
                  <a:cubicBezTo>
                    <a:pt x="167" y="22"/>
                    <a:pt x="167" y="22"/>
                    <a:pt x="166" y="22"/>
                  </a:cubicBezTo>
                  <a:cubicBezTo>
                    <a:pt x="166" y="22"/>
                    <a:pt x="166" y="22"/>
                    <a:pt x="167" y="21"/>
                  </a:cubicBezTo>
                  <a:cubicBezTo>
                    <a:pt x="167" y="22"/>
                    <a:pt x="167" y="22"/>
                    <a:pt x="168" y="23"/>
                  </a:cubicBezTo>
                  <a:close/>
                  <a:moveTo>
                    <a:pt x="168" y="23"/>
                  </a:moveTo>
                  <a:cubicBezTo>
                    <a:pt x="168" y="24"/>
                    <a:pt x="167" y="24"/>
                    <a:pt x="167" y="24"/>
                  </a:cubicBezTo>
                  <a:cubicBezTo>
                    <a:pt x="166" y="24"/>
                    <a:pt x="165" y="24"/>
                    <a:pt x="165" y="23"/>
                  </a:cubicBezTo>
                  <a:cubicBezTo>
                    <a:pt x="165" y="23"/>
                    <a:pt x="165" y="22"/>
                    <a:pt x="166" y="22"/>
                  </a:cubicBezTo>
                  <a:cubicBezTo>
                    <a:pt x="167" y="23"/>
                    <a:pt x="168" y="23"/>
                    <a:pt x="168" y="23"/>
                  </a:cubicBezTo>
                  <a:close/>
                  <a:moveTo>
                    <a:pt x="166" y="27"/>
                  </a:moveTo>
                  <a:cubicBezTo>
                    <a:pt x="166" y="26"/>
                    <a:pt x="166" y="26"/>
                    <a:pt x="167" y="26"/>
                  </a:cubicBezTo>
                  <a:cubicBezTo>
                    <a:pt x="167" y="26"/>
                    <a:pt x="167" y="26"/>
                    <a:pt x="167" y="26"/>
                  </a:cubicBezTo>
                  <a:cubicBezTo>
                    <a:pt x="167" y="26"/>
                    <a:pt x="168" y="27"/>
                    <a:pt x="168" y="27"/>
                  </a:cubicBezTo>
                  <a:cubicBezTo>
                    <a:pt x="168" y="27"/>
                    <a:pt x="167" y="28"/>
                    <a:pt x="167" y="28"/>
                  </a:cubicBezTo>
                  <a:cubicBezTo>
                    <a:pt x="167" y="27"/>
                    <a:pt x="167" y="27"/>
                    <a:pt x="166" y="27"/>
                  </a:cubicBezTo>
                  <a:close/>
                  <a:moveTo>
                    <a:pt x="169" y="31"/>
                  </a:moveTo>
                  <a:cubicBezTo>
                    <a:pt x="169" y="31"/>
                    <a:pt x="169" y="31"/>
                    <a:pt x="169" y="31"/>
                  </a:cubicBezTo>
                  <a:cubicBezTo>
                    <a:pt x="168" y="30"/>
                    <a:pt x="168" y="29"/>
                    <a:pt x="168" y="29"/>
                  </a:cubicBezTo>
                  <a:cubicBezTo>
                    <a:pt x="168" y="28"/>
                    <a:pt x="168" y="28"/>
                    <a:pt x="168" y="28"/>
                  </a:cubicBezTo>
                  <a:cubicBezTo>
                    <a:pt x="168" y="28"/>
                    <a:pt x="169" y="28"/>
                    <a:pt x="169" y="28"/>
                  </a:cubicBezTo>
                  <a:cubicBezTo>
                    <a:pt x="169" y="29"/>
                    <a:pt x="169" y="30"/>
                    <a:pt x="169" y="31"/>
                  </a:cubicBezTo>
                  <a:close/>
                  <a:moveTo>
                    <a:pt x="169" y="27"/>
                  </a:moveTo>
                  <a:cubicBezTo>
                    <a:pt x="170" y="27"/>
                    <a:pt x="170" y="26"/>
                    <a:pt x="170" y="26"/>
                  </a:cubicBezTo>
                  <a:cubicBezTo>
                    <a:pt x="171" y="27"/>
                    <a:pt x="171" y="28"/>
                    <a:pt x="172" y="29"/>
                  </a:cubicBezTo>
                  <a:cubicBezTo>
                    <a:pt x="171" y="28"/>
                    <a:pt x="170" y="28"/>
                    <a:pt x="169" y="27"/>
                  </a:cubicBezTo>
                  <a:close/>
                  <a:moveTo>
                    <a:pt x="175" y="32"/>
                  </a:moveTo>
                  <a:cubicBezTo>
                    <a:pt x="175" y="32"/>
                    <a:pt x="175" y="32"/>
                    <a:pt x="175" y="32"/>
                  </a:cubicBezTo>
                  <a:cubicBezTo>
                    <a:pt x="175" y="29"/>
                    <a:pt x="173" y="27"/>
                    <a:pt x="172" y="25"/>
                  </a:cubicBezTo>
                  <a:cubicBezTo>
                    <a:pt x="172" y="25"/>
                    <a:pt x="173" y="24"/>
                    <a:pt x="173" y="24"/>
                  </a:cubicBezTo>
                  <a:cubicBezTo>
                    <a:pt x="172" y="25"/>
                    <a:pt x="172" y="25"/>
                    <a:pt x="171" y="25"/>
                  </a:cubicBezTo>
                  <a:cubicBezTo>
                    <a:pt x="171" y="25"/>
                    <a:pt x="171" y="25"/>
                    <a:pt x="171" y="25"/>
                  </a:cubicBezTo>
                  <a:cubicBezTo>
                    <a:pt x="171" y="25"/>
                    <a:pt x="171" y="24"/>
                    <a:pt x="171" y="24"/>
                  </a:cubicBezTo>
                  <a:cubicBezTo>
                    <a:pt x="171" y="24"/>
                    <a:pt x="172" y="24"/>
                    <a:pt x="173" y="23"/>
                  </a:cubicBezTo>
                  <a:cubicBezTo>
                    <a:pt x="175" y="26"/>
                    <a:pt x="176" y="29"/>
                    <a:pt x="176" y="32"/>
                  </a:cubicBezTo>
                  <a:cubicBezTo>
                    <a:pt x="176" y="32"/>
                    <a:pt x="176" y="32"/>
                    <a:pt x="175" y="32"/>
                  </a:cubicBezTo>
                  <a:close/>
                  <a:moveTo>
                    <a:pt x="184" y="22"/>
                  </a:moveTo>
                  <a:cubicBezTo>
                    <a:pt x="185" y="23"/>
                    <a:pt x="186" y="24"/>
                    <a:pt x="187" y="24"/>
                  </a:cubicBezTo>
                  <a:cubicBezTo>
                    <a:pt x="187" y="24"/>
                    <a:pt x="186" y="25"/>
                    <a:pt x="186" y="25"/>
                  </a:cubicBezTo>
                  <a:cubicBezTo>
                    <a:pt x="185" y="25"/>
                    <a:pt x="185" y="24"/>
                    <a:pt x="185" y="24"/>
                  </a:cubicBezTo>
                  <a:cubicBezTo>
                    <a:pt x="185" y="24"/>
                    <a:pt x="184" y="23"/>
                    <a:pt x="184" y="22"/>
                  </a:cubicBezTo>
                  <a:close/>
                  <a:moveTo>
                    <a:pt x="186" y="28"/>
                  </a:moveTo>
                  <a:cubicBezTo>
                    <a:pt x="186" y="28"/>
                    <a:pt x="185" y="28"/>
                    <a:pt x="185" y="29"/>
                  </a:cubicBezTo>
                  <a:cubicBezTo>
                    <a:pt x="185" y="28"/>
                    <a:pt x="185" y="27"/>
                    <a:pt x="185" y="26"/>
                  </a:cubicBezTo>
                  <a:cubicBezTo>
                    <a:pt x="185" y="26"/>
                    <a:pt x="186" y="26"/>
                    <a:pt x="186" y="26"/>
                  </a:cubicBezTo>
                  <a:cubicBezTo>
                    <a:pt x="186" y="26"/>
                    <a:pt x="186" y="27"/>
                    <a:pt x="186" y="27"/>
                  </a:cubicBezTo>
                  <a:cubicBezTo>
                    <a:pt x="186" y="27"/>
                    <a:pt x="186" y="28"/>
                    <a:pt x="186" y="28"/>
                  </a:cubicBezTo>
                  <a:close/>
                  <a:moveTo>
                    <a:pt x="187" y="25"/>
                  </a:moveTo>
                  <a:cubicBezTo>
                    <a:pt x="187" y="25"/>
                    <a:pt x="187" y="25"/>
                    <a:pt x="187" y="25"/>
                  </a:cubicBezTo>
                  <a:cubicBezTo>
                    <a:pt x="187" y="25"/>
                    <a:pt x="187" y="25"/>
                    <a:pt x="187" y="25"/>
                  </a:cubicBezTo>
                  <a:cubicBezTo>
                    <a:pt x="187" y="26"/>
                    <a:pt x="187" y="26"/>
                    <a:pt x="187" y="26"/>
                  </a:cubicBezTo>
                  <a:cubicBezTo>
                    <a:pt x="187" y="26"/>
                    <a:pt x="187" y="26"/>
                    <a:pt x="186" y="26"/>
                  </a:cubicBezTo>
                  <a:cubicBezTo>
                    <a:pt x="187" y="25"/>
                    <a:pt x="187" y="25"/>
                    <a:pt x="187" y="25"/>
                  </a:cubicBezTo>
                  <a:cubicBezTo>
                    <a:pt x="187" y="25"/>
                    <a:pt x="187" y="25"/>
                    <a:pt x="188" y="25"/>
                  </a:cubicBezTo>
                  <a:cubicBezTo>
                    <a:pt x="188" y="25"/>
                    <a:pt x="187" y="25"/>
                    <a:pt x="187" y="25"/>
                  </a:cubicBezTo>
                  <a:close/>
                  <a:moveTo>
                    <a:pt x="188" y="30"/>
                  </a:moveTo>
                  <a:cubicBezTo>
                    <a:pt x="188" y="30"/>
                    <a:pt x="188" y="30"/>
                    <a:pt x="188" y="29"/>
                  </a:cubicBezTo>
                  <a:cubicBezTo>
                    <a:pt x="188" y="30"/>
                    <a:pt x="189" y="30"/>
                    <a:pt x="189" y="30"/>
                  </a:cubicBezTo>
                  <a:cubicBezTo>
                    <a:pt x="188" y="30"/>
                    <a:pt x="188" y="30"/>
                    <a:pt x="188" y="30"/>
                  </a:cubicBezTo>
                  <a:close/>
                  <a:moveTo>
                    <a:pt x="191" y="27"/>
                  </a:moveTo>
                  <a:cubicBezTo>
                    <a:pt x="191" y="27"/>
                    <a:pt x="191" y="27"/>
                    <a:pt x="191" y="27"/>
                  </a:cubicBezTo>
                  <a:cubicBezTo>
                    <a:pt x="191" y="27"/>
                    <a:pt x="191" y="26"/>
                    <a:pt x="190" y="26"/>
                  </a:cubicBezTo>
                  <a:cubicBezTo>
                    <a:pt x="190" y="26"/>
                    <a:pt x="191" y="26"/>
                    <a:pt x="191" y="26"/>
                  </a:cubicBezTo>
                  <a:cubicBezTo>
                    <a:pt x="191" y="26"/>
                    <a:pt x="191" y="26"/>
                    <a:pt x="192" y="26"/>
                  </a:cubicBezTo>
                  <a:cubicBezTo>
                    <a:pt x="192" y="27"/>
                    <a:pt x="191" y="27"/>
                    <a:pt x="191" y="27"/>
                  </a:cubicBezTo>
                  <a:close/>
                  <a:moveTo>
                    <a:pt x="192" y="26"/>
                  </a:moveTo>
                  <a:cubicBezTo>
                    <a:pt x="192" y="26"/>
                    <a:pt x="191" y="26"/>
                    <a:pt x="191" y="26"/>
                  </a:cubicBezTo>
                  <a:cubicBezTo>
                    <a:pt x="192" y="25"/>
                    <a:pt x="192" y="25"/>
                    <a:pt x="193" y="24"/>
                  </a:cubicBezTo>
                  <a:cubicBezTo>
                    <a:pt x="193" y="25"/>
                    <a:pt x="193" y="25"/>
                    <a:pt x="193" y="25"/>
                  </a:cubicBezTo>
                  <a:cubicBezTo>
                    <a:pt x="193" y="25"/>
                    <a:pt x="192" y="26"/>
                    <a:pt x="192" y="26"/>
                  </a:cubicBezTo>
                  <a:close/>
                  <a:moveTo>
                    <a:pt x="193" y="29"/>
                  </a:moveTo>
                  <a:cubicBezTo>
                    <a:pt x="193" y="29"/>
                    <a:pt x="193" y="29"/>
                    <a:pt x="193" y="29"/>
                  </a:cubicBezTo>
                  <a:cubicBezTo>
                    <a:pt x="193" y="29"/>
                    <a:pt x="193" y="28"/>
                    <a:pt x="193" y="28"/>
                  </a:cubicBezTo>
                  <a:cubicBezTo>
                    <a:pt x="194" y="28"/>
                    <a:pt x="194" y="29"/>
                    <a:pt x="195" y="29"/>
                  </a:cubicBezTo>
                  <a:cubicBezTo>
                    <a:pt x="194" y="29"/>
                    <a:pt x="194" y="29"/>
                    <a:pt x="193" y="29"/>
                  </a:cubicBezTo>
                  <a:close/>
                  <a:moveTo>
                    <a:pt x="194" y="27"/>
                  </a:moveTo>
                  <a:cubicBezTo>
                    <a:pt x="194" y="27"/>
                    <a:pt x="194" y="27"/>
                    <a:pt x="195" y="26"/>
                  </a:cubicBezTo>
                  <a:cubicBezTo>
                    <a:pt x="195" y="27"/>
                    <a:pt x="195" y="27"/>
                    <a:pt x="195" y="28"/>
                  </a:cubicBezTo>
                  <a:cubicBezTo>
                    <a:pt x="195" y="28"/>
                    <a:pt x="194" y="27"/>
                    <a:pt x="194" y="27"/>
                  </a:cubicBezTo>
                  <a:close/>
                  <a:moveTo>
                    <a:pt x="196" y="28"/>
                  </a:moveTo>
                  <a:cubicBezTo>
                    <a:pt x="196" y="27"/>
                    <a:pt x="195" y="27"/>
                    <a:pt x="195" y="26"/>
                  </a:cubicBezTo>
                  <a:cubicBezTo>
                    <a:pt x="196" y="26"/>
                    <a:pt x="196" y="27"/>
                    <a:pt x="197" y="27"/>
                  </a:cubicBezTo>
                  <a:cubicBezTo>
                    <a:pt x="197" y="28"/>
                    <a:pt x="196" y="28"/>
                    <a:pt x="196" y="28"/>
                  </a:cubicBezTo>
                  <a:close/>
                  <a:moveTo>
                    <a:pt x="201" y="24"/>
                  </a:moveTo>
                  <a:cubicBezTo>
                    <a:pt x="201" y="25"/>
                    <a:pt x="200" y="25"/>
                    <a:pt x="200" y="25"/>
                  </a:cubicBezTo>
                  <a:cubicBezTo>
                    <a:pt x="199" y="25"/>
                    <a:pt x="198" y="24"/>
                    <a:pt x="197" y="24"/>
                  </a:cubicBezTo>
                  <a:cubicBezTo>
                    <a:pt x="198" y="23"/>
                    <a:pt x="199" y="22"/>
                    <a:pt x="200" y="21"/>
                  </a:cubicBezTo>
                  <a:cubicBezTo>
                    <a:pt x="201" y="22"/>
                    <a:pt x="202" y="23"/>
                    <a:pt x="203" y="24"/>
                  </a:cubicBezTo>
                  <a:cubicBezTo>
                    <a:pt x="202" y="24"/>
                    <a:pt x="202" y="24"/>
                    <a:pt x="202" y="24"/>
                  </a:cubicBezTo>
                  <a:cubicBezTo>
                    <a:pt x="201" y="24"/>
                    <a:pt x="200" y="23"/>
                    <a:pt x="199" y="23"/>
                  </a:cubicBezTo>
                  <a:cubicBezTo>
                    <a:pt x="199" y="23"/>
                    <a:pt x="200" y="23"/>
                    <a:pt x="201" y="24"/>
                  </a:cubicBezTo>
                  <a:close/>
                  <a:moveTo>
                    <a:pt x="199" y="26"/>
                  </a:moveTo>
                  <a:cubicBezTo>
                    <a:pt x="199" y="26"/>
                    <a:pt x="198" y="26"/>
                    <a:pt x="198" y="27"/>
                  </a:cubicBezTo>
                  <a:cubicBezTo>
                    <a:pt x="197" y="26"/>
                    <a:pt x="196" y="26"/>
                    <a:pt x="196" y="25"/>
                  </a:cubicBezTo>
                  <a:cubicBezTo>
                    <a:pt x="196" y="25"/>
                    <a:pt x="196" y="24"/>
                    <a:pt x="197" y="24"/>
                  </a:cubicBezTo>
                  <a:cubicBezTo>
                    <a:pt x="197" y="25"/>
                    <a:pt x="198" y="25"/>
                    <a:pt x="199" y="26"/>
                  </a:cubicBezTo>
                  <a:close/>
                  <a:moveTo>
                    <a:pt x="198" y="29"/>
                  </a:moveTo>
                  <a:cubicBezTo>
                    <a:pt x="198" y="28"/>
                    <a:pt x="198" y="28"/>
                    <a:pt x="198" y="28"/>
                  </a:cubicBezTo>
                  <a:cubicBezTo>
                    <a:pt x="198" y="28"/>
                    <a:pt x="198" y="28"/>
                    <a:pt x="198" y="28"/>
                  </a:cubicBezTo>
                  <a:cubicBezTo>
                    <a:pt x="198" y="29"/>
                    <a:pt x="198" y="29"/>
                    <a:pt x="198" y="29"/>
                  </a:cubicBezTo>
                  <a:close/>
                  <a:moveTo>
                    <a:pt x="201" y="28"/>
                  </a:moveTo>
                  <a:cubicBezTo>
                    <a:pt x="200" y="28"/>
                    <a:pt x="200" y="28"/>
                    <a:pt x="200" y="28"/>
                  </a:cubicBezTo>
                  <a:cubicBezTo>
                    <a:pt x="200" y="28"/>
                    <a:pt x="199" y="28"/>
                    <a:pt x="199" y="27"/>
                  </a:cubicBezTo>
                  <a:cubicBezTo>
                    <a:pt x="199" y="27"/>
                    <a:pt x="199" y="27"/>
                    <a:pt x="200" y="26"/>
                  </a:cubicBezTo>
                  <a:cubicBezTo>
                    <a:pt x="200" y="27"/>
                    <a:pt x="201" y="27"/>
                    <a:pt x="201" y="28"/>
                  </a:cubicBezTo>
                  <a:cubicBezTo>
                    <a:pt x="201" y="28"/>
                    <a:pt x="201" y="28"/>
                    <a:pt x="201" y="28"/>
                  </a:cubicBezTo>
                  <a:close/>
                  <a:moveTo>
                    <a:pt x="201" y="26"/>
                  </a:moveTo>
                  <a:cubicBezTo>
                    <a:pt x="201" y="25"/>
                    <a:pt x="201" y="25"/>
                    <a:pt x="202" y="25"/>
                  </a:cubicBezTo>
                  <a:cubicBezTo>
                    <a:pt x="203" y="25"/>
                    <a:pt x="203" y="26"/>
                    <a:pt x="204" y="26"/>
                  </a:cubicBezTo>
                  <a:cubicBezTo>
                    <a:pt x="203" y="27"/>
                    <a:pt x="203" y="27"/>
                    <a:pt x="203" y="27"/>
                  </a:cubicBezTo>
                  <a:cubicBezTo>
                    <a:pt x="202" y="27"/>
                    <a:pt x="201" y="26"/>
                    <a:pt x="201" y="26"/>
                  </a:cubicBezTo>
                  <a:close/>
                  <a:moveTo>
                    <a:pt x="204" y="28"/>
                  </a:moveTo>
                  <a:cubicBezTo>
                    <a:pt x="204" y="28"/>
                    <a:pt x="203" y="28"/>
                    <a:pt x="203" y="28"/>
                  </a:cubicBezTo>
                  <a:cubicBezTo>
                    <a:pt x="203" y="28"/>
                    <a:pt x="204" y="27"/>
                    <a:pt x="204" y="27"/>
                  </a:cubicBezTo>
                  <a:cubicBezTo>
                    <a:pt x="204" y="28"/>
                    <a:pt x="204" y="28"/>
                    <a:pt x="204" y="28"/>
                  </a:cubicBezTo>
                  <a:close/>
                  <a:moveTo>
                    <a:pt x="202" y="24"/>
                  </a:moveTo>
                  <a:cubicBezTo>
                    <a:pt x="202" y="24"/>
                    <a:pt x="203" y="24"/>
                    <a:pt x="203" y="24"/>
                  </a:cubicBezTo>
                  <a:cubicBezTo>
                    <a:pt x="204" y="24"/>
                    <a:pt x="204" y="25"/>
                    <a:pt x="205" y="26"/>
                  </a:cubicBezTo>
                  <a:cubicBezTo>
                    <a:pt x="205" y="26"/>
                    <a:pt x="205" y="26"/>
                    <a:pt x="204" y="26"/>
                  </a:cubicBezTo>
                  <a:cubicBezTo>
                    <a:pt x="204" y="26"/>
                    <a:pt x="203" y="25"/>
                    <a:pt x="202" y="24"/>
                  </a:cubicBezTo>
                  <a:close/>
                  <a:moveTo>
                    <a:pt x="205" y="27"/>
                  </a:moveTo>
                  <a:cubicBezTo>
                    <a:pt x="205" y="27"/>
                    <a:pt x="205" y="27"/>
                    <a:pt x="205" y="27"/>
                  </a:cubicBezTo>
                  <a:cubicBezTo>
                    <a:pt x="205" y="27"/>
                    <a:pt x="205" y="26"/>
                    <a:pt x="205" y="26"/>
                  </a:cubicBezTo>
                  <a:cubicBezTo>
                    <a:pt x="205" y="27"/>
                    <a:pt x="205" y="27"/>
                    <a:pt x="205" y="27"/>
                  </a:cubicBezTo>
                  <a:close/>
                  <a:moveTo>
                    <a:pt x="206" y="25"/>
                  </a:moveTo>
                  <a:cubicBezTo>
                    <a:pt x="205" y="24"/>
                    <a:pt x="204" y="24"/>
                    <a:pt x="204" y="23"/>
                  </a:cubicBezTo>
                  <a:cubicBezTo>
                    <a:pt x="203" y="23"/>
                    <a:pt x="201" y="22"/>
                    <a:pt x="200" y="21"/>
                  </a:cubicBezTo>
                  <a:cubicBezTo>
                    <a:pt x="200" y="21"/>
                    <a:pt x="201" y="21"/>
                    <a:pt x="202" y="20"/>
                  </a:cubicBezTo>
                  <a:cubicBezTo>
                    <a:pt x="203" y="21"/>
                    <a:pt x="205" y="23"/>
                    <a:pt x="206" y="24"/>
                  </a:cubicBezTo>
                  <a:cubicBezTo>
                    <a:pt x="206" y="24"/>
                    <a:pt x="206" y="25"/>
                    <a:pt x="206" y="25"/>
                  </a:cubicBezTo>
                  <a:close/>
                  <a:moveTo>
                    <a:pt x="208" y="27"/>
                  </a:moveTo>
                  <a:cubicBezTo>
                    <a:pt x="208" y="26"/>
                    <a:pt x="207" y="26"/>
                    <a:pt x="207" y="26"/>
                  </a:cubicBezTo>
                  <a:cubicBezTo>
                    <a:pt x="207" y="26"/>
                    <a:pt x="207" y="26"/>
                    <a:pt x="208" y="25"/>
                  </a:cubicBezTo>
                  <a:cubicBezTo>
                    <a:pt x="208" y="26"/>
                    <a:pt x="208" y="26"/>
                    <a:pt x="208" y="26"/>
                  </a:cubicBezTo>
                  <a:cubicBezTo>
                    <a:pt x="208" y="26"/>
                    <a:pt x="208" y="27"/>
                    <a:pt x="208" y="27"/>
                  </a:cubicBezTo>
                  <a:close/>
                  <a:moveTo>
                    <a:pt x="207" y="25"/>
                  </a:moveTo>
                  <a:cubicBezTo>
                    <a:pt x="207" y="25"/>
                    <a:pt x="207" y="25"/>
                    <a:pt x="207" y="24"/>
                  </a:cubicBezTo>
                  <a:cubicBezTo>
                    <a:pt x="207" y="25"/>
                    <a:pt x="207" y="25"/>
                    <a:pt x="207" y="25"/>
                  </a:cubicBezTo>
                  <a:cubicBezTo>
                    <a:pt x="207" y="25"/>
                    <a:pt x="207" y="25"/>
                    <a:pt x="207" y="25"/>
                  </a:cubicBezTo>
                  <a:close/>
                  <a:moveTo>
                    <a:pt x="209" y="28"/>
                  </a:moveTo>
                  <a:cubicBezTo>
                    <a:pt x="209" y="28"/>
                    <a:pt x="209" y="28"/>
                    <a:pt x="209" y="27"/>
                  </a:cubicBezTo>
                  <a:cubicBezTo>
                    <a:pt x="209" y="27"/>
                    <a:pt x="209" y="27"/>
                    <a:pt x="209" y="27"/>
                  </a:cubicBezTo>
                  <a:cubicBezTo>
                    <a:pt x="209" y="27"/>
                    <a:pt x="209" y="28"/>
                    <a:pt x="209" y="28"/>
                  </a:cubicBezTo>
                  <a:cubicBezTo>
                    <a:pt x="209" y="28"/>
                    <a:pt x="209" y="28"/>
                    <a:pt x="209" y="28"/>
                  </a:cubicBezTo>
                  <a:close/>
                  <a:moveTo>
                    <a:pt x="208" y="23"/>
                  </a:moveTo>
                  <a:cubicBezTo>
                    <a:pt x="208" y="23"/>
                    <a:pt x="208" y="23"/>
                    <a:pt x="208" y="22"/>
                  </a:cubicBezTo>
                  <a:cubicBezTo>
                    <a:pt x="209" y="23"/>
                    <a:pt x="210" y="24"/>
                    <a:pt x="210" y="25"/>
                  </a:cubicBezTo>
                  <a:cubicBezTo>
                    <a:pt x="210" y="25"/>
                    <a:pt x="210" y="25"/>
                    <a:pt x="209" y="25"/>
                  </a:cubicBezTo>
                  <a:cubicBezTo>
                    <a:pt x="209" y="24"/>
                    <a:pt x="208" y="24"/>
                    <a:pt x="208" y="23"/>
                  </a:cubicBezTo>
                  <a:close/>
                  <a:moveTo>
                    <a:pt x="210" y="25"/>
                  </a:moveTo>
                  <a:cubicBezTo>
                    <a:pt x="210" y="25"/>
                    <a:pt x="210" y="25"/>
                    <a:pt x="210" y="25"/>
                  </a:cubicBezTo>
                  <a:cubicBezTo>
                    <a:pt x="210" y="25"/>
                    <a:pt x="211" y="25"/>
                    <a:pt x="211" y="25"/>
                  </a:cubicBezTo>
                  <a:cubicBezTo>
                    <a:pt x="210" y="25"/>
                    <a:pt x="210" y="25"/>
                    <a:pt x="210" y="25"/>
                  </a:cubicBezTo>
                  <a:cubicBezTo>
                    <a:pt x="210" y="25"/>
                    <a:pt x="210" y="25"/>
                    <a:pt x="210" y="25"/>
                  </a:cubicBezTo>
                  <a:close/>
                  <a:moveTo>
                    <a:pt x="211" y="26"/>
                  </a:moveTo>
                  <a:cubicBezTo>
                    <a:pt x="211" y="26"/>
                    <a:pt x="211" y="26"/>
                    <a:pt x="211" y="26"/>
                  </a:cubicBezTo>
                  <a:cubicBezTo>
                    <a:pt x="211" y="26"/>
                    <a:pt x="211" y="26"/>
                    <a:pt x="211" y="26"/>
                  </a:cubicBezTo>
                  <a:cubicBezTo>
                    <a:pt x="211" y="26"/>
                    <a:pt x="211" y="26"/>
                    <a:pt x="211" y="26"/>
                  </a:cubicBezTo>
                  <a:cubicBezTo>
                    <a:pt x="211" y="26"/>
                    <a:pt x="211" y="26"/>
                    <a:pt x="211" y="26"/>
                  </a:cubicBezTo>
                  <a:close/>
                  <a:moveTo>
                    <a:pt x="212" y="24"/>
                  </a:moveTo>
                  <a:cubicBezTo>
                    <a:pt x="212" y="24"/>
                    <a:pt x="212" y="24"/>
                    <a:pt x="212" y="24"/>
                  </a:cubicBezTo>
                  <a:cubicBezTo>
                    <a:pt x="212" y="24"/>
                    <a:pt x="212" y="24"/>
                    <a:pt x="212" y="24"/>
                  </a:cubicBezTo>
                  <a:cubicBezTo>
                    <a:pt x="212" y="24"/>
                    <a:pt x="212" y="24"/>
                    <a:pt x="213" y="24"/>
                  </a:cubicBezTo>
                  <a:cubicBezTo>
                    <a:pt x="212" y="24"/>
                    <a:pt x="212" y="24"/>
                    <a:pt x="212" y="24"/>
                  </a:cubicBezTo>
                  <a:close/>
                  <a:moveTo>
                    <a:pt x="214" y="22"/>
                  </a:moveTo>
                  <a:cubicBezTo>
                    <a:pt x="214" y="23"/>
                    <a:pt x="215" y="23"/>
                    <a:pt x="215" y="23"/>
                  </a:cubicBezTo>
                  <a:cubicBezTo>
                    <a:pt x="215" y="23"/>
                    <a:pt x="214" y="23"/>
                    <a:pt x="214" y="23"/>
                  </a:cubicBezTo>
                  <a:cubicBezTo>
                    <a:pt x="214" y="23"/>
                    <a:pt x="214" y="23"/>
                    <a:pt x="214" y="22"/>
                  </a:cubicBezTo>
                  <a:close/>
                  <a:moveTo>
                    <a:pt x="216" y="25"/>
                  </a:moveTo>
                  <a:cubicBezTo>
                    <a:pt x="216" y="25"/>
                    <a:pt x="216" y="25"/>
                    <a:pt x="216" y="25"/>
                  </a:cubicBezTo>
                  <a:cubicBezTo>
                    <a:pt x="215" y="25"/>
                    <a:pt x="215" y="24"/>
                    <a:pt x="214" y="24"/>
                  </a:cubicBezTo>
                  <a:cubicBezTo>
                    <a:pt x="215" y="24"/>
                    <a:pt x="215" y="23"/>
                    <a:pt x="216" y="23"/>
                  </a:cubicBezTo>
                  <a:cubicBezTo>
                    <a:pt x="216" y="23"/>
                    <a:pt x="216" y="24"/>
                    <a:pt x="216" y="24"/>
                  </a:cubicBezTo>
                  <a:cubicBezTo>
                    <a:pt x="216" y="24"/>
                    <a:pt x="216" y="25"/>
                    <a:pt x="216" y="25"/>
                  </a:cubicBezTo>
                  <a:cubicBezTo>
                    <a:pt x="216" y="25"/>
                    <a:pt x="216" y="25"/>
                    <a:pt x="216" y="25"/>
                  </a:cubicBezTo>
                  <a:close/>
                  <a:moveTo>
                    <a:pt x="219" y="24"/>
                  </a:moveTo>
                  <a:cubicBezTo>
                    <a:pt x="218" y="24"/>
                    <a:pt x="218" y="24"/>
                    <a:pt x="218" y="24"/>
                  </a:cubicBezTo>
                  <a:cubicBezTo>
                    <a:pt x="218" y="24"/>
                    <a:pt x="218" y="23"/>
                    <a:pt x="218" y="23"/>
                  </a:cubicBezTo>
                  <a:cubicBezTo>
                    <a:pt x="218" y="23"/>
                    <a:pt x="218" y="23"/>
                    <a:pt x="219" y="23"/>
                  </a:cubicBezTo>
                  <a:cubicBezTo>
                    <a:pt x="219" y="23"/>
                    <a:pt x="219" y="23"/>
                    <a:pt x="219" y="24"/>
                  </a:cubicBezTo>
                  <a:close/>
                  <a:moveTo>
                    <a:pt x="221" y="26"/>
                  </a:moveTo>
                  <a:cubicBezTo>
                    <a:pt x="221" y="26"/>
                    <a:pt x="221" y="26"/>
                    <a:pt x="221" y="26"/>
                  </a:cubicBezTo>
                  <a:cubicBezTo>
                    <a:pt x="221" y="26"/>
                    <a:pt x="221" y="25"/>
                    <a:pt x="220" y="25"/>
                  </a:cubicBezTo>
                  <a:cubicBezTo>
                    <a:pt x="220" y="25"/>
                    <a:pt x="221" y="24"/>
                    <a:pt x="221" y="24"/>
                  </a:cubicBezTo>
                  <a:cubicBezTo>
                    <a:pt x="221" y="24"/>
                    <a:pt x="221" y="24"/>
                    <a:pt x="222" y="25"/>
                  </a:cubicBezTo>
                  <a:cubicBezTo>
                    <a:pt x="222" y="25"/>
                    <a:pt x="222" y="25"/>
                    <a:pt x="221" y="26"/>
                  </a:cubicBezTo>
                  <a:close/>
                  <a:moveTo>
                    <a:pt x="224" y="26"/>
                  </a:moveTo>
                  <a:cubicBezTo>
                    <a:pt x="224" y="26"/>
                    <a:pt x="224" y="26"/>
                    <a:pt x="223" y="26"/>
                  </a:cubicBezTo>
                  <a:cubicBezTo>
                    <a:pt x="223" y="26"/>
                    <a:pt x="223" y="26"/>
                    <a:pt x="223" y="26"/>
                  </a:cubicBezTo>
                  <a:cubicBezTo>
                    <a:pt x="224" y="26"/>
                    <a:pt x="224" y="26"/>
                    <a:pt x="224" y="26"/>
                  </a:cubicBezTo>
                  <a:close/>
                  <a:moveTo>
                    <a:pt x="224" y="21"/>
                  </a:moveTo>
                  <a:cubicBezTo>
                    <a:pt x="224" y="21"/>
                    <a:pt x="225" y="21"/>
                    <a:pt x="225" y="22"/>
                  </a:cubicBezTo>
                  <a:cubicBezTo>
                    <a:pt x="224" y="22"/>
                    <a:pt x="223" y="23"/>
                    <a:pt x="222" y="24"/>
                  </a:cubicBezTo>
                  <a:cubicBezTo>
                    <a:pt x="222" y="24"/>
                    <a:pt x="221" y="24"/>
                    <a:pt x="221" y="24"/>
                  </a:cubicBezTo>
                  <a:cubicBezTo>
                    <a:pt x="221" y="23"/>
                    <a:pt x="221" y="23"/>
                    <a:pt x="221" y="23"/>
                  </a:cubicBezTo>
                  <a:cubicBezTo>
                    <a:pt x="222" y="22"/>
                    <a:pt x="223" y="22"/>
                    <a:pt x="224" y="21"/>
                  </a:cubicBezTo>
                  <a:close/>
                  <a:moveTo>
                    <a:pt x="223" y="17"/>
                  </a:moveTo>
                  <a:cubicBezTo>
                    <a:pt x="223" y="17"/>
                    <a:pt x="224" y="17"/>
                    <a:pt x="224" y="17"/>
                  </a:cubicBezTo>
                  <a:cubicBezTo>
                    <a:pt x="224" y="18"/>
                    <a:pt x="224" y="18"/>
                    <a:pt x="224" y="18"/>
                  </a:cubicBezTo>
                  <a:cubicBezTo>
                    <a:pt x="223" y="18"/>
                    <a:pt x="223" y="17"/>
                    <a:pt x="222" y="17"/>
                  </a:cubicBezTo>
                  <a:cubicBezTo>
                    <a:pt x="222" y="17"/>
                    <a:pt x="223" y="17"/>
                    <a:pt x="223" y="17"/>
                  </a:cubicBezTo>
                  <a:close/>
                  <a:moveTo>
                    <a:pt x="223" y="18"/>
                  </a:moveTo>
                  <a:cubicBezTo>
                    <a:pt x="221" y="20"/>
                    <a:pt x="220" y="22"/>
                    <a:pt x="219" y="23"/>
                  </a:cubicBezTo>
                  <a:cubicBezTo>
                    <a:pt x="219" y="23"/>
                    <a:pt x="218" y="23"/>
                    <a:pt x="218" y="23"/>
                  </a:cubicBezTo>
                  <a:cubicBezTo>
                    <a:pt x="218" y="23"/>
                    <a:pt x="218" y="23"/>
                    <a:pt x="218" y="22"/>
                  </a:cubicBezTo>
                  <a:cubicBezTo>
                    <a:pt x="218" y="22"/>
                    <a:pt x="218" y="22"/>
                    <a:pt x="219" y="22"/>
                  </a:cubicBezTo>
                  <a:cubicBezTo>
                    <a:pt x="219" y="22"/>
                    <a:pt x="219" y="22"/>
                    <a:pt x="218" y="22"/>
                  </a:cubicBezTo>
                  <a:cubicBezTo>
                    <a:pt x="218" y="22"/>
                    <a:pt x="219" y="22"/>
                    <a:pt x="219" y="22"/>
                  </a:cubicBezTo>
                  <a:cubicBezTo>
                    <a:pt x="218" y="22"/>
                    <a:pt x="218" y="22"/>
                    <a:pt x="218" y="22"/>
                  </a:cubicBezTo>
                  <a:cubicBezTo>
                    <a:pt x="218" y="22"/>
                    <a:pt x="218" y="22"/>
                    <a:pt x="218" y="22"/>
                  </a:cubicBezTo>
                  <a:cubicBezTo>
                    <a:pt x="218" y="21"/>
                    <a:pt x="219" y="19"/>
                    <a:pt x="222" y="17"/>
                  </a:cubicBezTo>
                  <a:cubicBezTo>
                    <a:pt x="222" y="18"/>
                    <a:pt x="223" y="18"/>
                    <a:pt x="223" y="18"/>
                  </a:cubicBezTo>
                  <a:close/>
                  <a:moveTo>
                    <a:pt x="214" y="14"/>
                  </a:moveTo>
                  <a:cubicBezTo>
                    <a:pt x="215" y="14"/>
                    <a:pt x="218" y="15"/>
                    <a:pt x="221" y="17"/>
                  </a:cubicBezTo>
                  <a:cubicBezTo>
                    <a:pt x="219" y="18"/>
                    <a:pt x="217" y="19"/>
                    <a:pt x="216" y="22"/>
                  </a:cubicBezTo>
                  <a:cubicBezTo>
                    <a:pt x="216" y="22"/>
                    <a:pt x="215" y="22"/>
                    <a:pt x="214" y="22"/>
                  </a:cubicBezTo>
                  <a:cubicBezTo>
                    <a:pt x="214" y="22"/>
                    <a:pt x="215" y="22"/>
                    <a:pt x="216" y="23"/>
                  </a:cubicBezTo>
                  <a:cubicBezTo>
                    <a:pt x="216" y="23"/>
                    <a:pt x="216" y="23"/>
                    <a:pt x="216" y="23"/>
                  </a:cubicBezTo>
                  <a:cubicBezTo>
                    <a:pt x="216" y="23"/>
                    <a:pt x="216" y="23"/>
                    <a:pt x="216" y="23"/>
                  </a:cubicBezTo>
                  <a:cubicBezTo>
                    <a:pt x="215" y="23"/>
                    <a:pt x="214" y="22"/>
                    <a:pt x="214" y="22"/>
                  </a:cubicBezTo>
                  <a:cubicBezTo>
                    <a:pt x="213" y="20"/>
                    <a:pt x="213" y="18"/>
                    <a:pt x="216" y="16"/>
                  </a:cubicBezTo>
                  <a:cubicBezTo>
                    <a:pt x="216" y="16"/>
                    <a:pt x="213" y="18"/>
                    <a:pt x="212" y="21"/>
                  </a:cubicBezTo>
                  <a:cubicBezTo>
                    <a:pt x="210" y="21"/>
                    <a:pt x="208" y="20"/>
                    <a:pt x="206" y="19"/>
                  </a:cubicBezTo>
                  <a:cubicBezTo>
                    <a:pt x="206" y="19"/>
                    <a:pt x="209" y="20"/>
                    <a:pt x="212" y="22"/>
                  </a:cubicBezTo>
                  <a:cubicBezTo>
                    <a:pt x="212" y="22"/>
                    <a:pt x="212" y="23"/>
                    <a:pt x="212" y="24"/>
                  </a:cubicBezTo>
                  <a:cubicBezTo>
                    <a:pt x="212" y="24"/>
                    <a:pt x="212" y="24"/>
                    <a:pt x="212" y="24"/>
                  </a:cubicBezTo>
                  <a:cubicBezTo>
                    <a:pt x="211" y="23"/>
                    <a:pt x="210" y="22"/>
                    <a:pt x="209" y="21"/>
                  </a:cubicBezTo>
                  <a:cubicBezTo>
                    <a:pt x="209" y="21"/>
                    <a:pt x="209" y="21"/>
                    <a:pt x="209" y="21"/>
                  </a:cubicBezTo>
                  <a:cubicBezTo>
                    <a:pt x="209" y="21"/>
                    <a:pt x="209" y="21"/>
                    <a:pt x="209" y="21"/>
                  </a:cubicBezTo>
                  <a:cubicBezTo>
                    <a:pt x="208" y="20"/>
                    <a:pt x="206" y="19"/>
                    <a:pt x="204" y="19"/>
                  </a:cubicBezTo>
                  <a:cubicBezTo>
                    <a:pt x="208" y="16"/>
                    <a:pt x="212" y="15"/>
                    <a:pt x="214" y="14"/>
                  </a:cubicBezTo>
                  <a:close/>
                  <a:moveTo>
                    <a:pt x="203" y="19"/>
                  </a:moveTo>
                  <a:cubicBezTo>
                    <a:pt x="205" y="20"/>
                    <a:pt x="207" y="21"/>
                    <a:pt x="208" y="22"/>
                  </a:cubicBezTo>
                  <a:cubicBezTo>
                    <a:pt x="208" y="22"/>
                    <a:pt x="208" y="23"/>
                    <a:pt x="207" y="23"/>
                  </a:cubicBezTo>
                  <a:cubicBezTo>
                    <a:pt x="206" y="22"/>
                    <a:pt x="204" y="21"/>
                    <a:pt x="202" y="20"/>
                  </a:cubicBezTo>
                  <a:cubicBezTo>
                    <a:pt x="203" y="19"/>
                    <a:pt x="203" y="19"/>
                    <a:pt x="203" y="19"/>
                  </a:cubicBezTo>
                  <a:close/>
                  <a:moveTo>
                    <a:pt x="201" y="18"/>
                  </a:moveTo>
                  <a:cubicBezTo>
                    <a:pt x="202" y="18"/>
                    <a:pt x="202" y="18"/>
                    <a:pt x="203" y="18"/>
                  </a:cubicBezTo>
                  <a:cubicBezTo>
                    <a:pt x="202" y="19"/>
                    <a:pt x="202" y="19"/>
                    <a:pt x="201" y="19"/>
                  </a:cubicBezTo>
                  <a:cubicBezTo>
                    <a:pt x="201" y="19"/>
                    <a:pt x="200" y="19"/>
                    <a:pt x="200" y="18"/>
                  </a:cubicBezTo>
                  <a:cubicBezTo>
                    <a:pt x="200" y="18"/>
                    <a:pt x="201" y="18"/>
                    <a:pt x="201" y="18"/>
                  </a:cubicBezTo>
                  <a:close/>
                  <a:moveTo>
                    <a:pt x="199" y="19"/>
                  </a:moveTo>
                  <a:cubicBezTo>
                    <a:pt x="199" y="19"/>
                    <a:pt x="200" y="19"/>
                    <a:pt x="201" y="20"/>
                  </a:cubicBezTo>
                  <a:cubicBezTo>
                    <a:pt x="200" y="20"/>
                    <a:pt x="199" y="20"/>
                    <a:pt x="199" y="21"/>
                  </a:cubicBezTo>
                  <a:cubicBezTo>
                    <a:pt x="198" y="21"/>
                    <a:pt x="198" y="20"/>
                    <a:pt x="198" y="20"/>
                  </a:cubicBezTo>
                  <a:cubicBezTo>
                    <a:pt x="198" y="20"/>
                    <a:pt x="198" y="20"/>
                    <a:pt x="198" y="21"/>
                  </a:cubicBezTo>
                  <a:cubicBezTo>
                    <a:pt x="197" y="21"/>
                    <a:pt x="196" y="22"/>
                    <a:pt x="196" y="23"/>
                  </a:cubicBezTo>
                  <a:cubicBezTo>
                    <a:pt x="195" y="23"/>
                    <a:pt x="195" y="22"/>
                    <a:pt x="194" y="22"/>
                  </a:cubicBezTo>
                  <a:cubicBezTo>
                    <a:pt x="195" y="22"/>
                    <a:pt x="195" y="22"/>
                    <a:pt x="195" y="22"/>
                  </a:cubicBezTo>
                  <a:cubicBezTo>
                    <a:pt x="195" y="22"/>
                    <a:pt x="194" y="22"/>
                    <a:pt x="194" y="22"/>
                  </a:cubicBezTo>
                  <a:cubicBezTo>
                    <a:pt x="194" y="22"/>
                    <a:pt x="193" y="22"/>
                    <a:pt x="193" y="22"/>
                  </a:cubicBezTo>
                  <a:cubicBezTo>
                    <a:pt x="195" y="20"/>
                    <a:pt x="197" y="19"/>
                    <a:pt x="199" y="19"/>
                  </a:cubicBezTo>
                  <a:close/>
                  <a:moveTo>
                    <a:pt x="193" y="22"/>
                  </a:moveTo>
                  <a:cubicBezTo>
                    <a:pt x="193" y="22"/>
                    <a:pt x="193" y="22"/>
                    <a:pt x="193" y="22"/>
                  </a:cubicBezTo>
                  <a:cubicBezTo>
                    <a:pt x="193" y="22"/>
                    <a:pt x="193" y="22"/>
                    <a:pt x="192" y="22"/>
                  </a:cubicBezTo>
                  <a:cubicBezTo>
                    <a:pt x="192" y="22"/>
                    <a:pt x="193" y="22"/>
                    <a:pt x="193" y="22"/>
                  </a:cubicBezTo>
                  <a:close/>
                  <a:moveTo>
                    <a:pt x="193" y="22"/>
                  </a:moveTo>
                  <a:cubicBezTo>
                    <a:pt x="194" y="23"/>
                    <a:pt x="194" y="23"/>
                    <a:pt x="195" y="23"/>
                  </a:cubicBezTo>
                  <a:cubicBezTo>
                    <a:pt x="195" y="23"/>
                    <a:pt x="195" y="23"/>
                    <a:pt x="195" y="23"/>
                  </a:cubicBezTo>
                  <a:cubicBezTo>
                    <a:pt x="195" y="23"/>
                    <a:pt x="195" y="23"/>
                    <a:pt x="195" y="24"/>
                  </a:cubicBezTo>
                  <a:cubicBezTo>
                    <a:pt x="195" y="23"/>
                    <a:pt x="195" y="23"/>
                    <a:pt x="195" y="23"/>
                  </a:cubicBezTo>
                  <a:cubicBezTo>
                    <a:pt x="195" y="24"/>
                    <a:pt x="194" y="24"/>
                    <a:pt x="194" y="24"/>
                  </a:cubicBezTo>
                  <a:cubicBezTo>
                    <a:pt x="194" y="24"/>
                    <a:pt x="194" y="24"/>
                    <a:pt x="194" y="24"/>
                  </a:cubicBezTo>
                  <a:cubicBezTo>
                    <a:pt x="194" y="24"/>
                    <a:pt x="194" y="24"/>
                    <a:pt x="195" y="24"/>
                  </a:cubicBezTo>
                  <a:cubicBezTo>
                    <a:pt x="194" y="24"/>
                    <a:pt x="194" y="24"/>
                    <a:pt x="194" y="24"/>
                  </a:cubicBezTo>
                  <a:cubicBezTo>
                    <a:pt x="193" y="24"/>
                    <a:pt x="193" y="24"/>
                    <a:pt x="193" y="24"/>
                  </a:cubicBezTo>
                  <a:cubicBezTo>
                    <a:pt x="193" y="23"/>
                    <a:pt x="192" y="23"/>
                    <a:pt x="192" y="23"/>
                  </a:cubicBezTo>
                  <a:cubicBezTo>
                    <a:pt x="193" y="23"/>
                    <a:pt x="193" y="23"/>
                    <a:pt x="193" y="22"/>
                  </a:cubicBezTo>
                  <a:close/>
                  <a:moveTo>
                    <a:pt x="192" y="23"/>
                  </a:moveTo>
                  <a:cubicBezTo>
                    <a:pt x="192" y="23"/>
                    <a:pt x="192" y="23"/>
                    <a:pt x="193" y="23"/>
                  </a:cubicBezTo>
                  <a:cubicBezTo>
                    <a:pt x="192" y="23"/>
                    <a:pt x="192" y="23"/>
                    <a:pt x="192" y="23"/>
                  </a:cubicBezTo>
                  <a:cubicBezTo>
                    <a:pt x="192" y="23"/>
                    <a:pt x="192" y="23"/>
                    <a:pt x="192" y="23"/>
                  </a:cubicBezTo>
                  <a:close/>
                  <a:moveTo>
                    <a:pt x="191" y="23"/>
                  </a:moveTo>
                  <a:cubicBezTo>
                    <a:pt x="192" y="24"/>
                    <a:pt x="192" y="24"/>
                    <a:pt x="193" y="24"/>
                  </a:cubicBezTo>
                  <a:cubicBezTo>
                    <a:pt x="192" y="25"/>
                    <a:pt x="191" y="25"/>
                    <a:pt x="191" y="25"/>
                  </a:cubicBezTo>
                  <a:cubicBezTo>
                    <a:pt x="190" y="25"/>
                    <a:pt x="190" y="25"/>
                    <a:pt x="190" y="25"/>
                  </a:cubicBezTo>
                  <a:cubicBezTo>
                    <a:pt x="190" y="25"/>
                    <a:pt x="191" y="24"/>
                    <a:pt x="191" y="23"/>
                  </a:cubicBezTo>
                  <a:close/>
                  <a:moveTo>
                    <a:pt x="190" y="25"/>
                  </a:moveTo>
                  <a:cubicBezTo>
                    <a:pt x="190" y="25"/>
                    <a:pt x="190" y="25"/>
                    <a:pt x="190" y="26"/>
                  </a:cubicBezTo>
                  <a:cubicBezTo>
                    <a:pt x="190" y="26"/>
                    <a:pt x="190" y="26"/>
                    <a:pt x="190" y="26"/>
                  </a:cubicBezTo>
                  <a:cubicBezTo>
                    <a:pt x="190" y="26"/>
                    <a:pt x="190" y="26"/>
                    <a:pt x="190" y="26"/>
                  </a:cubicBezTo>
                  <a:cubicBezTo>
                    <a:pt x="190" y="25"/>
                    <a:pt x="190" y="25"/>
                    <a:pt x="190" y="25"/>
                  </a:cubicBezTo>
                  <a:close/>
                  <a:moveTo>
                    <a:pt x="190" y="27"/>
                  </a:moveTo>
                  <a:cubicBezTo>
                    <a:pt x="190" y="27"/>
                    <a:pt x="190" y="27"/>
                    <a:pt x="191" y="28"/>
                  </a:cubicBezTo>
                  <a:cubicBezTo>
                    <a:pt x="190" y="27"/>
                    <a:pt x="190" y="27"/>
                    <a:pt x="190" y="27"/>
                  </a:cubicBezTo>
                  <a:cubicBezTo>
                    <a:pt x="190" y="27"/>
                    <a:pt x="190" y="27"/>
                    <a:pt x="191" y="28"/>
                  </a:cubicBezTo>
                  <a:cubicBezTo>
                    <a:pt x="190" y="28"/>
                    <a:pt x="190" y="28"/>
                    <a:pt x="190" y="29"/>
                  </a:cubicBezTo>
                  <a:cubicBezTo>
                    <a:pt x="189" y="29"/>
                    <a:pt x="189" y="28"/>
                    <a:pt x="189" y="28"/>
                  </a:cubicBezTo>
                  <a:cubicBezTo>
                    <a:pt x="189" y="28"/>
                    <a:pt x="189" y="27"/>
                    <a:pt x="189" y="27"/>
                  </a:cubicBezTo>
                  <a:cubicBezTo>
                    <a:pt x="189" y="27"/>
                    <a:pt x="189" y="27"/>
                    <a:pt x="190" y="26"/>
                  </a:cubicBezTo>
                  <a:cubicBezTo>
                    <a:pt x="190" y="26"/>
                    <a:pt x="190" y="27"/>
                    <a:pt x="190" y="27"/>
                  </a:cubicBezTo>
                  <a:close/>
                  <a:moveTo>
                    <a:pt x="190" y="23"/>
                  </a:moveTo>
                  <a:cubicBezTo>
                    <a:pt x="189" y="23"/>
                    <a:pt x="189" y="23"/>
                    <a:pt x="189" y="24"/>
                  </a:cubicBezTo>
                  <a:cubicBezTo>
                    <a:pt x="188" y="24"/>
                    <a:pt x="188" y="24"/>
                    <a:pt x="188" y="24"/>
                  </a:cubicBezTo>
                  <a:cubicBezTo>
                    <a:pt x="186" y="23"/>
                    <a:pt x="185" y="22"/>
                    <a:pt x="184" y="22"/>
                  </a:cubicBezTo>
                  <a:cubicBezTo>
                    <a:pt x="184" y="21"/>
                    <a:pt x="183" y="20"/>
                    <a:pt x="182" y="19"/>
                  </a:cubicBezTo>
                  <a:cubicBezTo>
                    <a:pt x="184" y="20"/>
                    <a:pt x="187" y="21"/>
                    <a:pt x="190" y="23"/>
                  </a:cubicBezTo>
                  <a:close/>
                  <a:moveTo>
                    <a:pt x="178" y="15"/>
                  </a:moveTo>
                  <a:cubicBezTo>
                    <a:pt x="180" y="16"/>
                    <a:pt x="180" y="17"/>
                    <a:pt x="181" y="18"/>
                  </a:cubicBezTo>
                  <a:cubicBezTo>
                    <a:pt x="180" y="18"/>
                    <a:pt x="179" y="17"/>
                    <a:pt x="177" y="17"/>
                  </a:cubicBezTo>
                  <a:cubicBezTo>
                    <a:pt x="177" y="17"/>
                    <a:pt x="179" y="17"/>
                    <a:pt x="181" y="18"/>
                  </a:cubicBezTo>
                  <a:cubicBezTo>
                    <a:pt x="182" y="20"/>
                    <a:pt x="183" y="21"/>
                    <a:pt x="183" y="23"/>
                  </a:cubicBezTo>
                  <a:cubicBezTo>
                    <a:pt x="181" y="21"/>
                    <a:pt x="179" y="20"/>
                    <a:pt x="176" y="18"/>
                  </a:cubicBezTo>
                  <a:cubicBezTo>
                    <a:pt x="176" y="18"/>
                    <a:pt x="179" y="20"/>
                    <a:pt x="183" y="23"/>
                  </a:cubicBezTo>
                  <a:cubicBezTo>
                    <a:pt x="183" y="25"/>
                    <a:pt x="183" y="26"/>
                    <a:pt x="183" y="27"/>
                  </a:cubicBezTo>
                  <a:cubicBezTo>
                    <a:pt x="183" y="27"/>
                    <a:pt x="183" y="27"/>
                    <a:pt x="182" y="27"/>
                  </a:cubicBezTo>
                  <a:cubicBezTo>
                    <a:pt x="182" y="27"/>
                    <a:pt x="183" y="27"/>
                    <a:pt x="183" y="27"/>
                  </a:cubicBezTo>
                  <a:cubicBezTo>
                    <a:pt x="182" y="27"/>
                    <a:pt x="182" y="27"/>
                    <a:pt x="182" y="28"/>
                  </a:cubicBezTo>
                  <a:cubicBezTo>
                    <a:pt x="182" y="28"/>
                    <a:pt x="181" y="28"/>
                    <a:pt x="181" y="29"/>
                  </a:cubicBezTo>
                  <a:cubicBezTo>
                    <a:pt x="181" y="29"/>
                    <a:pt x="181" y="29"/>
                    <a:pt x="181" y="29"/>
                  </a:cubicBezTo>
                  <a:cubicBezTo>
                    <a:pt x="180" y="23"/>
                    <a:pt x="177" y="19"/>
                    <a:pt x="174" y="17"/>
                  </a:cubicBezTo>
                  <a:cubicBezTo>
                    <a:pt x="175" y="16"/>
                    <a:pt x="177" y="15"/>
                    <a:pt x="178" y="15"/>
                  </a:cubicBezTo>
                  <a:close/>
                  <a:moveTo>
                    <a:pt x="173" y="17"/>
                  </a:moveTo>
                  <a:cubicBezTo>
                    <a:pt x="176" y="20"/>
                    <a:pt x="178" y="23"/>
                    <a:pt x="178" y="26"/>
                  </a:cubicBezTo>
                  <a:cubicBezTo>
                    <a:pt x="178" y="26"/>
                    <a:pt x="178" y="26"/>
                    <a:pt x="177" y="26"/>
                  </a:cubicBezTo>
                  <a:cubicBezTo>
                    <a:pt x="177" y="24"/>
                    <a:pt x="176" y="23"/>
                    <a:pt x="175" y="23"/>
                  </a:cubicBezTo>
                  <a:cubicBezTo>
                    <a:pt x="176" y="22"/>
                    <a:pt x="176" y="22"/>
                    <a:pt x="176" y="22"/>
                  </a:cubicBezTo>
                  <a:cubicBezTo>
                    <a:pt x="176" y="22"/>
                    <a:pt x="175" y="23"/>
                    <a:pt x="175" y="23"/>
                  </a:cubicBezTo>
                  <a:cubicBezTo>
                    <a:pt x="175" y="23"/>
                    <a:pt x="175" y="23"/>
                    <a:pt x="175" y="23"/>
                  </a:cubicBezTo>
                  <a:cubicBezTo>
                    <a:pt x="174" y="21"/>
                    <a:pt x="172" y="20"/>
                    <a:pt x="171" y="19"/>
                  </a:cubicBezTo>
                  <a:cubicBezTo>
                    <a:pt x="172" y="18"/>
                    <a:pt x="172" y="18"/>
                    <a:pt x="173" y="17"/>
                  </a:cubicBezTo>
                  <a:close/>
                  <a:moveTo>
                    <a:pt x="171" y="16"/>
                  </a:moveTo>
                  <a:cubicBezTo>
                    <a:pt x="172" y="16"/>
                    <a:pt x="172" y="17"/>
                    <a:pt x="172" y="17"/>
                  </a:cubicBezTo>
                  <a:cubicBezTo>
                    <a:pt x="171" y="17"/>
                    <a:pt x="171" y="18"/>
                    <a:pt x="170" y="18"/>
                  </a:cubicBezTo>
                  <a:cubicBezTo>
                    <a:pt x="170" y="18"/>
                    <a:pt x="169" y="17"/>
                    <a:pt x="169" y="17"/>
                  </a:cubicBezTo>
                  <a:cubicBezTo>
                    <a:pt x="170" y="17"/>
                    <a:pt x="171" y="16"/>
                    <a:pt x="171" y="16"/>
                  </a:cubicBezTo>
                  <a:close/>
                  <a:moveTo>
                    <a:pt x="169" y="18"/>
                  </a:moveTo>
                  <a:cubicBezTo>
                    <a:pt x="168" y="19"/>
                    <a:pt x="167" y="20"/>
                    <a:pt x="166" y="20"/>
                  </a:cubicBezTo>
                  <a:cubicBezTo>
                    <a:pt x="166" y="20"/>
                    <a:pt x="165" y="20"/>
                    <a:pt x="165" y="20"/>
                  </a:cubicBezTo>
                  <a:cubicBezTo>
                    <a:pt x="165" y="20"/>
                    <a:pt x="165" y="20"/>
                    <a:pt x="166" y="20"/>
                  </a:cubicBezTo>
                  <a:cubicBezTo>
                    <a:pt x="165" y="21"/>
                    <a:pt x="164" y="22"/>
                    <a:pt x="163" y="22"/>
                  </a:cubicBezTo>
                  <a:cubicBezTo>
                    <a:pt x="163" y="22"/>
                    <a:pt x="162" y="21"/>
                    <a:pt x="161" y="21"/>
                  </a:cubicBezTo>
                  <a:cubicBezTo>
                    <a:pt x="163" y="19"/>
                    <a:pt x="166" y="18"/>
                    <a:pt x="168" y="17"/>
                  </a:cubicBezTo>
                  <a:cubicBezTo>
                    <a:pt x="168" y="18"/>
                    <a:pt x="169" y="18"/>
                    <a:pt x="169" y="18"/>
                  </a:cubicBezTo>
                  <a:close/>
                  <a:moveTo>
                    <a:pt x="167" y="17"/>
                  </a:moveTo>
                  <a:cubicBezTo>
                    <a:pt x="164" y="18"/>
                    <a:pt x="162" y="19"/>
                    <a:pt x="160" y="20"/>
                  </a:cubicBezTo>
                  <a:cubicBezTo>
                    <a:pt x="159" y="19"/>
                    <a:pt x="159" y="19"/>
                    <a:pt x="158" y="19"/>
                  </a:cubicBezTo>
                  <a:cubicBezTo>
                    <a:pt x="159" y="18"/>
                    <a:pt x="160" y="18"/>
                    <a:pt x="160" y="18"/>
                  </a:cubicBezTo>
                  <a:cubicBezTo>
                    <a:pt x="159" y="18"/>
                    <a:pt x="158" y="18"/>
                    <a:pt x="158" y="18"/>
                  </a:cubicBezTo>
                  <a:cubicBezTo>
                    <a:pt x="157" y="18"/>
                    <a:pt x="157" y="17"/>
                    <a:pt x="156" y="17"/>
                  </a:cubicBezTo>
                  <a:cubicBezTo>
                    <a:pt x="158" y="16"/>
                    <a:pt x="160" y="15"/>
                    <a:pt x="160" y="15"/>
                  </a:cubicBezTo>
                  <a:cubicBezTo>
                    <a:pt x="158" y="15"/>
                    <a:pt x="157" y="16"/>
                    <a:pt x="155" y="17"/>
                  </a:cubicBezTo>
                  <a:cubicBezTo>
                    <a:pt x="154" y="16"/>
                    <a:pt x="153" y="15"/>
                    <a:pt x="153" y="15"/>
                  </a:cubicBezTo>
                  <a:cubicBezTo>
                    <a:pt x="155" y="13"/>
                    <a:pt x="158" y="12"/>
                    <a:pt x="160" y="11"/>
                  </a:cubicBezTo>
                  <a:cubicBezTo>
                    <a:pt x="162" y="12"/>
                    <a:pt x="165" y="14"/>
                    <a:pt x="167" y="17"/>
                  </a:cubicBezTo>
                  <a:close/>
                  <a:moveTo>
                    <a:pt x="158" y="10"/>
                  </a:moveTo>
                  <a:cubicBezTo>
                    <a:pt x="159" y="10"/>
                    <a:pt x="159" y="11"/>
                    <a:pt x="160" y="11"/>
                  </a:cubicBezTo>
                  <a:cubicBezTo>
                    <a:pt x="154" y="13"/>
                    <a:pt x="150" y="15"/>
                    <a:pt x="148" y="17"/>
                  </a:cubicBezTo>
                  <a:cubicBezTo>
                    <a:pt x="147" y="16"/>
                    <a:pt x="147" y="16"/>
                    <a:pt x="147" y="16"/>
                  </a:cubicBezTo>
                  <a:cubicBezTo>
                    <a:pt x="150" y="12"/>
                    <a:pt x="155" y="11"/>
                    <a:pt x="158" y="10"/>
                  </a:cubicBezTo>
                  <a:close/>
                  <a:moveTo>
                    <a:pt x="147" y="16"/>
                  </a:moveTo>
                  <a:cubicBezTo>
                    <a:pt x="147" y="16"/>
                    <a:pt x="147" y="17"/>
                    <a:pt x="148" y="17"/>
                  </a:cubicBezTo>
                  <a:cubicBezTo>
                    <a:pt x="146" y="18"/>
                    <a:pt x="145" y="19"/>
                    <a:pt x="145" y="20"/>
                  </a:cubicBezTo>
                  <a:cubicBezTo>
                    <a:pt x="145" y="18"/>
                    <a:pt x="146" y="17"/>
                    <a:pt x="147" y="16"/>
                  </a:cubicBezTo>
                  <a:close/>
                  <a:moveTo>
                    <a:pt x="143" y="18"/>
                  </a:moveTo>
                  <a:cubicBezTo>
                    <a:pt x="143" y="18"/>
                    <a:pt x="143" y="19"/>
                    <a:pt x="142" y="19"/>
                  </a:cubicBezTo>
                  <a:cubicBezTo>
                    <a:pt x="142" y="19"/>
                    <a:pt x="142" y="19"/>
                    <a:pt x="142" y="18"/>
                  </a:cubicBezTo>
                  <a:cubicBezTo>
                    <a:pt x="142" y="18"/>
                    <a:pt x="142" y="18"/>
                    <a:pt x="142" y="18"/>
                  </a:cubicBezTo>
                  <a:cubicBezTo>
                    <a:pt x="142" y="18"/>
                    <a:pt x="143" y="18"/>
                    <a:pt x="143" y="18"/>
                  </a:cubicBezTo>
                  <a:close/>
                  <a:moveTo>
                    <a:pt x="142" y="20"/>
                  </a:moveTo>
                  <a:cubicBezTo>
                    <a:pt x="142" y="20"/>
                    <a:pt x="142" y="20"/>
                    <a:pt x="142" y="20"/>
                  </a:cubicBezTo>
                  <a:cubicBezTo>
                    <a:pt x="142" y="20"/>
                    <a:pt x="142" y="20"/>
                    <a:pt x="142" y="20"/>
                  </a:cubicBezTo>
                  <a:cubicBezTo>
                    <a:pt x="142" y="20"/>
                    <a:pt x="142" y="20"/>
                    <a:pt x="142" y="20"/>
                  </a:cubicBezTo>
                  <a:close/>
                  <a:moveTo>
                    <a:pt x="140" y="16"/>
                  </a:moveTo>
                  <a:cubicBezTo>
                    <a:pt x="140" y="16"/>
                    <a:pt x="140" y="17"/>
                    <a:pt x="139" y="17"/>
                  </a:cubicBezTo>
                  <a:cubicBezTo>
                    <a:pt x="139" y="17"/>
                    <a:pt x="139" y="17"/>
                    <a:pt x="138" y="16"/>
                  </a:cubicBezTo>
                  <a:cubicBezTo>
                    <a:pt x="139" y="16"/>
                    <a:pt x="139" y="16"/>
                    <a:pt x="140" y="16"/>
                  </a:cubicBezTo>
                  <a:close/>
                  <a:moveTo>
                    <a:pt x="138" y="17"/>
                  </a:moveTo>
                  <a:cubicBezTo>
                    <a:pt x="138" y="17"/>
                    <a:pt x="139" y="17"/>
                    <a:pt x="139" y="18"/>
                  </a:cubicBezTo>
                  <a:cubicBezTo>
                    <a:pt x="139" y="18"/>
                    <a:pt x="139" y="19"/>
                    <a:pt x="138" y="19"/>
                  </a:cubicBezTo>
                  <a:cubicBezTo>
                    <a:pt x="138" y="19"/>
                    <a:pt x="138" y="19"/>
                    <a:pt x="138" y="19"/>
                  </a:cubicBezTo>
                  <a:cubicBezTo>
                    <a:pt x="138" y="19"/>
                    <a:pt x="138" y="19"/>
                    <a:pt x="138" y="19"/>
                  </a:cubicBezTo>
                  <a:cubicBezTo>
                    <a:pt x="137" y="18"/>
                    <a:pt x="137" y="18"/>
                    <a:pt x="137" y="17"/>
                  </a:cubicBezTo>
                  <a:cubicBezTo>
                    <a:pt x="137" y="17"/>
                    <a:pt x="137" y="17"/>
                    <a:pt x="138" y="17"/>
                  </a:cubicBezTo>
                  <a:close/>
                  <a:moveTo>
                    <a:pt x="137" y="16"/>
                  </a:moveTo>
                  <a:cubicBezTo>
                    <a:pt x="137" y="16"/>
                    <a:pt x="137" y="16"/>
                    <a:pt x="137" y="16"/>
                  </a:cubicBezTo>
                  <a:cubicBezTo>
                    <a:pt x="137" y="16"/>
                    <a:pt x="137" y="16"/>
                    <a:pt x="137" y="16"/>
                  </a:cubicBezTo>
                  <a:cubicBezTo>
                    <a:pt x="137" y="16"/>
                    <a:pt x="137" y="16"/>
                    <a:pt x="137" y="16"/>
                  </a:cubicBezTo>
                  <a:close/>
                  <a:moveTo>
                    <a:pt x="115" y="21"/>
                  </a:moveTo>
                  <a:cubicBezTo>
                    <a:pt x="115" y="21"/>
                    <a:pt x="115" y="21"/>
                    <a:pt x="115" y="20"/>
                  </a:cubicBezTo>
                  <a:cubicBezTo>
                    <a:pt x="115" y="20"/>
                    <a:pt x="115" y="19"/>
                    <a:pt x="115" y="19"/>
                  </a:cubicBezTo>
                  <a:cubicBezTo>
                    <a:pt x="116" y="19"/>
                    <a:pt x="116" y="19"/>
                    <a:pt x="116" y="19"/>
                  </a:cubicBezTo>
                  <a:cubicBezTo>
                    <a:pt x="116" y="20"/>
                    <a:pt x="115" y="20"/>
                    <a:pt x="115" y="21"/>
                  </a:cubicBezTo>
                  <a:close/>
                  <a:moveTo>
                    <a:pt x="116" y="19"/>
                  </a:moveTo>
                  <a:cubicBezTo>
                    <a:pt x="116" y="19"/>
                    <a:pt x="116" y="19"/>
                    <a:pt x="115" y="19"/>
                  </a:cubicBezTo>
                  <a:cubicBezTo>
                    <a:pt x="116" y="18"/>
                    <a:pt x="116" y="17"/>
                    <a:pt x="117" y="17"/>
                  </a:cubicBezTo>
                  <a:cubicBezTo>
                    <a:pt x="117" y="17"/>
                    <a:pt x="117" y="17"/>
                    <a:pt x="118" y="18"/>
                  </a:cubicBezTo>
                  <a:cubicBezTo>
                    <a:pt x="117" y="18"/>
                    <a:pt x="117" y="19"/>
                    <a:pt x="116" y="19"/>
                  </a:cubicBezTo>
                  <a:close/>
                  <a:moveTo>
                    <a:pt x="118" y="17"/>
                  </a:moveTo>
                  <a:cubicBezTo>
                    <a:pt x="118" y="17"/>
                    <a:pt x="117" y="16"/>
                    <a:pt x="117" y="16"/>
                  </a:cubicBezTo>
                  <a:cubicBezTo>
                    <a:pt x="118" y="15"/>
                    <a:pt x="118" y="15"/>
                    <a:pt x="119" y="14"/>
                  </a:cubicBezTo>
                  <a:cubicBezTo>
                    <a:pt x="119" y="15"/>
                    <a:pt x="120" y="15"/>
                    <a:pt x="120" y="16"/>
                  </a:cubicBezTo>
                  <a:cubicBezTo>
                    <a:pt x="119" y="16"/>
                    <a:pt x="119" y="17"/>
                    <a:pt x="118" y="17"/>
                  </a:cubicBezTo>
                  <a:cubicBezTo>
                    <a:pt x="118" y="17"/>
                    <a:pt x="118" y="17"/>
                    <a:pt x="118" y="17"/>
                  </a:cubicBezTo>
                  <a:close/>
                  <a:moveTo>
                    <a:pt x="126" y="13"/>
                  </a:moveTo>
                  <a:cubicBezTo>
                    <a:pt x="125" y="12"/>
                    <a:pt x="123" y="12"/>
                    <a:pt x="122" y="12"/>
                  </a:cubicBezTo>
                  <a:cubicBezTo>
                    <a:pt x="123" y="11"/>
                    <a:pt x="124" y="10"/>
                    <a:pt x="125" y="10"/>
                  </a:cubicBezTo>
                  <a:cubicBezTo>
                    <a:pt x="127" y="11"/>
                    <a:pt x="128" y="13"/>
                    <a:pt x="130" y="15"/>
                  </a:cubicBezTo>
                  <a:cubicBezTo>
                    <a:pt x="129" y="14"/>
                    <a:pt x="127" y="14"/>
                    <a:pt x="126" y="13"/>
                  </a:cubicBezTo>
                  <a:cubicBezTo>
                    <a:pt x="126" y="13"/>
                    <a:pt x="127" y="13"/>
                    <a:pt x="127" y="13"/>
                  </a:cubicBezTo>
                  <a:cubicBezTo>
                    <a:pt x="126" y="13"/>
                    <a:pt x="126" y="13"/>
                    <a:pt x="126" y="13"/>
                  </a:cubicBezTo>
                  <a:close/>
                  <a:moveTo>
                    <a:pt x="125" y="13"/>
                  </a:moveTo>
                  <a:cubicBezTo>
                    <a:pt x="125" y="13"/>
                    <a:pt x="125" y="13"/>
                    <a:pt x="125" y="13"/>
                  </a:cubicBezTo>
                  <a:cubicBezTo>
                    <a:pt x="124" y="13"/>
                    <a:pt x="123" y="13"/>
                    <a:pt x="122" y="12"/>
                  </a:cubicBezTo>
                  <a:cubicBezTo>
                    <a:pt x="122" y="12"/>
                    <a:pt x="123" y="13"/>
                    <a:pt x="124" y="14"/>
                  </a:cubicBezTo>
                  <a:cubicBezTo>
                    <a:pt x="123" y="14"/>
                    <a:pt x="122" y="15"/>
                    <a:pt x="121" y="15"/>
                  </a:cubicBezTo>
                  <a:cubicBezTo>
                    <a:pt x="121" y="15"/>
                    <a:pt x="120" y="14"/>
                    <a:pt x="119" y="14"/>
                  </a:cubicBezTo>
                  <a:cubicBezTo>
                    <a:pt x="120" y="13"/>
                    <a:pt x="121" y="12"/>
                    <a:pt x="122" y="12"/>
                  </a:cubicBezTo>
                  <a:cubicBezTo>
                    <a:pt x="123" y="12"/>
                    <a:pt x="124" y="12"/>
                    <a:pt x="125" y="13"/>
                  </a:cubicBezTo>
                  <a:close/>
                  <a:moveTo>
                    <a:pt x="119" y="22"/>
                  </a:moveTo>
                  <a:cubicBezTo>
                    <a:pt x="119" y="22"/>
                    <a:pt x="119" y="22"/>
                    <a:pt x="119" y="22"/>
                  </a:cubicBezTo>
                  <a:cubicBezTo>
                    <a:pt x="118" y="22"/>
                    <a:pt x="119" y="21"/>
                    <a:pt x="119" y="21"/>
                  </a:cubicBezTo>
                  <a:cubicBezTo>
                    <a:pt x="119" y="21"/>
                    <a:pt x="119" y="22"/>
                    <a:pt x="119" y="22"/>
                  </a:cubicBezTo>
                  <a:close/>
                  <a:moveTo>
                    <a:pt x="120" y="20"/>
                  </a:moveTo>
                  <a:cubicBezTo>
                    <a:pt x="120" y="19"/>
                    <a:pt x="120" y="19"/>
                    <a:pt x="119" y="19"/>
                  </a:cubicBezTo>
                  <a:cubicBezTo>
                    <a:pt x="119" y="19"/>
                    <a:pt x="120" y="18"/>
                    <a:pt x="120" y="18"/>
                  </a:cubicBezTo>
                  <a:cubicBezTo>
                    <a:pt x="120" y="18"/>
                    <a:pt x="120" y="19"/>
                    <a:pt x="121" y="19"/>
                  </a:cubicBezTo>
                  <a:cubicBezTo>
                    <a:pt x="120" y="19"/>
                    <a:pt x="120" y="19"/>
                    <a:pt x="120" y="20"/>
                  </a:cubicBezTo>
                  <a:close/>
                  <a:moveTo>
                    <a:pt x="120" y="18"/>
                  </a:moveTo>
                  <a:cubicBezTo>
                    <a:pt x="120" y="18"/>
                    <a:pt x="121" y="17"/>
                    <a:pt x="121" y="17"/>
                  </a:cubicBezTo>
                  <a:cubicBezTo>
                    <a:pt x="121" y="17"/>
                    <a:pt x="122" y="18"/>
                    <a:pt x="122" y="18"/>
                  </a:cubicBezTo>
                  <a:cubicBezTo>
                    <a:pt x="122" y="18"/>
                    <a:pt x="121" y="18"/>
                    <a:pt x="121" y="19"/>
                  </a:cubicBezTo>
                  <a:cubicBezTo>
                    <a:pt x="121" y="18"/>
                    <a:pt x="120" y="18"/>
                    <a:pt x="120" y="18"/>
                  </a:cubicBezTo>
                  <a:close/>
                  <a:moveTo>
                    <a:pt x="122" y="22"/>
                  </a:moveTo>
                  <a:cubicBezTo>
                    <a:pt x="121" y="21"/>
                    <a:pt x="121" y="20"/>
                    <a:pt x="122" y="19"/>
                  </a:cubicBezTo>
                  <a:cubicBezTo>
                    <a:pt x="122" y="20"/>
                    <a:pt x="122" y="20"/>
                    <a:pt x="123" y="20"/>
                  </a:cubicBezTo>
                  <a:cubicBezTo>
                    <a:pt x="123" y="20"/>
                    <a:pt x="123" y="21"/>
                    <a:pt x="123" y="21"/>
                  </a:cubicBezTo>
                  <a:cubicBezTo>
                    <a:pt x="123" y="21"/>
                    <a:pt x="122" y="22"/>
                    <a:pt x="122" y="22"/>
                  </a:cubicBezTo>
                  <a:close/>
                  <a:moveTo>
                    <a:pt x="122" y="19"/>
                  </a:moveTo>
                  <a:cubicBezTo>
                    <a:pt x="122" y="19"/>
                    <a:pt x="122" y="19"/>
                    <a:pt x="122" y="19"/>
                  </a:cubicBezTo>
                  <a:cubicBezTo>
                    <a:pt x="122" y="19"/>
                    <a:pt x="122" y="19"/>
                    <a:pt x="122" y="19"/>
                  </a:cubicBezTo>
                  <a:cubicBezTo>
                    <a:pt x="122" y="19"/>
                    <a:pt x="122" y="19"/>
                    <a:pt x="122" y="19"/>
                  </a:cubicBezTo>
                  <a:close/>
                  <a:moveTo>
                    <a:pt x="122" y="16"/>
                  </a:moveTo>
                  <a:cubicBezTo>
                    <a:pt x="122" y="16"/>
                    <a:pt x="122" y="16"/>
                    <a:pt x="122" y="15"/>
                  </a:cubicBezTo>
                  <a:cubicBezTo>
                    <a:pt x="123" y="16"/>
                    <a:pt x="123" y="16"/>
                    <a:pt x="124" y="17"/>
                  </a:cubicBezTo>
                  <a:cubicBezTo>
                    <a:pt x="124" y="17"/>
                    <a:pt x="123" y="17"/>
                    <a:pt x="123" y="17"/>
                  </a:cubicBezTo>
                  <a:cubicBezTo>
                    <a:pt x="123" y="17"/>
                    <a:pt x="122" y="16"/>
                    <a:pt x="122" y="16"/>
                  </a:cubicBezTo>
                  <a:close/>
                  <a:moveTo>
                    <a:pt x="125" y="20"/>
                  </a:moveTo>
                  <a:cubicBezTo>
                    <a:pt x="125" y="20"/>
                    <a:pt x="125" y="19"/>
                    <a:pt x="125" y="19"/>
                  </a:cubicBezTo>
                  <a:cubicBezTo>
                    <a:pt x="125" y="19"/>
                    <a:pt x="125" y="19"/>
                    <a:pt x="125" y="20"/>
                  </a:cubicBezTo>
                  <a:cubicBezTo>
                    <a:pt x="125" y="20"/>
                    <a:pt x="125" y="20"/>
                    <a:pt x="125" y="20"/>
                  </a:cubicBezTo>
                  <a:close/>
                  <a:moveTo>
                    <a:pt x="125" y="19"/>
                  </a:moveTo>
                  <a:cubicBezTo>
                    <a:pt x="124" y="19"/>
                    <a:pt x="124" y="18"/>
                    <a:pt x="123" y="17"/>
                  </a:cubicBezTo>
                  <a:cubicBezTo>
                    <a:pt x="124" y="17"/>
                    <a:pt x="124" y="17"/>
                    <a:pt x="124" y="17"/>
                  </a:cubicBezTo>
                  <a:cubicBezTo>
                    <a:pt x="125" y="18"/>
                    <a:pt x="126" y="18"/>
                    <a:pt x="126" y="19"/>
                  </a:cubicBezTo>
                  <a:cubicBezTo>
                    <a:pt x="126" y="19"/>
                    <a:pt x="126" y="19"/>
                    <a:pt x="125" y="19"/>
                  </a:cubicBezTo>
                  <a:cubicBezTo>
                    <a:pt x="125" y="19"/>
                    <a:pt x="125" y="19"/>
                    <a:pt x="125" y="19"/>
                  </a:cubicBezTo>
                  <a:close/>
                  <a:moveTo>
                    <a:pt x="126" y="21"/>
                  </a:moveTo>
                  <a:cubicBezTo>
                    <a:pt x="126" y="21"/>
                    <a:pt x="126" y="21"/>
                    <a:pt x="126" y="21"/>
                  </a:cubicBezTo>
                  <a:cubicBezTo>
                    <a:pt x="126" y="21"/>
                    <a:pt x="126" y="21"/>
                    <a:pt x="126" y="21"/>
                  </a:cubicBezTo>
                  <a:cubicBezTo>
                    <a:pt x="126" y="21"/>
                    <a:pt x="126" y="21"/>
                    <a:pt x="126" y="21"/>
                  </a:cubicBezTo>
                  <a:close/>
                  <a:moveTo>
                    <a:pt x="124" y="17"/>
                  </a:moveTo>
                  <a:cubicBezTo>
                    <a:pt x="125" y="16"/>
                    <a:pt x="126" y="16"/>
                    <a:pt x="126" y="16"/>
                  </a:cubicBezTo>
                  <a:cubicBezTo>
                    <a:pt x="126" y="16"/>
                    <a:pt x="125" y="16"/>
                    <a:pt x="124" y="17"/>
                  </a:cubicBezTo>
                  <a:cubicBezTo>
                    <a:pt x="124" y="16"/>
                    <a:pt x="123" y="16"/>
                    <a:pt x="122" y="15"/>
                  </a:cubicBezTo>
                  <a:cubicBezTo>
                    <a:pt x="123" y="15"/>
                    <a:pt x="124" y="14"/>
                    <a:pt x="124" y="14"/>
                  </a:cubicBezTo>
                  <a:cubicBezTo>
                    <a:pt x="126" y="15"/>
                    <a:pt x="127" y="16"/>
                    <a:pt x="128" y="18"/>
                  </a:cubicBezTo>
                  <a:cubicBezTo>
                    <a:pt x="127" y="18"/>
                    <a:pt x="127" y="18"/>
                    <a:pt x="127" y="19"/>
                  </a:cubicBezTo>
                  <a:cubicBezTo>
                    <a:pt x="126" y="18"/>
                    <a:pt x="125" y="17"/>
                    <a:pt x="124" y="17"/>
                  </a:cubicBezTo>
                  <a:close/>
                  <a:moveTo>
                    <a:pt x="129" y="21"/>
                  </a:moveTo>
                  <a:cubicBezTo>
                    <a:pt x="129" y="21"/>
                    <a:pt x="129" y="21"/>
                    <a:pt x="128" y="21"/>
                  </a:cubicBezTo>
                  <a:cubicBezTo>
                    <a:pt x="128" y="20"/>
                    <a:pt x="128" y="20"/>
                    <a:pt x="128" y="20"/>
                  </a:cubicBezTo>
                  <a:cubicBezTo>
                    <a:pt x="128" y="19"/>
                    <a:pt x="128" y="19"/>
                    <a:pt x="128" y="19"/>
                  </a:cubicBezTo>
                  <a:cubicBezTo>
                    <a:pt x="129" y="20"/>
                    <a:pt x="129" y="20"/>
                    <a:pt x="129" y="21"/>
                  </a:cubicBezTo>
                  <a:cubicBezTo>
                    <a:pt x="129" y="21"/>
                    <a:pt x="129" y="21"/>
                    <a:pt x="129" y="21"/>
                  </a:cubicBezTo>
                  <a:close/>
                  <a:moveTo>
                    <a:pt x="125" y="14"/>
                  </a:moveTo>
                  <a:cubicBezTo>
                    <a:pt x="125" y="13"/>
                    <a:pt x="125" y="13"/>
                    <a:pt x="126" y="13"/>
                  </a:cubicBezTo>
                  <a:cubicBezTo>
                    <a:pt x="127" y="14"/>
                    <a:pt x="129" y="15"/>
                    <a:pt x="131" y="16"/>
                  </a:cubicBezTo>
                  <a:cubicBezTo>
                    <a:pt x="131" y="16"/>
                    <a:pt x="131" y="16"/>
                    <a:pt x="131" y="17"/>
                  </a:cubicBezTo>
                  <a:cubicBezTo>
                    <a:pt x="130" y="17"/>
                    <a:pt x="130" y="17"/>
                    <a:pt x="129" y="17"/>
                  </a:cubicBezTo>
                  <a:cubicBezTo>
                    <a:pt x="128" y="16"/>
                    <a:pt x="127" y="15"/>
                    <a:pt x="125" y="14"/>
                  </a:cubicBezTo>
                  <a:close/>
                  <a:moveTo>
                    <a:pt x="130" y="18"/>
                  </a:moveTo>
                  <a:cubicBezTo>
                    <a:pt x="130" y="18"/>
                    <a:pt x="131" y="17"/>
                    <a:pt x="131" y="17"/>
                  </a:cubicBezTo>
                  <a:cubicBezTo>
                    <a:pt x="132" y="18"/>
                    <a:pt x="132" y="18"/>
                    <a:pt x="132" y="19"/>
                  </a:cubicBezTo>
                  <a:cubicBezTo>
                    <a:pt x="132" y="19"/>
                    <a:pt x="131" y="19"/>
                    <a:pt x="131" y="19"/>
                  </a:cubicBezTo>
                  <a:cubicBezTo>
                    <a:pt x="131" y="19"/>
                    <a:pt x="130" y="19"/>
                    <a:pt x="130" y="18"/>
                  </a:cubicBezTo>
                  <a:close/>
                  <a:moveTo>
                    <a:pt x="132" y="21"/>
                  </a:moveTo>
                  <a:cubicBezTo>
                    <a:pt x="132" y="20"/>
                    <a:pt x="132" y="20"/>
                    <a:pt x="133" y="20"/>
                  </a:cubicBezTo>
                  <a:cubicBezTo>
                    <a:pt x="133" y="20"/>
                    <a:pt x="133" y="21"/>
                    <a:pt x="133" y="21"/>
                  </a:cubicBezTo>
                  <a:cubicBezTo>
                    <a:pt x="132" y="21"/>
                    <a:pt x="132" y="21"/>
                    <a:pt x="132" y="21"/>
                  </a:cubicBezTo>
                  <a:cubicBezTo>
                    <a:pt x="132" y="21"/>
                    <a:pt x="132" y="21"/>
                    <a:pt x="132" y="21"/>
                  </a:cubicBezTo>
                  <a:close/>
                  <a:moveTo>
                    <a:pt x="132" y="21"/>
                  </a:moveTo>
                  <a:cubicBezTo>
                    <a:pt x="132" y="21"/>
                    <a:pt x="133" y="21"/>
                    <a:pt x="133" y="21"/>
                  </a:cubicBezTo>
                  <a:cubicBezTo>
                    <a:pt x="133" y="21"/>
                    <a:pt x="133" y="21"/>
                    <a:pt x="133" y="21"/>
                  </a:cubicBezTo>
                  <a:cubicBezTo>
                    <a:pt x="133" y="21"/>
                    <a:pt x="132" y="21"/>
                    <a:pt x="132" y="21"/>
                  </a:cubicBezTo>
                  <a:cubicBezTo>
                    <a:pt x="132" y="21"/>
                    <a:pt x="132" y="21"/>
                    <a:pt x="132" y="21"/>
                  </a:cubicBezTo>
                  <a:close/>
                  <a:moveTo>
                    <a:pt x="132" y="22"/>
                  </a:moveTo>
                  <a:cubicBezTo>
                    <a:pt x="132" y="21"/>
                    <a:pt x="132" y="21"/>
                    <a:pt x="132" y="21"/>
                  </a:cubicBezTo>
                  <a:cubicBezTo>
                    <a:pt x="132" y="21"/>
                    <a:pt x="132" y="21"/>
                    <a:pt x="133" y="22"/>
                  </a:cubicBezTo>
                  <a:cubicBezTo>
                    <a:pt x="132" y="22"/>
                    <a:pt x="132" y="22"/>
                    <a:pt x="132" y="22"/>
                  </a:cubicBezTo>
                  <a:close/>
                  <a:moveTo>
                    <a:pt x="133" y="23"/>
                  </a:moveTo>
                  <a:cubicBezTo>
                    <a:pt x="133" y="23"/>
                    <a:pt x="133" y="23"/>
                    <a:pt x="133" y="22"/>
                  </a:cubicBezTo>
                  <a:cubicBezTo>
                    <a:pt x="133" y="22"/>
                    <a:pt x="133" y="22"/>
                    <a:pt x="133" y="22"/>
                  </a:cubicBezTo>
                  <a:cubicBezTo>
                    <a:pt x="133" y="22"/>
                    <a:pt x="133" y="23"/>
                    <a:pt x="133" y="23"/>
                  </a:cubicBezTo>
                  <a:cubicBezTo>
                    <a:pt x="133" y="23"/>
                    <a:pt x="133" y="23"/>
                    <a:pt x="133" y="23"/>
                  </a:cubicBezTo>
                  <a:close/>
                  <a:moveTo>
                    <a:pt x="135" y="17"/>
                  </a:moveTo>
                  <a:cubicBezTo>
                    <a:pt x="134" y="17"/>
                    <a:pt x="134" y="17"/>
                    <a:pt x="134" y="17"/>
                  </a:cubicBezTo>
                  <a:cubicBezTo>
                    <a:pt x="134" y="17"/>
                    <a:pt x="134" y="17"/>
                    <a:pt x="134" y="16"/>
                  </a:cubicBezTo>
                  <a:cubicBezTo>
                    <a:pt x="134" y="16"/>
                    <a:pt x="134" y="16"/>
                    <a:pt x="135" y="16"/>
                  </a:cubicBezTo>
                  <a:cubicBezTo>
                    <a:pt x="135" y="17"/>
                    <a:pt x="135" y="17"/>
                    <a:pt x="135" y="17"/>
                  </a:cubicBezTo>
                  <a:close/>
                  <a:moveTo>
                    <a:pt x="127" y="8"/>
                  </a:moveTo>
                  <a:cubicBezTo>
                    <a:pt x="131" y="11"/>
                    <a:pt x="134" y="13"/>
                    <a:pt x="134" y="15"/>
                  </a:cubicBezTo>
                  <a:cubicBezTo>
                    <a:pt x="133" y="15"/>
                    <a:pt x="133" y="15"/>
                    <a:pt x="133" y="15"/>
                  </a:cubicBezTo>
                  <a:cubicBezTo>
                    <a:pt x="133" y="15"/>
                    <a:pt x="134" y="15"/>
                    <a:pt x="134" y="15"/>
                  </a:cubicBezTo>
                  <a:cubicBezTo>
                    <a:pt x="134" y="16"/>
                    <a:pt x="134" y="16"/>
                    <a:pt x="135" y="16"/>
                  </a:cubicBezTo>
                  <a:cubicBezTo>
                    <a:pt x="134" y="16"/>
                    <a:pt x="134" y="16"/>
                    <a:pt x="133" y="16"/>
                  </a:cubicBezTo>
                  <a:cubicBezTo>
                    <a:pt x="132" y="14"/>
                    <a:pt x="129" y="12"/>
                    <a:pt x="126" y="9"/>
                  </a:cubicBezTo>
                  <a:cubicBezTo>
                    <a:pt x="126" y="9"/>
                    <a:pt x="127" y="9"/>
                    <a:pt x="127" y="8"/>
                  </a:cubicBezTo>
                  <a:close/>
                  <a:moveTo>
                    <a:pt x="126" y="8"/>
                  </a:moveTo>
                  <a:cubicBezTo>
                    <a:pt x="126" y="8"/>
                    <a:pt x="126" y="8"/>
                    <a:pt x="127" y="8"/>
                  </a:cubicBezTo>
                  <a:cubicBezTo>
                    <a:pt x="126" y="8"/>
                    <a:pt x="125" y="9"/>
                    <a:pt x="125" y="9"/>
                  </a:cubicBezTo>
                  <a:cubicBezTo>
                    <a:pt x="125" y="9"/>
                    <a:pt x="124" y="8"/>
                    <a:pt x="124" y="8"/>
                  </a:cubicBezTo>
                  <a:cubicBezTo>
                    <a:pt x="125" y="8"/>
                    <a:pt x="125" y="8"/>
                    <a:pt x="126" y="8"/>
                  </a:cubicBezTo>
                  <a:close/>
                  <a:moveTo>
                    <a:pt x="123" y="8"/>
                  </a:moveTo>
                  <a:cubicBezTo>
                    <a:pt x="123" y="9"/>
                    <a:pt x="124" y="9"/>
                    <a:pt x="124" y="9"/>
                  </a:cubicBezTo>
                  <a:cubicBezTo>
                    <a:pt x="122" y="10"/>
                    <a:pt x="120" y="12"/>
                    <a:pt x="118" y="13"/>
                  </a:cubicBezTo>
                  <a:cubicBezTo>
                    <a:pt x="118" y="12"/>
                    <a:pt x="117" y="12"/>
                    <a:pt x="116" y="12"/>
                  </a:cubicBezTo>
                  <a:cubicBezTo>
                    <a:pt x="118" y="10"/>
                    <a:pt x="121" y="9"/>
                    <a:pt x="123" y="8"/>
                  </a:cubicBezTo>
                  <a:close/>
                  <a:moveTo>
                    <a:pt x="116" y="12"/>
                  </a:moveTo>
                  <a:cubicBezTo>
                    <a:pt x="116" y="12"/>
                    <a:pt x="117" y="13"/>
                    <a:pt x="117" y="13"/>
                  </a:cubicBezTo>
                  <a:cubicBezTo>
                    <a:pt x="117" y="14"/>
                    <a:pt x="116" y="14"/>
                    <a:pt x="116" y="15"/>
                  </a:cubicBezTo>
                  <a:cubicBezTo>
                    <a:pt x="115" y="14"/>
                    <a:pt x="114" y="14"/>
                    <a:pt x="114" y="14"/>
                  </a:cubicBezTo>
                  <a:cubicBezTo>
                    <a:pt x="115" y="13"/>
                    <a:pt x="115" y="12"/>
                    <a:pt x="116" y="12"/>
                  </a:cubicBezTo>
                  <a:close/>
                  <a:moveTo>
                    <a:pt x="114" y="14"/>
                  </a:moveTo>
                  <a:cubicBezTo>
                    <a:pt x="115" y="14"/>
                    <a:pt x="115" y="14"/>
                    <a:pt x="115" y="15"/>
                  </a:cubicBezTo>
                  <a:cubicBezTo>
                    <a:pt x="114" y="16"/>
                    <a:pt x="113" y="17"/>
                    <a:pt x="113" y="18"/>
                  </a:cubicBezTo>
                  <a:cubicBezTo>
                    <a:pt x="112" y="18"/>
                    <a:pt x="112" y="17"/>
                    <a:pt x="112" y="17"/>
                  </a:cubicBezTo>
                  <a:cubicBezTo>
                    <a:pt x="112" y="16"/>
                    <a:pt x="113" y="15"/>
                    <a:pt x="114" y="14"/>
                  </a:cubicBezTo>
                  <a:close/>
                  <a:moveTo>
                    <a:pt x="112" y="18"/>
                  </a:moveTo>
                  <a:cubicBezTo>
                    <a:pt x="112" y="18"/>
                    <a:pt x="112" y="18"/>
                    <a:pt x="112" y="19"/>
                  </a:cubicBezTo>
                  <a:cubicBezTo>
                    <a:pt x="112" y="19"/>
                    <a:pt x="111" y="20"/>
                    <a:pt x="111" y="20"/>
                  </a:cubicBezTo>
                  <a:cubicBezTo>
                    <a:pt x="111" y="19"/>
                    <a:pt x="111" y="19"/>
                    <a:pt x="112" y="18"/>
                  </a:cubicBezTo>
                  <a:close/>
                  <a:moveTo>
                    <a:pt x="109" y="16"/>
                  </a:moveTo>
                  <a:cubicBezTo>
                    <a:pt x="109" y="16"/>
                    <a:pt x="109" y="16"/>
                    <a:pt x="110" y="16"/>
                  </a:cubicBezTo>
                  <a:cubicBezTo>
                    <a:pt x="109" y="17"/>
                    <a:pt x="109" y="18"/>
                    <a:pt x="109" y="18"/>
                  </a:cubicBezTo>
                  <a:cubicBezTo>
                    <a:pt x="109" y="18"/>
                    <a:pt x="109" y="18"/>
                    <a:pt x="109" y="18"/>
                  </a:cubicBezTo>
                  <a:cubicBezTo>
                    <a:pt x="109" y="17"/>
                    <a:pt x="109" y="16"/>
                    <a:pt x="109" y="16"/>
                  </a:cubicBezTo>
                  <a:close/>
                  <a:moveTo>
                    <a:pt x="106" y="17"/>
                  </a:moveTo>
                  <a:cubicBezTo>
                    <a:pt x="105" y="18"/>
                    <a:pt x="105" y="18"/>
                    <a:pt x="105" y="18"/>
                  </a:cubicBezTo>
                  <a:cubicBezTo>
                    <a:pt x="105" y="17"/>
                    <a:pt x="104" y="16"/>
                    <a:pt x="104" y="16"/>
                  </a:cubicBezTo>
                  <a:cubicBezTo>
                    <a:pt x="105" y="16"/>
                    <a:pt x="105" y="16"/>
                    <a:pt x="106" y="17"/>
                  </a:cubicBezTo>
                  <a:close/>
                  <a:moveTo>
                    <a:pt x="67" y="21"/>
                  </a:moveTo>
                  <a:cubicBezTo>
                    <a:pt x="67" y="19"/>
                    <a:pt x="67" y="17"/>
                    <a:pt x="68" y="16"/>
                  </a:cubicBezTo>
                  <a:cubicBezTo>
                    <a:pt x="68" y="16"/>
                    <a:pt x="69" y="17"/>
                    <a:pt x="69" y="17"/>
                  </a:cubicBezTo>
                  <a:cubicBezTo>
                    <a:pt x="67" y="19"/>
                    <a:pt x="67" y="21"/>
                    <a:pt x="67" y="21"/>
                  </a:cubicBezTo>
                  <a:close/>
                  <a:moveTo>
                    <a:pt x="80" y="20"/>
                  </a:moveTo>
                  <a:cubicBezTo>
                    <a:pt x="79" y="21"/>
                    <a:pt x="78" y="22"/>
                    <a:pt x="77" y="23"/>
                  </a:cubicBezTo>
                  <a:cubicBezTo>
                    <a:pt x="77" y="23"/>
                    <a:pt x="76" y="23"/>
                    <a:pt x="76" y="23"/>
                  </a:cubicBezTo>
                  <a:cubicBezTo>
                    <a:pt x="76" y="23"/>
                    <a:pt x="76" y="23"/>
                    <a:pt x="76" y="23"/>
                  </a:cubicBezTo>
                  <a:cubicBezTo>
                    <a:pt x="77" y="19"/>
                    <a:pt x="80" y="17"/>
                    <a:pt x="84" y="15"/>
                  </a:cubicBezTo>
                  <a:cubicBezTo>
                    <a:pt x="84" y="15"/>
                    <a:pt x="84" y="16"/>
                    <a:pt x="85" y="17"/>
                  </a:cubicBezTo>
                  <a:cubicBezTo>
                    <a:pt x="84" y="17"/>
                    <a:pt x="84" y="17"/>
                    <a:pt x="83" y="18"/>
                  </a:cubicBezTo>
                  <a:cubicBezTo>
                    <a:pt x="83" y="17"/>
                    <a:pt x="82" y="17"/>
                    <a:pt x="82" y="16"/>
                  </a:cubicBezTo>
                  <a:cubicBezTo>
                    <a:pt x="82" y="16"/>
                    <a:pt x="83" y="17"/>
                    <a:pt x="83" y="18"/>
                  </a:cubicBezTo>
                  <a:cubicBezTo>
                    <a:pt x="82" y="18"/>
                    <a:pt x="81" y="19"/>
                    <a:pt x="80" y="20"/>
                  </a:cubicBezTo>
                  <a:cubicBezTo>
                    <a:pt x="80" y="20"/>
                    <a:pt x="79" y="19"/>
                    <a:pt x="79" y="19"/>
                  </a:cubicBezTo>
                  <a:cubicBezTo>
                    <a:pt x="79" y="20"/>
                    <a:pt x="80" y="20"/>
                    <a:pt x="80" y="20"/>
                  </a:cubicBezTo>
                  <a:close/>
                  <a:moveTo>
                    <a:pt x="84" y="15"/>
                  </a:moveTo>
                  <a:cubicBezTo>
                    <a:pt x="84" y="15"/>
                    <a:pt x="84" y="15"/>
                    <a:pt x="84" y="15"/>
                  </a:cubicBezTo>
                  <a:cubicBezTo>
                    <a:pt x="85" y="15"/>
                    <a:pt x="86" y="15"/>
                    <a:pt x="86" y="16"/>
                  </a:cubicBezTo>
                  <a:cubicBezTo>
                    <a:pt x="86" y="16"/>
                    <a:pt x="86" y="16"/>
                    <a:pt x="85" y="16"/>
                  </a:cubicBezTo>
                  <a:cubicBezTo>
                    <a:pt x="85" y="16"/>
                    <a:pt x="85" y="15"/>
                    <a:pt x="84" y="15"/>
                  </a:cubicBezTo>
                  <a:close/>
                  <a:moveTo>
                    <a:pt x="81" y="23"/>
                  </a:moveTo>
                  <a:cubicBezTo>
                    <a:pt x="81" y="23"/>
                    <a:pt x="81" y="23"/>
                    <a:pt x="81" y="23"/>
                  </a:cubicBezTo>
                  <a:cubicBezTo>
                    <a:pt x="81" y="23"/>
                    <a:pt x="81" y="23"/>
                    <a:pt x="81" y="23"/>
                  </a:cubicBezTo>
                  <a:cubicBezTo>
                    <a:pt x="81" y="23"/>
                    <a:pt x="81" y="23"/>
                    <a:pt x="81" y="23"/>
                  </a:cubicBezTo>
                  <a:cubicBezTo>
                    <a:pt x="81" y="23"/>
                    <a:pt x="81" y="23"/>
                    <a:pt x="81" y="23"/>
                  </a:cubicBezTo>
                  <a:close/>
                  <a:moveTo>
                    <a:pt x="82" y="22"/>
                  </a:moveTo>
                  <a:cubicBezTo>
                    <a:pt x="82" y="22"/>
                    <a:pt x="82" y="22"/>
                    <a:pt x="82" y="22"/>
                  </a:cubicBezTo>
                  <a:cubicBezTo>
                    <a:pt x="82" y="22"/>
                    <a:pt x="81" y="22"/>
                    <a:pt x="81" y="22"/>
                  </a:cubicBezTo>
                  <a:cubicBezTo>
                    <a:pt x="81" y="22"/>
                    <a:pt x="82" y="21"/>
                    <a:pt x="82" y="21"/>
                  </a:cubicBezTo>
                  <a:cubicBezTo>
                    <a:pt x="82" y="21"/>
                    <a:pt x="83" y="21"/>
                    <a:pt x="83" y="22"/>
                  </a:cubicBezTo>
                  <a:cubicBezTo>
                    <a:pt x="83" y="22"/>
                    <a:pt x="83" y="22"/>
                    <a:pt x="82" y="22"/>
                  </a:cubicBezTo>
                  <a:close/>
                  <a:moveTo>
                    <a:pt x="83" y="21"/>
                  </a:moveTo>
                  <a:cubicBezTo>
                    <a:pt x="83" y="21"/>
                    <a:pt x="83" y="21"/>
                    <a:pt x="82" y="21"/>
                  </a:cubicBezTo>
                  <a:cubicBezTo>
                    <a:pt x="83" y="20"/>
                    <a:pt x="83" y="20"/>
                    <a:pt x="84" y="19"/>
                  </a:cubicBezTo>
                  <a:cubicBezTo>
                    <a:pt x="84" y="20"/>
                    <a:pt x="84" y="21"/>
                    <a:pt x="83" y="21"/>
                  </a:cubicBezTo>
                  <a:close/>
                  <a:moveTo>
                    <a:pt x="86" y="21"/>
                  </a:moveTo>
                  <a:cubicBezTo>
                    <a:pt x="86" y="21"/>
                    <a:pt x="86" y="21"/>
                    <a:pt x="85" y="21"/>
                  </a:cubicBezTo>
                  <a:cubicBezTo>
                    <a:pt x="85" y="20"/>
                    <a:pt x="85" y="20"/>
                    <a:pt x="84" y="19"/>
                  </a:cubicBezTo>
                  <a:cubicBezTo>
                    <a:pt x="85" y="18"/>
                    <a:pt x="85" y="18"/>
                    <a:pt x="85" y="18"/>
                  </a:cubicBezTo>
                  <a:cubicBezTo>
                    <a:pt x="86" y="19"/>
                    <a:pt x="86" y="20"/>
                    <a:pt x="86" y="21"/>
                  </a:cubicBezTo>
                  <a:close/>
                  <a:moveTo>
                    <a:pt x="86" y="17"/>
                  </a:moveTo>
                  <a:cubicBezTo>
                    <a:pt x="87" y="17"/>
                    <a:pt x="87" y="16"/>
                    <a:pt x="88" y="16"/>
                  </a:cubicBezTo>
                  <a:cubicBezTo>
                    <a:pt x="88" y="17"/>
                    <a:pt x="89" y="17"/>
                    <a:pt x="89" y="17"/>
                  </a:cubicBezTo>
                  <a:cubicBezTo>
                    <a:pt x="90" y="18"/>
                    <a:pt x="90" y="18"/>
                    <a:pt x="90" y="18"/>
                  </a:cubicBezTo>
                  <a:cubicBezTo>
                    <a:pt x="89" y="19"/>
                    <a:pt x="88" y="19"/>
                    <a:pt x="88" y="19"/>
                  </a:cubicBezTo>
                  <a:cubicBezTo>
                    <a:pt x="87" y="19"/>
                    <a:pt x="87" y="18"/>
                    <a:pt x="86" y="17"/>
                  </a:cubicBezTo>
                  <a:close/>
                  <a:moveTo>
                    <a:pt x="88" y="22"/>
                  </a:moveTo>
                  <a:cubicBezTo>
                    <a:pt x="88" y="22"/>
                    <a:pt x="88" y="22"/>
                    <a:pt x="88" y="21"/>
                  </a:cubicBezTo>
                  <a:cubicBezTo>
                    <a:pt x="88" y="21"/>
                    <a:pt x="89" y="21"/>
                    <a:pt x="89" y="21"/>
                  </a:cubicBezTo>
                  <a:cubicBezTo>
                    <a:pt x="89" y="21"/>
                    <a:pt x="89" y="22"/>
                    <a:pt x="88" y="22"/>
                  </a:cubicBezTo>
                  <a:close/>
                  <a:moveTo>
                    <a:pt x="89" y="21"/>
                  </a:moveTo>
                  <a:cubicBezTo>
                    <a:pt x="89" y="21"/>
                    <a:pt x="88" y="21"/>
                    <a:pt x="88" y="21"/>
                  </a:cubicBezTo>
                  <a:cubicBezTo>
                    <a:pt x="88" y="21"/>
                    <a:pt x="88" y="20"/>
                    <a:pt x="88" y="20"/>
                  </a:cubicBezTo>
                  <a:cubicBezTo>
                    <a:pt x="89" y="20"/>
                    <a:pt x="89" y="19"/>
                    <a:pt x="90" y="19"/>
                  </a:cubicBezTo>
                  <a:cubicBezTo>
                    <a:pt x="90" y="19"/>
                    <a:pt x="90" y="19"/>
                    <a:pt x="90" y="19"/>
                  </a:cubicBezTo>
                  <a:cubicBezTo>
                    <a:pt x="90" y="19"/>
                    <a:pt x="89" y="20"/>
                    <a:pt x="89" y="21"/>
                  </a:cubicBezTo>
                  <a:close/>
                  <a:moveTo>
                    <a:pt x="93" y="19"/>
                  </a:moveTo>
                  <a:cubicBezTo>
                    <a:pt x="93" y="19"/>
                    <a:pt x="93" y="19"/>
                    <a:pt x="92" y="18"/>
                  </a:cubicBezTo>
                  <a:cubicBezTo>
                    <a:pt x="92" y="17"/>
                    <a:pt x="91" y="16"/>
                    <a:pt x="90" y="15"/>
                  </a:cubicBezTo>
                  <a:cubicBezTo>
                    <a:pt x="90" y="15"/>
                    <a:pt x="90" y="15"/>
                    <a:pt x="90" y="14"/>
                  </a:cubicBezTo>
                  <a:cubicBezTo>
                    <a:pt x="92" y="15"/>
                    <a:pt x="94" y="17"/>
                    <a:pt x="93" y="19"/>
                  </a:cubicBezTo>
                  <a:close/>
                  <a:moveTo>
                    <a:pt x="92" y="15"/>
                  </a:moveTo>
                  <a:cubicBezTo>
                    <a:pt x="93" y="16"/>
                    <a:pt x="95" y="17"/>
                    <a:pt x="96" y="18"/>
                  </a:cubicBezTo>
                  <a:cubicBezTo>
                    <a:pt x="96" y="18"/>
                    <a:pt x="96" y="18"/>
                    <a:pt x="96" y="19"/>
                  </a:cubicBezTo>
                  <a:cubicBezTo>
                    <a:pt x="95" y="18"/>
                    <a:pt x="95" y="18"/>
                    <a:pt x="95" y="18"/>
                  </a:cubicBezTo>
                  <a:cubicBezTo>
                    <a:pt x="94" y="17"/>
                    <a:pt x="94" y="16"/>
                    <a:pt x="92" y="15"/>
                  </a:cubicBezTo>
                  <a:close/>
                  <a:moveTo>
                    <a:pt x="96" y="20"/>
                  </a:moveTo>
                  <a:cubicBezTo>
                    <a:pt x="96" y="20"/>
                    <a:pt x="96" y="20"/>
                    <a:pt x="96" y="20"/>
                  </a:cubicBezTo>
                  <a:cubicBezTo>
                    <a:pt x="96" y="20"/>
                    <a:pt x="95" y="19"/>
                    <a:pt x="95" y="18"/>
                  </a:cubicBezTo>
                  <a:cubicBezTo>
                    <a:pt x="95" y="19"/>
                    <a:pt x="96" y="19"/>
                    <a:pt x="96" y="19"/>
                  </a:cubicBezTo>
                  <a:cubicBezTo>
                    <a:pt x="96" y="19"/>
                    <a:pt x="96" y="20"/>
                    <a:pt x="96" y="20"/>
                  </a:cubicBezTo>
                  <a:close/>
                  <a:moveTo>
                    <a:pt x="99" y="10"/>
                  </a:moveTo>
                  <a:cubicBezTo>
                    <a:pt x="100" y="11"/>
                    <a:pt x="101" y="12"/>
                    <a:pt x="101" y="13"/>
                  </a:cubicBezTo>
                  <a:cubicBezTo>
                    <a:pt x="100" y="12"/>
                    <a:pt x="99" y="11"/>
                    <a:pt x="97" y="11"/>
                  </a:cubicBezTo>
                  <a:cubicBezTo>
                    <a:pt x="98" y="10"/>
                    <a:pt x="98" y="10"/>
                    <a:pt x="99" y="10"/>
                  </a:cubicBezTo>
                  <a:close/>
                  <a:moveTo>
                    <a:pt x="101" y="14"/>
                  </a:moveTo>
                  <a:cubicBezTo>
                    <a:pt x="102" y="15"/>
                    <a:pt x="102" y="15"/>
                    <a:pt x="102" y="16"/>
                  </a:cubicBezTo>
                  <a:cubicBezTo>
                    <a:pt x="101" y="15"/>
                    <a:pt x="99" y="13"/>
                    <a:pt x="97" y="11"/>
                  </a:cubicBezTo>
                  <a:cubicBezTo>
                    <a:pt x="98" y="12"/>
                    <a:pt x="100" y="13"/>
                    <a:pt x="101" y="14"/>
                  </a:cubicBezTo>
                  <a:close/>
                  <a:moveTo>
                    <a:pt x="96" y="12"/>
                  </a:moveTo>
                  <a:cubicBezTo>
                    <a:pt x="98" y="14"/>
                    <a:pt x="100" y="17"/>
                    <a:pt x="100" y="20"/>
                  </a:cubicBezTo>
                  <a:cubicBezTo>
                    <a:pt x="100" y="20"/>
                    <a:pt x="99" y="20"/>
                    <a:pt x="99" y="20"/>
                  </a:cubicBezTo>
                  <a:cubicBezTo>
                    <a:pt x="98" y="18"/>
                    <a:pt x="97" y="15"/>
                    <a:pt x="93" y="13"/>
                  </a:cubicBezTo>
                  <a:cubicBezTo>
                    <a:pt x="94" y="12"/>
                    <a:pt x="95" y="12"/>
                    <a:pt x="96" y="12"/>
                  </a:cubicBezTo>
                  <a:close/>
                  <a:moveTo>
                    <a:pt x="92" y="13"/>
                  </a:moveTo>
                  <a:cubicBezTo>
                    <a:pt x="94" y="14"/>
                    <a:pt x="95" y="15"/>
                    <a:pt x="95" y="17"/>
                  </a:cubicBezTo>
                  <a:cubicBezTo>
                    <a:pt x="93" y="16"/>
                    <a:pt x="92" y="15"/>
                    <a:pt x="91" y="14"/>
                  </a:cubicBezTo>
                  <a:cubicBezTo>
                    <a:pt x="91" y="14"/>
                    <a:pt x="91" y="14"/>
                    <a:pt x="90" y="14"/>
                  </a:cubicBezTo>
                  <a:cubicBezTo>
                    <a:pt x="91" y="14"/>
                    <a:pt x="92" y="14"/>
                    <a:pt x="92" y="13"/>
                  </a:cubicBezTo>
                  <a:close/>
                  <a:moveTo>
                    <a:pt x="92" y="12"/>
                  </a:moveTo>
                  <a:cubicBezTo>
                    <a:pt x="92" y="12"/>
                    <a:pt x="92" y="12"/>
                    <a:pt x="92" y="13"/>
                  </a:cubicBezTo>
                  <a:cubicBezTo>
                    <a:pt x="91" y="13"/>
                    <a:pt x="90" y="13"/>
                    <a:pt x="90" y="14"/>
                  </a:cubicBezTo>
                  <a:cubicBezTo>
                    <a:pt x="89" y="14"/>
                    <a:pt x="89" y="14"/>
                    <a:pt x="89" y="13"/>
                  </a:cubicBezTo>
                  <a:cubicBezTo>
                    <a:pt x="89" y="13"/>
                    <a:pt x="89" y="14"/>
                    <a:pt x="90" y="14"/>
                  </a:cubicBezTo>
                  <a:cubicBezTo>
                    <a:pt x="89" y="14"/>
                    <a:pt x="89" y="14"/>
                    <a:pt x="89" y="14"/>
                  </a:cubicBezTo>
                  <a:cubicBezTo>
                    <a:pt x="89" y="14"/>
                    <a:pt x="88" y="14"/>
                    <a:pt x="88" y="13"/>
                  </a:cubicBezTo>
                  <a:cubicBezTo>
                    <a:pt x="89" y="13"/>
                    <a:pt x="91" y="12"/>
                    <a:pt x="92" y="12"/>
                  </a:cubicBezTo>
                  <a:close/>
                  <a:moveTo>
                    <a:pt x="88" y="16"/>
                  </a:moveTo>
                  <a:cubicBezTo>
                    <a:pt x="89" y="16"/>
                    <a:pt x="89" y="16"/>
                    <a:pt x="89" y="17"/>
                  </a:cubicBezTo>
                  <a:cubicBezTo>
                    <a:pt x="89" y="16"/>
                    <a:pt x="88" y="16"/>
                    <a:pt x="88" y="16"/>
                  </a:cubicBezTo>
                  <a:cubicBezTo>
                    <a:pt x="88" y="16"/>
                    <a:pt x="88" y="16"/>
                    <a:pt x="88" y="16"/>
                  </a:cubicBezTo>
                  <a:close/>
                  <a:moveTo>
                    <a:pt x="88" y="15"/>
                  </a:moveTo>
                  <a:cubicBezTo>
                    <a:pt x="87" y="15"/>
                    <a:pt x="87" y="15"/>
                    <a:pt x="87" y="15"/>
                  </a:cubicBezTo>
                  <a:cubicBezTo>
                    <a:pt x="86" y="15"/>
                    <a:pt x="85" y="15"/>
                    <a:pt x="85" y="15"/>
                  </a:cubicBezTo>
                  <a:cubicBezTo>
                    <a:pt x="85" y="14"/>
                    <a:pt x="86" y="14"/>
                    <a:pt x="87" y="14"/>
                  </a:cubicBezTo>
                  <a:cubicBezTo>
                    <a:pt x="87" y="14"/>
                    <a:pt x="87" y="14"/>
                    <a:pt x="88" y="15"/>
                  </a:cubicBezTo>
                  <a:close/>
                  <a:moveTo>
                    <a:pt x="86" y="13"/>
                  </a:moveTo>
                  <a:cubicBezTo>
                    <a:pt x="85" y="14"/>
                    <a:pt x="84" y="14"/>
                    <a:pt x="84" y="14"/>
                  </a:cubicBezTo>
                  <a:cubicBezTo>
                    <a:pt x="83" y="14"/>
                    <a:pt x="83" y="14"/>
                    <a:pt x="83" y="14"/>
                  </a:cubicBezTo>
                  <a:cubicBezTo>
                    <a:pt x="83" y="14"/>
                    <a:pt x="83" y="14"/>
                    <a:pt x="84" y="14"/>
                  </a:cubicBezTo>
                  <a:cubicBezTo>
                    <a:pt x="83" y="14"/>
                    <a:pt x="83" y="14"/>
                    <a:pt x="83" y="14"/>
                  </a:cubicBezTo>
                  <a:cubicBezTo>
                    <a:pt x="83" y="14"/>
                    <a:pt x="83" y="14"/>
                    <a:pt x="83" y="14"/>
                  </a:cubicBezTo>
                  <a:cubicBezTo>
                    <a:pt x="83" y="14"/>
                    <a:pt x="83" y="14"/>
                    <a:pt x="83" y="14"/>
                  </a:cubicBezTo>
                  <a:cubicBezTo>
                    <a:pt x="78" y="16"/>
                    <a:pt x="75" y="19"/>
                    <a:pt x="74" y="21"/>
                  </a:cubicBezTo>
                  <a:cubicBezTo>
                    <a:pt x="71" y="18"/>
                    <a:pt x="78" y="14"/>
                    <a:pt x="78" y="14"/>
                  </a:cubicBezTo>
                  <a:cubicBezTo>
                    <a:pt x="74" y="16"/>
                    <a:pt x="72" y="18"/>
                    <a:pt x="71" y="19"/>
                  </a:cubicBezTo>
                  <a:cubicBezTo>
                    <a:pt x="71" y="19"/>
                    <a:pt x="71" y="19"/>
                    <a:pt x="71" y="18"/>
                  </a:cubicBezTo>
                  <a:cubicBezTo>
                    <a:pt x="72" y="14"/>
                    <a:pt x="78" y="11"/>
                    <a:pt x="78" y="11"/>
                  </a:cubicBezTo>
                  <a:cubicBezTo>
                    <a:pt x="74" y="13"/>
                    <a:pt x="71" y="15"/>
                    <a:pt x="70" y="17"/>
                  </a:cubicBezTo>
                  <a:cubicBezTo>
                    <a:pt x="69" y="16"/>
                    <a:pt x="69" y="16"/>
                    <a:pt x="69" y="15"/>
                  </a:cubicBezTo>
                  <a:cubicBezTo>
                    <a:pt x="71" y="11"/>
                    <a:pt x="75" y="9"/>
                    <a:pt x="79" y="8"/>
                  </a:cubicBezTo>
                  <a:cubicBezTo>
                    <a:pt x="82" y="10"/>
                    <a:pt x="85" y="12"/>
                    <a:pt x="86" y="13"/>
                  </a:cubicBezTo>
                  <a:close/>
                  <a:moveTo>
                    <a:pt x="77" y="7"/>
                  </a:moveTo>
                  <a:cubicBezTo>
                    <a:pt x="78" y="7"/>
                    <a:pt x="78" y="7"/>
                    <a:pt x="79" y="7"/>
                  </a:cubicBezTo>
                  <a:cubicBezTo>
                    <a:pt x="73" y="10"/>
                    <a:pt x="69" y="12"/>
                    <a:pt x="67" y="14"/>
                  </a:cubicBezTo>
                  <a:cubicBezTo>
                    <a:pt x="66" y="13"/>
                    <a:pt x="66" y="13"/>
                    <a:pt x="66" y="13"/>
                  </a:cubicBezTo>
                  <a:cubicBezTo>
                    <a:pt x="69" y="9"/>
                    <a:pt x="74" y="7"/>
                    <a:pt x="77" y="7"/>
                  </a:cubicBezTo>
                  <a:close/>
                  <a:moveTo>
                    <a:pt x="65" y="13"/>
                  </a:moveTo>
                  <a:cubicBezTo>
                    <a:pt x="66" y="13"/>
                    <a:pt x="66" y="13"/>
                    <a:pt x="66" y="14"/>
                  </a:cubicBezTo>
                  <a:cubicBezTo>
                    <a:pt x="65" y="15"/>
                    <a:pt x="64" y="16"/>
                    <a:pt x="64" y="17"/>
                  </a:cubicBezTo>
                  <a:cubicBezTo>
                    <a:pt x="64" y="15"/>
                    <a:pt x="65" y="14"/>
                    <a:pt x="65" y="13"/>
                  </a:cubicBezTo>
                  <a:close/>
                  <a:moveTo>
                    <a:pt x="62" y="15"/>
                  </a:moveTo>
                  <a:cubicBezTo>
                    <a:pt x="61" y="15"/>
                    <a:pt x="61" y="15"/>
                    <a:pt x="61" y="16"/>
                  </a:cubicBezTo>
                  <a:cubicBezTo>
                    <a:pt x="61" y="16"/>
                    <a:pt x="61" y="16"/>
                    <a:pt x="61" y="15"/>
                  </a:cubicBezTo>
                  <a:cubicBezTo>
                    <a:pt x="61" y="15"/>
                    <a:pt x="61" y="15"/>
                    <a:pt x="61" y="15"/>
                  </a:cubicBezTo>
                  <a:cubicBezTo>
                    <a:pt x="61" y="15"/>
                    <a:pt x="61" y="15"/>
                    <a:pt x="62" y="15"/>
                  </a:cubicBezTo>
                  <a:close/>
                  <a:moveTo>
                    <a:pt x="61" y="16"/>
                  </a:moveTo>
                  <a:cubicBezTo>
                    <a:pt x="61" y="17"/>
                    <a:pt x="61" y="17"/>
                    <a:pt x="61" y="17"/>
                  </a:cubicBezTo>
                  <a:cubicBezTo>
                    <a:pt x="61" y="17"/>
                    <a:pt x="61" y="17"/>
                    <a:pt x="61" y="17"/>
                  </a:cubicBezTo>
                  <a:cubicBezTo>
                    <a:pt x="61" y="17"/>
                    <a:pt x="61" y="17"/>
                    <a:pt x="61" y="16"/>
                  </a:cubicBezTo>
                  <a:close/>
                  <a:moveTo>
                    <a:pt x="34" y="18"/>
                  </a:moveTo>
                  <a:cubicBezTo>
                    <a:pt x="34" y="18"/>
                    <a:pt x="34" y="18"/>
                    <a:pt x="34" y="18"/>
                  </a:cubicBezTo>
                  <a:cubicBezTo>
                    <a:pt x="34" y="17"/>
                    <a:pt x="34" y="17"/>
                    <a:pt x="34" y="16"/>
                  </a:cubicBezTo>
                  <a:cubicBezTo>
                    <a:pt x="35" y="16"/>
                    <a:pt x="35" y="16"/>
                    <a:pt x="35" y="17"/>
                  </a:cubicBezTo>
                  <a:cubicBezTo>
                    <a:pt x="35" y="17"/>
                    <a:pt x="34" y="18"/>
                    <a:pt x="34" y="18"/>
                  </a:cubicBezTo>
                  <a:close/>
                  <a:moveTo>
                    <a:pt x="35" y="17"/>
                  </a:moveTo>
                  <a:cubicBezTo>
                    <a:pt x="35" y="16"/>
                    <a:pt x="35" y="16"/>
                    <a:pt x="35" y="16"/>
                  </a:cubicBezTo>
                  <a:cubicBezTo>
                    <a:pt x="35" y="15"/>
                    <a:pt x="35" y="15"/>
                    <a:pt x="36" y="14"/>
                  </a:cubicBezTo>
                  <a:cubicBezTo>
                    <a:pt x="36" y="14"/>
                    <a:pt x="36" y="15"/>
                    <a:pt x="37" y="15"/>
                  </a:cubicBezTo>
                  <a:cubicBezTo>
                    <a:pt x="36" y="16"/>
                    <a:pt x="36" y="16"/>
                    <a:pt x="35" y="17"/>
                  </a:cubicBezTo>
                  <a:close/>
                  <a:moveTo>
                    <a:pt x="37" y="15"/>
                  </a:moveTo>
                  <a:cubicBezTo>
                    <a:pt x="37" y="14"/>
                    <a:pt x="36" y="14"/>
                    <a:pt x="36" y="13"/>
                  </a:cubicBezTo>
                  <a:cubicBezTo>
                    <a:pt x="37" y="13"/>
                    <a:pt x="37" y="12"/>
                    <a:pt x="38" y="12"/>
                  </a:cubicBezTo>
                  <a:cubicBezTo>
                    <a:pt x="38" y="12"/>
                    <a:pt x="39" y="13"/>
                    <a:pt x="39" y="13"/>
                  </a:cubicBezTo>
                  <a:cubicBezTo>
                    <a:pt x="38" y="14"/>
                    <a:pt x="38" y="14"/>
                    <a:pt x="37" y="15"/>
                  </a:cubicBezTo>
                  <a:cubicBezTo>
                    <a:pt x="37" y="15"/>
                    <a:pt x="37" y="15"/>
                    <a:pt x="37" y="15"/>
                  </a:cubicBezTo>
                  <a:close/>
                  <a:moveTo>
                    <a:pt x="43" y="14"/>
                  </a:moveTo>
                  <a:cubicBezTo>
                    <a:pt x="43" y="13"/>
                    <a:pt x="42" y="13"/>
                    <a:pt x="41" y="13"/>
                  </a:cubicBezTo>
                  <a:cubicBezTo>
                    <a:pt x="42" y="12"/>
                    <a:pt x="43" y="12"/>
                    <a:pt x="43" y="11"/>
                  </a:cubicBezTo>
                  <a:cubicBezTo>
                    <a:pt x="44" y="12"/>
                    <a:pt x="45" y="13"/>
                    <a:pt x="46" y="14"/>
                  </a:cubicBezTo>
                  <a:cubicBezTo>
                    <a:pt x="45" y="14"/>
                    <a:pt x="45" y="14"/>
                    <a:pt x="44" y="14"/>
                  </a:cubicBezTo>
                  <a:cubicBezTo>
                    <a:pt x="44" y="14"/>
                    <a:pt x="44" y="14"/>
                    <a:pt x="43" y="14"/>
                  </a:cubicBezTo>
                  <a:cubicBezTo>
                    <a:pt x="44" y="13"/>
                    <a:pt x="45" y="13"/>
                    <a:pt x="45" y="13"/>
                  </a:cubicBezTo>
                  <a:cubicBezTo>
                    <a:pt x="44" y="13"/>
                    <a:pt x="44" y="14"/>
                    <a:pt x="43" y="14"/>
                  </a:cubicBezTo>
                  <a:close/>
                  <a:moveTo>
                    <a:pt x="44" y="11"/>
                  </a:moveTo>
                  <a:cubicBezTo>
                    <a:pt x="44" y="11"/>
                    <a:pt x="44" y="10"/>
                    <a:pt x="45" y="10"/>
                  </a:cubicBezTo>
                  <a:cubicBezTo>
                    <a:pt x="46" y="11"/>
                    <a:pt x="48" y="12"/>
                    <a:pt x="49" y="13"/>
                  </a:cubicBezTo>
                  <a:cubicBezTo>
                    <a:pt x="49" y="13"/>
                    <a:pt x="50" y="13"/>
                    <a:pt x="50" y="13"/>
                  </a:cubicBezTo>
                  <a:cubicBezTo>
                    <a:pt x="49" y="13"/>
                    <a:pt x="48" y="13"/>
                    <a:pt x="47" y="14"/>
                  </a:cubicBezTo>
                  <a:cubicBezTo>
                    <a:pt x="46" y="13"/>
                    <a:pt x="45" y="12"/>
                    <a:pt x="44" y="11"/>
                  </a:cubicBezTo>
                  <a:close/>
                  <a:moveTo>
                    <a:pt x="45" y="10"/>
                  </a:moveTo>
                  <a:cubicBezTo>
                    <a:pt x="45" y="10"/>
                    <a:pt x="45" y="10"/>
                    <a:pt x="45" y="10"/>
                  </a:cubicBezTo>
                  <a:cubicBezTo>
                    <a:pt x="45" y="10"/>
                    <a:pt x="45" y="10"/>
                    <a:pt x="45" y="10"/>
                  </a:cubicBezTo>
                  <a:cubicBezTo>
                    <a:pt x="43" y="10"/>
                    <a:pt x="42" y="9"/>
                    <a:pt x="41" y="9"/>
                  </a:cubicBezTo>
                  <a:cubicBezTo>
                    <a:pt x="42" y="8"/>
                    <a:pt x="43" y="8"/>
                    <a:pt x="44" y="7"/>
                  </a:cubicBezTo>
                  <a:cubicBezTo>
                    <a:pt x="45" y="8"/>
                    <a:pt x="47" y="10"/>
                    <a:pt x="49" y="12"/>
                  </a:cubicBezTo>
                  <a:cubicBezTo>
                    <a:pt x="47" y="11"/>
                    <a:pt x="46" y="11"/>
                    <a:pt x="45" y="10"/>
                  </a:cubicBezTo>
                  <a:close/>
                  <a:moveTo>
                    <a:pt x="44" y="10"/>
                  </a:moveTo>
                  <a:cubicBezTo>
                    <a:pt x="44" y="10"/>
                    <a:pt x="44" y="11"/>
                    <a:pt x="43" y="11"/>
                  </a:cubicBezTo>
                  <a:cubicBezTo>
                    <a:pt x="43" y="10"/>
                    <a:pt x="42" y="10"/>
                    <a:pt x="41" y="9"/>
                  </a:cubicBezTo>
                  <a:cubicBezTo>
                    <a:pt x="41" y="9"/>
                    <a:pt x="42" y="10"/>
                    <a:pt x="43" y="11"/>
                  </a:cubicBezTo>
                  <a:cubicBezTo>
                    <a:pt x="42" y="11"/>
                    <a:pt x="41" y="12"/>
                    <a:pt x="40" y="12"/>
                  </a:cubicBezTo>
                  <a:cubicBezTo>
                    <a:pt x="40" y="12"/>
                    <a:pt x="39" y="11"/>
                    <a:pt x="38" y="11"/>
                  </a:cubicBezTo>
                  <a:cubicBezTo>
                    <a:pt x="39" y="10"/>
                    <a:pt x="40" y="9"/>
                    <a:pt x="41" y="9"/>
                  </a:cubicBezTo>
                  <a:cubicBezTo>
                    <a:pt x="42" y="9"/>
                    <a:pt x="43" y="10"/>
                    <a:pt x="44" y="10"/>
                  </a:cubicBezTo>
                  <a:close/>
                  <a:moveTo>
                    <a:pt x="39" y="17"/>
                  </a:moveTo>
                  <a:cubicBezTo>
                    <a:pt x="39" y="17"/>
                    <a:pt x="39" y="16"/>
                    <a:pt x="38" y="16"/>
                  </a:cubicBezTo>
                  <a:cubicBezTo>
                    <a:pt x="38" y="16"/>
                    <a:pt x="39" y="16"/>
                    <a:pt x="39" y="15"/>
                  </a:cubicBezTo>
                  <a:cubicBezTo>
                    <a:pt x="39" y="16"/>
                    <a:pt x="39" y="16"/>
                    <a:pt x="40" y="16"/>
                  </a:cubicBezTo>
                  <a:cubicBezTo>
                    <a:pt x="39" y="16"/>
                    <a:pt x="39" y="17"/>
                    <a:pt x="39" y="17"/>
                  </a:cubicBezTo>
                  <a:close/>
                  <a:moveTo>
                    <a:pt x="39" y="15"/>
                  </a:moveTo>
                  <a:cubicBezTo>
                    <a:pt x="39" y="15"/>
                    <a:pt x="40" y="14"/>
                    <a:pt x="40" y="14"/>
                  </a:cubicBezTo>
                  <a:cubicBezTo>
                    <a:pt x="40" y="14"/>
                    <a:pt x="41" y="15"/>
                    <a:pt x="41" y="15"/>
                  </a:cubicBezTo>
                  <a:cubicBezTo>
                    <a:pt x="41" y="15"/>
                    <a:pt x="40" y="16"/>
                    <a:pt x="40" y="16"/>
                  </a:cubicBezTo>
                  <a:cubicBezTo>
                    <a:pt x="40" y="16"/>
                    <a:pt x="39" y="15"/>
                    <a:pt x="39" y="15"/>
                  </a:cubicBezTo>
                  <a:close/>
                  <a:moveTo>
                    <a:pt x="41" y="20"/>
                  </a:moveTo>
                  <a:cubicBezTo>
                    <a:pt x="40" y="19"/>
                    <a:pt x="40" y="18"/>
                    <a:pt x="40" y="17"/>
                  </a:cubicBezTo>
                  <a:cubicBezTo>
                    <a:pt x="41" y="17"/>
                    <a:pt x="41" y="17"/>
                    <a:pt x="41" y="17"/>
                  </a:cubicBezTo>
                  <a:cubicBezTo>
                    <a:pt x="41" y="17"/>
                    <a:pt x="42" y="17"/>
                    <a:pt x="42" y="17"/>
                  </a:cubicBezTo>
                  <a:cubicBezTo>
                    <a:pt x="42" y="18"/>
                    <a:pt x="42" y="18"/>
                    <a:pt x="42" y="18"/>
                  </a:cubicBezTo>
                  <a:cubicBezTo>
                    <a:pt x="42" y="18"/>
                    <a:pt x="41" y="19"/>
                    <a:pt x="41" y="20"/>
                  </a:cubicBezTo>
                  <a:close/>
                  <a:moveTo>
                    <a:pt x="41" y="13"/>
                  </a:moveTo>
                  <a:cubicBezTo>
                    <a:pt x="41" y="13"/>
                    <a:pt x="41" y="13"/>
                    <a:pt x="41" y="13"/>
                  </a:cubicBezTo>
                  <a:cubicBezTo>
                    <a:pt x="42" y="13"/>
                    <a:pt x="42" y="13"/>
                    <a:pt x="43" y="14"/>
                  </a:cubicBezTo>
                  <a:cubicBezTo>
                    <a:pt x="43" y="14"/>
                    <a:pt x="42" y="14"/>
                    <a:pt x="42" y="14"/>
                  </a:cubicBezTo>
                  <a:cubicBezTo>
                    <a:pt x="42" y="14"/>
                    <a:pt x="41" y="13"/>
                    <a:pt x="41" y="13"/>
                  </a:cubicBezTo>
                  <a:close/>
                  <a:moveTo>
                    <a:pt x="43" y="14"/>
                  </a:moveTo>
                  <a:cubicBezTo>
                    <a:pt x="43" y="14"/>
                    <a:pt x="44" y="14"/>
                    <a:pt x="44" y="15"/>
                  </a:cubicBezTo>
                  <a:cubicBezTo>
                    <a:pt x="43" y="15"/>
                    <a:pt x="43" y="15"/>
                    <a:pt x="43" y="15"/>
                  </a:cubicBezTo>
                  <a:cubicBezTo>
                    <a:pt x="43" y="15"/>
                    <a:pt x="43" y="15"/>
                    <a:pt x="42" y="15"/>
                  </a:cubicBezTo>
                  <a:cubicBezTo>
                    <a:pt x="43" y="14"/>
                    <a:pt x="43" y="14"/>
                    <a:pt x="43" y="14"/>
                  </a:cubicBezTo>
                  <a:close/>
                  <a:moveTo>
                    <a:pt x="43" y="23"/>
                  </a:moveTo>
                  <a:cubicBezTo>
                    <a:pt x="43" y="23"/>
                    <a:pt x="43" y="23"/>
                    <a:pt x="42" y="23"/>
                  </a:cubicBezTo>
                  <a:cubicBezTo>
                    <a:pt x="43" y="23"/>
                    <a:pt x="43" y="23"/>
                    <a:pt x="43" y="23"/>
                  </a:cubicBezTo>
                  <a:cubicBezTo>
                    <a:pt x="43" y="23"/>
                    <a:pt x="43" y="23"/>
                    <a:pt x="43" y="23"/>
                  </a:cubicBezTo>
                  <a:cubicBezTo>
                    <a:pt x="43" y="23"/>
                    <a:pt x="43" y="23"/>
                    <a:pt x="43" y="23"/>
                  </a:cubicBezTo>
                  <a:cubicBezTo>
                    <a:pt x="43" y="23"/>
                    <a:pt x="43" y="23"/>
                    <a:pt x="43" y="23"/>
                  </a:cubicBezTo>
                  <a:close/>
                  <a:moveTo>
                    <a:pt x="43" y="23"/>
                  </a:moveTo>
                  <a:cubicBezTo>
                    <a:pt x="43" y="23"/>
                    <a:pt x="43" y="23"/>
                    <a:pt x="43" y="22"/>
                  </a:cubicBezTo>
                  <a:cubicBezTo>
                    <a:pt x="43" y="22"/>
                    <a:pt x="43" y="22"/>
                    <a:pt x="43" y="22"/>
                  </a:cubicBezTo>
                  <a:cubicBezTo>
                    <a:pt x="43" y="22"/>
                    <a:pt x="43" y="22"/>
                    <a:pt x="44" y="23"/>
                  </a:cubicBezTo>
                  <a:cubicBezTo>
                    <a:pt x="44" y="23"/>
                    <a:pt x="43" y="23"/>
                    <a:pt x="43" y="23"/>
                  </a:cubicBezTo>
                  <a:close/>
                  <a:moveTo>
                    <a:pt x="44" y="17"/>
                  </a:moveTo>
                  <a:cubicBezTo>
                    <a:pt x="44" y="17"/>
                    <a:pt x="44" y="17"/>
                    <a:pt x="44" y="17"/>
                  </a:cubicBezTo>
                  <a:cubicBezTo>
                    <a:pt x="44" y="17"/>
                    <a:pt x="44" y="17"/>
                    <a:pt x="44" y="17"/>
                  </a:cubicBezTo>
                  <a:cubicBezTo>
                    <a:pt x="44" y="17"/>
                    <a:pt x="44" y="17"/>
                    <a:pt x="44" y="17"/>
                  </a:cubicBezTo>
                  <a:close/>
                  <a:moveTo>
                    <a:pt x="44" y="16"/>
                  </a:moveTo>
                  <a:cubicBezTo>
                    <a:pt x="44" y="16"/>
                    <a:pt x="43" y="16"/>
                    <a:pt x="43" y="16"/>
                  </a:cubicBezTo>
                  <a:cubicBezTo>
                    <a:pt x="44" y="15"/>
                    <a:pt x="44" y="15"/>
                    <a:pt x="44" y="15"/>
                  </a:cubicBezTo>
                  <a:cubicBezTo>
                    <a:pt x="44" y="15"/>
                    <a:pt x="45" y="16"/>
                    <a:pt x="45" y="16"/>
                  </a:cubicBezTo>
                  <a:cubicBezTo>
                    <a:pt x="45" y="16"/>
                    <a:pt x="45" y="17"/>
                    <a:pt x="44" y="17"/>
                  </a:cubicBezTo>
                  <a:cubicBezTo>
                    <a:pt x="44" y="17"/>
                    <a:pt x="44" y="17"/>
                    <a:pt x="44" y="16"/>
                  </a:cubicBezTo>
                  <a:close/>
                  <a:moveTo>
                    <a:pt x="45" y="18"/>
                  </a:moveTo>
                  <a:cubicBezTo>
                    <a:pt x="45" y="18"/>
                    <a:pt x="45" y="18"/>
                    <a:pt x="45" y="18"/>
                  </a:cubicBezTo>
                  <a:cubicBezTo>
                    <a:pt x="45" y="18"/>
                    <a:pt x="45" y="18"/>
                    <a:pt x="45" y="18"/>
                  </a:cubicBezTo>
                  <a:cubicBezTo>
                    <a:pt x="45" y="18"/>
                    <a:pt x="45" y="18"/>
                    <a:pt x="45" y="18"/>
                  </a:cubicBezTo>
                  <a:close/>
                  <a:moveTo>
                    <a:pt x="45" y="15"/>
                  </a:moveTo>
                  <a:cubicBezTo>
                    <a:pt x="45" y="15"/>
                    <a:pt x="46" y="14"/>
                    <a:pt x="46" y="14"/>
                  </a:cubicBezTo>
                  <a:cubicBezTo>
                    <a:pt x="46" y="14"/>
                    <a:pt x="47" y="15"/>
                    <a:pt x="47" y="15"/>
                  </a:cubicBezTo>
                  <a:cubicBezTo>
                    <a:pt x="46" y="15"/>
                    <a:pt x="46" y="16"/>
                    <a:pt x="46" y="16"/>
                  </a:cubicBezTo>
                  <a:cubicBezTo>
                    <a:pt x="45" y="15"/>
                    <a:pt x="45" y="15"/>
                    <a:pt x="45" y="15"/>
                  </a:cubicBezTo>
                  <a:close/>
                  <a:moveTo>
                    <a:pt x="48" y="18"/>
                  </a:moveTo>
                  <a:cubicBezTo>
                    <a:pt x="48" y="18"/>
                    <a:pt x="48" y="18"/>
                    <a:pt x="47" y="18"/>
                  </a:cubicBezTo>
                  <a:cubicBezTo>
                    <a:pt x="47" y="18"/>
                    <a:pt x="47" y="17"/>
                    <a:pt x="47" y="17"/>
                  </a:cubicBezTo>
                  <a:cubicBezTo>
                    <a:pt x="47" y="17"/>
                    <a:pt x="47" y="16"/>
                    <a:pt x="47" y="16"/>
                  </a:cubicBezTo>
                  <a:cubicBezTo>
                    <a:pt x="48" y="17"/>
                    <a:pt x="48" y="17"/>
                    <a:pt x="48" y="18"/>
                  </a:cubicBezTo>
                  <a:cubicBezTo>
                    <a:pt x="48" y="18"/>
                    <a:pt x="48" y="18"/>
                    <a:pt x="48" y="18"/>
                  </a:cubicBezTo>
                  <a:close/>
                  <a:moveTo>
                    <a:pt x="48" y="14"/>
                  </a:moveTo>
                  <a:cubicBezTo>
                    <a:pt x="48" y="13"/>
                    <a:pt x="49" y="13"/>
                    <a:pt x="50" y="13"/>
                  </a:cubicBezTo>
                  <a:cubicBezTo>
                    <a:pt x="50" y="13"/>
                    <a:pt x="50" y="13"/>
                    <a:pt x="50" y="14"/>
                  </a:cubicBezTo>
                  <a:cubicBezTo>
                    <a:pt x="49" y="14"/>
                    <a:pt x="49" y="14"/>
                    <a:pt x="48" y="14"/>
                  </a:cubicBezTo>
                  <a:cubicBezTo>
                    <a:pt x="48" y="14"/>
                    <a:pt x="48" y="14"/>
                    <a:pt x="48" y="14"/>
                  </a:cubicBezTo>
                  <a:close/>
                  <a:moveTo>
                    <a:pt x="49" y="15"/>
                  </a:moveTo>
                  <a:cubicBezTo>
                    <a:pt x="49" y="15"/>
                    <a:pt x="50" y="15"/>
                    <a:pt x="50" y="14"/>
                  </a:cubicBezTo>
                  <a:cubicBezTo>
                    <a:pt x="51" y="15"/>
                    <a:pt x="51" y="15"/>
                    <a:pt x="51" y="15"/>
                  </a:cubicBezTo>
                  <a:cubicBezTo>
                    <a:pt x="51" y="15"/>
                    <a:pt x="50" y="15"/>
                    <a:pt x="50" y="15"/>
                  </a:cubicBezTo>
                  <a:cubicBezTo>
                    <a:pt x="50" y="15"/>
                    <a:pt x="50" y="15"/>
                    <a:pt x="51" y="15"/>
                  </a:cubicBezTo>
                  <a:cubicBezTo>
                    <a:pt x="51" y="16"/>
                    <a:pt x="51" y="16"/>
                    <a:pt x="51" y="16"/>
                  </a:cubicBezTo>
                  <a:cubicBezTo>
                    <a:pt x="51" y="16"/>
                    <a:pt x="50" y="16"/>
                    <a:pt x="50" y="17"/>
                  </a:cubicBezTo>
                  <a:cubicBezTo>
                    <a:pt x="50" y="16"/>
                    <a:pt x="49" y="16"/>
                    <a:pt x="49" y="15"/>
                  </a:cubicBezTo>
                  <a:close/>
                  <a:moveTo>
                    <a:pt x="51" y="18"/>
                  </a:moveTo>
                  <a:cubicBezTo>
                    <a:pt x="51" y="18"/>
                    <a:pt x="51" y="17"/>
                    <a:pt x="51" y="17"/>
                  </a:cubicBezTo>
                  <a:cubicBezTo>
                    <a:pt x="52" y="17"/>
                    <a:pt x="52" y="18"/>
                    <a:pt x="52" y="18"/>
                  </a:cubicBezTo>
                  <a:cubicBezTo>
                    <a:pt x="51" y="18"/>
                    <a:pt x="51" y="18"/>
                    <a:pt x="51" y="18"/>
                  </a:cubicBezTo>
                  <a:cubicBezTo>
                    <a:pt x="51" y="18"/>
                    <a:pt x="51" y="18"/>
                    <a:pt x="51" y="18"/>
                  </a:cubicBezTo>
                  <a:close/>
                  <a:moveTo>
                    <a:pt x="51" y="18"/>
                  </a:moveTo>
                  <a:cubicBezTo>
                    <a:pt x="51" y="18"/>
                    <a:pt x="51" y="18"/>
                    <a:pt x="52" y="18"/>
                  </a:cubicBezTo>
                  <a:cubicBezTo>
                    <a:pt x="52" y="18"/>
                    <a:pt x="52" y="18"/>
                    <a:pt x="52" y="18"/>
                  </a:cubicBezTo>
                  <a:cubicBezTo>
                    <a:pt x="51" y="18"/>
                    <a:pt x="51" y="18"/>
                    <a:pt x="51" y="18"/>
                  </a:cubicBezTo>
                  <a:cubicBezTo>
                    <a:pt x="51" y="18"/>
                    <a:pt x="51" y="18"/>
                    <a:pt x="51" y="18"/>
                  </a:cubicBezTo>
                  <a:close/>
                  <a:moveTo>
                    <a:pt x="51" y="19"/>
                  </a:moveTo>
                  <a:cubicBezTo>
                    <a:pt x="51" y="19"/>
                    <a:pt x="51" y="18"/>
                    <a:pt x="51" y="18"/>
                  </a:cubicBezTo>
                  <a:cubicBezTo>
                    <a:pt x="51" y="18"/>
                    <a:pt x="51" y="19"/>
                    <a:pt x="51" y="19"/>
                  </a:cubicBezTo>
                  <a:cubicBezTo>
                    <a:pt x="51" y="19"/>
                    <a:pt x="51" y="19"/>
                    <a:pt x="51" y="19"/>
                  </a:cubicBezTo>
                  <a:close/>
                  <a:moveTo>
                    <a:pt x="52" y="20"/>
                  </a:moveTo>
                  <a:cubicBezTo>
                    <a:pt x="52" y="20"/>
                    <a:pt x="52" y="20"/>
                    <a:pt x="52" y="19"/>
                  </a:cubicBezTo>
                  <a:cubicBezTo>
                    <a:pt x="52" y="19"/>
                    <a:pt x="52" y="19"/>
                    <a:pt x="52" y="19"/>
                  </a:cubicBezTo>
                  <a:cubicBezTo>
                    <a:pt x="52" y="19"/>
                    <a:pt x="52" y="20"/>
                    <a:pt x="52" y="20"/>
                  </a:cubicBezTo>
                  <a:cubicBezTo>
                    <a:pt x="52" y="20"/>
                    <a:pt x="52" y="20"/>
                    <a:pt x="52" y="20"/>
                  </a:cubicBezTo>
                  <a:close/>
                  <a:moveTo>
                    <a:pt x="56" y="14"/>
                  </a:moveTo>
                  <a:cubicBezTo>
                    <a:pt x="56" y="13"/>
                    <a:pt x="55" y="13"/>
                    <a:pt x="55" y="13"/>
                  </a:cubicBezTo>
                  <a:cubicBezTo>
                    <a:pt x="56" y="13"/>
                    <a:pt x="56" y="13"/>
                    <a:pt x="56" y="13"/>
                  </a:cubicBezTo>
                  <a:cubicBezTo>
                    <a:pt x="56" y="13"/>
                    <a:pt x="56" y="13"/>
                    <a:pt x="56" y="14"/>
                  </a:cubicBezTo>
                  <a:close/>
                  <a:moveTo>
                    <a:pt x="57" y="16"/>
                  </a:moveTo>
                  <a:cubicBezTo>
                    <a:pt x="57" y="16"/>
                    <a:pt x="57" y="16"/>
                    <a:pt x="57" y="16"/>
                  </a:cubicBezTo>
                  <a:cubicBezTo>
                    <a:pt x="57" y="16"/>
                    <a:pt x="57" y="16"/>
                    <a:pt x="56" y="16"/>
                  </a:cubicBezTo>
                  <a:cubicBezTo>
                    <a:pt x="56" y="15"/>
                    <a:pt x="56" y="15"/>
                    <a:pt x="56" y="14"/>
                  </a:cubicBezTo>
                  <a:cubicBezTo>
                    <a:pt x="56" y="14"/>
                    <a:pt x="56" y="14"/>
                    <a:pt x="57" y="14"/>
                  </a:cubicBezTo>
                  <a:cubicBezTo>
                    <a:pt x="57" y="14"/>
                    <a:pt x="58" y="14"/>
                    <a:pt x="58" y="15"/>
                  </a:cubicBezTo>
                  <a:cubicBezTo>
                    <a:pt x="58" y="15"/>
                    <a:pt x="58" y="16"/>
                    <a:pt x="57" y="16"/>
                  </a:cubicBezTo>
                  <a:close/>
                  <a:moveTo>
                    <a:pt x="58" y="14"/>
                  </a:moveTo>
                  <a:cubicBezTo>
                    <a:pt x="58" y="14"/>
                    <a:pt x="58" y="14"/>
                    <a:pt x="57" y="13"/>
                  </a:cubicBezTo>
                  <a:cubicBezTo>
                    <a:pt x="58" y="13"/>
                    <a:pt x="58" y="13"/>
                    <a:pt x="59" y="13"/>
                  </a:cubicBezTo>
                  <a:cubicBezTo>
                    <a:pt x="58" y="13"/>
                    <a:pt x="58" y="14"/>
                    <a:pt x="58" y="14"/>
                  </a:cubicBezTo>
                  <a:close/>
                  <a:moveTo>
                    <a:pt x="58" y="10"/>
                  </a:moveTo>
                  <a:cubicBezTo>
                    <a:pt x="58" y="11"/>
                    <a:pt x="58" y="11"/>
                    <a:pt x="59" y="12"/>
                  </a:cubicBezTo>
                  <a:cubicBezTo>
                    <a:pt x="58" y="13"/>
                    <a:pt x="57" y="13"/>
                    <a:pt x="56" y="13"/>
                  </a:cubicBezTo>
                  <a:cubicBezTo>
                    <a:pt x="56" y="13"/>
                    <a:pt x="56" y="13"/>
                    <a:pt x="55" y="13"/>
                  </a:cubicBezTo>
                  <a:cubicBezTo>
                    <a:pt x="55" y="13"/>
                    <a:pt x="55" y="13"/>
                    <a:pt x="55" y="13"/>
                  </a:cubicBezTo>
                  <a:cubicBezTo>
                    <a:pt x="57" y="12"/>
                    <a:pt x="58" y="12"/>
                    <a:pt x="58" y="12"/>
                  </a:cubicBezTo>
                  <a:cubicBezTo>
                    <a:pt x="57" y="12"/>
                    <a:pt x="56" y="12"/>
                    <a:pt x="55" y="13"/>
                  </a:cubicBezTo>
                  <a:cubicBezTo>
                    <a:pt x="55" y="12"/>
                    <a:pt x="55" y="12"/>
                    <a:pt x="54" y="11"/>
                  </a:cubicBezTo>
                  <a:cubicBezTo>
                    <a:pt x="56" y="11"/>
                    <a:pt x="57" y="10"/>
                    <a:pt x="58" y="10"/>
                  </a:cubicBezTo>
                  <a:close/>
                  <a:moveTo>
                    <a:pt x="54" y="23"/>
                  </a:moveTo>
                  <a:cubicBezTo>
                    <a:pt x="54" y="23"/>
                    <a:pt x="54" y="23"/>
                    <a:pt x="54" y="23"/>
                  </a:cubicBezTo>
                  <a:cubicBezTo>
                    <a:pt x="55" y="23"/>
                    <a:pt x="55" y="23"/>
                    <a:pt x="55" y="23"/>
                  </a:cubicBezTo>
                  <a:cubicBezTo>
                    <a:pt x="55" y="23"/>
                    <a:pt x="54" y="23"/>
                    <a:pt x="54" y="23"/>
                  </a:cubicBezTo>
                  <a:cubicBezTo>
                    <a:pt x="54" y="23"/>
                    <a:pt x="54" y="23"/>
                    <a:pt x="54" y="23"/>
                  </a:cubicBezTo>
                  <a:cubicBezTo>
                    <a:pt x="54" y="23"/>
                    <a:pt x="54" y="23"/>
                    <a:pt x="54" y="23"/>
                  </a:cubicBezTo>
                  <a:close/>
                  <a:moveTo>
                    <a:pt x="54" y="14"/>
                  </a:moveTo>
                  <a:cubicBezTo>
                    <a:pt x="53" y="14"/>
                    <a:pt x="53" y="14"/>
                    <a:pt x="53" y="14"/>
                  </a:cubicBezTo>
                  <a:cubicBezTo>
                    <a:pt x="53" y="14"/>
                    <a:pt x="53" y="14"/>
                    <a:pt x="52" y="14"/>
                  </a:cubicBezTo>
                  <a:cubicBezTo>
                    <a:pt x="53" y="13"/>
                    <a:pt x="53" y="13"/>
                    <a:pt x="53" y="13"/>
                  </a:cubicBezTo>
                  <a:cubicBezTo>
                    <a:pt x="54" y="14"/>
                    <a:pt x="54" y="14"/>
                    <a:pt x="54" y="14"/>
                  </a:cubicBezTo>
                  <a:close/>
                  <a:moveTo>
                    <a:pt x="53" y="13"/>
                  </a:moveTo>
                  <a:cubicBezTo>
                    <a:pt x="53" y="13"/>
                    <a:pt x="53" y="13"/>
                    <a:pt x="52" y="13"/>
                  </a:cubicBezTo>
                  <a:cubicBezTo>
                    <a:pt x="52" y="13"/>
                    <a:pt x="52" y="13"/>
                    <a:pt x="52" y="13"/>
                  </a:cubicBezTo>
                  <a:cubicBezTo>
                    <a:pt x="52" y="13"/>
                    <a:pt x="53" y="13"/>
                    <a:pt x="53" y="12"/>
                  </a:cubicBezTo>
                  <a:cubicBezTo>
                    <a:pt x="53" y="12"/>
                    <a:pt x="53" y="12"/>
                    <a:pt x="53" y="12"/>
                  </a:cubicBezTo>
                  <a:cubicBezTo>
                    <a:pt x="53" y="13"/>
                    <a:pt x="53" y="13"/>
                    <a:pt x="53" y="13"/>
                  </a:cubicBezTo>
                  <a:close/>
                  <a:moveTo>
                    <a:pt x="46" y="6"/>
                  </a:moveTo>
                  <a:cubicBezTo>
                    <a:pt x="50" y="8"/>
                    <a:pt x="52" y="10"/>
                    <a:pt x="53" y="12"/>
                  </a:cubicBezTo>
                  <a:cubicBezTo>
                    <a:pt x="53" y="12"/>
                    <a:pt x="53" y="12"/>
                    <a:pt x="52" y="12"/>
                  </a:cubicBezTo>
                  <a:cubicBezTo>
                    <a:pt x="52" y="12"/>
                    <a:pt x="52" y="12"/>
                    <a:pt x="52" y="12"/>
                  </a:cubicBezTo>
                  <a:cubicBezTo>
                    <a:pt x="52" y="12"/>
                    <a:pt x="52" y="12"/>
                    <a:pt x="52" y="12"/>
                  </a:cubicBezTo>
                  <a:cubicBezTo>
                    <a:pt x="52" y="12"/>
                    <a:pt x="52" y="12"/>
                    <a:pt x="52" y="13"/>
                  </a:cubicBezTo>
                  <a:cubicBezTo>
                    <a:pt x="50" y="11"/>
                    <a:pt x="48" y="9"/>
                    <a:pt x="44" y="7"/>
                  </a:cubicBezTo>
                  <a:cubicBezTo>
                    <a:pt x="45" y="6"/>
                    <a:pt x="46" y="6"/>
                    <a:pt x="46" y="6"/>
                  </a:cubicBezTo>
                  <a:close/>
                  <a:moveTo>
                    <a:pt x="45" y="5"/>
                  </a:moveTo>
                  <a:cubicBezTo>
                    <a:pt x="45" y="5"/>
                    <a:pt x="45" y="5"/>
                    <a:pt x="45" y="5"/>
                  </a:cubicBezTo>
                  <a:cubicBezTo>
                    <a:pt x="45" y="6"/>
                    <a:pt x="44" y="6"/>
                    <a:pt x="44" y="6"/>
                  </a:cubicBezTo>
                  <a:cubicBezTo>
                    <a:pt x="43" y="6"/>
                    <a:pt x="43" y="6"/>
                    <a:pt x="43" y="5"/>
                  </a:cubicBezTo>
                  <a:cubicBezTo>
                    <a:pt x="43" y="5"/>
                    <a:pt x="44" y="5"/>
                    <a:pt x="45" y="5"/>
                  </a:cubicBezTo>
                  <a:close/>
                  <a:moveTo>
                    <a:pt x="42" y="6"/>
                  </a:moveTo>
                  <a:cubicBezTo>
                    <a:pt x="42" y="6"/>
                    <a:pt x="43" y="6"/>
                    <a:pt x="43" y="6"/>
                  </a:cubicBezTo>
                  <a:cubicBezTo>
                    <a:pt x="41" y="8"/>
                    <a:pt x="39" y="9"/>
                    <a:pt x="37" y="10"/>
                  </a:cubicBezTo>
                  <a:cubicBezTo>
                    <a:pt x="36" y="10"/>
                    <a:pt x="36" y="9"/>
                    <a:pt x="35" y="9"/>
                  </a:cubicBezTo>
                  <a:cubicBezTo>
                    <a:pt x="37" y="7"/>
                    <a:pt x="40" y="6"/>
                    <a:pt x="42" y="6"/>
                  </a:cubicBezTo>
                  <a:close/>
                  <a:moveTo>
                    <a:pt x="35" y="9"/>
                  </a:moveTo>
                  <a:cubicBezTo>
                    <a:pt x="35" y="10"/>
                    <a:pt x="36" y="10"/>
                    <a:pt x="36" y="11"/>
                  </a:cubicBezTo>
                  <a:cubicBezTo>
                    <a:pt x="36" y="11"/>
                    <a:pt x="35" y="12"/>
                    <a:pt x="35" y="12"/>
                  </a:cubicBezTo>
                  <a:cubicBezTo>
                    <a:pt x="34" y="12"/>
                    <a:pt x="33" y="11"/>
                    <a:pt x="33" y="11"/>
                  </a:cubicBezTo>
                  <a:cubicBezTo>
                    <a:pt x="33" y="10"/>
                    <a:pt x="34" y="10"/>
                    <a:pt x="35" y="9"/>
                  </a:cubicBezTo>
                  <a:close/>
                  <a:moveTo>
                    <a:pt x="33" y="11"/>
                  </a:moveTo>
                  <a:cubicBezTo>
                    <a:pt x="33" y="11"/>
                    <a:pt x="34" y="12"/>
                    <a:pt x="34" y="12"/>
                  </a:cubicBezTo>
                  <a:cubicBezTo>
                    <a:pt x="33" y="13"/>
                    <a:pt x="32" y="14"/>
                    <a:pt x="32" y="15"/>
                  </a:cubicBezTo>
                  <a:cubicBezTo>
                    <a:pt x="31" y="15"/>
                    <a:pt x="31" y="15"/>
                    <a:pt x="31" y="15"/>
                  </a:cubicBezTo>
                  <a:cubicBezTo>
                    <a:pt x="31" y="13"/>
                    <a:pt x="32" y="12"/>
                    <a:pt x="33" y="11"/>
                  </a:cubicBezTo>
                  <a:close/>
                  <a:moveTo>
                    <a:pt x="31" y="15"/>
                  </a:moveTo>
                  <a:cubicBezTo>
                    <a:pt x="31" y="16"/>
                    <a:pt x="31" y="16"/>
                    <a:pt x="31" y="16"/>
                  </a:cubicBezTo>
                  <a:cubicBezTo>
                    <a:pt x="31" y="17"/>
                    <a:pt x="30" y="17"/>
                    <a:pt x="30" y="17"/>
                  </a:cubicBezTo>
                  <a:cubicBezTo>
                    <a:pt x="30" y="17"/>
                    <a:pt x="30" y="16"/>
                    <a:pt x="31" y="15"/>
                  </a:cubicBezTo>
                  <a:close/>
                  <a:moveTo>
                    <a:pt x="28" y="16"/>
                  </a:moveTo>
                  <a:cubicBezTo>
                    <a:pt x="28" y="16"/>
                    <a:pt x="28" y="16"/>
                    <a:pt x="28" y="16"/>
                  </a:cubicBezTo>
                  <a:cubicBezTo>
                    <a:pt x="28" y="15"/>
                    <a:pt x="28" y="15"/>
                    <a:pt x="28" y="15"/>
                  </a:cubicBezTo>
                  <a:cubicBezTo>
                    <a:pt x="28" y="15"/>
                    <a:pt x="28" y="15"/>
                    <a:pt x="28" y="15"/>
                  </a:cubicBezTo>
                  <a:cubicBezTo>
                    <a:pt x="28" y="15"/>
                    <a:pt x="28" y="15"/>
                    <a:pt x="28" y="16"/>
                  </a:cubicBezTo>
                  <a:close/>
                  <a:moveTo>
                    <a:pt x="29" y="12"/>
                  </a:moveTo>
                  <a:cubicBezTo>
                    <a:pt x="29" y="13"/>
                    <a:pt x="29" y="13"/>
                    <a:pt x="29" y="13"/>
                  </a:cubicBezTo>
                  <a:cubicBezTo>
                    <a:pt x="29" y="13"/>
                    <a:pt x="29" y="13"/>
                    <a:pt x="29" y="13"/>
                  </a:cubicBezTo>
                  <a:cubicBezTo>
                    <a:pt x="29" y="13"/>
                    <a:pt x="29" y="13"/>
                    <a:pt x="28" y="13"/>
                  </a:cubicBezTo>
                  <a:cubicBezTo>
                    <a:pt x="29" y="13"/>
                    <a:pt x="29" y="12"/>
                    <a:pt x="29" y="12"/>
                  </a:cubicBezTo>
                  <a:close/>
                  <a:moveTo>
                    <a:pt x="28" y="13"/>
                  </a:moveTo>
                  <a:cubicBezTo>
                    <a:pt x="28" y="13"/>
                    <a:pt x="28" y="14"/>
                    <a:pt x="28" y="14"/>
                  </a:cubicBezTo>
                  <a:cubicBezTo>
                    <a:pt x="28" y="13"/>
                    <a:pt x="28" y="13"/>
                    <a:pt x="28" y="13"/>
                  </a:cubicBezTo>
                  <a:cubicBezTo>
                    <a:pt x="28" y="13"/>
                    <a:pt x="28" y="13"/>
                    <a:pt x="28" y="13"/>
                  </a:cubicBezTo>
                  <a:close/>
                  <a:moveTo>
                    <a:pt x="27" y="10"/>
                  </a:moveTo>
                  <a:cubicBezTo>
                    <a:pt x="28" y="11"/>
                    <a:pt x="28" y="11"/>
                    <a:pt x="29" y="11"/>
                  </a:cubicBezTo>
                  <a:cubicBezTo>
                    <a:pt x="28" y="11"/>
                    <a:pt x="28" y="11"/>
                    <a:pt x="28" y="12"/>
                  </a:cubicBezTo>
                  <a:cubicBezTo>
                    <a:pt x="27" y="11"/>
                    <a:pt x="27" y="11"/>
                    <a:pt x="27" y="10"/>
                  </a:cubicBezTo>
                  <a:cubicBezTo>
                    <a:pt x="27" y="10"/>
                    <a:pt x="27" y="10"/>
                    <a:pt x="27" y="10"/>
                  </a:cubicBezTo>
                  <a:close/>
                  <a:moveTo>
                    <a:pt x="24" y="16"/>
                  </a:moveTo>
                  <a:cubicBezTo>
                    <a:pt x="24" y="16"/>
                    <a:pt x="24" y="15"/>
                    <a:pt x="24" y="15"/>
                  </a:cubicBezTo>
                  <a:cubicBezTo>
                    <a:pt x="24" y="15"/>
                    <a:pt x="24" y="15"/>
                    <a:pt x="24" y="15"/>
                  </a:cubicBezTo>
                  <a:cubicBezTo>
                    <a:pt x="24" y="15"/>
                    <a:pt x="24" y="15"/>
                    <a:pt x="24" y="15"/>
                  </a:cubicBezTo>
                  <a:cubicBezTo>
                    <a:pt x="24" y="16"/>
                    <a:pt x="24" y="16"/>
                    <a:pt x="24" y="16"/>
                  </a:cubicBezTo>
                  <a:close/>
                  <a:moveTo>
                    <a:pt x="24" y="15"/>
                  </a:moveTo>
                  <a:cubicBezTo>
                    <a:pt x="24" y="15"/>
                    <a:pt x="24" y="14"/>
                    <a:pt x="24" y="14"/>
                  </a:cubicBezTo>
                  <a:cubicBezTo>
                    <a:pt x="24" y="14"/>
                    <a:pt x="24" y="14"/>
                    <a:pt x="24" y="14"/>
                  </a:cubicBezTo>
                  <a:cubicBezTo>
                    <a:pt x="24" y="14"/>
                    <a:pt x="24" y="14"/>
                    <a:pt x="25" y="14"/>
                  </a:cubicBezTo>
                  <a:cubicBezTo>
                    <a:pt x="24" y="14"/>
                    <a:pt x="24" y="15"/>
                    <a:pt x="24" y="15"/>
                  </a:cubicBezTo>
                  <a:close/>
                  <a:moveTo>
                    <a:pt x="26" y="11"/>
                  </a:moveTo>
                  <a:cubicBezTo>
                    <a:pt x="26" y="11"/>
                    <a:pt x="26" y="11"/>
                    <a:pt x="26" y="11"/>
                  </a:cubicBezTo>
                  <a:cubicBezTo>
                    <a:pt x="25" y="11"/>
                    <a:pt x="25" y="11"/>
                    <a:pt x="25" y="11"/>
                  </a:cubicBezTo>
                  <a:cubicBezTo>
                    <a:pt x="25" y="11"/>
                    <a:pt x="25" y="11"/>
                    <a:pt x="26" y="11"/>
                  </a:cubicBezTo>
                  <a:close/>
                  <a:moveTo>
                    <a:pt x="25" y="12"/>
                  </a:moveTo>
                  <a:cubicBezTo>
                    <a:pt x="25" y="12"/>
                    <a:pt x="25" y="12"/>
                    <a:pt x="26" y="12"/>
                  </a:cubicBezTo>
                  <a:cubicBezTo>
                    <a:pt x="25" y="12"/>
                    <a:pt x="25" y="12"/>
                    <a:pt x="25" y="12"/>
                  </a:cubicBezTo>
                  <a:cubicBezTo>
                    <a:pt x="25" y="13"/>
                    <a:pt x="25" y="13"/>
                    <a:pt x="24" y="13"/>
                  </a:cubicBezTo>
                  <a:cubicBezTo>
                    <a:pt x="24" y="13"/>
                    <a:pt x="24" y="13"/>
                    <a:pt x="24" y="13"/>
                  </a:cubicBezTo>
                  <a:cubicBezTo>
                    <a:pt x="24" y="13"/>
                    <a:pt x="24" y="13"/>
                    <a:pt x="24" y="13"/>
                  </a:cubicBezTo>
                  <a:cubicBezTo>
                    <a:pt x="24" y="13"/>
                    <a:pt x="24" y="13"/>
                    <a:pt x="24" y="13"/>
                  </a:cubicBezTo>
                  <a:cubicBezTo>
                    <a:pt x="24" y="13"/>
                    <a:pt x="24" y="13"/>
                    <a:pt x="23" y="12"/>
                  </a:cubicBezTo>
                  <a:cubicBezTo>
                    <a:pt x="24" y="12"/>
                    <a:pt x="24" y="12"/>
                    <a:pt x="25" y="12"/>
                  </a:cubicBezTo>
                  <a:close/>
                  <a:moveTo>
                    <a:pt x="23" y="13"/>
                  </a:moveTo>
                  <a:cubicBezTo>
                    <a:pt x="23" y="13"/>
                    <a:pt x="23" y="13"/>
                    <a:pt x="23" y="13"/>
                  </a:cubicBezTo>
                  <a:cubicBezTo>
                    <a:pt x="23" y="13"/>
                    <a:pt x="23" y="13"/>
                    <a:pt x="23" y="13"/>
                  </a:cubicBezTo>
                  <a:cubicBezTo>
                    <a:pt x="23" y="13"/>
                    <a:pt x="23" y="13"/>
                    <a:pt x="23" y="13"/>
                  </a:cubicBezTo>
                  <a:close/>
                  <a:moveTo>
                    <a:pt x="17" y="21"/>
                  </a:moveTo>
                  <a:cubicBezTo>
                    <a:pt x="17" y="21"/>
                    <a:pt x="17" y="21"/>
                    <a:pt x="17" y="21"/>
                  </a:cubicBezTo>
                  <a:cubicBezTo>
                    <a:pt x="17" y="20"/>
                    <a:pt x="17" y="20"/>
                    <a:pt x="17" y="20"/>
                  </a:cubicBezTo>
                  <a:cubicBezTo>
                    <a:pt x="17" y="20"/>
                    <a:pt x="17" y="20"/>
                    <a:pt x="17" y="19"/>
                  </a:cubicBezTo>
                  <a:cubicBezTo>
                    <a:pt x="17" y="20"/>
                    <a:pt x="17" y="20"/>
                    <a:pt x="17" y="21"/>
                  </a:cubicBezTo>
                  <a:close/>
                  <a:moveTo>
                    <a:pt x="20" y="21"/>
                  </a:moveTo>
                  <a:cubicBezTo>
                    <a:pt x="20" y="21"/>
                    <a:pt x="20" y="21"/>
                    <a:pt x="19" y="21"/>
                  </a:cubicBezTo>
                  <a:cubicBezTo>
                    <a:pt x="19" y="21"/>
                    <a:pt x="19" y="21"/>
                    <a:pt x="20" y="20"/>
                  </a:cubicBezTo>
                  <a:cubicBezTo>
                    <a:pt x="20" y="20"/>
                    <a:pt x="20" y="21"/>
                    <a:pt x="20" y="21"/>
                  </a:cubicBezTo>
                  <a:cubicBezTo>
                    <a:pt x="20" y="21"/>
                    <a:pt x="20" y="21"/>
                    <a:pt x="20" y="21"/>
                  </a:cubicBezTo>
                  <a:close/>
                  <a:moveTo>
                    <a:pt x="21" y="17"/>
                  </a:moveTo>
                  <a:cubicBezTo>
                    <a:pt x="21" y="17"/>
                    <a:pt x="21" y="17"/>
                    <a:pt x="21" y="17"/>
                  </a:cubicBezTo>
                  <a:cubicBezTo>
                    <a:pt x="21" y="17"/>
                    <a:pt x="21" y="18"/>
                    <a:pt x="21" y="19"/>
                  </a:cubicBezTo>
                  <a:cubicBezTo>
                    <a:pt x="21" y="19"/>
                    <a:pt x="21" y="20"/>
                    <a:pt x="20" y="20"/>
                  </a:cubicBezTo>
                  <a:cubicBezTo>
                    <a:pt x="20" y="20"/>
                    <a:pt x="20" y="20"/>
                    <a:pt x="20" y="20"/>
                  </a:cubicBezTo>
                  <a:cubicBezTo>
                    <a:pt x="20" y="19"/>
                    <a:pt x="21" y="18"/>
                    <a:pt x="21" y="17"/>
                  </a:cubicBezTo>
                  <a:close/>
                  <a:moveTo>
                    <a:pt x="20" y="16"/>
                  </a:moveTo>
                  <a:cubicBezTo>
                    <a:pt x="20" y="16"/>
                    <a:pt x="19" y="17"/>
                    <a:pt x="18" y="18"/>
                  </a:cubicBezTo>
                  <a:cubicBezTo>
                    <a:pt x="18" y="18"/>
                    <a:pt x="18" y="18"/>
                    <a:pt x="18" y="18"/>
                  </a:cubicBezTo>
                  <a:cubicBezTo>
                    <a:pt x="17" y="18"/>
                    <a:pt x="17" y="18"/>
                    <a:pt x="17" y="18"/>
                  </a:cubicBezTo>
                  <a:cubicBezTo>
                    <a:pt x="17" y="18"/>
                    <a:pt x="17" y="17"/>
                    <a:pt x="17" y="17"/>
                  </a:cubicBezTo>
                  <a:cubicBezTo>
                    <a:pt x="18" y="16"/>
                    <a:pt x="19" y="16"/>
                    <a:pt x="20" y="16"/>
                  </a:cubicBezTo>
                  <a:close/>
                  <a:moveTo>
                    <a:pt x="3" y="19"/>
                  </a:moveTo>
                  <a:cubicBezTo>
                    <a:pt x="3" y="19"/>
                    <a:pt x="2" y="19"/>
                    <a:pt x="2" y="19"/>
                  </a:cubicBezTo>
                  <a:cubicBezTo>
                    <a:pt x="2" y="19"/>
                    <a:pt x="3" y="19"/>
                    <a:pt x="3" y="19"/>
                  </a:cubicBezTo>
                  <a:cubicBezTo>
                    <a:pt x="3" y="19"/>
                    <a:pt x="3" y="19"/>
                    <a:pt x="3" y="19"/>
                  </a:cubicBezTo>
                  <a:close/>
                  <a:moveTo>
                    <a:pt x="3" y="19"/>
                  </a:moveTo>
                  <a:cubicBezTo>
                    <a:pt x="3" y="19"/>
                    <a:pt x="2" y="19"/>
                    <a:pt x="2" y="19"/>
                  </a:cubicBezTo>
                  <a:cubicBezTo>
                    <a:pt x="2" y="18"/>
                    <a:pt x="2" y="18"/>
                    <a:pt x="3" y="17"/>
                  </a:cubicBezTo>
                  <a:cubicBezTo>
                    <a:pt x="3" y="18"/>
                    <a:pt x="4" y="18"/>
                    <a:pt x="4" y="19"/>
                  </a:cubicBezTo>
                  <a:cubicBezTo>
                    <a:pt x="4" y="19"/>
                    <a:pt x="3" y="19"/>
                    <a:pt x="3" y="19"/>
                  </a:cubicBezTo>
                  <a:close/>
                  <a:moveTo>
                    <a:pt x="5" y="18"/>
                  </a:moveTo>
                  <a:cubicBezTo>
                    <a:pt x="4" y="17"/>
                    <a:pt x="4" y="17"/>
                    <a:pt x="3" y="17"/>
                  </a:cubicBezTo>
                  <a:cubicBezTo>
                    <a:pt x="4" y="16"/>
                    <a:pt x="4" y="16"/>
                    <a:pt x="5" y="15"/>
                  </a:cubicBezTo>
                  <a:cubicBezTo>
                    <a:pt x="5" y="16"/>
                    <a:pt x="6" y="16"/>
                    <a:pt x="6" y="17"/>
                  </a:cubicBezTo>
                  <a:cubicBezTo>
                    <a:pt x="6" y="17"/>
                    <a:pt x="5" y="18"/>
                    <a:pt x="5" y="18"/>
                  </a:cubicBezTo>
                  <a:close/>
                  <a:moveTo>
                    <a:pt x="5" y="20"/>
                  </a:moveTo>
                  <a:cubicBezTo>
                    <a:pt x="5" y="20"/>
                    <a:pt x="5" y="20"/>
                    <a:pt x="4" y="20"/>
                  </a:cubicBezTo>
                  <a:cubicBezTo>
                    <a:pt x="5" y="20"/>
                    <a:pt x="5" y="20"/>
                    <a:pt x="5" y="20"/>
                  </a:cubicBezTo>
                  <a:cubicBezTo>
                    <a:pt x="5" y="20"/>
                    <a:pt x="5" y="20"/>
                    <a:pt x="5" y="20"/>
                  </a:cubicBezTo>
                  <a:close/>
                  <a:moveTo>
                    <a:pt x="5" y="21"/>
                  </a:moveTo>
                  <a:cubicBezTo>
                    <a:pt x="4" y="21"/>
                    <a:pt x="4" y="21"/>
                    <a:pt x="4" y="21"/>
                  </a:cubicBezTo>
                  <a:cubicBezTo>
                    <a:pt x="4" y="20"/>
                    <a:pt x="4" y="20"/>
                    <a:pt x="4" y="20"/>
                  </a:cubicBezTo>
                  <a:cubicBezTo>
                    <a:pt x="5" y="20"/>
                    <a:pt x="5" y="21"/>
                    <a:pt x="5" y="21"/>
                  </a:cubicBezTo>
                  <a:cubicBezTo>
                    <a:pt x="5" y="21"/>
                    <a:pt x="5" y="21"/>
                    <a:pt x="5" y="21"/>
                  </a:cubicBezTo>
                  <a:close/>
                  <a:moveTo>
                    <a:pt x="6" y="19"/>
                  </a:moveTo>
                  <a:cubicBezTo>
                    <a:pt x="6" y="18"/>
                    <a:pt x="6" y="18"/>
                    <a:pt x="7" y="17"/>
                  </a:cubicBezTo>
                  <a:cubicBezTo>
                    <a:pt x="7" y="18"/>
                    <a:pt x="8" y="18"/>
                    <a:pt x="8" y="19"/>
                  </a:cubicBezTo>
                  <a:cubicBezTo>
                    <a:pt x="7" y="19"/>
                    <a:pt x="7" y="19"/>
                    <a:pt x="7" y="20"/>
                  </a:cubicBezTo>
                  <a:cubicBezTo>
                    <a:pt x="6" y="19"/>
                    <a:pt x="6" y="19"/>
                    <a:pt x="6" y="19"/>
                  </a:cubicBezTo>
                  <a:close/>
                  <a:moveTo>
                    <a:pt x="6" y="15"/>
                  </a:moveTo>
                  <a:cubicBezTo>
                    <a:pt x="7" y="15"/>
                    <a:pt x="8" y="15"/>
                    <a:pt x="8" y="16"/>
                  </a:cubicBezTo>
                  <a:cubicBezTo>
                    <a:pt x="8" y="16"/>
                    <a:pt x="8" y="16"/>
                    <a:pt x="8" y="16"/>
                  </a:cubicBezTo>
                  <a:cubicBezTo>
                    <a:pt x="7" y="16"/>
                    <a:pt x="7" y="15"/>
                    <a:pt x="6" y="15"/>
                  </a:cubicBezTo>
                  <a:close/>
                  <a:moveTo>
                    <a:pt x="8" y="21"/>
                  </a:moveTo>
                  <a:cubicBezTo>
                    <a:pt x="8" y="21"/>
                    <a:pt x="7" y="20"/>
                    <a:pt x="7" y="20"/>
                  </a:cubicBezTo>
                  <a:cubicBezTo>
                    <a:pt x="7" y="20"/>
                    <a:pt x="8" y="19"/>
                    <a:pt x="8" y="19"/>
                  </a:cubicBezTo>
                  <a:cubicBezTo>
                    <a:pt x="8" y="20"/>
                    <a:pt x="9" y="20"/>
                    <a:pt x="9" y="21"/>
                  </a:cubicBezTo>
                  <a:cubicBezTo>
                    <a:pt x="8" y="21"/>
                    <a:pt x="8" y="21"/>
                    <a:pt x="8" y="21"/>
                  </a:cubicBezTo>
                  <a:close/>
                  <a:moveTo>
                    <a:pt x="10" y="18"/>
                  </a:moveTo>
                  <a:cubicBezTo>
                    <a:pt x="10" y="18"/>
                    <a:pt x="10" y="18"/>
                    <a:pt x="10" y="18"/>
                  </a:cubicBezTo>
                  <a:cubicBezTo>
                    <a:pt x="10" y="18"/>
                    <a:pt x="10" y="18"/>
                    <a:pt x="10" y="18"/>
                  </a:cubicBezTo>
                  <a:cubicBezTo>
                    <a:pt x="9" y="17"/>
                    <a:pt x="9" y="17"/>
                    <a:pt x="8" y="16"/>
                  </a:cubicBezTo>
                  <a:cubicBezTo>
                    <a:pt x="8" y="16"/>
                    <a:pt x="8" y="16"/>
                    <a:pt x="9" y="16"/>
                  </a:cubicBezTo>
                  <a:cubicBezTo>
                    <a:pt x="9" y="16"/>
                    <a:pt x="10" y="17"/>
                    <a:pt x="10" y="17"/>
                  </a:cubicBezTo>
                  <a:cubicBezTo>
                    <a:pt x="11" y="18"/>
                    <a:pt x="11" y="19"/>
                    <a:pt x="11" y="19"/>
                  </a:cubicBezTo>
                  <a:cubicBezTo>
                    <a:pt x="10" y="19"/>
                    <a:pt x="10" y="18"/>
                    <a:pt x="10" y="18"/>
                  </a:cubicBezTo>
                  <a:close/>
                  <a:moveTo>
                    <a:pt x="9" y="16"/>
                  </a:moveTo>
                  <a:cubicBezTo>
                    <a:pt x="9" y="16"/>
                    <a:pt x="9" y="15"/>
                    <a:pt x="9" y="15"/>
                  </a:cubicBezTo>
                  <a:cubicBezTo>
                    <a:pt x="10" y="16"/>
                    <a:pt x="10" y="16"/>
                    <a:pt x="10" y="16"/>
                  </a:cubicBezTo>
                  <a:cubicBezTo>
                    <a:pt x="10" y="16"/>
                    <a:pt x="9" y="16"/>
                    <a:pt x="9" y="16"/>
                  </a:cubicBezTo>
                  <a:close/>
                  <a:moveTo>
                    <a:pt x="13" y="21"/>
                  </a:moveTo>
                  <a:cubicBezTo>
                    <a:pt x="13" y="20"/>
                    <a:pt x="13" y="20"/>
                    <a:pt x="13" y="19"/>
                  </a:cubicBezTo>
                  <a:cubicBezTo>
                    <a:pt x="13" y="19"/>
                    <a:pt x="13" y="19"/>
                    <a:pt x="13" y="19"/>
                  </a:cubicBezTo>
                  <a:cubicBezTo>
                    <a:pt x="14" y="19"/>
                    <a:pt x="14" y="19"/>
                    <a:pt x="14" y="20"/>
                  </a:cubicBezTo>
                  <a:cubicBezTo>
                    <a:pt x="14" y="20"/>
                    <a:pt x="13" y="21"/>
                    <a:pt x="13" y="21"/>
                  </a:cubicBezTo>
                  <a:close/>
                  <a:moveTo>
                    <a:pt x="15" y="19"/>
                  </a:moveTo>
                  <a:cubicBezTo>
                    <a:pt x="14" y="19"/>
                    <a:pt x="14" y="19"/>
                    <a:pt x="14" y="18"/>
                  </a:cubicBezTo>
                  <a:cubicBezTo>
                    <a:pt x="14" y="18"/>
                    <a:pt x="15" y="18"/>
                    <a:pt x="15" y="18"/>
                  </a:cubicBezTo>
                  <a:cubicBezTo>
                    <a:pt x="15" y="18"/>
                    <a:pt x="15" y="19"/>
                    <a:pt x="15" y="19"/>
                  </a:cubicBezTo>
                  <a:close/>
                  <a:moveTo>
                    <a:pt x="12" y="11"/>
                  </a:moveTo>
                  <a:cubicBezTo>
                    <a:pt x="14" y="13"/>
                    <a:pt x="15" y="15"/>
                    <a:pt x="15" y="17"/>
                  </a:cubicBezTo>
                  <a:cubicBezTo>
                    <a:pt x="13" y="16"/>
                    <a:pt x="12" y="16"/>
                    <a:pt x="12" y="16"/>
                  </a:cubicBezTo>
                  <a:cubicBezTo>
                    <a:pt x="13" y="17"/>
                    <a:pt x="14" y="17"/>
                    <a:pt x="15" y="17"/>
                  </a:cubicBezTo>
                  <a:cubicBezTo>
                    <a:pt x="14" y="17"/>
                    <a:pt x="14" y="18"/>
                    <a:pt x="13" y="18"/>
                  </a:cubicBezTo>
                  <a:cubicBezTo>
                    <a:pt x="13" y="18"/>
                    <a:pt x="13" y="18"/>
                    <a:pt x="12" y="17"/>
                  </a:cubicBezTo>
                  <a:cubicBezTo>
                    <a:pt x="11" y="15"/>
                    <a:pt x="10" y="14"/>
                    <a:pt x="8" y="13"/>
                  </a:cubicBezTo>
                  <a:cubicBezTo>
                    <a:pt x="9" y="12"/>
                    <a:pt x="10" y="11"/>
                    <a:pt x="12" y="11"/>
                  </a:cubicBezTo>
                  <a:close/>
                  <a:moveTo>
                    <a:pt x="7" y="13"/>
                  </a:moveTo>
                  <a:cubicBezTo>
                    <a:pt x="8" y="14"/>
                    <a:pt x="9" y="15"/>
                    <a:pt x="9" y="15"/>
                  </a:cubicBezTo>
                  <a:cubicBezTo>
                    <a:pt x="9" y="15"/>
                    <a:pt x="9" y="16"/>
                    <a:pt x="9" y="16"/>
                  </a:cubicBezTo>
                  <a:cubicBezTo>
                    <a:pt x="8" y="15"/>
                    <a:pt x="7" y="15"/>
                    <a:pt x="6" y="14"/>
                  </a:cubicBezTo>
                  <a:cubicBezTo>
                    <a:pt x="6" y="14"/>
                    <a:pt x="6" y="14"/>
                    <a:pt x="6" y="14"/>
                  </a:cubicBezTo>
                  <a:cubicBezTo>
                    <a:pt x="6" y="14"/>
                    <a:pt x="7" y="14"/>
                    <a:pt x="7" y="13"/>
                  </a:cubicBezTo>
                  <a:close/>
                  <a:moveTo>
                    <a:pt x="5" y="12"/>
                  </a:moveTo>
                  <a:cubicBezTo>
                    <a:pt x="6" y="12"/>
                    <a:pt x="6" y="13"/>
                    <a:pt x="7" y="13"/>
                  </a:cubicBezTo>
                  <a:cubicBezTo>
                    <a:pt x="6" y="13"/>
                    <a:pt x="6" y="13"/>
                    <a:pt x="5" y="14"/>
                  </a:cubicBezTo>
                  <a:cubicBezTo>
                    <a:pt x="5" y="13"/>
                    <a:pt x="4" y="13"/>
                    <a:pt x="4" y="13"/>
                  </a:cubicBezTo>
                  <a:cubicBezTo>
                    <a:pt x="4" y="13"/>
                    <a:pt x="5" y="12"/>
                    <a:pt x="5" y="12"/>
                  </a:cubicBezTo>
                  <a:close/>
                  <a:moveTo>
                    <a:pt x="0" y="15"/>
                  </a:moveTo>
                  <a:cubicBezTo>
                    <a:pt x="1" y="14"/>
                    <a:pt x="2" y="14"/>
                    <a:pt x="3" y="13"/>
                  </a:cubicBezTo>
                  <a:cubicBezTo>
                    <a:pt x="3" y="14"/>
                    <a:pt x="4" y="14"/>
                    <a:pt x="4" y="14"/>
                  </a:cubicBezTo>
                  <a:cubicBezTo>
                    <a:pt x="3" y="15"/>
                    <a:pt x="3" y="15"/>
                    <a:pt x="2" y="16"/>
                  </a:cubicBezTo>
                  <a:cubicBezTo>
                    <a:pt x="2" y="16"/>
                    <a:pt x="1" y="15"/>
                    <a:pt x="0" y="15"/>
                  </a:cubicBezTo>
                  <a:close/>
                  <a:moveTo>
                    <a:pt x="1" y="19"/>
                  </a:moveTo>
                  <a:cubicBezTo>
                    <a:pt x="1" y="20"/>
                    <a:pt x="2" y="20"/>
                    <a:pt x="2" y="21"/>
                  </a:cubicBezTo>
                  <a:cubicBezTo>
                    <a:pt x="2" y="21"/>
                    <a:pt x="2" y="21"/>
                    <a:pt x="2" y="21"/>
                  </a:cubicBezTo>
                  <a:cubicBezTo>
                    <a:pt x="2" y="20"/>
                    <a:pt x="1" y="20"/>
                    <a:pt x="1" y="20"/>
                  </a:cubicBezTo>
                  <a:cubicBezTo>
                    <a:pt x="1" y="20"/>
                    <a:pt x="1" y="20"/>
                    <a:pt x="1" y="19"/>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6"/>
            <p:cNvSpPr>
              <a:spLocks noEditPoints="1"/>
            </p:cNvSpPr>
            <p:nvPr/>
          </p:nvSpPr>
          <p:spPr bwMode="auto">
            <a:xfrm>
              <a:off x="3224213" y="6161088"/>
              <a:ext cx="6278563" cy="712787"/>
            </a:xfrm>
            <a:custGeom>
              <a:avLst/>
              <a:gdLst>
                <a:gd name="T0" fmla="*/ 398 w 411"/>
                <a:gd name="T1" fmla="*/ 14 h 46"/>
                <a:gd name="T2" fmla="*/ 329 w 411"/>
                <a:gd name="T3" fmla="*/ 15 h 46"/>
                <a:gd name="T4" fmla="*/ 280 w 411"/>
                <a:gd name="T5" fmla="*/ 11 h 46"/>
                <a:gd name="T6" fmla="*/ 228 w 411"/>
                <a:gd name="T7" fmla="*/ 5 h 46"/>
                <a:gd name="T8" fmla="*/ 195 w 411"/>
                <a:gd name="T9" fmla="*/ 11 h 46"/>
                <a:gd name="T10" fmla="*/ 150 w 411"/>
                <a:gd name="T11" fmla="*/ 12 h 46"/>
                <a:gd name="T12" fmla="*/ 123 w 411"/>
                <a:gd name="T13" fmla="*/ 8 h 46"/>
                <a:gd name="T14" fmla="*/ 59 w 411"/>
                <a:gd name="T15" fmla="*/ 19 h 46"/>
                <a:gd name="T16" fmla="*/ 29 w 411"/>
                <a:gd name="T17" fmla="*/ 20 h 46"/>
                <a:gd name="T18" fmla="*/ 6 w 411"/>
                <a:gd name="T19" fmla="*/ 24 h 46"/>
                <a:gd name="T20" fmla="*/ 341 w 411"/>
                <a:gd name="T21" fmla="*/ 26 h 46"/>
                <a:gd name="T22" fmla="*/ 350 w 411"/>
                <a:gd name="T23" fmla="*/ 25 h 46"/>
                <a:gd name="T24" fmla="*/ 352 w 411"/>
                <a:gd name="T25" fmla="*/ 28 h 46"/>
                <a:gd name="T26" fmla="*/ 375 w 411"/>
                <a:gd name="T27" fmla="*/ 27 h 46"/>
                <a:gd name="T28" fmla="*/ 384 w 411"/>
                <a:gd name="T29" fmla="*/ 28 h 46"/>
                <a:gd name="T30" fmla="*/ 392 w 411"/>
                <a:gd name="T31" fmla="*/ 27 h 46"/>
                <a:gd name="T32" fmla="*/ 405 w 411"/>
                <a:gd name="T33" fmla="*/ 26 h 46"/>
                <a:gd name="T34" fmla="*/ 399 w 411"/>
                <a:gd name="T35" fmla="*/ 16 h 46"/>
                <a:gd name="T36" fmla="*/ 379 w 411"/>
                <a:gd name="T37" fmla="*/ 23 h 46"/>
                <a:gd name="T38" fmla="*/ 365 w 411"/>
                <a:gd name="T39" fmla="*/ 18 h 46"/>
                <a:gd name="T40" fmla="*/ 343 w 411"/>
                <a:gd name="T41" fmla="*/ 15 h 46"/>
                <a:gd name="T42" fmla="*/ 299 w 411"/>
                <a:gd name="T43" fmla="*/ 19 h 46"/>
                <a:gd name="T44" fmla="*/ 306 w 411"/>
                <a:gd name="T45" fmla="*/ 18 h 46"/>
                <a:gd name="T46" fmla="*/ 312 w 411"/>
                <a:gd name="T47" fmla="*/ 21 h 46"/>
                <a:gd name="T48" fmla="*/ 311 w 411"/>
                <a:gd name="T49" fmla="*/ 8 h 46"/>
                <a:gd name="T50" fmla="*/ 289 w 411"/>
                <a:gd name="T51" fmla="*/ 17 h 46"/>
                <a:gd name="T52" fmla="*/ 269 w 411"/>
                <a:gd name="T53" fmla="*/ 18 h 46"/>
                <a:gd name="T54" fmla="*/ 285 w 411"/>
                <a:gd name="T55" fmla="*/ 14 h 46"/>
                <a:gd name="T56" fmla="*/ 253 w 411"/>
                <a:gd name="T57" fmla="*/ 17 h 46"/>
                <a:gd name="T58" fmla="*/ 227 w 411"/>
                <a:gd name="T59" fmla="*/ 11 h 46"/>
                <a:gd name="T60" fmla="*/ 226 w 411"/>
                <a:gd name="T61" fmla="*/ 17 h 46"/>
                <a:gd name="T62" fmla="*/ 231 w 411"/>
                <a:gd name="T63" fmla="*/ 15 h 46"/>
                <a:gd name="T64" fmla="*/ 235 w 411"/>
                <a:gd name="T65" fmla="*/ 20 h 46"/>
                <a:gd name="T66" fmla="*/ 237 w 411"/>
                <a:gd name="T67" fmla="*/ 12 h 46"/>
                <a:gd name="T68" fmla="*/ 213 w 411"/>
                <a:gd name="T69" fmla="*/ 13 h 46"/>
                <a:gd name="T70" fmla="*/ 201 w 411"/>
                <a:gd name="T71" fmla="*/ 21 h 46"/>
                <a:gd name="T72" fmla="*/ 179 w 411"/>
                <a:gd name="T73" fmla="*/ 19 h 46"/>
                <a:gd name="T74" fmla="*/ 190 w 411"/>
                <a:gd name="T75" fmla="*/ 15 h 46"/>
                <a:gd name="T76" fmla="*/ 192 w 411"/>
                <a:gd name="T77" fmla="*/ 16 h 46"/>
                <a:gd name="T78" fmla="*/ 179 w 411"/>
                <a:gd name="T79" fmla="*/ 16 h 46"/>
                <a:gd name="T80" fmla="*/ 156 w 411"/>
                <a:gd name="T81" fmla="*/ 19 h 46"/>
                <a:gd name="T82" fmla="*/ 159 w 411"/>
                <a:gd name="T83" fmla="*/ 20 h 46"/>
                <a:gd name="T84" fmla="*/ 166 w 411"/>
                <a:gd name="T85" fmla="*/ 20 h 46"/>
                <a:gd name="T86" fmla="*/ 164 w 411"/>
                <a:gd name="T87" fmla="*/ 12 h 46"/>
                <a:gd name="T88" fmla="*/ 149 w 411"/>
                <a:gd name="T89" fmla="*/ 18 h 46"/>
                <a:gd name="T90" fmla="*/ 138 w 411"/>
                <a:gd name="T91" fmla="*/ 20 h 46"/>
                <a:gd name="T92" fmla="*/ 141 w 411"/>
                <a:gd name="T93" fmla="*/ 14 h 46"/>
                <a:gd name="T94" fmla="*/ 131 w 411"/>
                <a:gd name="T95" fmla="*/ 20 h 46"/>
                <a:gd name="T96" fmla="*/ 104 w 411"/>
                <a:gd name="T97" fmla="*/ 22 h 46"/>
                <a:gd name="T98" fmla="*/ 111 w 411"/>
                <a:gd name="T99" fmla="*/ 22 h 46"/>
                <a:gd name="T100" fmla="*/ 113 w 411"/>
                <a:gd name="T101" fmla="*/ 17 h 46"/>
                <a:gd name="T102" fmla="*/ 120 w 411"/>
                <a:gd name="T103" fmla="*/ 18 h 46"/>
                <a:gd name="T104" fmla="*/ 96 w 411"/>
                <a:gd name="T105" fmla="*/ 20 h 46"/>
                <a:gd name="T106" fmla="*/ 83 w 411"/>
                <a:gd name="T107" fmla="*/ 22 h 46"/>
                <a:gd name="T108" fmla="*/ 90 w 411"/>
                <a:gd name="T109" fmla="*/ 24 h 46"/>
                <a:gd name="T110" fmla="*/ 75 w 411"/>
                <a:gd name="T111" fmla="*/ 20 h 46"/>
                <a:gd name="T112" fmla="*/ 47 w 411"/>
                <a:gd name="T113" fmla="*/ 21 h 46"/>
                <a:gd name="T114" fmla="*/ 58 w 411"/>
                <a:gd name="T115" fmla="*/ 21 h 46"/>
                <a:gd name="T116" fmla="*/ 44 w 411"/>
                <a:gd name="T117" fmla="*/ 18 h 46"/>
                <a:gd name="T118" fmla="*/ 10 w 411"/>
                <a:gd name="T119" fmla="*/ 23 h 46"/>
                <a:gd name="T120" fmla="*/ 21 w 411"/>
                <a:gd name="T121" fmla="*/ 22 h 46"/>
                <a:gd name="T122" fmla="*/ 14 w 411"/>
                <a:gd name="T12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1" h="46">
                  <a:moveTo>
                    <a:pt x="2" y="27"/>
                  </a:moveTo>
                  <a:cubicBezTo>
                    <a:pt x="1" y="31"/>
                    <a:pt x="1" y="38"/>
                    <a:pt x="0" y="46"/>
                  </a:cubicBezTo>
                  <a:cubicBezTo>
                    <a:pt x="411" y="46"/>
                    <a:pt x="411" y="46"/>
                    <a:pt x="411" y="46"/>
                  </a:cubicBezTo>
                  <a:cubicBezTo>
                    <a:pt x="411" y="39"/>
                    <a:pt x="410" y="29"/>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09" y="26"/>
                    <a:pt x="409" y="26"/>
                    <a:pt x="409" y="26"/>
                  </a:cubicBezTo>
                  <a:cubicBezTo>
                    <a:pt x="409" y="25"/>
                    <a:pt x="409" y="25"/>
                    <a:pt x="410" y="25"/>
                  </a:cubicBezTo>
                  <a:cubicBezTo>
                    <a:pt x="410" y="24"/>
                    <a:pt x="410" y="24"/>
                    <a:pt x="410" y="24"/>
                  </a:cubicBezTo>
                  <a:cubicBezTo>
                    <a:pt x="409" y="25"/>
                    <a:pt x="409" y="25"/>
                    <a:pt x="408" y="25"/>
                  </a:cubicBezTo>
                  <a:cubicBezTo>
                    <a:pt x="408" y="25"/>
                    <a:pt x="408" y="25"/>
                    <a:pt x="407" y="25"/>
                  </a:cubicBezTo>
                  <a:cubicBezTo>
                    <a:pt x="408" y="24"/>
                    <a:pt x="408" y="23"/>
                    <a:pt x="409" y="22"/>
                  </a:cubicBezTo>
                  <a:cubicBezTo>
                    <a:pt x="409" y="22"/>
                    <a:pt x="409" y="22"/>
                    <a:pt x="409" y="22"/>
                  </a:cubicBezTo>
                  <a:cubicBezTo>
                    <a:pt x="409" y="22"/>
                    <a:pt x="409" y="21"/>
                    <a:pt x="409" y="21"/>
                  </a:cubicBezTo>
                  <a:cubicBezTo>
                    <a:pt x="409" y="21"/>
                    <a:pt x="409" y="21"/>
                    <a:pt x="409" y="21"/>
                  </a:cubicBezTo>
                  <a:cubicBezTo>
                    <a:pt x="409" y="21"/>
                    <a:pt x="408" y="21"/>
                    <a:pt x="408" y="21"/>
                  </a:cubicBezTo>
                  <a:cubicBezTo>
                    <a:pt x="408" y="21"/>
                    <a:pt x="409" y="21"/>
                    <a:pt x="409" y="21"/>
                  </a:cubicBezTo>
                  <a:cubicBezTo>
                    <a:pt x="409" y="21"/>
                    <a:pt x="409" y="21"/>
                    <a:pt x="409" y="21"/>
                  </a:cubicBezTo>
                  <a:cubicBezTo>
                    <a:pt x="409" y="21"/>
                    <a:pt x="408" y="21"/>
                    <a:pt x="408" y="21"/>
                  </a:cubicBezTo>
                  <a:cubicBezTo>
                    <a:pt x="407" y="21"/>
                    <a:pt x="407" y="21"/>
                    <a:pt x="407" y="21"/>
                  </a:cubicBezTo>
                  <a:cubicBezTo>
                    <a:pt x="407" y="21"/>
                    <a:pt x="407" y="21"/>
                    <a:pt x="408" y="21"/>
                  </a:cubicBezTo>
                  <a:cubicBezTo>
                    <a:pt x="407" y="21"/>
                    <a:pt x="406" y="22"/>
                    <a:pt x="405" y="22"/>
                  </a:cubicBezTo>
                  <a:cubicBezTo>
                    <a:pt x="406" y="21"/>
                    <a:pt x="407" y="20"/>
                    <a:pt x="408" y="19"/>
                  </a:cubicBezTo>
                  <a:cubicBezTo>
                    <a:pt x="408" y="19"/>
                    <a:pt x="408" y="19"/>
                    <a:pt x="409" y="19"/>
                  </a:cubicBezTo>
                  <a:cubicBezTo>
                    <a:pt x="409" y="19"/>
                    <a:pt x="409" y="19"/>
                    <a:pt x="409" y="18"/>
                  </a:cubicBezTo>
                  <a:cubicBezTo>
                    <a:pt x="408" y="18"/>
                    <a:pt x="408" y="18"/>
                    <a:pt x="408" y="18"/>
                  </a:cubicBezTo>
                  <a:cubicBezTo>
                    <a:pt x="408" y="18"/>
                    <a:pt x="408" y="18"/>
                    <a:pt x="409" y="18"/>
                  </a:cubicBezTo>
                  <a:cubicBezTo>
                    <a:pt x="409" y="18"/>
                    <a:pt x="408" y="17"/>
                    <a:pt x="408" y="17"/>
                  </a:cubicBezTo>
                  <a:cubicBezTo>
                    <a:pt x="408" y="17"/>
                    <a:pt x="408" y="17"/>
                    <a:pt x="408" y="17"/>
                  </a:cubicBezTo>
                  <a:cubicBezTo>
                    <a:pt x="408" y="17"/>
                    <a:pt x="407" y="17"/>
                    <a:pt x="407" y="17"/>
                  </a:cubicBezTo>
                  <a:cubicBezTo>
                    <a:pt x="407" y="17"/>
                    <a:pt x="407" y="17"/>
                    <a:pt x="408" y="16"/>
                  </a:cubicBezTo>
                  <a:cubicBezTo>
                    <a:pt x="408" y="16"/>
                    <a:pt x="407" y="17"/>
                    <a:pt x="406" y="17"/>
                  </a:cubicBezTo>
                  <a:cubicBezTo>
                    <a:pt x="406" y="17"/>
                    <a:pt x="405" y="17"/>
                    <a:pt x="405" y="17"/>
                  </a:cubicBezTo>
                  <a:cubicBezTo>
                    <a:pt x="405" y="17"/>
                    <a:pt x="405" y="17"/>
                    <a:pt x="406" y="17"/>
                  </a:cubicBezTo>
                  <a:cubicBezTo>
                    <a:pt x="406" y="17"/>
                    <a:pt x="406" y="17"/>
                    <a:pt x="405" y="17"/>
                  </a:cubicBezTo>
                  <a:cubicBezTo>
                    <a:pt x="403" y="16"/>
                    <a:pt x="400" y="15"/>
                    <a:pt x="397" y="14"/>
                  </a:cubicBezTo>
                  <a:cubicBezTo>
                    <a:pt x="398" y="14"/>
                    <a:pt x="398" y="14"/>
                    <a:pt x="398" y="14"/>
                  </a:cubicBezTo>
                  <a:cubicBezTo>
                    <a:pt x="398" y="14"/>
                    <a:pt x="398" y="14"/>
                    <a:pt x="397" y="14"/>
                  </a:cubicBezTo>
                  <a:cubicBezTo>
                    <a:pt x="397" y="14"/>
                    <a:pt x="397" y="14"/>
                    <a:pt x="397" y="14"/>
                  </a:cubicBezTo>
                  <a:cubicBezTo>
                    <a:pt x="397" y="14"/>
                    <a:pt x="397" y="14"/>
                    <a:pt x="397" y="14"/>
                  </a:cubicBezTo>
                  <a:cubicBezTo>
                    <a:pt x="393" y="15"/>
                    <a:pt x="390" y="17"/>
                    <a:pt x="387" y="18"/>
                  </a:cubicBezTo>
                  <a:cubicBezTo>
                    <a:pt x="386" y="18"/>
                    <a:pt x="386" y="18"/>
                    <a:pt x="385" y="18"/>
                  </a:cubicBezTo>
                  <a:cubicBezTo>
                    <a:pt x="387" y="17"/>
                    <a:pt x="388" y="17"/>
                    <a:pt x="388" y="17"/>
                  </a:cubicBezTo>
                  <a:cubicBezTo>
                    <a:pt x="387" y="17"/>
                    <a:pt x="386" y="17"/>
                    <a:pt x="385" y="17"/>
                  </a:cubicBezTo>
                  <a:cubicBezTo>
                    <a:pt x="383" y="17"/>
                    <a:pt x="381" y="17"/>
                    <a:pt x="379" y="16"/>
                  </a:cubicBezTo>
                  <a:cubicBezTo>
                    <a:pt x="379" y="16"/>
                    <a:pt x="381" y="17"/>
                    <a:pt x="384" y="18"/>
                  </a:cubicBezTo>
                  <a:cubicBezTo>
                    <a:pt x="384" y="18"/>
                    <a:pt x="383" y="18"/>
                    <a:pt x="383" y="18"/>
                  </a:cubicBezTo>
                  <a:cubicBezTo>
                    <a:pt x="380" y="16"/>
                    <a:pt x="376" y="15"/>
                    <a:pt x="371" y="13"/>
                  </a:cubicBezTo>
                  <a:cubicBezTo>
                    <a:pt x="371" y="13"/>
                    <a:pt x="376" y="15"/>
                    <a:pt x="382" y="18"/>
                  </a:cubicBezTo>
                  <a:cubicBezTo>
                    <a:pt x="379" y="19"/>
                    <a:pt x="377" y="20"/>
                    <a:pt x="375" y="21"/>
                  </a:cubicBezTo>
                  <a:cubicBezTo>
                    <a:pt x="374" y="21"/>
                    <a:pt x="372" y="20"/>
                    <a:pt x="370" y="20"/>
                  </a:cubicBezTo>
                  <a:cubicBezTo>
                    <a:pt x="370" y="20"/>
                    <a:pt x="372" y="21"/>
                    <a:pt x="375" y="22"/>
                  </a:cubicBezTo>
                  <a:cubicBezTo>
                    <a:pt x="374" y="22"/>
                    <a:pt x="374" y="22"/>
                    <a:pt x="374" y="22"/>
                  </a:cubicBezTo>
                  <a:cubicBezTo>
                    <a:pt x="372" y="21"/>
                    <a:pt x="369" y="20"/>
                    <a:pt x="366" y="18"/>
                  </a:cubicBezTo>
                  <a:cubicBezTo>
                    <a:pt x="364" y="17"/>
                    <a:pt x="363" y="15"/>
                    <a:pt x="362" y="15"/>
                  </a:cubicBezTo>
                  <a:cubicBezTo>
                    <a:pt x="366" y="13"/>
                    <a:pt x="369" y="12"/>
                    <a:pt x="369" y="12"/>
                  </a:cubicBezTo>
                  <a:cubicBezTo>
                    <a:pt x="366" y="13"/>
                    <a:pt x="364" y="14"/>
                    <a:pt x="362" y="14"/>
                  </a:cubicBezTo>
                  <a:cubicBezTo>
                    <a:pt x="362" y="14"/>
                    <a:pt x="362" y="14"/>
                    <a:pt x="362" y="14"/>
                  </a:cubicBezTo>
                  <a:cubicBezTo>
                    <a:pt x="362" y="14"/>
                    <a:pt x="362" y="14"/>
                    <a:pt x="362" y="14"/>
                  </a:cubicBezTo>
                  <a:cubicBezTo>
                    <a:pt x="360" y="15"/>
                    <a:pt x="358" y="16"/>
                    <a:pt x="357" y="17"/>
                  </a:cubicBezTo>
                  <a:cubicBezTo>
                    <a:pt x="356" y="16"/>
                    <a:pt x="356" y="16"/>
                    <a:pt x="356" y="16"/>
                  </a:cubicBezTo>
                  <a:cubicBezTo>
                    <a:pt x="357" y="16"/>
                    <a:pt x="358" y="16"/>
                    <a:pt x="358" y="16"/>
                  </a:cubicBezTo>
                  <a:cubicBezTo>
                    <a:pt x="357" y="16"/>
                    <a:pt x="356" y="16"/>
                    <a:pt x="356" y="16"/>
                  </a:cubicBezTo>
                  <a:cubicBezTo>
                    <a:pt x="353" y="14"/>
                    <a:pt x="351" y="14"/>
                    <a:pt x="351" y="14"/>
                  </a:cubicBezTo>
                  <a:cubicBezTo>
                    <a:pt x="352" y="15"/>
                    <a:pt x="354" y="15"/>
                    <a:pt x="355" y="16"/>
                  </a:cubicBezTo>
                  <a:cubicBezTo>
                    <a:pt x="354" y="16"/>
                    <a:pt x="353" y="16"/>
                    <a:pt x="352" y="17"/>
                  </a:cubicBezTo>
                  <a:cubicBezTo>
                    <a:pt x="350" y="15"/>
                    <a:pt x="347" y="13"/>
                    <a:pt x="344" y="11"/>
                  </a:cubicBezTo>
                  <a:cubicBezTo>
                    <a:pt x="345" y="11"/>
                    <a:pt x="346" y="10"/>
                    <a:pt x="346" y="10"/>
                  </a:cubicBezTo>
                  <a:cubicBezTo>
                    <a:pt x="345" y="10"/>
                    <a:pt x="345" y="11"/>
                    <a:pt x="344" y="11"/>
                  </a:cubicBezTo>
                  <a:cubicBezTo>
                    <a:pt x="343" y="11"/>
                    <a:pt x="343" y="10"/>
                    <a:pt x="342" y="10"/>
                  </a:cubicBezTo>
                  <a:cubicBezTo>
                    <a:pt x="343" y="10"/>
                    <a:pt x="344" y="10"/>
                    <a:pt x="344" y="10"/>
                  </a:cubicBezTo>
                  <a:cubicBezTo>
                    <a:pt x="344" y="10"/>
                    <a:pt x="343" y="10"/>
                    <a:pt x="342" y="10"/>
                  </a:cubicBezTo>
                  <a:cubicBezTo>
                    <a:pt x="341" y="9"/>
                    <a:pt x="341" y="9"/>
                    <a:pt x="340" y="9"/>
                  </a:cubicBezTo>
                  <a:cubicBezTo>
                    <a:pt x="340" y="9"/>
                    <a:pt x="341" y="9"/>
                    <a:pt x="342" y="10"/>
                  </a:cubicBezTo>
                  <a:cubicBezTo>
                    <a:pt x="335" y="11"/>
                    <a:pt x="331" y="13"/>
                    <a:pt x="329" y="15"/>
                  </a:cubicBezTo>
                  <a:cubicBezTo>
                    <a:pt x="329" y="15"/>
                    <a:pt x="328" y="15"/>
                    <a:pt x="328" y="15"/>
                  </a:cubicBezTo>
                  <a:cubicBezTo>
                    <a:pt x="329" y="15"/>
                    <a:pt x="329" y="15"/>
                    <a:pt x="329" y="15"/>
                  </a:cubicBezTo>
                  <a:cubicBezTo>
                    <a:pt x="328" y="16"/>
                    <a:pt x="327" y="17"/>
                    <a:pt x="327" y="18"/>
                  </a:cubicBezTo>
                  <a:cubicBezTo>
                    <a:pt x="326" y="18"/>
                    <a:pt x="326" y="18"/>
                    <a:pt x="326" y="18"/>
                  </a:cubicBezTo>
                  <a:cubicBezTo>
                    <a:pt x="326" y="17"/>
                    <a:pt x="325" y="16"/>
                    <a:pt x="325" y="15"/>
                  </a:cubicBezTo>
                  <a:cubicBezTo>
                    <a:pt x="329" y="13"/>
                    <a:pt x="332" y="12"/>
                    <a:pt x="332" y="12"/>
                  </a:cubicBezTo>
                  <a:cubicBezTo>
                    <a:pt x="329" y="13"/>
                    <a:pt x="327" y="14"/>
                    <a:pt x="325" y="15"/>
                  </a:cubicBezTo>
                  <a:cubicBezTo>
                    <a:pt x="323" y="10"/>
                    <a:pt x="318" y="7"/>
                    <a:pt x="318" y="7"/>
                  </a:cubicBezTo>
                  <a:cubicBezTo>
                    <a:pt x="322" y="10"/>
                    <a:pt x="323" y="13"/>
                    <a:pt x="323" y="15"/>
                  </a:cubicBezTo>
                  <a:cubicBezTo>
                    <a:pt x="323" y="16"/>
                    <a:pt x="322" y="16"/>
                    <a:pt x="321" y="16"/>
                  </a:cubicBezTo>
                  <a:cubicBezTo>
                    <a:pt x="321" y="16"/>
                    <a:pt x="320" y="16"/>
                    <a:pt x="320" y="16"/>
                  </a:cubicBezTo>
                  <a:cubicBezTo>
                    <a:pt x="320" y="16"/>
                    <a:pt x="320" y="16"/>
                    <a:pt x="320" y="16"/>
                  </a:cubicBezTo>
                  <a:cubicBezTo>
                    <a:pt x="322" y="15"/>
                    <a:pt x="323" y="15"/>
                    <a:pt x="323" y="15"/>
                  </a:cubicBezTo>
                  <a:cubicBezTo>
                    <a:pt x="322" y="15"/>
                    <a:pt x="321" y="15"/>
                    <a:pt x="320" y="16"/>
                  </a:cubicBezTo>
                  <a:cubicBezTo>
                    <a:pt x="318" y="12"/>
                    <a:pt x="314" y="9"/>
                    <a:pt x="311" y="8"/>
                  </a:cubicBezTo>
                  <a:cubicBezTo>
                    <a:pt x="316" y="6"/>
                    <a:pt x="321" y="5"/>
                    <a:pt x="321" y="5"/>
                  </a:cubicBezTo>
                  <a:cubicBezTo>
                    <a:pt x="317" y="6"/>
                    <a:pt x="313" y="7"/>
                    <a:pt x="311" y="8"/>
                  </a:cubicBezTo>
                  <a:cubicBezTo>
                    <a:pt x="310" y="8"/>
                    <a:pt x="310" y="8"/>
                    <a:pt x="310" y="8"/>
                  </a:cubicBezTo>
                  <a:cubicBezTo>
                    <a:pt x="311" y="8"/>
                    <a:pt x="311" y="7"/>
                    <a:pt x="311" y="7"/>
                  </a:cubicBezTo>
                  <a:cubicBezTo>
                    <a:pt x="311" y="8"/>
                    <a:pt x="310" y="8"/>
                    <a:pt x="310" y="8"/>
                  </a:cubicBezTo>
                  <a:cubicBezTo>
                    <a:pt x="309" y="7"/>
                    <a:pt x="308" y="7"/>
                    <a:pt x="308" y="7"/>
                  </a:cubicBezTo>
                  <a:cubicBezTo>
                    <a:pt x="308" y="7"/>
                    <a:pt x="309" y="7"/>
                    <a:pt x="309" y="8"/>
                  </a:cubicBezTo>
                  <a:cubicBezTo>
                    <a:pt x="309" y="8"/>
                    <a:pt x="308" y="8"/>
                    <a:pt x="307" y="8"/>
                  </a:cubicBezTo>
                  <a:cubicBezTo>
                    <a:pt x="304" y="6"/>
                    <a:pt x="301" y="5"/>
                    <a:pt x="297" y="3"/>
                  </a:cubicBezTo>
                  <a:cubicBezTo>
                    <a:pt x="297" y="3"/>
                    <a:pt x="302" y="5"/>
                    <a:pt x="306" y="8"/>
                  </a:cubicBezTo>
                  <a:cubicBezTo>
                    <a:pt x="303" y="9"/>
                    <a:pt x="301" y="10"/>
                    <a:pt x="299" y="11"/>
                  </a:cubicBezTo>
                  <a:cubicBezTo>
                    <a:pt x="296" y="9"/>
                    <a:pt x="294" y="8"/>
                    <a:pt x="294" y="8"/>
                  </a:cubicBezTo>
                  <a:cubicBezTo>
                    <a:pt x="295" y="9"/>
                    <a:pt x="297" y="10"/>
                    <a:pt x="298" y="11"/>
                  </a:cubicBezTo>
                  <a:cubicBezTo>
                    <a:pt x="296" y="13"/>
                    <a:pt x="294" y="14"/>
                    <a:pt x="294" y="16"/>
                  </a:cubicBezTo>
                  <a:cubicBezTo>
                    <a:pt x="293" y="15"/>
                    <a:pt x="293" y="15"/>
                    <a:pt x="292" y="15"/>
                  </a:cubicBezTo>
                  <a:cubicBezTo>
                    <a:pt x="291" y="9"/>
                    <a:pt x="285" y="6"/>
                    <a:pt x="285" y="6"/>
                  </a:cubicBezTo>
                  <a:cubicBezTo>
                    <a:pt x="289" y="9"/>
                    <a:pt x="290" y="12"/>
                    <a:pt x="290" y="14"/>
                  </a:cubicBezTo>
                  <a:cubicBezTo>
                    <a:pt x="288" y="13"/>
                    <a:pt x="287" y="13"/>
                    <a:pt x="287" y="13"/>
                  </a:cubicBezTo>
                  <a:cubicBezTo>
                    <a:pt x="288" y="13"/>
                    <a:pt x="289" y="14"/>
                    <a:pt x="290" y="14"/>
                  </a:cubicBezTo>
                  <a:cubicBezTo>
                    <a:pt x="290" y="15"/>
                    <a:pt x="290" y="15"/>
                    <a:pt x="290" y="16"/>
                  </a:cubicBezTo>
                  <a:cubicBezTo>
                    <a:pt x="289" y="15"/>
                    <a:pt x="288" y="15"/>
                    <a:pt x="287" y="14"/>
                  </a:cubicBezTo>
                  <a:cubicBezTo>
                    <a:pt x="286" y="12"/>
                    <a:pt x="285" y="11"/>
                    <a:pt x="283" y="10"/>
                  </a:cubicBezTo>
                  <a:cubicBezTo>
                    <a:pt x="286" y="9"/>
                    <a:pt x="287" y="8"/>
                    <a:pt x="287" y="8"/>
                  </a:cubicBezTo>
                  <a:cubicBezTo>
                    <a:pt x="286" y="9"/>
                    <a:pt x="284" y="9"/>
                    <a:pt x="283" y="10"/>
                  </a:cubicBezTo>
                  <a:cubicBezTo>
                    <a:pt x="279" y="6"/>
                    <a:pt x="275" y="5"/>
                    <a:pt x="275" y="5"/>
                  </a:cubicBezTo>
                  <a:cubicBezTo>
                    <a:pt x="278" y="7"/>
                    <a:pt x="281" y="8"/>
                    <a:pt x="282" y="10"/>
                  </a:cubicBezTo>
                  <a:cubicBezTo>
                    <a:pt x="282" y="10"/>
                    <a:pt x="281" y="10"/>
                    <a:pt x="280" y="11"/>
                  </a:cubicBezTo>
                  <a:cubicBezTo>
                    <a:pt x="280" y="11"/>
                    <a:pt x="280" y="10"/>
                    <a:pt x="280" y="10"/>
                  </a:cubicBezTo>
                  <a:cubicBezTo>
                    <a:pt x="277" y="8"/>
                    <a:pt x="272" y="4"/>
                    <a:pt x="264" y="1"/>
                  </a:cubicBezTo>
                  <a:cubicBezTo>
                    <a:pt x="265" y="2"/>
                    <a:pt x="273" y="5"/>
                    <a:pt x="279" y="11"/>
                  </a:cubicBezTo>
                  <a:cubicBezTo>
                    <a:pt x="278" y="12"/>
                    <a:pt x="277" y="12"/>
                    <a:pt x="276" y="12"/>
                  </a:cubicBezTo>
                  <a:cubicBezTo>
                    <a:pt x="276" y="12"/>
                    <a:pt x="276" y="12"/>
                    <a:pt x="276" y="12"/>
                  </a:cubicBezTo>
                  <a:cubicBezTo>
                    <a:pt x="276" y="12"/>
                    <a:pt x="276" y="12"/>
                    <a:pt x="276" y="12"/>
                  </a:cubicBezTo>
                  <a:cubicBezTo>
                    <a:pt x="276" y="12"/>
                    <a:pt x="276" y="12"/>
                    <a:pt x="276" y="12"/>
                  </a:cubicBezTo>
                  <a:cubicBezTo>
                    <a:pt x="275" y="11"/>
                    <a:pt x="274" y="11"/>
                    <a:pt x="273" y="10"/>
                  </a:cubicBezTo>
                  <a:cubicBezTo>
                    <a:pt x="273" y="10"/>
                    <a:pt x="274" y="11"/>
                    <a:pt x="275" y="12"/>
                  </a:cubicBezTo>
                  <a:cubicBezTo>
                    <a:pt x="274" y="12"/>
                    <a:pt x="273" y="13"/>
                    <a:pt x="271" y="13"/>
                  </a:cubicBezTo>
                  <a:cubicBezTo>
                    <a:pt x="268" y="11"/>
                    <a:pt x="265" y="9"/>
                    <a:pt x="263" y="7"/>
                  </a:cubicBezTo>
                  <a:cubicBezTo>
                    <a:pt x="264" y="7"/>
                    <a:pt x="264" y="7"/>
                    <a:pt x="265" y="7"/>
                  </a:cubicBezTo>
                  <a:cubicBezTo>
                    <a:pt x="264" y="7"/>
                    <a:pt x="263" y="7"/>
                    <a:pt x="263" y="7"/>
                  </a:cubicBezTo>
                  <a:cubicBezTo>
                    <a:pt x="262" y="7"/>
                    <a:pt x="261" y="7"/>
                    <a:pt x="261" y="6"/>
                  </a:cubicBezTo>
                  <a:cubicBezTo>
                    <a:pt x="262" y="6"/>
                    <a:pt x="263" y="6"/>
                    <a:pt x="263" y="6"/>
                  </a:cubicBezTo>
                  <a:cubicBezTo>
                    <a:pt x="262" y="6"/>
                    <a:pt x="261" y="6"/>
                    <a:pt x="261" y="6"/>
                  </a:cubicBezTo>
                  <a:cubicBezTo>
                    <a:pt x="261" y="6"/>
                    <a:pt x="261" y="6"/>
                    <a:pt x="261" y="6"/>
                  </a:cubicBezTo>
                  <a:cubicBezTo>
                    <a:pt x="261" y="6"/>
                    <a:pt x="261" y="6"/>
                    <a:pt x="261" y="6"/>
                  </a:cubicBezTo>
                  <a:cubicBezTo>
                    <a:pt x="254" y="7"/>
                    <a:pt x="250" y="10"/>
                    <a:pt x="248" y="12"/>
                  </a:cubicBezTo>
                  <a:cubicBezTo>
                    <a:pt x="247" y="12"/>
                    <a:pt x="247" y="12"/>
                    <a:pt x="247" y="12"/>
                  </a:cubicBezTo>
                  <a:cubicBezTo>
                    <a:pt x="247" y="12"/>
                    <a:pt x="247" y="12"/>
                    <a:pt x="248" y="12"/>
                  </a:cubicBezTo>
                  <a:cubicBezTo>
                    <a:pt x="247" y="13"/>
                    <a:pt x="246" y="14"/>
                    <a:pt x="245" y="15"/>
                  </a:cubicBezTo>
                  <a:cubicBezTo>
                    <a:pt x="245" y="15"/>
                    <a:pt x="245" y="15"/>
                    <a:pt x="245" y="15"/>
                  </a:cubicBezTo>
                  <a:cubicBezTo>
                    <a:pt x="244" y="14"/>
                    <a:pt x="244" y="13"/>
                    <a:pt x="244" y="12"/>
                  </a:cubicBezTo>
                  <a:cubicBezTo>
                    <a:pt x="248" y="10"/>
                    <a:pt x="250" y="9"/>
                    <a:pt x="250" y="9"/>
                  </a:cubicBezTo>
                  <a:cubicBezTo>
                    <a:pt x="248" y="10"/>
                    <a:pt x="246" y="11"/>
                    <a:pt x="244" y="12"/>
                  </a:cubicBezTo>
                  <a:cubicBezTo>
                    <a:pt x="243" y="11"/>
                    <a:pt x="243" y="10"/>
                    <a:pt x="242" y="9"/>
                  </a:cubicBezTo>
                  <a:cubicBezTo>
                    <a:pt x="243" y="9"/>
                    <a:pt x="243" y="9"/>
                    <a:pt x="243" y="9"/>
                  </a:cubicBezTo>
                  <a:cubicBezTo>
                    <a:pt x="243" y="9"/>
                    <a:pt x="243" y="9"/>
                    <a:pt x="242" y="9"/>
                  </a:cubicBezTo>
                  <a:cubicBezTo>
                    <a:pt x="240" y="6"/>
                    <a:pt x="237" y="4"/>
                    <a:pt x="237" y="4"/>
                  </a:cubicBezTo>
                  <a:cubicBezTo>
                    <a:pt x="239" y="6"/>
                    <a:pt x="241" y="8"/>
                    <a:pt x="242" y="10"/>
                  </a:cubicBezTo>
                  <a:cubicBezTo>
                    <a:pt x="240" y="10"/>
                    <a:pt x="239" y="11"/>
                    <a:pt x="238" y="11"/>
                  </a:cubicBezTo>
                  <a:cubicBezTo>
                    <a:pt x="236" y="8"/>
                    <a:pt x="233" y="6"/>
                    <a:pt x="230" y="5"/>
                  </a:cubicBezTo>
                  <a:cubicBezTo>
                    <a:pt x="235" y="3"/>
                    <a:pt x="239" y="2"/>
                    <a:pt x="239" y="2"/>
                  </a:cubicBezTo>
                  <a:cubicBezTo>
                    <a:pt x="235" y="3"/>
                    <a:pt x="232" y="4"/>
                    <a:pt x="229" y="5"/>
                  </a:cubicBezTo>
                  <a:cubicBezTo>
                    <a:pt x="229" y="5"/>
                    <a:pt x="229" y="5"/>
                    <a:pt x="229" y="5"/>
                  </a:cubicBezTo>
                  <a:cubicBezTo>
                    <a:pt x="229" y="5"/>
                    <a:pt x="230" y="5"/>
                    <a:pt x="230" y="5"/>
                  </a:cubicBezTo>
                  <a:cubicBezTo>
                    <a:pt x="229" y="5"/>
                    <a:pt x="229" y="5"/>
                    <a:pt x="229" y="5"/>
                  </a:cubicBezTo>
                  <a:cubicBezTo>
                    <a:pt x="227" y="4"/>
                    <a:pt x="227" y="4"/>
                    <a:pt x="227" y="4"/>
                  </a:cubicBezTo>
                  <a:cubicBezTo>
                    <a:pt x="227" y="4"/>
                    <a:pt x="228" y="5"/>
                    <a:pt x="228" y="5"/>
                  </a:cubicBezTo>
                  <a:cubicBezTo>
                    <a:pt x="227" y="5"/>
                    <a:pt x="227" y="5"/>
                    <a:pt x="226" y="5"/>
                  </a:cubicBezTo>
                  <a:cubicBezTo>
                    <a:pt x="223" y="4"/>
                    <a:pt x="220" y="2"/>
                    <a:pt x="216" y="0"/>
                  </a:cubicBezTo>
                  <a:cubicBezTo>
                    <a:pt x="216" y="0"/>
                    <a:pt x="220" y="2"/>
                    <a:pt x="225" y="5"/>
                  </a:cubicBezTo>
                  <a:cubicBezTo>
                    <a:pt x="222" y="6"/>
                    <a:pt x="220" y="7"/>
                    <a:pt x="218" y="8"/>
                  </a:cubicBezTo>
                  <a:cubicBezTo>
                    <a:pt x="215" y="6"/>
                    <a:pt x="213" y="5"/>
                    <a:pt x="213" y="5"/>
                  </a:cubicBezTo>
                  <a:cubicBezTo>
                    <a:pt x="214" y="7"/>
                    <a:pt x="216" y="7"/>
                    <a:pt x="217" y="8"/>
                  </a:cubicBezTo>
                  <a:cubicBezTo>
                    <a:pt x="215" y="10"/>
                    <a:pt x="214" y="11"/>
                    <a:pt x="213" y="12"/>
                  </a:cubicBezTo>
                  <a:cubicBezTo>
                    <a:pt x="213" y="12"/>
                    <a:pt x="212" y="13"/>
                    <a:pt x="212" y="13"/>
                  </a:cubicBezTo>
                  <a:cubicBezTo>
                    <a:pt x="212" y="13"/>
                    <a:pt x="212" y="13"/>
                    <a:pt x="211" y="12"/>
                  </a:cubicBezTo>
                  <a:cubicBezTo>
                    <a:pt x="211" y="12"/>
                    <a:pt x="211" y="12"/>
                    <a:pt x="211" y="12"/>
                  </a:cubicBezTo>
                  <a:cubicBezTo>
                    <a:pt x="212" y="12"/>
                    <a:pt x="213" y="12"/>
                    <a:pt x="213" y="11"/>
                  </a:cubicBezTo>
                  <a:cubicBezTo>
                    <a:pt x="213" y="11"/>
                    <a:pt x="213" y="12"/>
                    <a:pt x="213" y="12"/>
                  </a:cubicBezTo>
                  <a:cubicBezTo>
                    <a:pt x="213" y="11"/>
                    <a:pt x="213" y="11"/>
                    <a:pt x="213" y="11"/>
                  </a:cubicBezTo>
                  <a:cubicBezTo>
                    <a:pt x="213" y="11"/>
                    <a:pt x="212" y="10"/>
                    <a:pt x="212" y="10"/>
                  </a:cubicBezTo>
                  <a:cubicBezTo>
                    <a:pt x="214" y="9"/>
                    <a:pt x="216" y="8"/>
                    <a:pt x="216" y="8"/>
                  </a:cubicBezTo>
                  <a:cubicBezTo>
                    <a:pt x="215" y="9"/>
                    <a:pt x="213" y="9"/>
                    <a:pt x="211" y="10"/>
                  </a:cubicBezTo>
                  <a:cubicBezTo>
                    <a:pt x="211" y="10"/>
                    <a:pt x="211" y="10"/>
                    <a:pt x="210" y="9"/>
                  </a:cubicBezTo>
                  <a:cubicBezTo>
                    <a:pt x="209" y="7"/>
                    <a:pt x="206" y="5"/>
                    <a:pt x="205" y="4"/>
                  </a:cubicBezTo>
                  <a:cubicBezTo>
                    <a:pt x="205" y="4"/>
                    <a:pt x="205" y="4"/>
                    <a:pt x="205" y="4"/>
                  </a:cubicBezTo>
                  <a:cubicBezTo>
                    <a:pt x="207" y="6"/>
                    <a:pt x="208" y="7"/>
                    <a:pt x="209" y="9"/>
                  </a:cubicBezTo>
                  <a:cubicBezTo>
                    <a:pt x="208" y="8"/>
                    <a:pt x="206" y="8"/>
                    <a:pt x="205" y="7"/>
                  </a:cubicBezTo>
                  <a:cubicBezTo>
                    <a:pt x="205" y="7"/>
                    <a:pt x="206" y="8"/>
                    <a:pt x="209" y="9"/>
                  </a:cubicBezTo>
                  <a:cubicBezTo>
                    <a:pt x="209" y="10"/>
                    <a:pt x="209" y="10"/>
                    <a:pt x="209" y="11"/>
                  </a:cubicBezTo>
                  <a:cubicBezTo>
                    <a:pt x="209" y="11"/>
                    <a:pt x="209" y="11"/>
                    <a:pt x="208" y="11"/>
                  </a:cubicBezTo>
                  <a:cubicBezTo>
                    <a:pt x="207" y="11"/>
                    <a:pt x="206" y="11"/>
                    <a:pt x="206" y="11"/>
                  </a:cubicBezTo>
                  <a:cubicBezTo>
                    <a:pt x="207" y="11"/>
                    <a:pt x="207" y="11"/>
                    <a:pt x="208" y="11"/>
                  </a:cubicBezTo>
                  <a:cubicBezTo>
                    <a:pt x="208" y="12"/>
                    <a:pt x="207" y="12"/>
                    <a:pt x="207" y="12"/>
                  </a:cubicBezTo>
                  <a:cubicBezTo>
                    <a:pt x="206" y="12"/>
                    <a:pt x="206" y="12"/>
                    <a:pt x="206" y="12"/>
                  </a:cubicBezTo>
                  <a:cubicBezTo>
                    <a:pt x="206" y="11"/>
                    <a:pt x="205" y="11"/>
                    <a:pt x="205" y="10"/>
                  </a:cubicBezTo>
                  <a:cubicBezTo>
                    <a:pt x="205" y="11"/>
                    <a:pt x="205" y="12"/>
                    <a:pt x="205" y="13"/>
                  </a:cubicBezTo>
                  <a:cubicBezTo>
                    <a:pt x="203" y="12"/>
                    <a:pt x="202" y="12"/>
                    <a:pt x="202" y="12"/>
                  </a:cubicBezTo>
                  <a:cubicBezTo>
                    <a:pt x="203" y="12"/>
                    <a:pt x="204" y="13"/>
                    <a:pt x="205" y="14"/>
                  </a:cubicBezTo>
                  <a:cubicBezTo>
                    <a:pt x="205" y="14"/>
                    <a:pt x="205" y="14"/>
                    <a:pt x="205" y="15"/>
                  </a:cubicBezTo>
                  <a:cubicBezTo>
                    <a:pt x="205" y="15"/>
                    <a:pt x="204" y="15"/>
                    <a:pt x="204" y="15"/>
                  </a:cubicBezTo>
                  <a:cubicBezTo>
                    <a:pt x="203" y="16"/>
                    <a:pt x="201" y="16"/>
                    <a:pt x="200" y="17"/>
                  </a:cubicBezTo>
                  <a:cubicBezTo>
                    <a:pt x="199" y="14"/>
                    <a:pt x="197" y="12"/>
                    <a:pt x="195" y="11"/>
                  </a:cubicBezTo>
                  <a:cubicBezTo>
                    <a:pt x="199" y="9"/>
                    <a:pt x="203" y="7"/>
                    <a:pt x="203" y="7"/>
                  </a:cubicBezTo>
                  <a:cubicBezTo>
                    <a:pt x="200" y="8"/>
                    <a:pt x="197" y="9"/>
                    <a:pt x="195" y="10"/>
                  </a:cubicBezTo>
                  <a:cubicBezTo>
                    <a:pt x="194" y="10"/>
                    <a:pt x="194" y="10"/>
                    <a:pt x="194" y="10"/>
                  </a:cubicBezTo>
                  <a:cubicBezTo>
                    <a:pt x="194" y="10"/>
                    <a:pt x="195" y="10"/>
                    <a:pt x="195" y="11"/>
                  </a:cubicBezTo>
                  <a:cubicBezTo>
                    <a:pt x="193" y="11"/>
                    <a:pt x="192" y="12"/>
                    <a:pt x="191" y="12"/>
                  </a:cubicBezTo>
                  <a:cubicBezTo>
                    <a:pt x="191" y="12"/>
                    <a:pt x="190" y="12"/>
                    <a:pt x="190" y="12"/>
                  </a:cubicBezTo>
                  <a:cubicBezTo>
                    <a:pt x="192" y="11"/>
                    <a:pt x="194" y="10"/>
                    <a:pt x="194" y="10"/>
                  </a:cubicBezTo>
                  <a:cubicBezTo>
                    <a:pt x="192" y="11"/>
                    <a:pt x="191" y="11"/>
                    <a:pt x="189" y="12"/>
                  </a:cubicBezTo>
                  <a:cubicBezTo>
                    <a:pt x="187" y="10"/>
                    <a:pt x="185" y="10"/>
                    <a:pt x="185" y="10"/>
                  </a:cubicBezTo>
                  <a:cubicBezTo>
                    <a:pt x="186" y="11"/>
                    <a:pt x="187" y="11"/>
                    <a:pt x="189" y="12"/>
                  </a:cubicBezTo>
                  <a:cubicBezTo>
                    <a:pt x="188" y="12"/>
                    <a:pt x="187" y="12"/>
                    <a:pt x="187" y="12"/>
                  </a:cubicBezTo>
                  <a:cubicBezTo>
                    <a:pt x="184" y="11"/>
                    <a:pt x="180" y="9"/>
                    <a:pt x="175" y="7"/>
                  </a:cubicBezTo>
                  <a:cubicBezTo>
                    <a:pt x="175" y="7"/>
                    <a:pt x="181" y="9"/>
                    <a:pt x="186" y="13"/>
                  </a:cubicBezTo>
                  <a:cubicBezTo>
                    <a:pt x="184" y="14"/>
                    <a:pt x="182" y="15"/>
                    <a:pt x="181" y="16"/>
                  </a:cubicBezTo>
                  <a:cubicBezTo>
                    <a:pt x="181" y="16"/>
                    <a:pt x="181" y="16"/>
                    <a:pt x="181" y="16"/>
                  </a:cubicBezTo>
                  <a:cubicBezTo>
                    <a:pt x="181" y="16"/>
                    <a:pt x="181" y="16"/>
                    <a:pt x="181" y="16"/>
                  </a:cubicBezTo>
                  <a:cubicBezTo>
                    <a:pt x="181" y="16"/>
                    <a:pt x="181" y="16"/>
                    <a:pt x="181" y="16"/>
                  </a:cubicBezTo>
                  <a:cubicBezTo>
                    <a:pt x="180" y="16"/>
                    <a:pt x="180" y="16"/>
                    <a:pt x="179" y="15"/>
                  </a:cubicBezTo>
                  <a:cubicBezTo>
                    <a:pt x="182" y="14"/>
                    <a:pt x="184" y="14"/>
                    <a:pt x="184" y="14"/>
                  </a:cubicBezTo>
                  <a:cubicBezTo>
                    <a:pt x="182" y="14"/>
                    <a:pt x="181" y="15"/>
                    <a:pt x="179" y="15"/>
                  </a:cubicBezTo>
                  <a:cubicBezTo>
                    <a:pt x="178" y="14"/>
                    <a:pt x="177" y="14"/>
                    <a:pt x="176" y="13"/>
                  </a:cubicBezTo>
                  <a:cubicBezTo>
                    <a:pt x="174" y="11"/>
                    <a:pt x="171" y="10"/>
                    <a:pt x="171" y="10"/>
                  </a:cubicBezTo>
                  <a:cubicBezTo>
                    <a:pt x="173" y="11"/>
                    <a:pt x="174" y="12"/>
                    <a:pt x="175" y="13"/>
                  </a:cubicBezTo>
                  <a:cubicBezTo>
                    <a:pt x="173" y="12"/>
                    <a:pt x="172" y="12"/>
                    <a:pt x="172" y="12"/>
                  </a:cubicBezTo>
                  <a:cubicBezTo>
                    <a:pt x="173" y="12"/>
                    <a:pt x="174" y="13"/>
                    <a:pt x="175" y="13"/>
                  </a:cubicBezTo>
                  <a:cubicBezTo>
                    <a:pt x="176" y="14"/>
                    <a:pt x="176" y="16"/>
                    <a:pt x="176" y="17"/>
                  </a:cubicBezTo>
                  <a:cubicBezTo>
                    <a:pt x="176" y="17"/>
                    <a:pt x="175" y="17"/>
                    <a:pt x="174" y="17"/>
                  </a:cubicBezTo>
                  <a:cubicBezTo>
                    <a:pt x="174" y="17"/>
                    <a:pt x="174" y="17"/>
                    <a:pt x="173" y="17"/>
                  </a:cubicBezTo>
                  <a:cubicBezTo>
                    <a:pt x="173" y="17"/>
                    <a:pt x="173" y="17"/>
                    <a:pt x="173" y="17"/>
                  </a:cubicBezTo>
                  <a:cubicBezTo>
                    <a:pt x="175" y="17"/>
                    <a:pt x="175" y="17"/>
                    <a:pt x="175" y="17"/>
                  </a:cubicBezTo>
                  <a:cubicBezTo>
                    <a:pt x="175" y="17"/>
                    <a:pt x="174" y="17"/>
                    <a:pt x="173" y="17"/>
                  </a:cubicBezTo>
                  <a:cubicBezTo>
                    <a:pt x="171" y="14"/>
                    <a:pt x="168" y="12"/>
                    <a:pt x="165" y="11"/>
                  </a:cubicBezTo>
                  <a:cubicBezTo>
                    <a:pt x="170" y="9"/>
                    <a:pt x="173" y="7"/>
                    <a:pt x="173" y="7"/>
                  </a:cubicBezTo>
                  <a:cubicBezTo>
                    <a:pt x="170" y="9"/>
                    <a:pt x="167" y="10"/>
                    <a:pt x="165" y="11"/>
                  </a:cubicBezTo>
                  <a:cubicBezTo>
                    <a:pt x="165" y="11"/>
                    <a:pt x="164" y="11"/>
                    <a:pt x="164" y="11"/>
                  </a:cubicBezTo>
                  <a:cubicBezTo>
                    <a:pt x="165" y="11"/>
                    <a:pt x="165" y="11"/>
                    <a:pt x="165" y="11"/>
                  </a:cubicBezTo>
                  <a:cubicBezTo>
                    <a:pt x="165" y="11"/>
                    <a:pt x="164" y="11"/>
                    <a:pt x="164" y="11"/>
                  </a:cubicBezTo>
                  <a:cubicBezTo>
                    <a:pt x="163" y="10"/>
                    <a:pt x="162" y="10"/>
                    <a:pt x="162" y="10"/>
                  </a:cubicBezTo>
                  <a:cubicBezTo>
                    <a:pt x="163" y="10"/>
                    <a:pt x="163" y="11"/>
                    <a:pt x="164" y="11"/>
                  </a:cubicBezTo>
                  <a:cubicBezTo>
                    <a:pt x="163" y="11"/>
                    <a:pt x="162" y="11"/>
                    <a:pt x="162" y="11"/>
                  </a:cubicBezTo>
                  <a:cubicBezTo>
                    <a:pt x="159" y="10"/>
                    <a:pt x="156" y="9"/>
                    <a:pt x="153" y="7"/>
                  </a:cubicBezTo>
                  <a:cubicBezTo>
                    <a:pt x="153" y="7"/>
                    <a:pt x="157" y="9"/>
                    <a:pt x="161" y="11"/>
                  </a:cubicBezTo>
                  <a:cubicBezTo>
                    <a:pt x="158" y="12"/>
                    <a:pt x="156" y="13"/>
                    <a:pt x="154" y="14"/>
                  </a:cubicBezTo>
                  <a:cubicBezTo>
                    <a:pt x="152" y="13"/>
                    <a:pt x="150" y="12"/>
                    <a:pt x="150" y="12"/>
                  </a:cubicBezTo>
                  <a:cubicBezTo>
                    <a:pt x="151" y="13"/>
                    <a:pt x="153" y="14"/>
                    <a:pt x="154" y="14"/>
                  </a:cubicBezTo>
                  <a:cubicBezTo>
                    <a:pt x="153" y="15"/>
                    <a:pt x="152" y="16"/>
                    <a:pt x="152" y="16"/>
                  </a:cubicBezTo>
                  <a:cubicBezTo>
                    <a:pt x="151" y="17"/>
                    <a:pt x="150" y="17"/>
                    <a:pt x="149" y="17"/>
                  </a:cubicBezTo>
                  <a:cubicBezTo>
                    <a:pt x="148" y="15"/>
                    <a:pt x="146" y="13"/>
                    <a:pt x="144" y="12"/>
                  </a:cubicBezTo>
                  <a:cubicBezTo>
                    <a:pt x="148" y="9"/>
                    <a:pt x="152" y="8"/>
                    <a:pt x="152" y="8"/>
                  </a:cubicBezTo>
                  <a:cubicBezTo>
                    <a:pt x="149" y="9"/>
                    <a:pt x="146" y="10"/>
                    <a:pt x="144" y="11"/>
                  </a:cubicBezTo>
                  <a:cubicBezTo>
                    <a:pt x="143" y="11"/>
                    <a:pt x="143" y="11"/>
                    <a:pt x="143" y="11"/>
                  </a:cubicBezTo>
                  <a:cubicBezTo>
                    <a:pt x="144" y="11"/>
                    <a:pt x="144" y="11"/>
                    <a:pt x="144" y="11"/>
                  </a:cubicBezTo>
                  <a:cubicBezTo>
                    <a:pt x="144" y="11"/>
                    <a:pt x="143" y="11"/>
                    <a:pt x="143" y="11"/>
                  </a:cubicBezTo>
                  <a:cubicBezTo>
                    <a:pt x="142" y="11"/>
                    <a:pt x="142" y="10"/>
                    <a:pt x="142" y="10"/>
                  </a:cubicBezTo>
                  <a:cubicBezTo>
                    <a:pt x="142" y="11"/>
                    <a:pt x="143" y="11"/>
                    <a:pt x="143" y="11"/>
                  </a:cubicBezTo>
                  <a:cubicBezTo>
                    <a:pt x="141" y="11"/>
                    <a:pt x="139" y="12"/>
                    <a:pt x="138" y="12"/>
                  </a:cubicBezTo>
                  <a:cubicBezTo>
                    <a:pt x="135" y="11"/>
                    <a:pt x="133" y="11"/>
                    <a:pt x="133" y="11"/>
                  </a:cubicBezTo>
                  <a:cubicBezTo>
                    <a:pt x="135" y="11"/>
                    <a:pt x="136" y="12"/>
                    <a:pt x="137" y="12"/>
                  </a:cubicBezTo>
                  <a:cubicBezTo>
                    <a:pt x="137" y="13"/>
                    <a:pt x="136" y="13"/>
                    <a:pt x="135" y="13"/>
                  </a:cubicBezTo>
                  <a:cubicBezTo>
                    <a:pt x="132" y="11"/>
                    <a:pt x="128" y="9"/>
                    <a:pt x="123" y="8"/>
                  </a:cubicBezTo>
                  <a:cubicBezTo>
                    <a:pt x="123" y="8"/>
                    <a:pt x="129" y="10"/>
                    <a:pt x="134" y="14"/>
                  </a:cubicBezTo>
                  <a:cubicBezTo>
                    <a:pt x="133" y="14"/>
                    <a:pt x="133" y="15"/>
                    <a:pt x="132" y="15"/>
                  </a:cubicBezTo>
                  <a:cubicBezTo>
                    <a:pt x="132" y="15"/>
                    <a:pt x="132" y="15"/>
                    <a:pt x="131" y="15"/>
                  </a:cubicBezTo>
                  <a:cubicBezTo>
                    <a:pt x="131" y="15"/>
                    <a:pt x="132" y="15"/>
                    <a:pt x="132" y="16"/>
                  </a:cubicBezTo>
                  <a:cubicBezTo>
                    <a:pt x="131" y="16"/>
                    <a:pt x="131" y="16"/>
                    <a:pt x="131" y="16"/>
                  </a:cubicBezTo>
                  <a:cubicBezTo>
                    <a:pt x="130" y="16"/>
                    <a:pt x="130" y="16"/>
                    <a:pt x="130" y="16"/>
                  </a:cubicBezTo>
                  <a:cubicBezTo>
                    <a:pt x="130" y="16"/>
                    <a:pt x="131" y="16"/>
                    <a:pt x="131" y="17"/>
                  </a:cubicBezTo>
                  <a:cubicBezTo>
                    <a:pt x="130" y="17"/>
                    <a:pt x="130" y="17"/>
                    <a:pt x="130" y="17"/>
                  </a:cubicBezTo>
                  <a:cubicBezTo>
                    <a:pt x="129" y="17"/>
                    <a:pt x="129" y="17"/>
                    <a:pt x="128" y="16"/>
                  </a:cubicBezTo>
                  <a:cubicBezTo>
                    <a:pt x="131" y="15"/>
                    <a:pt x="133" y="14"/>
                    <a:pt x="133" y="14"/>
                  </a:cubicBezTo>
                  <a:cubicBezTo>
                    <a:pt x="131" y="15"/>
                    <a:pt x="130" y="15"/>
                    <a:pt x="128" y="16"/>
                  </a:cubicBezTo>
                  <a:cubicBezTo>
                    <a:pt x="127" y="16"/>
                    <a:pt x="127" y="16"/>
                    <a:pt x="126" y="15"/>
                  </a:cubicBezTo>
                  <a:cubicBezTo>
                    <a:pt x="124" y="12"/>
                    <a:pt x="121" y="11"/>
                    <a:pt x="121" y="11"/>
                  </a:cubicBezTo>
                  <a:cubicBezTo>
                    <a:pt x="123" y="12"/>
                    <a:pt x="124" y="13"/>
                    <a:pt x="125" y="14"/>
                  </a:cubicBezTo>
                  <a:cubicBezTo>
                    <a:pt x="122" y="13"/>
                    <a:pt x="120" y="12"/>
                    <a:pt x="120" y="12"/>
                  </a:cubicBezTo>
                  <a:cubicBezTo>
                    <a:pt x="122" y="13"/>
                    <a:pt x="124" y="14"/>
                    <a:pt x="125" y="15"/>
                  </a:cubicBezTo>
                  <a:cubicBezTo>
                    <a:pt x="126" y="16"/>
                    <a:pt x="126" y="17"/>
                    <a:pt x="126" y="17"/>
                  </a:cubicBezTo>
                  <a:cubicBezTo>
                    <a:pt x="125" y="17"/>
                    <a:pt x="124" y="18"/>
                    <a:pt x="124" y="18"/>
                  </a:cubicBezTo>
                  <a:cubicBezTo>
                    <a:pt x="124" y="18"/>
                    <a:pt x="123" y="18"/>
                    <a:pt x="123" y="18"/>
                  </a:cubicBezTo>
                  <a:cubicBezTo>
                    <a:pt x="123" y="18"/>
                    <a:pt x="123" y="18"/>
                    <a:pt x="123" y="18"/>
                  </a:cubicBezTo>
                  <a:cubicBezTo>
                    <a:pt x="124" y="17"/>
                    <a:pt x="125" y="17"/>
                    <a:pt x="125" y="17"/>
                  </a:cubicBezTo>
                  <a:cubicBezTo>
                    <a:pt x="124" y="17"/>
                    <a:pt x="123" y="17"/>
                    <a:pt x="123" y="18"/>
                  </a:cubicBezTo>
                  <a:cubicBezTo>
                    <a:pt x="121" y="14"/>
                    <a:pt x="117" y="13"/>
                    <a:pt x="115" y="12"/>
                  </a:cubicBezTo>
                  <a:cubicBezTo>
                    <a:pt x="119" y="9"/>
                    <a:pt x="123" y="8"/>
                    <a:pt x="123" y="8"/>
                  </a:cubicBezTo>
                  <a:cubicBezTo>
                    <a:pt x="120" y="9"/>
                    <a:pt x="117" y="10"/>
                    <a:pt x="114" y="12"/>
                  </a:cubicBezTo>
                  <a:cubicBezTo>
                    <a:pt x="114" y="12"/>
                    <a:pt x="114" y="11"/>
                    <a:pt x="114" y="11"/>
                  </a:cubicBezTo>
                  <a:cubicBezTo>
                    <a:pt x="114" y="11"/>
                    <a:pt x="115" y="11"/>
                    <a:pt x="115" y="11"/>
                  </a:cubicBezTo>
                  <a:cubicBezTo>
                    <a:pt x="114" y="11"/>
                    <a:pt x="114" y="11"/>
                    <a:pt x="113" y="11"/>
                  </a:cubicBezTo>
                  <a:cubicBezTo>
                    <a:pt x="112" y="11"/>
                    <a:pt x="112" y="11"/>
                    <a:pt x="112" y="11"/>
                  </a:cubicBezTo>
                  <a:cubicBezTo>
                    <a:pt x="112" y="11"/>
                    <a:pt x="113" y="11"/>
                    <a:pt x="113" y="11"/>
                  </a:cubicBezTo>
                  <a:cubicBezTo>
                    <a:pt x="112" y="12"/>
                    <a:pt x="112" y="12"/>
                    <a:pt x="111" y="12"/>
                  </a:cubicBezTo>
                  <a:cubicBezTo>
                    <a:pt x="109" y="11"/>
                    <a:pt x="106" y="9"/>
                    <a:pt x="102" y="8"/>
                  </a:cubicBezTo>
                  <a:cubicBezTo>
                    <a:pt x="102" y="8"/>
                    <a:pt x="106" y="10"/>
                    <a:pt x="110" y="12"/>
                  </a:cubicBezTo>
                  <a:cubicBezTo>
                    <a:pt x="108" y="13"/>
                    <a:pt x="105" y="14"/>
                    <a:pt x="104" y="15"/>
                  </a:cubicBezTo>
                  <a:cubicBezTo>
                    <a:pt x="101" y="14"/>
                    <a:pt x="99" y="13"/>
                    <a:pt x="99" y="13"/>
                  </a:cubicBezTo>
                  <a:cubicBezTo>
                    <a:pt x="101" y="14"/>
                    <a:pt x="102" y="14"/>
                    <a:pt x="103" y="15"/>
                  </a:cubicBezTo>
                  <a:cubicBezTo>
                    <a:pt x="101" y="17"/>
                    <a:pt x="100" y="18"/>
                    <a:pt x="99" y="19"/>
                  </a:cubicBezTo>
                  <a:cubicBezTo>
                    <a:pt x="99" y="19"/>
                    <a:pt x="99" y="19"/>
                    <a:pt x="98" y="19"/>
                  </a:cubicBezTo>
                  <a:cubicBezTo>
                    <a:pt x="98" y="18"/>
                    <a:pt x="97" y="16"/>
                    <a:pt x="96" y="15"/>
                  </a:cubicBezTo>
                  <a:cubicBezTo>
                    <a:pt x="94" y="13"/>
                    <a:pt x="91" y="11"/>
                    <a:pt x="91" y="11"/>
                  </a:cubicBezTo>
                  <a:cubicBezTo>
                    <a:pt x="94" y="13"/>
                    <a:pt x="95" y="14"/>
                    <a:pt x="96" y="15"/>
                  </a:cubicBezTo>
                  <a:cubicBezTo>
                    <a:pt x="95" y="16"/>
                    <a:pt x="93" y="16"/>
                    <a:pt x="92" y="17"/>
                  </a:cubicBezTo>
                  <a:cubicBezTo>
                    <a:pt x="89" y="13"/>
                    <a:pt x="84" y="12"/>
                    <a:pt x="83" y="12"/>
                  </a:cubicBezTo>
                  <a:cubicBezTo>
                    <a:pt x="84" y="11"/>
                    <a:pt x="84" y="11"/>
                    <a:pt x="84" y="11"/>
                  </a:cubicBezTo>
                  <a:cubicBezTo>
                    <a:pt x="84" y="11"/>
                    <a:pt x="83" y="12"/>
                    <a:pt x="83" y="12"/>
                  </a:cubicBezTo>
                  <a:cubicBezTo>
                    <a:pt x="82" y="12"/>
                    <a:pt x="82" y="12"/>
                    <a:pt x="82" y="12"/>
                  </a:cubicBezTo>
                  <a:cubicBezTo>
                    <a:pt x="82" y="12"/>
                    <a:pt x="82" y="12"/>
                    <a:pt x="82" y="12"/>
                  </a:cubicBezTo>
                  <a:cubicBezTo>
                    <a:pt x="82" y="12"/>
                    <a:pt x="82" y="12"/>
                    <a:pt x="81" y="12"/>
                  </a:cubicBezTo>
                  <a:cubicBezTo>
                    <a:pt x="79" y="11"/>
                    <a:pt x="76" y="10"/>
                    <a:pt x="72" y="9"/>
                  </a:cubicBezTo>
                  <a:cubicBezTo>
                    <a:pt x="72" y="9"/>
                    <a:pt x="76" y="10"/>
                    <a:pt x="80" y="12"/>
                  </a:cubicBezTo>
                  <a:cubicBezTo>
                    <a:pt x="78" y="13"/>
                    <a:pt x="76" y="14"/>
                    <a:pt x="74" y="15"/>
                  </a:cubicBezTo>
                  <a:cubicBezTo>
                    <a:pt x="74" y="15"/>
                    <a:pt x="73" y="15"/>
                    <a:pt x="73" y="15"/>
                  </a:cubicBezTo>
                  <a:cubicBezTo>
                    <a:pt x="74" y="14"/>
                    <a:pt x="76" y="14"/>
                    <a:pt x="76" y="14"/>
                  </a:cubicBezTo>
                  <a:cubicBezTo>
                    <a:pt x="75" y="14"/>
                    <a:pt x="74" y="14"/>
                    <a:pt x="72" y="15"/>
                  </a:cubicBezTo>
                  <a:cubicBezTo>
                    <a:pt x="71" y="14"/>
                    <a:pt x="69" y="13"/>
                    <a:pt x="69" y="13"/>
                  </a:cubicBezTo>
                  <a:cubicBezTo>
                    <a:pt x="70" y="14"/>
                    <a:pt x="71" y="14"/>
                    <a:pt x="72" y="15"/>
                  </a:cubicBezTo>
                  <a:cubicBezTo>
                    <a:pt x="67" y="16"/>
                    <a:pt x="65" y="18"/>
                    <a:pt x="63" y="19"/>
                  </a:cubicBezTo>
                  <a:cubicBezTo>
                    <a:pt x="63" y="19"/>
                    <a:pt x="63" y="19"/>
                    <a:pt x="63" y="19"/>
                  </a:cubicBezTo>
                  <a:cubicBezTo>
                    <a:pt x="63" y="19"/>
                    <a:pt x="63" y="19"/>
                    <a:pt x="63" y="19"/>
                  </a:cubicBezTo>
                  <a:cubicBezTo>
                    <a:pt x="62" y="20"/>
                    <a:pt x="61" y="21"/>
                    <a:pt x="61" y="22"/>
                  </a:cubicBezTo>
                  <a:cubicBezTo>
                    <a:pt x="61" y="22"/>
                    <a:pt x="61" y="22"/>
                    <a:pt x="60" y="22"/>
                  </a:cubicBezTo>
                  <a:cubicBezTo>
                    <a:pt x="60" y="21"/>
                    <a:pt x="60" y="20"/>
                    <a:pt x="60" y="20"/>
                  </a:cubicBezTo>
                  <a:cubicBezTo>
                    <a:pt x="63" y="18"/>
                    <a:pt x="65" y="17"/>
                    <a:pt x="65" y="17"/>
                  </a:cubicBezTo>
                  <a:cubicBezTo>
                    <a:pt x="63" y="18"/>
                    <a:pt x="61" y="19"/>
                    <a:pt x="59" y="19"/>
                  </a:cubicBezTo>
                  <a:cubicBezTo>
                    <a:pt x="58" y="17"/>
                    <a:pt x="57" y="16"/>
                    <a:pt x="55" y="15"/>
                  </a:cubicBezTo>
                  <a:cubicBezTo>
                    <a:pt x="56" y="14"/>
                    <a:pt x="56" y="14"/>
                    <a:pt x="56" y="14"/>
                  </a:cubicBezTo>
                  <a:cubicBezTo>
                    <a:pt x="56" y="14"/>
                    <a:pt x="55" y="14"/>
                    <a:pt x="55" y="14"/>
                  </a:cubicBezTo>
                  <a:cubicBezTo>
                    <a:pt x="54" y="14"/>
                    <a:pt x="53" y="13"/>
                    <a:pt x="53" y="13"/>
                  </a:cubicBezTo>
                  <a:cubicBezTo>
                    <a:pt x="54" y="14"/>
                    <a:pt x="54" y="14"/>
                    <a:pt x="55" y="15"/>
                  </a:cubicBezTo>
                  <a:cubicBezTo>
                    <a:pt x="54" y="15"/>
                    <a:pt x="52" y="16"/>
                    <a:pt x="51" y="16"/>
                  </a:cubicBezTo>
                  <a:cubicBezTo>
                    <a:pt x="51" y="16"/>
                    <a:pt x="50" y="16"/>
                    <a:pt x="50" y="15"/>
                  </a:cubicBezTo>
                  <a:cubicBezTo>
                    <a:pt x="55" y="10"/>
                    <a:pt x="64" y="7"/>
                    <a:pt x="65" y="7"/>
                  </a:cubicBezTo>
                  <a:cubicBezTo>
                    <a:pt x="60" y="8"/>
                    <a:pt x="56" y="10"/>
                    <a:pt x="53" y="12"/>
                  </a:cubicBezTo>
                  <a:cubicBezTo>
                    <a:pt x="51" y="13"/>
                    <a:pt x="49" y="13"/>
                    <a:pt x="47" y="14"/>
                  </a:cubicBezTo>
                  <a:cubicBezTo>
                    <a:pt x="47" y="14"/>
                    <a:pt x="47" y="14"/>
                    <a:pt x="46" y="14"/>
                  </a:cubicBezTo>
                  <a:cubicBezTo>
                    <a:pt x="46" y="14"/>
                    <a:pt x="47" y="14"/>
                    <a:pt x="47" y="14"/>
                  </a:cubicBezTo>
                  <a:cubicBezTo>
                    <a:pt x="47" y="14"/>
                    <a:pt x="47" y="14"/>
                    <a:pt x="47" y="14"/>
                  </a:cubicBezTo>
                  <a:cubicBezTo>
                    <a:pt x="47" y="14"/>
                    <a:pt x="47" y="14"/>
                    <a:pt x="47" y="14"/>
                  </a:cubicBezTo>
                  <a:cubicBezTo>
                    <a:pt x="50" y="11"/>
                    <a:pt x="56" y="10"/>
                    <a:pt x="57" y="10"/>
                  </a:cubicBezTo>
                  <a:cubicBezTo>
                    <a:pt x="51" y="10"/>
                    <a:pt x="47" y="12"/>
                    <a:pt x="45" y="14"/>
                  </a:cubicBezTo>
                  <a:cubicBezTo>
                    <a:pt x="45" y="14"/>
                    <a:pt x="44" y="14"/>
                    <a:pt x="44" y="14"/>
                  </a:cubicBezTo>
                  <a:cubicBezTo>
                    <a:pt x="45" y="14"/>
                    <a:pt x="45" y="14"/>
                    <a:pt x="45" y="14"/>
                  </a:cubicBezTo>
                  <a:cubicBezTo>
                    <a:pt x="45" y="14"/>
                    <a:pt x="44" y="14"/>
                    <a:pt x="44" y="14"/>
                  </a:cubicBezTo>
                  <a:cubicBezTo>
                    <a:pt x="44" y="14"/>
                    <a:pt x="44" y="14"/>
                    <a:pt x="44" y="14"/>
                  </a:cubicBezTo>
                  <a:cubicBezTo>
                    <a:pt x="42" y="13"/>
                    <a:pt x="40" y="12"/>
                    <a:pt x="38" y="12"/>
                  </a:cubicBezTo>
                  <a:cubicBezTo>
                    <a:pt x="36" y="10"/>
                    <a:pt x="34" y="9"/>
                    <a:pt x="34" y="9"/>
                  </a:cubicBezTo>
                  <a:cubicBezTo>
                    <a:pt x="35" y="10"/>
                    <a:pt x="36" y="10"/>
                    <a:pt x="37" y="11"/>
                  </a:cubicBezTo>
                  <a:cubicBezTo>
                    <a:pt x="36" y="11"/>
                    <a:pt x="36" y="11"/>
                    <a:pt x="35" y="11"/>
                  </a:cubicBezTo>
                  <a:cubicBezTo>
                    <a:pt x="35" y="11"/>
                    <a:pt x="36" y="11"/>
                    <a:pt x="37" y="11"/>
                  </a:cubicBezTo>
                  <a:cubicBezTo>
                    <a:pt x="38" y="13"/>
                    <a:pt x="39" y="15"/>
                    <a:pt x="39" y="16"/>
                  </a:cubicBezTo>
                  <a:cubicBezTo>
                    <a:pt x="38" y="16"/>
                    <a:pt x="37" y="17"/>
                    <a:pt x="37" y="17"/>
                  </a:cubicBezTo>
                  <a:cubicBezTo>
                    <a:pt x="37" y="17"/>
                    <a:pt x="37" y="17"/>
                    <a:pt x="36" y="17"/>
                  </a:cubicBezTo>
                  <a:cubicBezTo>
                    <a:pt x="33" y="10"/>
                    <a:pt x="25" y="9"/>
                    <a:pt x="25" y="9"/>
                  </a:cubicBezTo>
                  <a:cubicBezTo>
                    <a:pt x="30" y="11"/>
                    <a:pt x="33" y="13"/>
                    <a:pt x="34" y="16"/>
                  </a:cubicBezTo>
                  <a:cubicBezTo>
                    <a:pt x="32" y="14"/>
                    <a:pt x="28" y="11"/>
                    <a:pt x="22" y="9"/>
                  </a:cubicBezTo>
                  <a:cubicBezTo>
                    <a:pt x="24" y="10"/>
                    <a:pt x="32" y="14"/>
                    <a:pt x="33" y="21"/>
                  </a:cubicBezTo>
                  <a:cubicBezTo>
                    <a:pt x="33" y="21"/>
                    <a:pt x="33" y="21"/>
                    <a:pt x="33" y="21"/>
                  </a:cubicBezTo>
                  <a:cubicBezTo>
                    <a:pt x="32" y="20"/>
                    <a:pt x="31" y="19"/>
                    <a:pt x="29" y="17"/>
                  </a:cubicBezTo>
                  <a:cubicBezTo>
                    <a:pt x="27" y="15"/>
                    <a:pt x="25" y="13"/>
                    <a:pt x="25" y="13"/>
                  </a:cubicBezTo>
                  <a:cubicBezTo>
                    <a:pt x="26" y="14"/>
                    <a:pt x="27" y="15"/>
                    <a:pt x="27" y="16"/>
                  </a:cubicBezTo>
                  <a:cubicBezTo>
                    <a:pt x="26" y="15"/>
                    <a:pt x="25" y="14"/>
                    <a:pt x="24" y="14"/>
                  </a:cubicBezTo>
                  <a:cubicBezTo>
                    <a:pt x="24" y="14"/>
                    <a:pt x="28" y="16"/>
                    <a:pt x="29" y="19"/>
                  </a:cubicBezTo>
                  <a:cubicBezTo>
                    <a:pt x="29" y="20"/>
                    <a:pt x="29" y="20"/>
                    <a:pt x="29" y="20"/>
                  </a:cubicBezTo>
                  <a:cubicBezTo>
                    <a:pt x="29" y="20"/>
                    <a:pt x="29" y="20"/>
                    <a:pt x="29" y="20"/>
                  </a:cubicBezTo>
                  <a:cubicBezTo>
                    <a:pt x="28" y="19"/>
                    <a:pt x="26" y="18"/>
                    <a:pt x="24" y="16"/>
                  </a:cubicBezTo>
                  <a:cubicBezTo>
                    <a:pt x="24" y="16"/>
                    <a:pt x="26" y="18"/>
                    <a:pt x="27" y="20"/>
                  </a:cubicBezTo>
                  <a:cubicBezTo>
                    <a:pt x="27" y="20"/>
                    <a:pt x="27" y="20"/>
                    <a:pt x="27" y="20"/>
                  </a:cubicBezTo>
                  <a:cubicBezTo>
                    <a:pt x="27" y="20"/>
                    <a:pt x="27" y="20"/>
                    <a:pt x="27" y="20"/>
                  </a:cubicBezTo>
                  <a:cubicBezTo>
                    <a:pt x="27" y="20"/>
                    <a:pt x="27" y="21"/>
                    <a:pt x="27" y="21"/>
                  </a:cubicBezTo>
                  <a:cubicBezTo>
                    <a:pt x="27" y="21"/>
                    <a:pt x="27" y="21"/>
                    <a:pt x="27" y="21"/>
                  </a:cubicBezTo>
                  <a:cubicBezTo>
                    <a:pt x="23" y="15"/>
                    <a:pt x="12" y="11"/>
                    <a:pt x="12" y="11"/>
                  </a:cubicBezTo>
                  <a:cubicBezTo>
                    <a:pt x="15" y="12"/>
                    <a:pt x="17" y="13"/>
                    <a:pt x="19" y="15"/>
                  </a:cubicBezTo>
                  <a:cubicBezTo>
                    <a:pt x="17" y="14"/>
                    <a:pt x="15" y="13"/>
                    <a:pt x="15" y="13"/>
                  </a:cubicBezTo>
                  <a:cubicBezTo>
                    <a:pt x="18" y="14"/>
                    <a:pt x="19" y="15"/>
                    <a:pt x="21" y="16"/>
                  </a:cubicBezTo>
                  <a:cubicBezTo>
                    <a:pt x="21" y="16"/>
                    <a:pt x="21" y="16"/>
                    <a:pt x="21" y="16"/>
                  </a:cubicBezTo>
                  <a:cubicBezTo>
                    <a:pt x="21" y="16"/>
                    <a:pt x="20" y="17"/>
                    <a:pt x="20" y="17"/>
                  </a:cubicBezTo>
                  <a:cubicBezTo>
                    <a:pt x="18" y="16"/>
                    <a:pt x="15" y="15"/>
                    <a:pt x="12" y="14"/>
                  </a:cubicBezTo>
                  <a:cubicBezTo>
                    <a:pt x="14" y="14"/>
                    <a:pt x="16" y="15"/>
                    <a:pt x="18" y="17"/>
                  </a:cubicBezTo>
                  <a:cubicBezTo>
                    <a:pt x="18" y="17"/>
                    <a:pt x="18" y="17"/>
                    <a:pt x="18" y="17"/>
                  </a:cubicBezTo>
                  <a:cubicBezTo>
                    <a:pt x="18" y="17"/>
                    <a:pt x="18" y="17"/>
                    <a:pt x="19" y="17"/>
                  </a:cubicBezTo>
                  <a:cubicBezTo>
                    <a:pt x="19" y="17"/>
                    <a:pt x="19" y="17"/>
                    <a:pt x="19" y="17"/>
                  </a:cubicBezTo>
                  <a:cubicBezTo>
                    <a:pt x="19" y="17"/>
                    <a:pt x="19" y="17"/>
                    <a:pt x="19" y="17"/>
                  </a:cubicBezTo>
                  <a:cubicBezTo>
                    <a:pt x="19" y="17"/>
                    <a:pt x="18" y="17"/>
                    <a:pt x="18" y="17"/>
                  </a:cubicBezTo>
                  <a:cubicBezTo>
                    <a:pt x="18" y="17"/>
                    <a:pt x="18" y="17"/>
                    <a:pt x="19" y="18"/>
                  </a:cubicBezTo>
                  <a:cubicBezTo>
                    <a:pt x="18" y="18"/>
                    <a:pt x="17" y="18"/>
                    <a:pt x="16" y="19"/>
                  </a:cubicBezTo>
                  <a:cubicBezTo>
                    <a:pt x="15" y="19"/>
                    <a:pt x="15" y="18"/>
                    <a:pt x="14" y="18"/>
                  </a:cubicBezTo>
                  <a:cubicBezTo>
                    <a:pt x="14" y="18"/>
                    <a:pt x="15" y="18"/>
                    <a:pt x="16" y="19"/>
                  </a:cubicBezTo>
                  <a:cubicBezTo>
                    <a:pt x="15" y="20"/>
                    <a:pt x="14" y="20"/>
                    <a:pt x="13" y="21"/>
                  </a:cubicBezTo>
                  <a:cubicBezTo>
                    <a:pt x="13" y="20"/>
                    <a:pt x="13" y="20"/>
                    <a:pt x="12" y="20"/>
                  </a:cubicBezTo>
                  <a:cubicBezTo>
                    <a:pt x="13" y="20"/>
                    <a:pt x="14" y="19"/>
                    <a:pt x="15" y="19"/>
                  </a:cubicBezTo>
                  <a:cubicBezTo>
                    <a:pt x="15" y="19"/>
                    <a:pt x="14" y="19"/>
                    <a:pt x="12" y="20"/>
                  </a:cubicBezTo>
                  <a:cubicBezTo>
                    <a:pt x="9" y="17"/>
                    <a:pt x="5" y="16"/>
                    <a:pt x="4" y="15"/>
                  </a:cubicBezTo>
                  <a:cubicBezTo>
                    <a:pt x="4" y="15"/>
                    <a:pt x="4" y="15"/>
                    <a:pt x="4" y="15"/>
                  </a:cubicBezTo>
                  <a:cubicBezTo>
                    <a:pt x="7" y="17"/>
                    <a:pt x="9" y="19"/>
                    <a:pt x="11" y="20"/>
                  </a:cubicBezTo>
                  <a:cubicBezTo>
                    <a:pt x="11" y="20"/>
                    <a:pt x="10" y="21"/>
                    <a:pt x="9" y="21"/>
                  </a:cubicBezTo>
                  <a:cubicBezTo>
                    <a:pt x="9" y="21"/>
                    <a:pt x="9" y="21"/>
                    <a:pt x="9" y="21"/>
                  </a:cubicBezTo>
                  <a:cubicBezTo>
                    <a:pt x="9" y="21"/>
                    <a:pt x="9" y="21"/>
                    <a:pt x="9" y="21"/>
                  </a:cubicBezTo>
                  <a:cubicBezTo>
                    <a:pt x="9" y="21"/>
                    <a:pt x="9" y="22"/>
                    <a:pt x="9" y="22"/>
                  </a:cubicBezTo>
                  <a:cubicBezTo>
                    <a:pt x="9" y="22"/>
                    <a:pt x="9" y="22"/>
                    <a:pt x="9" y="22"/>
                  </a:cubicBezTo>
                  <a:cubicBezTo>
                    <a:pt x="9" y="22"/>
                    <a:pt x="9" y="22"/>
                    <a:pt x="9" y="22"/>
                  </a:cubicBezTo>
                  <a:cubicBezTo>
                    <a:pt x="8" y="23"/>
                    <a:pt x="7" y="24"/>
                    <a:pt x="6" y="25"/>
                  </a:cubicBezTo>
                  <a:cubicBezTo>
                    <a:pt x="6" y="25"/>
                    <a:pt x="5" y="26"/>
                    <a:pt x="4" y="26"/>
                  </a:cubicBezTo>
                  <a:cubicBezTo>
                    <a:pt x="4" y="26"/>
                    <a:pt x="4" y="26"/>
                    <a:pt x="4" y="25"/>
                  </a:cubicBezTo>
                  <a:cubicBezTo>
                    <a:pt x="5" y="25"/>
                    <a:pt x="5" y="24"/>
                    <a:pt x="6" y="24"/>
                  </a:cubicBezTo>
                  <a:cubicBezTo>
                    <a:pt x="6" y="24"/>
                    <a:pt x="5" y="24"/>
                    <a:pt x="4" y="25"/>
                  </a:cubicBezTo>
                  <a:cubicBezTo>
                    <a:pt x="4" y="23"/>
                    <a:pt x="4" y="21"/>
                    <a:pt x="7" y="19"/>
                  </a:cubicBezTo>
                  <a:cubicBezTo>
                    <a:pt x="7" y="19"/>
                    <a:pt x="3" y="21"/>
                    <a:pt x="2" y="26"/>
                  </a:cubicBezTo>
                  <a:cubicBezTo>
                    <a:pt x="2" y="26"/>
                    <a:pt x="2" y="26"/>
                    <a:pt x="2" y="26"/>
                  </a:cubicBezTo>
                  <a:cubicBezTo>
                    <a:pt x="2" y="26"/>
                    <a:pt x="2" y="26"/>
                    <a:pt x="2" y="26"/>
                  </a:cubicBezTo>
                  <a:cubicBezTo>
                    <a:pt x="2" y="26"/>
                    <a:pt x="2" y="26"/>
                    <a:pt x="2" y="26"/>
                  </a:cubicBezTo>
                  <a:cubicBezTo>
                    <a:pt x="2" y="27"/>
                    <a:pt x="2" y="27"/>
                    <a:pt x="2" y="28"/>
                  </a:cubicBezTo>
                  <a:cubicBezTo>
                    <a:pt x="2" y="28"/>
                    <a:pt x="2" y="28"/>
                    <a:pt x="2" y="28"/>
                  </a:cubicBezTo>
                  <a:cubicBezTo>
                    <a:pt x="2" y="27"/>
                    <a:pt x="2" y="27"/>
                    <a:pt x="2" y="27"/>
                  </a:cubicBezTo>
                  <a:close/>
                  <a:moveTo>
                    <a:pt x="331" y="24"/>
                  </a:moveTo>
                  <a:cubicBezTo>
                    <a:pt x="332" y="22"/>
                    <a:pt x="332" y="20"/>
                    <a:pt x="333" y="19"/>
                  </a:cubicBezTo>
                  <a:cubicBezTo>
                    <a:pt x="333" y="20"/>
                    <a:pt x="334" y="20"/>
                    <a:pt x="334" y="20"/>
                  </a:cubicBezTo>
                  <a:cubicBezTo>
                    <a:pt x="332" y="22"/>
                    <a:pt x="331" y="24"/>
                    <a:pt x="331" y="24"/>
                  </a:cubicBezTo>
                  <a:close/>
                  <a:moveTo>
                    <a:pt x="333" y="18"/>
                  </a:moveTo>
                  <a:cubicBezTo>
                    <a:pt x="334" y="17"/>
                    <a:pt x="335" y="16"/>
                    <a:pt x="337" y="15"/>
                  </a:cubicBezTo>
                  <a:cubicBezTo>
                    <a:pt x="337" y="16"/>
                    <a:pt x="338" y="16"/>
                    <a:pt x="339" y="17"/>
                  </a:cubicBezTo>
                  <a:cubicBezTo>
                    <a:pt x="337" y="18"/>
                    <a:pt x="336" y="19"/>
                    <a:pt x="335" y="20"/>
                  </a:cubicBezTo>
                  <a:cubicBezTo>
                    <a:pt x="334" y="19"/>
                    <a:pt x="334" y="19"/>
                    <a:pt x="333" y="18"/>
                  </a:cubicBezTo>
                  <a:close/>
                  <a:moveTo>
                    <a:pt x="336" y="22"/>
                  </a:moveTo>
                  <a:cubicBezTo>
                    <a:pt x="336" y="22"/>
                    <a:pt x="336" y="22"/>
                    <a:pt x="336" y="22"/>
                  </a:cubicBezTo>
                  <a:cubicBezTo>
                    <a:pt x="336" y="20"/>
                    <a:pt x="338" y="19"/>
                    <a:pt x="339" y="17"/>
                  </a:cubicBezTo>
                  <a:cubicBezTo>
                    <a:pt x="340" y="18"/>
                    <a:pt x="341" y="18"/>
                    <a:pt x="341" y="19"/>
                  </a:cubicBezTo>
                  <a:cubicBezTo>
                    <a:pt x="341" y="19"/>
                    <a:pt x="341" y="19"/>
                    <a:pt x="341" y="19"/>
                  </a:cubicBezTo>
                  <a:cubicBezTo>
                    <a:pt x="340" y="19"/>
                    <a:pt x="340" y="18"/>
                    <a:pt x="339" y="18"/>
                  </a:cubicBezTo>
                  <a:cubicBezTo>
                    <a:pt x="339" y="18"/>
                    <a:pt x="340" y="18"/>
                    <a:pt x="341" y="19"/>
                  </a:cubicBezTo>
                  <a:cubicBezTo>
                    <a:pt x="338" y="20"/>
                    <a:pt x="337" y="21"/>
                    <a:pt x="336" y="22"/>
                  </a:cubicBezTo>
                  <a:close/>
                  <a:moveTo>
                    <a:pt x="341" y="19"/>
                  </a:moveTo>
                  <a:cubicBezTo>
                    <a:pt x="341" y="19"/>
                    <a:pt x="342" y="20"/>
                    <a:pt x="342" y="20"/>
                  </a:cubicBezTo>
                  <a:cubicBezTo>
                    <a:pt x="343" y="20"/>
                    <a:pt x="343" y="20"/>
                    <a:pt x="343" y="20"/>
                  </a:cubicBezTo>
                  <a:cubicBezTo>
                    <a:pt x="341" y="22"/>
                    <a:pt x="340" y="23"/>
                    <a:pt x="339" y="24"/>
                  </a:cubicBezTo>
                  <a:cubicBezTo>
                    <a:pt x="337" y="22"/>
                    <a:pt x="339" y="20"/>
                    <a:pt x="341" y="19"/>
                  </a:cubicBezTo>
                  <a:close/>
                  <a:moveTo>
                    <a:pt x="341" y="19"/>
                  </a:moveTo>
                  <a:cubicBezTo>
                    <a:pt x="341" y="19"/>
                    <a:pt x="341" y="19"/>
                    <a:pt x="341" y="19"/>
                  </a:cubicBezTo>
                  <a:cubicBezTo>
                    <a:pt x="341" y="19"/>
                    <a:pt x="342" y="19"/>
                    <a:pt x="342" y="19"/>
                  </a:cubicBezTo>
                  <a:cubicBezTo>
                    <a:pt x="342" y="19"/>
                    <a:pt x="341" y="19"/>
                    <a:pt x="341" y="19"/>
                  </a:cubicBezTo>
                  <a:close/>
                  <a:moveTo>
                    <a:pt x="341" y="27"/>
                  </a:moveTo>
                  <a:cubicBezTo>
                    <a:pt x="341" y="27"/>
                    <a:pt x="340" y="28"/>
                    <a:pt x="340" y="28"/>
                  </a:cubicBezTo>
                  <a:cubicBezTo>
                    <a:pt x="340" y="28"/>
                    <a:pt x="340" y="27"/>
                    <a:pt x="340" y="27"/>
                  </a:cubicBezTo>
                  <a:cubicBezTo>
                    <a:pt x="340" y="27"/>
                    <a:pt x="340" y="27"/>
                    <a:pt x="340" y="27"/>
                  </a:cubicBezTo>
                  <a:cubicBezTo>
                    <a:pt x="341" y="27"/>
                    <a:pt x="341" y="27"/>
                    <a:pt x="341" y="26"/>
                  </a:cubicBezTo>
                  <a:cubicBezTo>
                    <a:pt x="341" y="27"/>
                    <a:pt x="341" y="27"/>
                    <a:pt x="342" y="27"/>
                  </a:cubicBezTo>
                  <a:cubicBezTo>
                    <a:pt x="342" y="27"/>
                    <a:pt x="342" y="27"/>
                    <a:pt x="341" y="27"/>
                  </a:cubicBezTo>
                  <a:close/>
                  <a:moveTo>
                    <a:pt x="343" y="25"/>
                  </a:moveTo>
                  <a:cubicBezTo>
                    <a:pt x="343" y="26"/>
                    <a:pt x="342" y="26"/>
                    <a:pt x="342" y="26"/>
                  </a:cubicBezTo>
                  <a:cubicBezTo>
                    <a:pt x="342" y="26"/>
                    <a:pt x="341" y="26"/>
                    <a:pt x="341" y="26"/>
                  </a:cubicBezTo>
                  <a:cubicBezTo>
                    <a:pt x="342" y="24"/>
                    <a:pt x="343" y="23"/>
                    <a:pt x="344" y="21"/>
                  </a:cubicBezTo>
                  <a:cubicBezTo>
                    <a:pt x="345" y="22"/>
                    <a:pt x="345" y="23"/>
                    <a:pt x="346" y="23"/>
                  </a:cubicBezTo>
                  <a:cubicBezTo>
                    <a:pt x="345" y="24"/>
                    <a:pt x="344" y="25"/>
                    <a:pt x="343" y="25"/>
                  </a:cubicBezTo>
                  <a:cubicBezTo>
                    <a:pt x="343" y="25"/>
                    <a:pt x="343" y="25"/>
                    <a:pt x="342" y="25"/>
                  </a:cubicBezTo>
                  <a:cubicBezTo>
                    <a:pt x="342" y="25"/>
                    <a:pt x="343" y="25"/>
                    <a:pt x="343" y="25"/>
                  </a:cubicBezTo>
                  <a:close/>
                  <a:moveTo>
                    <a:pt x="344" y="30"/>
                  </a:moveTo>
                  <a:cubicBezTo>
                    <a:pt x="344" y="30"/>
                    <a:pt x="344" y="30"/>
                    <a:pt x="344" y="30"/>
                  </a:cubicBezTo>
                  <a:cubicBezTo>
                    <a:pt x="344" y="30"/>
                    <a:pt x="344" y="30"/>
                    <a:pt x="344" y="30"/>
                  </a:cubicBezTo>
                  <a:cubicBezTo>
                    <a:pt x="344" y="30"/>
                    <a:pt x="344" y="30"/>
                    <a:pt x="344" y="30"/>
                  </a:cubicBezTo>
                  <a:close/>
                  <a:moveTo>
                    <a:pt x="347" y="27"/>
                  </a:moveTo>
                  <a:cubicBezTo>
                    <a:pt x="347" y="27"/>
                    <a:pt x="347" y="27"/>
                    <a:pt x="346" y="26"/>
                  </a:cubicBezTo>
                  <a:cubicBezTo>
                    <a:pt x="346" y="26"/>
                    <a:pt x="347" y="27"/>
                    <a:pt x="347" y="27"/>
                  </a:cubicBezTo>
                  <a:cubicBezTo>
                    <a:pt x="347" y="27"/>
                    <a:pt x="347" y="27"/>
                    <a:pt x="347" y="27"/>
                  </a:cubicBezTo>
                  <a:cubicBezTo>
                    <a:pt x="346" y="27"/>
                    <a:pt x="346" y="28"/>
                    <a:pt x="345" y="28"/>
                  </a:cubicBezTo>
                  <a:cubicBezTo>
                    <a:pt x="345" y="28"/>
                    <a:pt x="345" y="27"/>
                    <a:pt x="345" y="27"/>
                  </a:cubicBezTo>
                  <a:cubicBezTo>
                    <a:pt x="345" y="27"/>
                    <a:pt x="345" y="27"/>
                    <a:pt x="346" y="26"/>
                  </a:cubicBezTo>
                  <a:cubicBezTo>
                    <a:pt x="346" y="26"/>
                    <a:pt x="347" y="26"/>
                    <a:pt x="347" y="26"/>
                  </a:cubicBezTo>
                  <a:cubicBezTo>
                    <a:pt x="348" y="26"/>
                    <a:pt x="348" y="26"/>
                    <a:pt x="348" y="26"/>
                  </a:cubicBezTo>
                  <a:cubicBezTo>
                    <a:pt x="348" y="27"/>
                    <a:pt x="347" y="27"/>
                    <a:pt x="347" y="27"/>
                  </a:cubicBezTo>
                  <a:close/>
                  <a:moveTo>
                    <a:pt x="346" y="26"/>
                  </a:moveTo>
                  <a:cubicBezTo>
                    <a:pt x="346" y="25"/>
                    <a:pt x="347" y="25"/>
                    <a:pt x="347" y="25"/>
                  </a:cubicBezTo>
                  <a:cubicBezTo>
                    <a:pt x="347" y="25"/>
                    <a:pt x="347" y="25"/>
                    <a:pt x="347" y="25"/>
                  </a:cubicBezTo>
                  <a:cubicBezTo>
                    <a:pt x="347" y="26"/>
                    <a:pt x="346" y="26"/>
                    <a:pt x="346" y="26"/>
                  </a:cubicBezTo>
                  <a:close/>
                  <a:moveTo>
                    <a:pt x="348" y="30"/>
                  </a:moveTo>
                  <a:cubicBezTo>
                    <a:pt x="348" y="30"/>
                    <a:pt x="348" y="31"/>
                    <a:pt x="348" y="31"/>
                  </a:cubicBezTo>
                  <a:cubicBezTo>
                    <a:pt x="348" y="31"/>
                    <a:pt x="348" y="30"/>
                    <a:pt x="348" y="30"/>
                  </a:cubicBezTo>
                  <a:cubicBezTo>
                    <a:pt x="348" y="30"/>
                    <a:pt x="348" y="29"/>
                    <a:pt x="349" y="28"/>
                  </a:cubicBezTo>
                  <a:cubicBezTo>
                    <a:pt x="349" y="28"/>
                    <a:pt x="349" y="29"/>
                    <a:pt x="349" y="29"/>
                  </a:cubicBezTo>
                  <a:cubicBezTo>
                    <a:pt x="349" y="29"/>
                    <a:pt x="349" y="29"/>
                    <a:pt x="349" y="29"/>
                  </a:cubicBezTo>
                  <a:cubicBezTo>
                    <a:pt x="349" y="30"/>
                    <a:pt x="349" y="30"/>
                    <a:pt x="348" y="30"/>
                  </a:cubicBezTo>
                  <a:close/>
                  <a:moveTo>
                    <a:pt x="349" y="25"/>
                  </a:moveTo>
                  <a:cubicBezTo>
                    <a:pt x="349" y="25"/>
                    <a:pt x="349" y="25"/>
                    <a:pt x="349" y="25"/>
                  </a:cubicBezTo>
                  <a:cubicBezTo>
                    <a:pt x="349" y="25"/>
                    <a:pt x="348" y="24"/>
                    <a:pt x="348" y="24"/>
                  </a:cubicBezTo>
                  <a:cubicBezTo>
                    <a:pt x="348" y="24"/>
                    <a:pt x="348" y="24"/>
                    <a:pt x="348" y="24"/>
                  </a:cubicBezTo>
                  <a:cubicBezTo>
                    <a:pt x="348" y="24"/>
                    <a:pt x="349" y="25"/>
                    <a:pt x="350" y="25"/>
                  </a:cubicBezTo>
                  <a:cubicBezTo>
                    <a:pt x="349" y="25"/>
                    <a:pt x="349" y="25"/>
                    <a:pt x="349" y="25"/>
                  </a:cubicBezTo>
                  <a:close/>
                  <a:moveTo>
                    <a:pt x="353" y="25"/>
                  </a:moveTo>
                  <a:cubicBezTo>
                    <a:pt x="353" y="25"/>
                    <a:pt x="354" y="25"/>
                    <a:pt x="354" y="26"/>
                  </a:cubicBezTo>
                  <a:cubicBezTo>
                    <a:pt x="353" y="26"/>
                    <a:pt x="353" y="26"/>
                    <a:pt x="353" y="26"/>
                  </a:cubicBezTo>
                  <a:cubicBezTo>
                    <a:pt x="352" y="26"/>
                    <a:pt x="352" y="26"/>
                    <a:pt x="352" y="26"/>
                  </a:cubicBezTo>
                  <a:cubicBezTo>
                    <a:pt x="352" y="25"/>
                    <a:pt x="353" y="25"/>
                    <a:pt x="353" y="25"/>
                  </a:cubicBezTo>
                  <a:close/>
                  <a:moveTo>
                    <a:pt x="351" y="25"/>
                  </a:moveTo>
                  <a:cubicBezTo>
                    <a:pt x="352" y="25"/>
                    <a:pt x="352" y="24"/>
                    <a:pt x="353" y="24"/>
                  </a:cubicBezTo>
                  <a:cubicBezTo>
                    <a:pt x="353" y="24"/>
                    <a:pt x="353" y="24"/>
                    <a:pt x="353" y="25"/>
                  </a:cubicBezTo>
                  <a:cubicBezTo>
                    <a:pt x="352" y="25"/>
                    <a:pt x="352" y="25"/>
                    <a:pt x="351" y="25"/>
                  </a:cubicBezTo>
                  <a:close/>
                  <a:moveTo>
                    <a:pt x="353" y="23"/>
                  </a:moveTo>
                  <a:cubicBezTo>
                    <a:pt x="354" y="23"/>
                    <a:pt x="355" y="22"/>
                    <a:pt x="356" y="22"/>
                  </a:cubicBezTo>
                  <a:cubicBezTo>
                    <a:pt x="356" y="22"/>
                    <a:pt x="356" y="23"/>
                    <a:pt x="357" y="23"/>
                  </a:cubicBezTo>
                  <a:cubicBezTo>
                    <a:pt x="356" y="24"/>
                    <a:pt x="355" y="24"/>
                    <a:pt x="354" y="24"/>
                  </a:cubicBezTo>
                  <a:cubicBezTo>
                    <a:pt x="354" y="24"/>
                    <a:pt x="354" y="24"/>
                    <a:pt x="353" y="23"/>
                  </a:cubicBezTo>
                  <a:close/>
                  <a:moveTo>
                    <a:pt x="353" y="23"/>
                  </a:moveTo>
                  <a:cubicBezTo>
                    <a:pt x="352" y="22"/>
                    <a:pt x="351" y="22"/>
                    <a:pt x="351" y="21"/>
                  </a:cubicBezTo>
                  <a:cubicBezTo>
                    <a:pt x="352" y="21"/>
                    <a:pt x="352" y="20"/>
                    <a:pt x="353" y="19"/>
                  </a:cubicBezTo>
                  <a:cubicBezTo>
                    <a:pt x="354" y="20"/>
                    <a:pt x="355" y="21"/>
                    <a:pt x="355" y="22"/>
                  </a:cubicBezTo>
                  <a:cubicBezTo>
                    <a:pt x="355" y="22"/>
                    <a:pt x="354" y="23"/>
                    <a:pt x="353" y="23"/>
                  </a:cubicBezTo>
                  <a:close/>
                  <a:moveTo>
                    <a:pt x="352" y="23"/>
                  </a:moveTo>
                  <a:cubicBezTo>
                    <a:pt x="351" y="22"/>
                    <a:pt x="350" y="22"/>
                    <a:pt x="350" y="22"/>
                  </a:cubicBezTo>
                  <a:cubicBezTo>
                    <a:pt x="350" y="22"/>
                    <a:pt x="350" y="22"/>
                    <a:pt x="350" y="21"/>
                  </a:cubicBezTo>
                  <a:cubicBezTo>
                    <a:pt x="351" y="22"/>
                    <a:pt x="351" y="22"/>
                    <a:pt x="352" y="23"/>
                  </a:cubicBezTo>
                  <a:close/>
                  <a:moveTo>
                    <a:pt x="352" y="23"/>
                  </a:moveTo>
                  <a:cubicBezTo>
                    <a:pt x="351" y="24"/>
                    <a:pt x="351" y="24"/>
                    <a:pt x="350" y="24"/>
                  </a:cubicBezTo>
                  <a:cubicBezTo>
                    <a:pt x="350" y="24"/>
                    <a:pt x="349" y="24"/>
                    <a:pt x="348" y="23"/>
                  </a:cubicBezTo>
                  <a:cubicBezTo>
                    <a:pt x="349" y="23"/>
                    <a:pt x="349" y="22"/>
                    <a:pt x="349" y="22"/>
                  </a:cubicBezTo>
                  <a:cubicBezTo>
                    <a:pt x="350" y="23"/>
                    <a:pt x="351" y="23"/>
                    <a:pt x="352" y="23"/>
                  </a:cubicBezTo>
                  <a:close/>
                  <a:moveTo>
                    <a:pt x="350" y="27"/>
                  </a:moveTo>
                  <a:cubicBezTo>
                    <a:pt x="350" y="26"/>
                    <a:pt x="350" y="26"/>
                    <a:pt x="350" y="26"/>
                  </a:cubicBezTo>
                  <a:cubicBezTo>
                    <a:pt x="350" y="26"/>
                    <a:pt x="350" y="26"/>
                    <a:pt x="351" y="26"/>
                  </a:cubicBezTo>
                  <a:cubicBezTo>
                    <a:pt x="351" y="26"/>
                    <a:pt x="351" y="27"/>
                    <a:pt x="352" y="27"/>
                  </a:cubicBezTo>
                  <a:cubicBezTo>
                    <a:pt x="351" y="27"/>
                    <a:pt x="351" y="28"/>
                    <a:pt x="351" y="28"/>
                  </a:cubicBezTo>
                  <a:cubicBezTo>
                    <a:pt x="351" y="27"/>
                    <a:pt x="350" y="27"/>
                    <a:pt x="350" y="27"/>
                  </a:cubicBezTo>
                  <a:close/>
                  <a:moveTo>
                    <a:pt x="353" y="31"/>
                  </a:moveTo>
                  <a:cubicBezTo>
                    <a:pt x="353" y="31"/>
                    <a:pt x="352" y="31"/>
                    <a:pt x="352" y="31"/>
                  </a:cubicBezTo>
                  <a:cubicBezTo>
                    <a:pt x="352" y="30"/>
                    <a:pt x="352" y="29"/>
                    <a:pt x="351" y="29"/>
                  </a:cubicBezTo>
                  <a:cubicBezTo>
                    <a:pt x="352" y="28"/>
                    <a:pt x="352" y="28"/>
                    <a:pt x="352" y="28"/>
                  </a:cubicBezTo>
                  <a:cubicBezTo>
                    <a:pt x="352" y="28"/>
                    <a:pt x="352" y="28"/>
                    <a:pt x="352" y="28"/>
                  </a:cubicBezTo>
                  <a:cubicBezTo>
                    <a:pt x="353" y="29"/>
                    <a:pt x="353" y="30"/>
                    <a:pt x="353" y="31"/>
                  </a:cubicBezTo>
                  <a:close/>
                  <a:moveTo>
                    <a:pt x="353" y="27"/>
                  </a:moveTo>
                  <a:cubicBezTo>
                    <a:pt x="353" y="27"/>
                    <a:pt x="354" y="26"/>
                    <a:pt x="354" y="26"/>
                  </a:cubicBezTo>
                  <a:cubicBezTo>
                    <a:pt x="355" y="27"/>
                    <a:pt x="355" y="28"/>
                    <a:pt x="355" y="29"/>
                  </a:cubicBezTo>
                  <a:cubicBezTo>
                    <a:pt x="355" y="28"/>
                    <a:pt x="354" y="28"/>
                    <a:pt x="353" y="27"/>
                  </a:cubicBezTo>
                  <a:close/>
                  <a:moveTo>
                    <a:pt x="359" y="32"/>
                  </a:moveTo>
                  <a:cubicBezTo>
                    <a:pt x="359" y="32"/>
                    <a:pt x="359" y="32"/>
                    <a:pt x="359" y="32"/>
                  </a:cubicBezTo>
                  <a:cubicBezTo>
                    <a:pt x="358" y="29"/>
                    <a:pt x="357" y="27"/>
                    <a:pt x="355" y="25"/>
                  </a:cubicBezTo>
                  <a:cubicBezTo>
                    <a:pt x="356" y="25"/>
                    <a:pt x="357" y="24"/>
                    <a:pt x="357" y="24"/>
                  </a:cubicBezTo>
                  <a:cubicBezTo>
                    <a:pt x="356" y="25"/>
                    <a:pt x="356" y="25"/>
                    <a:pt x="355" y="25"/>
                  </a:cubicBezTo>
                  <a:cubicBezTo>
                    <a:pt x="355" y="25"/>
                    <a:pt x="355" y="25"/>
                    <a:pt x="355" y="25"/>
                  </a:cubicBezTo>
                  <a:cubicBezTo>
                    <a:pt x="354" y="25"/>
                    <a:pt x="354" y="24"/>
                    <a:pt x="354" y="24"/>
                  </a:cubicBezTo>
                  <a:cubicBezTo>
                    <a:pt x="355" y="24"/>
                    <a:pt x="356" y="24"/>
                    <a:pt x="357" y="23"/>
                  </a:cubicBezTo>
                  <a:cubicBezTo>
                    <a:pt x="358" y="26"/>
                    <a:pt x="359" y="29"/>
                    <a:pt x="359" y="32"/>
                  </a:cubicBezTo>
                  <a:cubicBezTo>
                    <a:pt x="359" y="32"/>
                    <a:pt x="359" y="32"/>
                    <a:pt x="359" y="32"/>
                  </a:cubicBezTo>
                  <a:close/>
                  <a:moveTo>
                    <a:pt x="368" y="22"/>
                  </a:moveTo>
                  <a:cubicBezTo>
                    <a:pt x="369" y="23"/>
                    <a:pt x="370" y="24"/>
                    <a:pt x="371" y="24"/>
                  </a:cubicBezTo>
                  <a:cubicBezTo>
                    <a:pt x="370" y="24"/>
                    <a:pt x="370" y="25"/>
                    <a:pt x="369" y="25"/>
                  </a:cubicBezTo>
                  <a:cubicBezTo>
                    <a:pt x="369" y="25"/>
                    <a:pt x="369" y="24"/>
                    <a:pt x="369" y="24"/>
                  </a:cubicBezTo>
                  <a:cubicBezTo>
                    <a:pt x="368" y="24"/>
                    <a:pt x="368" y="23"/>
                    <a:pt x="368" y="22"/>
                  </a:cubicBezTo>
                  <a:close/>
                  <a:moveTo>
                    <a:pt x="369" y="28"/>
                  </a:moveTo>
                  <a:cubicBezTo>
                    <a:pt x="369" y="28"/>
                    <a:pt x="369" y="28"/>
                    <a:pt x="369" y="29"/>
                  </a:cubicBezTo>
                  <a:cubicBezTo>
                    <a:pt x="369" y="28"/>
                    <a:pt x="369" y="27"/>
                    <a:pt x="369" y="26"/>
                  </a:cubicBezTo>
                  <a:cubicBezTo>
                    <a:pt x="369" y="26"/>
                    <a:pt x="369" y="26"/>
                    <a:pt x="369" y="26"/>
                  </a:cubicBezTo>
                  <a:cubicBezTo>
                    <a:pt x="370" y="26"/>
                    <a:pt x="370" y="27"/>
                    <a:pt x="370" y="27"/>
                  </a:cubicBezTo>
                  <a:cubicBezTo>
                    <a:pt x="370" y="27"/>
                    <a:pt x="370" y="28"/>
                    <a:pt x="369" y="28"/>
                  </a:cubicBezTo>
                  <a:close/>
                  <a:moveTo>
                    <a:pt x="371" y="25"/>
                  </a:moveTo>
                  <a:cubicBezTo>
                    <a:pt x="371" y="25"/>
                    <a:pt x="371" y="25"/>
                    <a:pt x="370" y="25"/>
                  </a:cubicBezTo>
                  <a:cubicBezTo>
                    <a:pt x="371" y="25"/>
                    <a:pt x="371" y="25"/>
                    <a:pt x="371" y="25"/>
                  </a:cubicBezTo>
                  <a:cubicBezTo>
                    <a:pt x="371" y="26"/>
                    <a:pt x="371" y="26"/>
                    <a:pt x="371" y="26"/>
                  </a:cubicBezTo>
                  <a:cubicBezTo>
                    <a:pt x="370" y="26"/>
                    <a:pt x="370" y="26"/>
                    <a:pt x="370" y="26"/>
                  </a:cubicBezTo>
                  <a:cubicBezTo>
                    <a:pt x="370" y="25"/>
                    <a:pt x="370" y="25"/>
                    <a:pt x="370" y="25"/>
                  </a:cubicBezTo>
                  <a:cubicBezTo>
                    <a:pt x="371" y="25"/>
                    <a:pt x="371" y="25"/>
                    <a:pt x="371" y="25"/>
                  </a:cubicBezTo>
                  <a:cubicBezTo>
                    <a:pt x="371" y="25"/>
                    <a:pt x="371" y="25"/>
                    <a:pt x="371" y="25"/>
                  </a:cubicBezTo>
                  <a:close/>
                  <a:moveTo>
                    <a:pt x="372" y="30"/>
                  </a:moveTo>
                  <a:cubicBezTo>
                    <a:pt x="372" y="30"/>
                    <a:pt x="372" y="30"/>
                    <a:pt x="372" y="29"/>
                  </a:cubicBezTo>
                  <a:cubicBezTo>
                    <a:pt x="372" y="30"/>
                    <a:pt x="372" y="30"/>
                    <a:pt x="372" y="30"/>
                  </a:cubicBezTo>
                  <a:cubicBezTo>
                    <a:pt x="372" y="30"/>
                    <a:pt x="372" y="30"/>
                    <a:pt x="372" y="30"/>
                  </a:cubicBezTo>
                  <a:close/>
                  <a:moveTo>
                    <a:pt x="375" y="27"/>
                  </a:moveTo>
                  <a:cubicBezTo>
                    <a:pt x="375" y="27"/>
                    <a:pt x="375" y="27"/>
                    <a:pt x="375" y="27"/>
                  </a:cubicBezTo>
                  <a:cubicBezTo>
                    <a:pt x="374" y="27"/>
                    <a:pt x="374" y="26"/>
                    <a:pt x="374" y="26"/>
                  </a:cubicBezTo>
                  <a:cubicBezTo>
                    <a:pt x="374" y="26"/>
                    <a:pt x="374" y="26"/>
                    <a:pt x="374" y="26"/>
                  </a:cubicBezTo>
                  <a:cubicBezTo>
                    <a:pt x="375" y="26"/>
                    <a:pt x="375" y="26"/>
                    <a:pt x="375" y="26"/>
                  </a:cubicBezTo>
                  <a:cubicBezTo>
                    <a:pt x="375" y="27"/>
                    <a:pt x="375" y="27"/>
                    <a:pt x="375" y="27"/>
                  </a:cubicBezTo>
                  <a:close/>
                  <a:moveTo>
                    <a:pt x="376" y="26"/>
                  </a:moveTo>
                  <a:cubicBezTo>
                    <a:pt x="375" y="26"/>
                    <a:pt x="375" y="26"/>
                    <a:pt x="375" y="26"/>
                  </a:cubicBezTo>
                  <a:cubicBezTo>
                    <a:pt x="375" y="25"/>
                    <a:pt x="376" y="25"/>
                    <a:pt x="377" y="24"/>
                  </a:cubicBezTo>
                  <a:cubicBezTo>
                    <a:pt x="377" y="25"/>
                    <a:pt x="377" y="25"/>
                    <a:pt x="377" y="25"/>
                  </a:cubicBezTo>
                  <a:cubicBezTo>
                    <a:pt x="377" y="25"/>
                    <a:pt x="376" y="26"/>
                    <a:pt x="376" y="26"/>
                  </a:cubicBezTo>
                  <a:close/>
                  <a:moveTo>
                    <a:pt x="377" y="29"/>
                  </a:moveTo>
                  <a:cubicBezTo>
                    <a:pt x="377" y="29"/>
                    <a:pt x="377" y="29"/>
                    <a:pt x="377" y="29"/>
                  </a:cubicBezTo>
                  <a:cubicBezTo>
                    <a:pt x="377" y="29"/>
                    <a:pt x="377" y="28"/>
                    <a:pt x="377" y="28"/>
                  </a:cubicBezTo>
                  <a:cubicBezTo>
                    <a:pt x="378" y="28"/>
                    <a:pt x="378" y="29"/>
                    <a:pt x="379" y="29"/>
                  </a:cubicBezTo>
                  <a:cubicBezTo>
                    <a:pt x="378" y="29"/>
                    <a:pt x="378" y="29"/>
                    <a:pt x="377" y="29"/>
                  </a:cubicBezTo>
                  <a:close/>
                  <a:moveTo>
                    <a:pt x="378" y="27"/>
                  </a:moveTo>
                  <a:cubicBezTo>
                    <a:pt x="378" y="27"/>
                    <a:pt x="378" y="27"/>
                    <a:pt x="378" y="26"/>
                  </a:cubicBezTo>
                  <a:cubicBezTo>
                    <a:pt x="379" y="27"/>
                    <a:pt x="379" y="27"/>
                    <a:pt x="379" y="28"/>
                  </a:cubicBezTo>
                  <a:cubicBezTo>
                    <a:pt x="379" y="28"/>
                    <a:pt x="378" y="27"/>
                    <a:pt x="378" y="27"/>
                  </a:cubicBezTo>
                  <a:close/>
                  <a:moveTo>
                    <a:pt x="380" y="28"/>
                  </a:moveTo>
                  <a:cubicBezTo>
                    <a:pt x="380" y="27"/>
                    <a:pt x="379" y="27"/>
                    <a:pt x="379" y="26"/>
                  </a:cubicBezTo>
                  <a:cubicBezTo>
                    <a:pt x="379" y="26"/>
                    <a:pt x="380" y="27"/>
                    <a:pt x="380" y="27"/>
                  </a:cubicBezTo>
                  <a:cubicBezTo>
                    <a:pt x="380" y="28"/>
                    <a:pt x="380" y="28"/>
                    <a:pt x="380" y="28"/>
                  </a:cubicBezTo>
                  <a:close/>
                  <a:moveTo>
                    <a:pt x="385" y="24"/>
                  </a:moveTo>
                  <a:cubicBezTo>
                    <a:pt x="385" y="25"/>
                    <a:pt x="384" y="25"/>
                    <a:pt x="384" y="25"/>
                  </a:cubicBezTo>
                  <a:cubicBezTo>
                    <a:pt x="383" y="25"/>
                    <a:pt x="382" y="24"/>
                    <a:pt x="381" y="24"/>
                  </a:cubicBezTo>
                  <a:cubicBezTo>
                    <a:pt x="382" y="23"/>
                    <a:pt x="383" y="22"/>
                    <a:pt x="383" y="21"/>
                  </a:cubicBezTo>
                  <a:cubicBezTo>
                    <a:pt x="384" y="22"/>
                    <a:pt x="385" y="23"/>
                    <a:pt x="387" y="24"/>
                  </a:cubicBezTo>
                  <a:cubicBezTo>
                    <a:pt x="386" y="24"/>
                    <a:pt x="386" y="24"/>
                    <a:pt x="385" y="24"/>
                  </a:cubicBezTo>
                  <a:cubicBezTo>
                    <a:pt x="384" y="24"/>
                    <a:pt x="383" y="23"/>
                    <a:pt x="382" y="23"/>
                  </a:cubicBezTo>
                  <a:cubicBezTo>
                    <a:pt x="382" y="23"/>
                    <a:pt x="384" y="23"/>
                    <a:pt x="385" y="24"/>
                  </a:cubicBezTo>
                  <a:close/>
                  <a:moveTo>
                    <a:pt x="383" y="26"/>
                  </a:moveTo>
                  <a:cubicBezTo>
                    <a:pt x="382" y="26"/>
                    <a:pt x="382" y="26"/>
                    <a:pt x="381" y="27"/>
                  </a:cubicBezTo>
                  <a:cubicBezTo>
                    <a:pt x="381" y="26"/>
                    <a:pt x="380" y="26"/>
                    <a:pt x="379" y="25"/>
                  </a:cubicBezTo>
                  <a:cubicBezTo>
                    <a:pt x="380" y="25"/>
                    <a:pt x="380" y="24"/>
                    <a:pt x="380" y="24"/>
                  </a:cubicBezTo>
                  <a:cubicBezTo>
                    <a:pt x="381" y="25"/>
                    <a:pt x="382" y="25"/>
                    <a:pt x="383" y="26"/>
                  </a:cubicBezTo>
                  <a:close/>
                  <a:moveTo>
                    <a:pt x="381" y="29"/>
                  </a:moveTo>
                  <a:cubicBezTo>
                    <a:pt x="381" y="28"/>
                    <a:pt x="381" y="28"/>
                    <a:pt x="381" y="28"/>
                  </a:cubicBezTo>
                  <a:cubicBezTo>
                    <a:pt x="382" y="28"/>
                    <a:pt x="382" y="28"/>
                    <a:pt x="382" y="28"/>
                  </a:cubicBezTo>
                  <a:cubicBezTo>
                    <a:pt x="382" y="29"/>
                    <a:pt x="381" y="29"/>
                    <a:pt x="381" y="29"/>
                  </a:cubicBezTo>
                  <a:close/>
                  <a:moveTo>
                    <a:pt x="384" y="28"/>
                  </a:moveTo>
                  <a:cubicBezTo>
                    <a:pt x="384" y="28"/>
                    <a:pt x="384" y="28"/>
                    <a:pt x="384" y="28"/>
                  </a:cubicBezTo>
                  <a:cubicBezTo>
                    <a:pt x="383" y="28"/>
                    <a:pt x="383" y="28"/>
                    <a:pt x="382" y="27"/>
                  </a:cubicBezTo>
                  <a:cubicBezTo>
                    <a:pt x="383" y="27"/>
                    <a:pt x="383" y="27"/>
                    <a:pt x="383" y="26"/>
                  </a:cubicBezTo>
                  <a:cubicBezTo>
                    <a:pt x="384" y="27"/>
                    <a:pt x="385" y="27"/>
                    <a:pt x="385" y="28"/>
                  </a:cubicBezTo>
                  <a:cubicBezTo>
                    <a:pt x="385" y="28"/>
                    <a:pt x="385" y="28"/>
                    <a:pt x="384" y="28"/>
                  </a:cubicBezTo>
                  <a:close/>
                  <a:moveTo>
                    <a:pt x="384" y="26"/>
                  </a:moveTo>
                  <a:cubicBezTo>
                    <a:pt x="385" y="25"/>
                    <a:pt x="385" y="25"/>
                    <a:pt x="385" y="25"/>
                  </a:cubicBezTo>
                  <a:cubicBezTo>
                    <a:pt x="386" y="25"/>
                    <a:pt x="387" y="26"/>
                    <a:pt x="387" y="26"/>
                  </a:cubicBezTo>
                  <a:cubicBezTo>
                    <a:pt x="387" y="27"/>
                    <a:pt x="387" y="27"/>
                    <a:pt x="386" y="27"/>
                  </a:cubicBezTo>
                  <a:cubicBezTo>
                    <a:pt x="386" y="27"/>
                    <a:pt x="385" y="26"/>
                    <a:pt x="384" y="26"/>
                  </a:cubicBezTo>
                  <a:close/>
                  <a:moveTo>
                    <a:pt x="387" y="28"/>
                  </a:moveTo>
                  <a:cubicBezTo>
                    <a:pt x="387" y="28"/>
                    <a:pt x="387" y="28"/>
                    <a:pt x="387" y="28"/>
                  </a:cubicBezTo>
                  <a:cubicBezTo>
                    <a:pt x="387" y="28"/>
                    <a:pt x="387" y="27"/>
                    <a:pt x="388" y="27"/>
                  </a:cubicBezTo>
                  <a:cubicBezTo>
                    <a:pt x="388" y="28"/>
                    <a:pt x="387" y="28"/>
                    <a:pt x="387" y="28"/>
                  </a:cubicBezTo>
                  <a:close/>
                  <a:moveTo>
                    <a:pt x="386" y="24"/>
                  </a:moveTo>
                  <a:cubicBezTo>
                    <a:pt x="386" y="24"/>
                    <a:pt x="386" y="24"/>
                    <a:pt x="387" y="24"/>
                  </a:cubicBezTo>
                  <a:cubicBezTo>
                    <a:pt x="387" y="24"/>
                    <a:pt x="388" y="25"/>
                    <a:pt x="389" y="26"/>
                  </a:cubicBezTo>
                  <a:cubicBezTo>
                    <a:pt x="389" y="26"/>
                    <a:pt x="388" y="26"/>
                    <a:pt x="388" y="26"/>
                  </a:cubicBezTo>
                  <a:cubicBezTo>
                    <a:pt x="388" y="26"/>
                    <a:pt x="387" y="25"/>
                    <a:pt x="386" y="24"/>
                  </a:cubicBezTo>
                  <a:close/>
                  <a:moveTo>
                    <a:pt x="389" y="27"/>
                  </a:moveTo>
                  <a:cubicBezTo>
                    <a:pt x="389" y="27"/>
                    <a:pt x="389" y="27"/>
                    <a:pt x="389" y="27"/>
                  </a:cubicBezTo>
                  <a:cubicBezTo>
                    <a:pt x="389" y="27"/>
                    <a:pt x="389" y="26"/>
                    <a:pt x="389" y="26"/>
                  </a:cubicBezTo>
                  <a:cubicBezTo>
                    <a:pt x="389" y="27"/>
                    <a:pt x="389" y="27"/>
                    <a:pt x="389" y="27"/>
                  </a:cubicBezTo>
                  <a:close/>
                  <a:moveTo>
                    <a:pt x="390" y="25"/>
                  </a:moveTo>
                  <a:cubicBezTo>
                    <a:pt x="389" y="24"/>
                    <a:pt x="388" y="24"/>
                    <a:pt x="387" y="23"/>
                  </a:cubicBezTo>
                  <a:cubicBezTo>
                    <a:pt x="386" y="23"/>
                    <a:pt x="385" y="22"/>
                    <a:pt x="384" y="21"/>
                  </a:cubicBezTo>
                  <a:cubicBezTo>
                    <a:pt x="384" y="21"/>
                    <a:pt x="385" y="21"/>
                    <a:pt x="385" y="20"/>
                  </a:cubicBezTo>
                  <a:cubicBezTo>
                    <a:pt x="387" y="21"/>
                    <a:pt x="389" y="23"/>
                    <a:pt x="390" y="24"/>
                  </a:cubicBezTo>
                  <a:cubicBezTo>
                    <a:pt x="390" y="24"/>
                    <a:pt x="390" y="25"/>
                    <a:pt x="390" y="25"/>
                  </a:cubicBezTo>
                  <a:close/>
                  <a:moveTo>
                    <a:pt x="392" y="27"/>
                  </a:moveTo>
                  <a:cubicBezTo>
                    <a:pt x="391" y="26"/>
                    <a:pt x="391" y="26"/>
                    <a:pt x="391" y="26"/>
                  </a:cubicBezTo>
                  <a:cubicBezTo>
                    <a:pt x="391" y="26"/>
                    <a:pt x="391" y="26"/>
                    <a:pt x="391" y="25"/>
                  </a:cubicBezTo>
                  <a:cubicBezTo>
                    <a:pt x="392" y="26"/>
                    <a:pt x="392" y="26"/>
                    <a:pt x="392" y="26"/>
                  </a:cubicBezTo>
                  <a:cubicBezTo>
                    <a:pt x="392" y="26"/>
                    <a:pt x="392" y="27"/>
                    <a:pt x="392" y="27"/>
                  </a:cubicBezTo>
                  <a:close/>
                  <a:moveTo>
                    <a:pt x="390" y="25"/>
                  </a:moveTo>
                  <a:cubicBezTo>
                    <a:pt x="390" y="25"/>
                    <a:pt x="390" y="25"/>
                    <a:pt x="391" y="24"/>
                  </a:cubicBezTo>
                  <a:cubicBezTo>
                    <a:pt x="391" y="25"/>
                    <a:pt x="391" y="25"/>
                    <a:pt x="391" y="25"/>
                  </a:cubicBezTo>
                  <a:cubicBezTo>
                    <a:pt x="391" y="25"/>
                    <a:pt x="391" y="25"/>
                    <a:pt x="390" y="25"/>
                  </a:cubicBezTo>
                  <a:close/>
                  <a:moveTo>
                    <a:pt x="393" y="28"/>
                  </a:moveTo>
                  <a:cubicBezTo>
                    <a:pt x="393" y="28"/>
                    <a:pt x="393" y="28"/>
                    <a:pt x="392" y="27"/>
                  </a:cubicBezTo>
                  <a:cubicBezTo>
                    <a:pt x="392" y="27"/>
                    <a:pt x="392" y="27"/>
                    <a:pt x="392" y="27"/>
                  </a:cubicBezTo>
                  <a:cubicBezTo>
                    <a:pt x="393" y="27"/>
                    <a:pt x="393" y="28"/>
                    <a:pt x="393" y="28"/>
                  </a:cubicBezTo>
                  <a:cubicBezTo>
                    <a:pt x="393" y="28"/>
                    <a:pt x="393" y="28"/>
                    <a:pt x="393" y="28"/>
                  </a:cubicBezTo>
                  <a:close/>
                  <a:moveTo>
                    <a:pt x="391" y="23"/>
                  </a:moveTo>
                  <a:cubicBezTo>
                    <a:pt x="391" y="23"/>
                    <a:pt x="392" y="23"/>
                    <a:pt x="392" y="22"/>
                  </a:cubicBezTo>
                  <a:cubicBezTo>
                    <a:pt x="393" y="23"/>
                    <a:pt x="393" y="24"/>
                    <a:pt x="394" y="25"/>
                  </a:cubicBezTo>
                  <a:cubicBezTo>
                    <a:pt x="394" y="25"/>
                    <a:pt x="393" y="25"/>
                    <a:pt x="393" y="25"/>
                  </a:cubicBezTo>
                  <a:cubicBezTo>
                    <a:pt x="393" y="24"/>
                    <a:pt x="392" y="24"/>
                    <a:pt x="391" y="23"/>
                  </a:cubicBezTo>
                  <a:close/>
                  <a:moveTo>
                    <a:pt x="393" y="25"/>
                  </a:moveTo>
                  <a:cubicBezTo>
                    <a:pt x="394" y="25"/>
                    <a:pt x="394" y="25"/>
                    <a:pt x="394" y="25"/>
                  </a:cubicBezTo>
                  <a:cubicBezTo>
                    <a:pt x="394" y="25"/>
                    <a:pt x="394" y="25"/>
                    <a:pt x="394" y="25"/>
                  </a:cubicBezTo>
                  <a:cubicBezTo>
                    <a:pt x="394" y="25"/>
                    <a:pt x="394" y="25"/>
                    <a:pt x="394" y="25"/>
                  </a:cubicBezTo>
                  <a:cubicBezTo>
                    <a:pt x="394" y="25"/>
                    <a:pt x="393" y="25"/>
                    <a:pt x="393" y="25"/>
                  </a:cubicBezTo>
                  <a:close/>
                  <a:moveTo>
                    <a:pt x="395" y="26"/>
                  </a:moveTo>
                  <a:cubicBezTo>
                    <a:pt x="394" y="26"/>
                    <a:pt x="394" y="26"/>
                    <a:pt x="394" y="26"/>
                  </a:cubicBezTo>
                  <a:cubicBezTo>
                    <a:pt x="394" y="26"/>
                    <a:pt x="394" y="26"/>
                    <a:pt x="395" y="26"/>
                  </a:cubicBezTo>
                  <a:cubicBezTo>
                    <a:pt x="395" y="26"/>
                    <a:pt x="395" y="26"/>
                    <a:pt x="395" y="26"/>
                  </a:cubicBezTo>
                  <a:cubicBezTo>
                    <a:pt x="395" y="26"/>
                    <a:pt x="395" y="26"/>
                    <a:pt x="395" y="26"/>
                  </a:cubicBezTo>
                  <a:close/>
                  <a:moveTo>
                    <a:pt x="396" y="24"/>
                  </a:moveTo>
                  <a:cubicBezTo>
                    <a:pt x="396" y="24"/>
                    <a:pt x="396" y="24"/>
                    <a:pt x="395" y="24"/>
                  </a:cubicBezTo>
                  <a:cubicBezTo>
                    <a:pt x="396" y="24"/>
                    <a:pt x="396" y="24"/>
                    <a:pt x="396" y="24"/>
                  </a:cubicBezTo>
                  <a:cubicBezTo>
                    <a:pt x="396" y="24"/>
                    <a:pt x="396" y="24"/>
                    <a:pt x="396" y="24"/>
                  </a:cubicBezTo>
                  <a:cubicBezTo>
                    <a:pt x="396" y="24"/>
                    <a:pt x="396" y="24"/>
                    <a:pt x="396" y="24"/>
                  </a:cubicBezTo>
                  <a:close/>
                  <a:moveTo>
                    <a:pt x="397" y="22"/>
                  </a:moveTo>
                  <a:cubicBezTo>
                    <a:pt x="398" y="23"/>
                    <a:pt x="398" y="23"/>
                    <a:pt x="399" y="23"/>
                  </a:cubicBezTo>
                  <a:cubicBezTo>
                    <a:pt x="398" y="23"/>
                    <a:pt x="398" y="23"/>
                    <a:pt x="398" y="23"/>
                  </a:cubicBezTo>
                  <a:cubicBezTo>
                    <a:pt x="398" y="23"/>
                    <a:pt x="398" y="23"/>
                    <a:pt x="397" y="22"/>
                  </a:cubicBezTo>
                  <a:close/>
                  <a:moveTo>
                    <a:pt x="400" y="25"/>
                  </a:moveTo>
                  <a:cubicBezTo>
                    <a:pt x="400" y="25"/>
                    <a:pt x="399" y="25"/>
                    <a:pt x="399" y="25"/>
                  </a:cubicBezTo>
                  <a:cubicBezTo>
                    <a:pt x="399" y="25"/>
                    <a:pt x="399" y="24"/>
                    <a:pt x="398" y="24"/>
                  </a:cubicBezTo>
                  <a:cubicBezTo>
                    <a:pt x="398" y="24"/>
                    <a:pt x="399" y="23"/>
                    <a:pt x="399" y="23"/>
                  </a:cubicBezTo>
                  <a:cubicBezTo>
                    <a:pt x="399" y="23"/>
                    <a:pt x="400" y="24"/>
                    <a:pt x="400" y="24"/>
                  </a:cubicBezTo>
                  <a:cubicBezTo>
                    <a:pt x="400" y="24"/>
                    <a:pt x="400" y="25"/>
                    <a:pt x="400" y="25"/>
                  </a:cubicBezTo>
                  <a:cubicBezTo>
                    <a:pt x="400" y="25"/>
                    <a:pt x="400" y="25"/>
                    <a:pt x="400" y="25"/>
                  </a:cubicBezTo>
                  <a:close/>
                  <a:moveTo>
                    <a:pt x="402" y="24"/>
                  </a:moveTo>
                  <a:cubicBezTo>
                    <a:pt x="402" y="24"/>
                    <a:pt x="402" y="24"/>
                    <a:pt x="402" y="24"/>
                  </a:cubicBezTo>
                  <a:cubicBezTo>
                    <a:pt x="402" y="24"/>
                    <a:pt x="402" y="23"/>
                    <a:pt x="402" y="23"/>
                  </a:cubicBezTo>
                  <a:cubicBezTo>
                    <a:pt x="402" y="23"/>
                    <a:pt x="402" y="23"/>
                    <a:pt x="402" y="23"/>
                  </a:cubicBezTo>
                  <a:cubicBezTo>
                    <a:pt x="402" y="23"/>
                    <a:pt x="402" y="23"/>
                    <a:pt x="402" y="24"/>
                  </a:cubicBezTo>
                  <a:close/>
                  <a:moveTo>
                    <a:pt x="405" y="26"/>
                  </a:moveTo>
                  <a:cubicBezTo>
                    <a:pt x="405" y="26"/>
                    <a:pt x="405" y="26"/>
                    <a:pt x="405" y="26"/>
                  </a:cubicBezTo>
                  <a:cubicBezTo>
                    <a:pt x="405" y="26"/>
                    <a:pt x="404" y="25"/>
                    <a:pt x="404" y="25"/>
                  </a:cubicBezTo>
                  <a:cubicBezTo>
                    <a:pt x="404" y="25"/>
                    <a:pt x="404" y="24"/>
                    <a:pt x="404" y="24"/>
                  </a:cubicBezTo>
                  <a:cubicBezTo>
                    <a:pt x="405" y="24"/>
                    <a:pt x="405" y="24"/>
                    <a:pt x="406" y="25"/>
                  </a:cubicBezTo>
                  <a:cubicBezTo>
                    <a:pt x="405" y="25"/>
                    <a:pt x="405" y="25"/>
                    <a:pt x="405" y="26"/>
                  </a:cubicBezTo>
                  <a:close/>
                  <a:moveTo>
                    <a:pt x="408" y="26"/>
                  </a:moveTo>
                  <a:cubicBezTo>
                    <a:pt x="408" y="26"/>
                    <a:pt x="407" y="26"/>
                    <a:pt x="407" y="26"/>
                  </a:cubicBezTo>
                  <a:cubicBezTo>
                    <a:pt x="407" y="26"/>
                    <a:pt x="407" y="26"/>
                    <a:pt x="407" y="26"/>
                  </a:cubicBezTo>
                  <a:cubicBezTo>
                    <a:pt x="407" y="26"/>
                    <a:pt x="408" y="26"/>
                    <a:pt x="408" y="26"/>
                  </a:cubicBezTo>
                  <a:close/>
                  <a:moveTo>
                    <a:pt x="408" y="21"/>
                  </a:moveTo>
                  <a:cubicBezTo>
                    <a:pt x="408" y="21"/>
                    <a:pt x="408" y="21"/>
                    <a:pt x="409" y="22"/>
                  </a:cubicBezTo>
                  <a:cubicBezTo>
                    <a:pt x="407" y="22"/>
                    <a:pt x="407" y="23"/>
                    <a:pt x="406" y="24"/>
                  </a:cubicBezTo>
                  <a:cubicBezTo>
                    <a:pt x="405" y="24"/>
                    <a:pt x="405" y="24"/>
                    <a:pt x="404" y="24"/>
                  </a:cubicBezTo>
                  <a:cubicBezTo>
                    <a:pt x="404" y="23"/>
                    <a:pt x="405" y="23"/>
                    <a:pt x="405" y="23"/>
                  </a:cubicBezTo>
                  <a:cubicBezTo>
                    <a:pt x="406" y="22"/>
                    <a:pt x="407" y="22"/>
                    <a:pt x="408" y="21"/>
                  </a:cubicBezTo>
                  <a:close/>
                  <a:moveTo>
                    <a:pt x="406" y="17"/>
                  </a:moveTo>
                  <a:cubicBezTo>
                    <a:pt x="407" y="17"/>
                    <a:pt x="407" y="17"/>
                    <a:pt x="408" y="17"/>
                  </a:cubicBezTo>
                  <a:cubicBezTo>
                    <a:pt x="408" y="18"/>
                    <a:pt x="408" y="18"/>
                    <a:pt x="407" y="18"/>
                  </a:cubicBezTo>
                  <a:cubicBezTo>
                    <a:pt x="407" y="18"/>
                    <a:pt x="406" y="17"/>
                    <a:pt x="406" y="17"/>
                  </a:cubicBezTo>
                  <a:cubicBezTo>
                    <a:pt x="406" y="17"/>
                    <a:pt x="406" y="17"/>
                    <a:pt x="406" y="17"/>
                  </a:cubicBezTo>
                  <a:close/>
                  <a:moveTo>
                    <a:pt x="407" y="18"/>
                  </a:moveTo>
                  <a:cubicBezTo>
                    <a:pt x="405" y="20"/>
                    <a:pt x="403" y="22"/>
                    <a:pt x="403" y="23"/>
                  </a:cubicBezTo>
                  <a:cubicBezTo>
                    <a:pt x="402" y="23"/>
                    <a:pt x="402" y="23"/>
                    <a:pt x="402" y="23"/>
                  </a:cubicBezTo>
                  <a:cubicBezTo>
                    <a:pt x="401" y="23"/>
                    <a:pt x="401" y="23"/>
                    <a:pt x="401"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1"/>
                    <a:pt x="403" y="19"/>
                    <a:pt x="405" y="17"/>
                  </a:cubicBezTo>
                  <a:cubicBezTo>
                    <a:pt x="406" y="18"/>
                    <a:pt x="406" y="18"/>
                    <a:pt x="407" y="18"/>
                  </a:cubicBezTo>
                  <a:close/>
                  <a:moveTo>
                    <a:pt x="397" y="14"/>
                  </a:moveTo>
                  <a:cubicBezTo>
                    <a:pt x="398" y="14"/>
                    <a:pt x="401" y="15"/>
                    <a:pt x="405" y="17"/>
                  </a:cubicBezTo>
                  <a:cubicBezTo>
                    <a:pt x="403" y="18"/>
                    <a:pt x="401" y="19"/>
                    <a:pt x="400" y="22"/>
                  </a:cubicBezTo>
                  <a:cubicBezTo>
                    <a:pt x="399" y="22"/>
                    <a:pt x="399" y="22"/>
                    <a:pt x="398" y="22"/>
                  </a:cubicBezTo>
                  <a:cubicBezTo>
                    <a:pt x="398" y="22"/>
                    <a:pt x="399" y="22"/>
                    <a:pt x="400" y="23"/>
                  </a:cubicBezTo>
                  <a:cubicBezTo>
                    <a:pt x="400" y="23"/>
                    <a:pt x="400" y="23"/>
                    <a:pt x="400" y="23"/>
                  </a:cubicBezTo>
                  <a:cubicBezTo>
                    <a:pt x="400" y="23"/>
                    <a:pt x="400" y="23"/>
                    <a:pt x="399" y="23"/>
                  </a:cubicBezTo>
                  <a:cubicBezTo>
                    <a:pt x="399" y="23"/>
                    <a:pt x="398" y="22"/>
                    <a:pt x="397" y="22"/>
                  </a:cubicBezTo>
                  <a:cubicBezTo>
                    <a:pt x="397" y="20"/>
                    <a:pt x="397" y="18"/>
                    <a:pt x="399" y="16"/>
                  </a:cubicBezTo>
                  <a:cubicBezTo>
                    <a:pt x="399" y="16"/>
                    <a:pt x="396" y="18"/>
                    <a:pt x="396" y="21"/>
                  </a:cubicBezTo>
                  <a:cubicBezTo>
                    <a:pt x="394" y="21"/>
                    <a:pt x="392" y="20"/>
                    <a:pt x="390" y="19"/>
                  </a:cubicBezTo>
                  <a:cubicBezTo>
                    <a:pt x="390" y="19"/>
                    <a:pt x="393" y="20"/>
                    <a:pt x="396" y="22"/>
                  </a:cubicBezTo>
                  <a:cubicBezTo>
                    <a:pt x="396" y="22"/>
                    <a:pt x="396" y="23"/>
                    <a:pt x="396" y="24"/>
                  </a:cubicBezTo>
                  <a:cubicBezTo>
                    <a:pt x="396" y="24"/>
                    <a:pt x="396" y="24"/>
                    <a:pt x="395" y="24"/>
                  </a:cubicBezTo>
                  <a:cubicBezTo>
                    <a:pt x="395" y="23"/>
                    <a:pt x="394" y="22"/>
                    <a:pt x="393" y="21"/>
                  </a:cubicBezTo>
                  <a:cubicBezTo>
                    <a:pt x="393" y="21"/>
                    <a:pt x="393" y="21"/>
                    <a:pt x="393" y="21"/>
                  </a:cubicBezTo>
                  <a:cubicBezTo>
                    <a:pt x="393" y="21"/>
                    <a:pt x="393" y="21"/>
                    <a:pt x="393" y="21"/>
                  </a:cubicBezTo>
                  <a:cubicBezTo>
                    <a:pt x="392" y="20"/>
                    <a:pt x="390" y="19"/>
                    <a:pt x="388" y="19"/>
                  </a:cubicBezTo>
                  <a:cubicBezTo>
                    <a:pt x="392" y="16"/>
                    <a:pt x="396" y="15"/>
                    <a:pt x="397" y="14"/>
                  </a:cubicBezTo>
                  <a:close/>
                  <a:moveTo>
                    <a:pt x="387" y="19"/>
                  </a:moveTo>
                  <a:cubicBezTo>
                    <a:pt x="389" y="20"/>
                    <a:pt x="390" y="21"/>
                    <a:pt x="392" y="22"/>
                  </a:cubicBezTo>
                  <a:cubicBezTo>
                    <a:pt x="392" y="22"/>
                    <a:pt x="391" y="23"/>
                    <a:pt x="391" y="23"/>
                  </a:cubicBezTo>
                  <a:cubicBezTo>
                    <a:pt x="390" y="22"/>
                    <a:pt x="388" y="21"/>
                    <a:pt x="386" y="20"/>
                  </a:cubicBezTo>
                  <a:cubicBezTo>
                    <a:pt x="386" y="19"/>
                    <a:pt x="387" y="19"/>
                    <a:pt x="387" y="19"/>
                  </a:cubicBezTo>
                  <a:close/>
                  <a:moveTo>
                    <a:pt x="385" y="18"/>
                  </a:moveTo>
                  <a:cubicBezTo>
                    <a:pt x="385" y="18"/>
                    <a:pt x="386" y="18"/>
                    <a:pt x="386" y="18"/>
                  </a:cubicBezTo>
                  <a:cubicBezTo>
                    <a:pt x="386" y="19"/>
                    <a:pt x="385" y="19"/>
                    <a:pt x="385" y="19"/>
                  </a:cubicBezTo>
                  <a:cubicBezTo>
                    <a:pt x="384" y="19"/>
                    <a:pt x="384" y="19"/>
                    <a:pt x="383" y="18"/>
                  </a:cubicBezTo>
                  <a:cubicBezTo>
                    <a:pt x="384" y="18"/>
                    <a:pt x="384" y="18"/>
                    <a:pt x="385" y="18"/>
                  </a:cubicBezTo>
                  <a:close/>
                  <a:moveTo>
                    <a:pt x="383" y="19"/>
                  </a:moveTo>
                  <a:cubicBezTo>
                    <a:pt x="383" y="19"/>
                    <a:pt x="384" y="19"/>
                    <a:pt x="384" y="20"/>
                  </a:cubicBezTo>
                  <a:cubicBezTo>
                    <a:pt x="384" y="20"/>
                    <a:pt x="383" y="20"/>
                    <a:pt x="382" y="21"/>
                  </a:cubicBezTo>
                  <a:cubicBezTo>
                    <a:pt x="382" y="21"/>
                    <a:pt x="382" y="20"/>
                    <a:pt x="381" y="20"/>
                  </a:cubicBezTo>
                  <a:cubicBezTo>
                    <a:pt x="381" y="20"/>
                    <a:pt x="382" y="20"/>
                    <a:pt x="382" y="21"/>
                  </a:cubicBezTo>
                  <a:cubicBezTo>
                    <a:pt x="381" y="21"/>
                    <a:pt x="380" y="22"/>
                    <a:pt x="379" y="23"/>
                  </a:cubicBezTo>
                  <a:cubicBezTo>
                    <a:pt x="379" y="23"/>
                    <a:pt x="378" y="22"/>
                    <a:pt x="378" y="22"/>
                  </a:cubicBezTo>
                  <a:cubicBezTo>
                    <a:pt x="378" y="22"/>
                    <a:pt x="379" y="22"/>
                    <a:pt x="379" y="22"/>
                  </a:cubicBezTo>
                  <a:cubicBezTo>
                    <a:pt x="378" y="22"/>
                    <a:pt x="378" y="22"/>
                    <a:pt x="378" y="22"/>
                  </a:cubicBezTo>
                  <a:cubicBezTo>
                    <a:pt x="377" y="22"/>
                    <a:pt x="377" y="22"/>
                    <a:pt x="377" y="22"/>
                  </a:cubicBezTo>
                  <a:cubicBezTo>
                    <a:pt x="379" y="20"/>
                    <a:pt x="381" y="19"/>
                    <a:pt x="383" y="19"/>
                  </a:cubicBezTo>
                  <a:close/>
                  <a:moveTo>
                    <a:pt x="376" y="22"/>
                  </a:moveTo>
                  <a:cubicBezTo>
                    <a:pt x="377" y="22"/>
                    <a:pt x="377" y="22"/>
                    <a:pt x="377" y="22"/>
                  </a:cubicBezTo>
                  <a:cubicBezTo>
                    <a:pt x="377" y="22"/>
                    <a:pt x="376" y="22"/>
                    <a:pt x="376" y="22"/>
                  </a:cubicBezTo>
                  <a:cubicBezTo>
                    <a:pt x="376" y="22"/>
                    <a:pt x="376" y="22"/>
                    <a:pt x="376" y="22"/>
                  </a:cubicBezTo>
                  <a:close/>
                  <a:moveTo>
                    <a:pt x="377" y="22"/>
                  </a:moveTo>
                  <a:cubicBezTo>
                    <a:pt x="378" y="23"/>
                    <a:pt x="378" y="23"/>
                    <a:pt x="379" y="23"/>
                  </a:cubicBezTo>
                  <a:cubicBezTo>
                    <a:pt x="379" y="23"/>
                    <a:pt x="379" y="23"/>
                    <a:pt x="379" y="23"/>
                  </a:cubicBezTo>
                  <a:cubicBezTo>
                    <a:pt x="378" y="23"/>
                    <a:pt x="378" y="23"/>
                    <a:pt x="378" y="24"/>
                  </a:cubicBezTo>
                  <a:cubicBezTo>
                    <a:pt x="378" y="23"/>
                    <a:pt x="378" y="23"/>
                    <a:pt x="379" y="23"/>
                  </a:cubicBezTo>
                  <a:cubicBezTo>
                    <a:pt x="378" y="24"/>
                    <a:pt x="378" y="24"/>
                    <a:pt x="378" y="24"/>
                  </a:cubicBezTo>
                  <a:cubicBezTo>
                    <a:pt x="378" y="24"/>
                    <a:pt x="377" y="24"/>
                    <a:pt x="377" y="24"/>
                  </a:cubicBezTo>
                  <a:cubicBezTo>
                    <a:pt x="378" y="24"/>
                    <a:pt x="378" y="24"/>
                    <a:pt x="378" y="24"/>
                  </a:cubicBezTo>
                  <a:cubicBezTo>
                    <a:pt x="378" y="24"/>
                    <a:pt x="378" y="24"/>
                    <a:pt x="377" y="24"/>
                  </a:cubicBezTo>
                  <a:cubicBezTo>
                    <a:pt x="377" y="24"/>
                    <a:pt x="377" y="24"/>
                    <a:pt x="377" y="24"/>
                  </a:cubicBezTo>
                  <a:cubicBezTo>
                    <a:pt x="376" y="23"/>
                    <a:pt x="376" y="23"/>
                    <a:pt x="376" y="23"/>
                  </a:cubicBezTo>
                  <a:cubicBezTo>
                    <a:pt x="376" y="23"/>
                    <a:pt x="377" y="23"/>
                    <a:pt x="377" y="22"/>
                  </a:cubicBezTo>
                  <a:close/>
                  <a:moveTo>
                    <a:pt x="376" y="23"/>
                  </a:moveTo>
                  <a:cubicBezTo>
                    <a:pt x="376" y="23"/>
                    <a:pt x="376" y="23"/>
                    <a:pt x="376" y="23"/>
                  </a:cubicBezTo>
                  <a:cubicBezTo>
                    <a:pt x="376" y="23"/>
                    <a:pt x="376" y="23"/>
                    <a:pt x="376" y="23"/>
                  </a:cubicBezTo>
                  <a:cubicBezTo>
                    <a:pt x="376" y="23"/>
                    <a:pt x="376" y="23"/>
                    <a:pt x="376" y="23"/>
                  </a:cubicBezTo>
                  <a:close/>
                  <a:moveTo>
                    <a:pt x="375" y="23"/>
                  </a:moveTo>
                  <a:cubicBezTo>
                    <a:pt x="375" y="24"/>
                    <a:pt x="376" y="24"/>
                    <a:pt x="376" y="24"/>
                  </a:cubicBezTo>
                  <a:cubicBezTo>
                    <a:pt x="376" y="25"/>
                    <a:pt x="375" y="25"/>
                    <a:pt x="374" y="25"/>
                  </a:cubicBezTo>
                  <a:cubicBezTo>
                    <a:pt x="374" y="25"/>
                    <a:pt x="374" y="25"/>
                    <a:pt x="374" y="25"/>
                  </a:cubicBezTo>
                  <a:cubicBezTo>
                    <a:pt x="374" y="25"/>
                    <a:pt x="375" y="24"/>
                    <a:pt x="375" y="23"/>
                  </a:cubicBezTo>
                  <a:close/>
                  <a:moveTo>
                    <a:pt x="374" y="25"/>
                  </a:moveTo>
                  <a:cubicBezTo>
                    <a:pt x="374" y="25"/>
                    <a:pt x="374" y="25"/>
                    <a:pt x="374" y="26"/>
                  </a:cubicBezTo>
                  <a:cubicBezTo>
                    <a:pt x="374" y="26"/>
                    <a:pt x="374" y="26"/>
                    <a:pt x="374" y="26"/>
                  </a:cubicBezTo>
                  <a:cubicBezTo>
                    <a:pt x="374" y="26"/>
                    <a:pt x="374" y="26"/>
                    <a:pt x="373" y="26"/>
                  </a:cubicBezTo>
                  <a:cubicBezTo>
                    <a:pt x="374" y="25"/>
                    <a:pt x="374" y="25"/>
                    <a:pt x="374" y="25"/>
                  </a:cubicBezTo>
                  <a:close/>
                  <a:moveTo>
                    <a:pt x="374" y="27"/>
                  </a:moveTo>
                  <a:cubicBezTo>
                    <a:pt x="374" y="27"/>
                    <a:pt x="374" y="27"/>
                    <a:pt x="374" y="28"/>
                  </a:cubicBezTo>
                  <a:cubicBezTo>
                    <a:pt x="374" y="27"/>
                    <a:pt x="374" y="27"/>
                    <a:pt x="373" y="27"/>
                  </a:cubicBezTo>
                  <a:cubicBezTo>
                    <a:pt x="373" y="27"/>
                    <a:pt x="374" y="27"/>
                    <a:pt x="374" y="28"/>
                  </a:cubicBezTo>
                  <a:cubicBezTo>
                    <a:pt x="374" y="28"/>
                    <a:pt x="374" y="28"/>
                    <a:pt x="373" y="29"/>
                  </a:cubicBezTo>
                  <a:cubicBezTo>
                    <a:pt x="373" y="29"/>
                    <a:pt x="373" y="28"/>
                    <a:pt x="372" y="28"/>
                  </a:cubicBezTo>
                  <a:cubicBezTo>
                    <a:pt x="372" y="28"/>
                    <a:pt x="373" y="27"/>
                    <a:pt x="373" y="27"/>
                  </a:cubicBezTo>
                  <a:cubicBezTo>
                    <a:pt x="373" y="27"/>
                    <a:pt x="373" y="27"/>
                    <a:pt x="373" y="26"/>
                  </a:cubicBezTo>
                  <a:cubicBezTo>
                    <a:pt x="373" y="26"/>
                    <a:pt x="373" y="27"/>
                    <a:pt x="374" y="27"/>
                  </a:cubicBezTo>
                  <a:close/>
                  <a:moveTo>
                    <a:pt x="373" y="23"/>
                  </a:moveTo>
                  <a:cubicBezTo>
                    <a:pt x="373" y="23"/>
                    <a:pt x="373" y="23"/>
                    <a:pt x="372" y="24"/>
                  </a:cubicBezTo>
                  <a:cubicBezTo>
                    <a:pt x="372" y="24"/>
                    <a:pt x="372" y="24"/>
                    <a:pt x="371" y="24"/>
                  </a:cubicBezTo>
                  <a:cubicBezTo>
                    <a:pt x="370" y="23"/>
                    <a:pt x="369" y="22"/>
                    <a:pt x="368" y="22"/>
                  </a:cubicBezTo>
                  <a:cubicBezTo>
                    <a:pt x="367" y="21"/>
                    <a:pt x="367" y="20"/>
                    <a:pt x="366" y="19"/>
                  </a:cubicBezTo>
                  <a:cubicBezTo>
                    <a:pt x="368" y="20"/>
                    <a:pt x="371" y="21"/>
                    <a:pt x="373" y="23"/>
                  </a:cubicBezTo>
                  <a:close/>
                  <a:moveTo>
                    <a:pt x="362" y="15"/>
                  </a:moveTo>
                  <a:cubicBezTo>
                    <a:pt x="363" y="16"/>
                    <a:pt x="364" y="17"/>
                    <a:pt x="365" y="18"/>
                  </a:cubicBezTo>
                  <a:cubicBezTo>
                    <a:pt x="364" y="18"/>
                    <a:pt x="362" y="17"/>
                    <a:pt x="361" y="17"/>
                  </a:cubicBezTo>
                  <a:cubicBezTo>
                    <a:pt x="361" y="17"/>
                    <a:pt x="363" y="17"/>
                    <a:pt x="365" y="18"/>
                  </a:cubicBezTo>
                  <a:cubicBezTo>
                    <a:pt x="366" y="20"/>
                    <a:pt x="366" y="21"/>
                    <a:pt x="367" y="23"/>
                  </a:cubicBezTo>
                  <a:cubicBezTo>
                    <a:pt x="365" y="21"/>
                    <a:pt x="362" y="20"/>
                    <a:pt x="360" y="18"/>
                  </a:cubicBezTo>
                  <a:cubicBezTo>
                    <a:pt x="360" y="18"/>
                    <a:pt x="363" y="20"/>
                    <a:pt x="367" y="23"/>
                  </a:cubicBezTo>
                  <a:cubicBezTo>
                    <a:pt x="367" y="25"/>
                    <a:pt x="367" y="26"/>
                    <a:pt x="366" y="27"/>
                  </a:cubicBezTo>
                  <a:cubicBezTo>
                    <a:pt x="366" y="27"/>
                    <a:pt x="366" y="27"/>
                    <a:pt x="366" y="27"/>
                  </a:cubicBezTo>
                  <a:cubicBezTo>
                    <a:pt x="366" y="27"/>
                    <a:pt x="366" y="27"/>
                    <a:pt x="366" y="27"/>
                  </a:cubicBezTo>
                  <a:cubicBezTo>
                    <a:pt x="366" y="27"/>
                    <a:pt x="366" y="27"/>
                    <a:pt x="366" y="28"/>
                  </a:cubicBezTo>
                  <a:cubicBezTo>
                    <a:pt x="366" y="28"/>
                    <a:pt x="365" y="28"/>
                    <a:pt x="365" y="29"/>
                  </a:cubicBezTo>
                  <a:cubicBezTo>
                    <a:pt x="365" y="29"/>
                    <a:pt x="365" y="29"/>
                    <a:pt x="364" y="29"/>
                  </a:cubicBezTo>
                  <a:cubicBezTo>
                    <a:pt x="363" y="23"/>
                    <a:pt x="360" y="19"/>
                    <a:pt x="357" y="17"/>
                  </a:cubicBezTo>
                  <a:cubicBezTo>
                    <a:pt x="359" y="16"/>
                    <a:pt x="360" y="15"/>
                    <a:pt x="362" y="15"/>
                  </a:cubicBezTo>
                  <a:close/>
                  <a:moveTo>
                    <a:pt x="357" y="17"/>
                  </a:moveTo>
                  <a:cubicBezTo>
                    <a:pt x="360" y="20"/>
                    <a:pt x="361" y="23"/>
                    <a:pt x="362" y="26"/>
                  </a:cubicBezTo>
                  <a:cubicBezTo>
                    <a:pt x="361" y="26"/>
                    <a:pt x="361" y="26"/>
                    <a:pt x="361" y="26"/>
                  </a:cubicBezTo>
                  <a:cubicBezTo>
                    <a:pt x="360" y="24"/>
                    <a:pt x="359" y="23"/>
                    <a:pt x="359" y="23"/>
                  </a:cubicBezTo>
                  <a:cubicBezTo>
                    <a:pt x="359" y="22"/>
                    <a:pt x="360" y="22"/>
                    <a:pt x="360" y="22"/>
                  </a:cubicBezTo>
                  <a:cubicBezTo>
                    <a:pt x="359" y="22"/>
                    <a:pt x="359" y="23"/>
                    <a:pt x="359" y="23"/>
                  </a:cubicBezTo>
                  <a:cubicBezTo>
                    <a:pt x="358" y="23"/>
                    <a:pt x="358" y="23"/>
                    <a:pt x="358" y="23"/>
                  </a:cubicBezTo>
                  <a:cubicBezTo>
                    <a:pt x="357" y="21"/>
                    <a:pt x="356" y="20"/>
                    <a:pt x="355" y="19"/>
                  </a:cubicBezTo>
                  <a:cubicBezTo>
                    <a:pt x="355" y="18"/>
                    <a:pt x="356" y="18"/>
                    <a:pt x="357" y="17"/>
                  </a:cubicBezTo>
                  <a:close/>
                  <a:moveTo>
                    <a:pt x="355" y="16"/>
                  </a:moveTo>
                  <a:cubicBezTo>
                    <a:pt x="355" y="16"/>
                    <a:pt x="356" y="17"/>
                    <a:pt x="356" y="17"/>
                  </a:cubicBezTo>
                  <a:cubicBezTo>
                    <a:pt x="355" y="17"/>
                    <a:pt x="354" y="18"/>
                    <a:pt x="354" y="18"/>
                  </a:cubicBezTo>
                  <a:cubicBezTo>
                    <a:pt x="353" y="18"/>
                    <a:pt x="353" y="17"/>
                    <a:pt x="353" y="17"/>
                  </a:cubicBezTo>
                  <a:cubicBezTo>
                    <a:pt x="353" y="17"/>
                    <a:pt x="354" y="16"/>
                    <a:pt x="355" y="16"/>
                  </a:cubicBezTo>
                  <a:close/>
                  <a:moveTo>
                    <a:pt x="353" y="18"/>
                  </a:moveTo>
                  <a:cubicBezTo>
                    <a:pt x="351" y="19"/>
                    <a:pt x="350" y="20"/>
                    <a:pt x="349" y="20"/>
                  </a:cubicBezTo>
                  <a:cubicBezTo>
                    <a:pt x="349" y="20"/>
                    <a:pt x="349" y="20"/>
                    <a:pt x="349" y="20"/>
                  </a:cubicBezTo>
                  <a:cubicBezTo>
                    <a:pt x="349" y="20"/>
                    <a:pt x="349" y="20"/>
                    <a:pt x="349" y="20"/>
                  </a:cubicBezTo>
                  <a:cubicBezTo>
                    <a:pt x="348" y="21"/>
                    <a:pt x="348" y="22"/>
                    <a:pt x="347" y="22"/>
                  </a:cubicBezTo>
                  <a:cubicBezTo>
                    <a:pt x="346" y="22"/>
                    <a:pt x="346" y="21"/>
                    <a:pt x="345" y="21"/>
                  </a:cubicBezTo>
                  <a:cubicBezTo>
                    <a:pt x="347" y="19"/>
                    <a:pt x="349" y="18"/>
                    <a:pt x="352" y="17"/>
                  </a:cubicBezTo>
                  <a:cubicBezTo>
                    <a:pt x="352" y="18"/>
                    <a:pt x="352" y="18"/>
                    <a:pt x="353" y="18"/>
                  </a:cubicBezTo>
                  <a:close/>
                  <a:moveTo>
                    <a:pt x="351" y="17"/>
                  </a:moveTo>
                  <a:cubicBezTo>
                    <a:pt x="348" y="18"/>
                    <a:pt x="346" y="19"/>
                    <a:pt x="344" y="20"/>
                  </a:cubicBezTo>
                  <a:cubicBezTo>
                    <a:pt x="343" y="19"/>
                    <a:pt x="342" y="19"/>
                    <a:pt x="342" y="19"/>
                  </a:cubicBezTo>
                  <a:cubicBezTo>
                    <a:pt x="343" y="18"/>
                    <a:pt x="343" y="18"/>
                    <a:pt x="343" y="18"/>
                  </a:cubicBezTo>
                  <a:cubicBezTo>
                    <a:pt x="343" y="18"/>
                    <a:pt x="342" y="18"/>
                    <a:pt x="342" y="18"/>
                  </a:cubicBezTo>
                  <a:cubicBezTo>
                    <a:pt x="341" y="18"/>
                    <a:pt x="340" y="17"/>
                    <a:pt x="340" y="17"/>
                  </a:cubicBezTo>
                  <a:cubicBezTo>
                    <a:pt x="342" y="16"/>
                    <a:pt x="343" y="15"/>
                    <a:pt x="343" y="15"/>
                  </a:cubicBezTo>
                  <a:cubicBezTo>
                    <a:pt x="342" y="15"/>
                    <a:pt x="340" y="16"/>
                    <a:pt x="339" y="17"/>
                  </a:cubicBezTo>
                  <a:cubicBezTo>
                    <a:pt x="338" y="16"/>
                    <a:pt x="337" y="15"/>
                    <a:pt x="337" y="15"/>
                  </a:cubicBezTo>
                  <a:cubicBezTo>
                    <a:pt x="339" y="13"/>
                    <a:pt x="341" y="12"/>
                    <a:pt x="344" y="11"/>
                  </a:cubicBezTo>
                  <a:cubicBezTo>
                    <a:pt x="346" y="12"/>
                    <a:pt x="349" y="14"/>
                    <a:pt x="351" y="17"/>
                  </a:cubicBezTo>
                  <a:close/>
                  <a:moveTo>
                    <a:pt x="342" y="10"/>
                  </a:moveTo>
                  <a:cubicBezTo>
                    <a:pt x="342" y="10"/>
                    <a:pt x="343" y="11"/>
                    <a:pt x="344" y="11"/>
                  </a:cubicBezTo>
                  <a:cubicBezTo>
                    <a:pt x="338" y="13"/>
                    <a:pt x="334" y="15"/>
                    <a:pt x="332" y="17"/>
                  </a:cubicBezTo>
                  <a:cubicBezTo>
                    <a:pt x="331" y="16"/>
                    <a:pt x="331" y="16"/>
                    <a:pt x="331" y="16"/>
                  </a:cubicBezTo>
                  <a:cubicBezTo>
                    <a:pt x="334" y="12"/>
                    <a:pt x="339" y="11"/>
                    <a:pt x="342" y="10"/>
                  </a:cubicBezTo>
                  <a:close/>
                  <a:moveTo>
                    <a:pt x="330" y="16"/>
                  </a:moveTo>
                  <a:cubicBezTo>
                    <a:pt x="331" y="16"/>
                    <a:pt x="331" y="17"/>
                    <a:pt x="331" y="17"/>
                  </a:cubicBezTo>
                  <a:cubicBezTo>
                    <a:pt x="330" y="18"/>
                    <a:pt x="329" y="19"/>
                    <a:pt x="328" y="20"/>
                  </a:cubicBezTo>
                  <a:cubicBezTo>
                    <a:pt x="329" y="18"/>
                    <a:pt x="330" y="17"/>
                    <a:pt x="330" y="16"/>
                  </a:cubicBezTo>
                  <a:close/>
                  <a:moveTo>
                    <a:pt x="327" y="18"/>
                  </a:moveTo>
                  <a:cubicBezTo>
                    <a:pt x="326" y="18"/>
                    <a:pt x="326" y="19"/>
                    <a:pt x="326" y="19"/>
                  </a:cubicBezTo>
                  <a:cubicBezTo>
                    <a:pt x="326" y="19"/>
                    <a:pt x="326" y="19"/>
                    <a:pt x="326" y="18"/>
                  </a:cubicBezTo>
                  <a:cubicBezTo>
                    <a:pt x="326" y="18"/>
                    <a:pt x="326" y="18"/>
                    <a:pt x="326" y="18"/>
                  </a:cubicBezTo>
                  <a:cubicBezTo>
                    <a:pt x="326" y="18"/>
                    <a:pt x="326" y="18"/>
                    <a:pt x="327" y="18"/>
                  </a:cubicBezTo>
                  <a:close/>
                  <a:moveTo>
                    <a:pt x="326" y="20"/>
                  </a:moveTo>
                  <a:cubicBezTo>
                    <a:pt x="326" y="20"/>
                    <a:pt x="326" y="20"/>
                    <a:pt x="326" y="20"/>
                  </a:cubicBezTo>
                  <a:cubicBezTo>
                    <a:pt x="326" y="20"/>
                    <a:pt x="326" y="20"/>
                    <a:pt x="326" y="20"/>
                  </a:cubicBezTo>
                  <a:cubicBezTo>
                    <a:pt x="326" y="20"/>
                    <a:pt x="326" y="20"/>
                    <a:pt x="326" y="20"/>
                  </a:cubicBezTo>
                  <a:close/>
                  <a:moveTo>
                    <a:pt x="323" y="16"/>
                  </a:moveTo>
                  <a:cubicBezTo>
                    <a:pt x="323" y="16"/>
                    <a:pt x="323" y="17"/>
                    <a:pt x="323" y="17"/>
                  </a:cubicBezTo>
                  <a:cubicBezTo>
                    <a:pt x="323" y="17"/>
                    <a:pt x="322" y="17"/>
                    <a:pt x="322" y="16"/>
                  </a:cubicBezTo>
                  <a:cubicBezTo>
                    <a:pt x="322" y="16"/>
                    <a:pt x="323" y="16"/>
                    <a:pt x="323" y="16"/>
                  </a:cubicBezTo>
                  <a:close/>
                  <a:moveTo>
                    <a:pt x="321" y="17"/>
                  </a:moveTo>
                  <a:cubicBezTo>
                    <a:pt x="322" y="17"/>
                    <a:pt x="323" y="17"/>
                    <a:pt x="323" y="18"/>
                  </a:cubicBezTo>
                  <a:cubicBezTo>
                    <a:pt x="323" y="18"/>
                    <a:pt x="322" y="19"/>
                    <a:pt x="322" y="19"/>
                  </a:cubicBezTo>
                  <a:cubicBezTo>
                    <a:pt x="322" y="19"/>
                    <a:pt x="322" y="19"/>
                    <a:pt x="322" y="19"/>
                  </a:cubicBezTo>
                  <a:cubicBezTo>
                    <a:pt x="322" y="19"/>
                    <a:pt x="321" y="19"/>
                    <a:pt x="321" y="19"/>
                  </a:cubicBezTo>
                  <a:cubicBezTo>
                    <a:pt x="321" y="18"/>
                    <a:pt x="321" y="18"/>
                    <a:pt x="321" y="17"/>
                  </a:cubicBezTo>
                  <a:cubicBezTo>
                    <a:pt x="321" y="17"/>
                    <a:pt x="321" y="17"/>
                    <a:pt x="321" y="17"/>
                  </a:cubicBezTo>
                  <a:close/>
                  <a:moveTo>
                    <a:pt x="321" y="16"/>
                  </a:moveTo>
                  <a:cubicBezTo>
                    <a:pt x="321" y="16"/>
                    <a:pt x="320" y="16"/>
                    <a:pt x="320" y="16"/>
                  </a:cubicBezTo>
                  <a:cubicBezTo>
                    <a:pt x="320" y="16"/>
                    <a:pt x="320" y="16"/>
                    <a:pt x="320" y="16"/>
                  </a:cubicBezTo>
                  <a:cubicBezTo>
                    <a:pt x="320" y="16"/>
                    <a:pt x="321" y="16"/>
                    <a:pt x="321" y="16"/>
                  </a:cubicBezTo>
                  <a:close/>
                  <a:moveTo>
                    <a:pt x="299" y="21"/>
                  </a:moveTo>
                  <a:cubicBezTo>
                    <a:pt x="299" y="21"/>
                    <a:pt x="299" y="21"/>
                    <a:pt x="299" y="20"/>
                  </a:cubicBezTo>
                  <a:cubicBezTo>
                    <a:pt x="299" y="20"/>
                    <a:pt x="299" y="19"/>
                    <a:pt x="299" y="19"/>
                  </a:cubicBezTo>
                  <a:cubicBezTo>
                    <a:pt x="299" y="19"/>
                    <a:pt x="300" y="19"/>
                    <a:pt x="300" y="19"/>
                  </a:cubicBezTo>
                  <a:cubicBezTo>
                    <a:pt x="299" y="20"/>
                    <a:pt x="299" y="20"/>
                    <a:pt x="299" y="21"/>
                  </a:cubicBezTo>
                  <a:close/>
                  <a:moveTo>
                    <a:pt x="300" y="19"/>
                  </a:moveTo>
                  <a:cubicBezTo>
                    <a:pt x="300" y="19"/>
                    <a:pt x="299" y="19"/>
                    <a:pt x="299" y="19"/>
                  </a:cubicBezTo>
                  <a:cubicBezTo>
                    <a:pt x="300" y="18"/>
                    <a:pt x="300" y="17"/>
                    <a:pt x="300" y="17"/>
                  </a:cubicBezTo>
                  <a:cubicBezTo>
                    <a:pt x="301" y="17"/>
                    <a:pt x="301" y="17"/>
                    <a:pt x="301" y="18"/>
                  </a:cubicBezTo>
                  <a:cubicBezTo>
                    <a:pt x="301" y="18"/>
                    <a:pt x="300" y="19"/>
                    <a:pt x="300" y="19"/>
                  </a:cubicBezTo>
                  <a:close/>
                  <a:moveTo>
                    <a:pt x="302" y="17"/>
                  </a:moveTo>
                  <a:cubicBezTo>
                    <a:pt x="301" y="17"/>
                    <a:pt x="301" y="16"/>
                    <a:pt x="301" y="16"/>
                  </a:cubicBezTo>
                  <a:cubicBezTo>
                    <a:pt x="301" y="15"/>
                    <a:pt x="302" y="15"/>
                    <a:pt x="302" y="14"/>
                  </a:cubicBezTo>
                  <a:cubicBezTo>
                    <a:pt x="303" y="15"/>
                    <a:pt x="303" y="15"/>
                    <a:pt x="304" y="16"/>
                  </a:cubicBezTo>
                  <a:cubicBezTo>
                    <a:pt x="303" y="16"/>
                    <a:pt x="303" y="17"/>
                    <a:pt x="302" y="17"/>
                  </a:cubicBezTo>
                  <a:cubicBezTo>
                    <a:pt x="302" y="17"/>
                    <a:pt x="302" y="17"/>
                    <a:pt x="302" y="17"/>
                  </a:cubicBezTo>
                  <a:close/>
                  <a:moveTo>
                    <a:pt x="309" y="13"/>
                  </a:moveTo>
                  <a:cubicBezTo>
                    <a:pt x="308" y="12"/>
                    <a:pt x="307" y="12"/>
                    <a:pt x="306" y="12"/>
                  </a:cubicBezTo>
                  <a:cubicBezTo>
                    <a:pt x="307" y="11"/>
                    <a:pt x="308" y="10"/>
                    <a:pt x="308" y="10"/>
                  </a:cubicBezTo>
                  <a:cubicBezTo>
                    <a:pt x="310" y="11"/>
                    <a:pt x="312" y="13"/>
                    <a:pt x="313" y="15"/>
                  </a:cubicBezTo>
                  <a:cubicBezTo>
                    <a:pt x="312" y="14"/>
                    <a:pt x="311" y="14"/>
                    <a:pt x="310" y="13"/>
                  </a:cubicBezTo>
                  <a:cubicBezTo>
                    <a:pt x="310" y="13"/>
                    <a:pt x="310" y="13"/>
                    <a:pt x="310" y="13"/>
                  </a:cubicBezTo>
                  <a:cubicBezTo>
                    <a:pt x="310" y="13"/>
                    <a:pt x="310" y="13"/>
                    <a:pt x="309" y="13"/>
                  </a:cubicBezTo>
                  <a:close/>
                  <a:moveTo>
                    <a:pt x="309" y="13"/>
                  </a:moveTo>
                  <a:cubicBezTo>
                    <a:pt x="309" y="13"/>
                    <a:pt x="309" y="13"/>
                    <a:pt x="308" y="13"/>
                  </a:cubicBezTo>
                  <a:cubicBezTo>
                    <a:pt x="308" y="13"/>
                    <a:pt x="307" y="13"/>
                    <a:pt x="306" y="12"/>
                  </a:cubicBezTo>
                  <a:cubicBezTo>
                    <a:pt x="306" y="12"/>
                    <a:pt x="307" y="13"/>
                    <a:pt x="308" y="14"/>
                  </a:cubicBezTo>
                  <a:cubicBezTo>
                    <a:pt x="307" y="14"/>
                    <a:pt x="306" y="15"/>
                    <a:pt x="305" y="15"/>
                  </a:cubicBezTo>
                  <a:cubicBezTo>
                    <a:pt x="304" y="15"/>
                    <a:pt x="304" y="14"/>
                    <a:pt x="303" y="14"/>
                  </a:cubicBezTo>
                  <a:cubicBezTo>
                    <a:pt x="304" y="13"/>
                    <a:pt x="305" y="12"/>
                    <a:pt x="306" y="12"/>
                  </a:cubicBezTo>
                  <a:cubicBezTo>
                    <a:pt x="307" y="12"/>
                    <a:pt x="308" y="12"/>
                    <a:pt x="309" y="13"/>
                  </a:cubicBezTo>
                  <a:close/>
                  <a:moveTo>
                    <a:pt x="302" y="22"/>
                  </a:moveTo>
                  <a:cubicBezTo>
                    <a:pt x="302" y="22"/>
                    <a:pt x="302" y="22"/>
                    <a:pt x="302" y="22"/>
                  </a:cubicBezTo>
                  <a:cubicBezTo>
                    <a:pt x="302" y="22"/>
                    <a:pt x="302" y="21"/>
                    <a:pt x="302" y="21"/>
                  </a:cubicBezTo>
                  <a:cubicBezTo>
                    <a:pt x="302" y="21"/>
                    <a:pt x="302" y="22"/>
                    <a:pt x="302" y="22"/>
                  </a:cubicBezTo>
                  <a:close/>
                  <a:moveTo>
                    <a:pt x="304" y="20"/>
                  </a:moveTo>
                  <a:cubicBezTo>
                    <a:pt x="303" y="19"/>
                    <a:pt x="303" y="19"/>
                    <a:pt x="303" y="19"/>
                  </a:cubicBezTo>
                  <a:cubicBezTo>
                    <a:pt x="303" y="19"/>
                    <a:pt x="303" y="18"/>
                    <a:pt x="303" y="18"/>
                  </a:cubicBezTo>
                  <a:cubicBezTo>
                    <a:pt x="304" y="18"/>
                    <a:pt x="304" y="19"/>
                    <a:pt x="304" y="19"/>
                  </a:cubicBezTo>
                  <a:cubicBezTo>
                    <a:pt x="304" y="19"/>
                    <a:pt x="304" y="19"/>
                    <a:pt x="304" y="20"/>
                  </a:cubicBezTo>
                  <a:close/>
                  <a:moveTo>
                    <a:pt x="304" y="18"/>
                  </a:moveTo>
                  <a:cubicBezTo>
                    <a:pt x="304" y="18"/>
                    <a:pt x="304" y="17"/>
                    <a:pt x="305" y="17"/>
                  </a:cubicBezTo>
                  <a:cubicBezTo>
                    <a:pt x="305" y="17"/>
                    <a:pt x="305" y="18"/>
                    <a:pt x="306" y="18"/>
                  </a:cubicBezTo>
                  <a:cubicBezTo>
                    <a:pt x="305" y="18"/>
                    <a:pt x="305" y="18"/>
                    <a:pt x="305" y="19"/>
                  </a:cubicBezTo>
                  <a:cubicBezTo>
                    <a:pt x="304" y="18"/>
                    <a:pt x="304" y="18"/>
                    <a:pt x="304" y="18"/>
                  </a:cubicBezTo>
                  <a:close/>
                  <a:moveTo>
                    <a:pt x="306" y="22"/>
                  </a:moveTo>
                  <a:cubicBezTo>
                    <a:pt x="305" y="21"/>
                    <a:pt x="305" y="20"/>
                    <a:pt x="305" y="19"/>
                  </a:cubicBezTo>
                  <a:cubicBezTo>
                    <a:pt x="306" y="20"/>
                    <a:pt x="306" y="20"/>
                    <a:pt x="307" y="20"/>
                  </a:cubicBezTo>
                  <a:cubicBezTo>
                    <a:pt x="307" y="20"/>
                    <a:pt x="307" y="21"/>
                    <a:pt x="307" y="21"/>
                  </a:cubicBezTo>
                  <a:cubicBezTo>
                    <a:pt x="306" y="21"/>
                    <a:pt x="306" y="22"/>
                    <a:pt x="306" y="22"/>
                  </a:cubicBezTo>
                  <a:close/>
                  <a:moveTo>
                    <a:pt x="306" y="19"/>
                  </a:moveTo>
                  <a:cubicBezTo>
                    <a:pt x="306" y="19"/>
                    <a:pt x="306" y="19"/>
                    <a:pt x="306" y="19"/>
                  </a:cubicBezTo>
                  <a:cubicBezTo>
                    <a:pt x="306" y="19"/>
                    <a:pt x="306" y="19"/>
                    <a:pt x="306" y="19"/>
                  </a:cubicBezTo>
                  <a:cubicBezTo>
                    <a:pt x="306" y="19"/>
                    <a:pt x="306" y="19"/>
                    <a:pt x="306" y="19"/>
                  </a:cubicBezTo>
                  <a:close/>
                  <a:moveTo>
                    <a:pt x="306" y="16"/>
                  </a:moveTo>
                  <a:cubicBezTo>
                    <a:pt x="306" y="16"/>
                    <a:pt x="306" y="16"/>
                    <a:pt x="306" y="15"/>
                  </a:cubicBezTo>
                  <a:cubicBezTo>
                    <a:pt x="306" y="16"/>
                    <a:pt x="307" y="16"/>
                    <a:pt x="308" y="17"/>
                  </a:cubicBezTo>
                  <a:cubicBezTo>
                    <a:pt x="307" y="17"/>
                    <a:pt x="307" y="17"/>
                    <a:pt x="307" y="17"/>
                  </a:cubicBezTo>
                  <a:cubicBezTo>
                    <a:pt x="307" y="17"/>
                    <a:pt x="306" y="16"/>
                    <a:pt x="306" y="16"/>
                  </a:cubicBezTo>
                  <a:close/>
                  <a:moveTo>
                    <a:pt x="309" y="20"/>
                  </a:moveTo>
                  <a:cubicBezTo>
                    <a:pt x="309" y="20"/>
                    <a:pt x="309" y="19"/>
                    <a:pt x="309" y="19"/>
                  </a:cubicBezTo>
                  <a:cubicBezTo>
                    <a:pt x="309" y="19"/>
                    <a:pt x="309" y="19"/>
                    <a:pt x="309" y="20"/>
                  </a:cubicBezTo>
                  <a:cubicBezTo>
                    <a:pt x="309" y="20"/>
                    <a:pt x="309" y="20"/>
                    <a:pt x="309" y="20"/>
                  </a:cubicBezTo>
                  <a:close/>
                  <a:moveTo>
                    <a:pt x="309" y="19"/>
                  </a:moveTo>
                  <a:cubicBezTo>
                    <a:pt x="308" y="19"/>
                    <a:pt x="308" y="18"/>
                    <a:pt x="307" y="17"/>
                  </a:cubicBezTo>
                  <a:cubicBezTo>
                    <a:pt x="307" y="17"/>
                    <a:pt x="308" y="17"/>
                    <a:pt x="308" y="17"/>
                  </a:cubicBezTo>
                  <a:cubicBezTo>
                    <a:pt x="309" y="18"/>
                    <a:pt x="309" y="18"/>
                    <a:pt x="310" y="19"/>
                  </a:cubicBezTo>
                  <a:cubicBezTo>
                    <a:pt x="309" y="19"/>
                    <a:pt x="309" y="19"/>
                    <a:pt x="309" y="19"/>
                  </a:cubicBezTo>
                  <a:cubicBezTo>
                    <a:pt x="309" y="19"/>
                    <a:pt x="309" y="19"/>
                    <a:pt x="309" y="19"/>
                  </a:cubicBezTo>
                  <a:close/>
                  <a:moveTo>
                    <a:pt x="310" y="21"/>
                  </a:moveTo>
                  <a:cubicBezTo>
                    <a:pt x="310" y="21"/>
                    <a:pt x="310" y="21"/>
                    <a:pt x="310" y="21"/>
                  </a:cubicBezTo>
                  <a:cubicBezTo>
                    <a:pt x="310" y="21"/>
                    <a:pt x="310" y="21"/>
                    <a:pt x="310" y="21"/>
                  </a:cubicBezTo>
                  <a:cubicBezTo>
                    <a:pt x="310" y="21"/>
                    <a:pt x="310" y="21"/>
                    <a:pt x="310" y="21"/>
                  </a:cubicBezTo>
                  <a:close/>
                  <a:moveTo>
                    <a:pt x="308" y="17"/>
                  </a:moveTo>
                  <a:cubicBezTo>
                    <a:pt x="309" y="16"/>
                    <a:pt x="310" y="16"/>
                    <a:pt x="310" y="16"/>
                  </a:cubicBezTo>
                  <a:cubicBezTo>
                    <a:pt x="309" y="16"/>
                    <a:pt x="309" y="16"/>
                    <a:pt x="308" y="17"/>
                  </a:cubicBezTo>
                  <a:cubicBezTo>
                    <a:pt x="307" y="16"/>
                    <a:pt x="307" y="16"/>
                    <a:pt x="306" y="15"/>
                  </a:cubicBezTo>
                  <a:cubicBezTo>
                    <a:pt x="307" y="15"/>
                    <a:pt x="308" y="14"/>
                    <a:pt x="308" y="14"/>
                  </a:cubicBezTo>
                  <a:cubicBezTo>
                    <a:pt x="309" y="15"/>
                    <a:pt x="311" y="16"/>
                    <a:pt x="312" y="18"/>
                  </a:cubicBezTo>
                  <a:cubicBezTo>
                    <a:pt x="311" y="18"/>
                    <a:pt x="311" y="18"/>
                    <a:pt x="310" y="19"/>
                  </a:cubicBezTo>
                  <a:cubicBezTo>
                    <a:pt x="310" y="18"/>
                    <a:pt x="309" y="17"/>
                    <a:pt x="308" y="17"/>
                  </a:cubicBezTo>
                  <a:close/>
                  <a:moveTo>
                    <a:pt x="313" y="21"/>
                  </a:moveTo>
                  <a:cubicBezTo>
                    <a:pt x="312" y="21"/>
                    <a:pt x="312" y="21"/>
                    <a:pt x="312" y="21"/>
                  </a:cubicBezTo>
                  <a:cubicBezTo>
                    <a:pt x="312" y="20"/>
                    <a:pt x="312" y="20"/>
                    <a:pt x="311" y="20"/>
                  </a:cubicBezTo>
                  <a:cubicBezTo>
                    <a:pt x="312" y="19"/>
                    <a:pt x="312" y="19"/>
                    <a:pt x="312" y="19"/>
                  </a:cubicBezTo>
                  <a:cubicBezTo>
                    <a:pt x="312" y="20"/>
                    <a:pt x="313" y="20"/>
                    <a:pt x="313" y="21"/>
                  </a:cubicBezTo>
                  <a:cubicBezTo>
                    <a:pt x="313" y="21"/>
                    <a:pt x="313" y="21"/>
                    <a:pt x="313" y="21"/>
                  </a:cubicBezTo>
                  <a:close/>
                  <a:moveTo>
                    <a:pt x="309" y="14"/>
                  </a:moveTo>
                  <a:cubicBezTo>
                    <a:pt x="309" y="13"/>
                    <a:pt x="309" y="13"/>
                    <a:pt x="309" y="13"/>
                  </a:cubicBezTo>
                  <a:cubicBezTo>
                    <a:pt x="311" y="14"/>
                    <a:pt x="313" y="15"/>
                    <a:pt x="314" y="16"/>
                  </a:cubicBezTo>
                  <a:cubicBezTo>
                    <a:pt x="314" y="16"/>
                    <a:pt x="315" y="16"/>
                    <a:pt x="315" y="17"/>
                  </a:cubicBezTo>
                  <a:cubicBezTo>
                    <a:pt x="314" y="17"/>
                    <a:pt x="314" y="17"/>
                    <a:pt x="313" y="17"/>
                  </a:cubicBezTo>
                  <a:cubicBezTo>
                    <a:pt x="312" y="16"/>
                    <a:pt x="310" y="15"/>
                    <a:pt x="309" y="14"/>
                  </a:cubicBezTo>
                  <a:close/>
                  <a:moveTo>
                    <a:pt x="314" y="18"/>
                  </a:moveTo>
                  <a:cubicBezTo>
                    <a:pt x="314" y="18"/>
                    <a:pt x="315" y="17"/>
                    <a:pt x="315" y="17"/>
                  </a:cubicBezTo>
                  <a:cubicBezTo>
                    <a:pt x="315" y="18"/>
                    <a:pt x="316" y="18"/>
                    <a:pt x="316" y="19"/>
                  </a:cubicBezTo>
                  <a:cubicBezTo>
                    <a:pt x="316" y="19"/>
                    <a:pt x="315" y="19"/>
                    <a:pt x="315" y="19"/>
                  </a:cubicBezTo>
                  <a:cubicBezTo>
                    <a:pt x="315" y="19"/>
                    <a:pt x="314" y="19"/>
                    <a:pt x="314" y="18"/>
                  </a:cubicBezTo>
                  <a:close/>
                  <a:moveTo>
                    <a:pt x="316" y="21"/>
                  </a:moveTo>
                  <a:cubicBezTo>
                    <a:pt x="316" y="20"/>
                    <a:pt x="316" y="20"/>
                    <a:pt x="316" y="20"/>
                  </a:cubicBezTo>
                  <a:cubicBezTo>
                    <a:pt x="316" y="20"/>
                    <a:pt x="316" y="21"/>
                    <a:pt x="316" y="21"/>
                  </a:cubicBezTo>
                  <a:cubicBezTo>
                    <a:pt x="316" y="21"/>
                    <a:pt x="316" y="21"/>
                    <a:pt x="316" y="21"/>
                  </a:cubicBezTo>
                  <a:cubicBezTo>
                    <a:pt x="316" y="21"/>
                    <a:pt x="316" y="21"/>
                    <a:pt x="316" y="21"/>
                  </a:cubicBezTo>
                  <a:close/>
                  <a:moveTo>
                    <a:pt x="316" y="21"/>
                  </a:moveTo>
                  <a:cubicBezTo>
                    <a:pt x="316" y="21"/>
                    <a:pt x="316" y="21"/>
                    <a:pt x="316" y="21"/>
                  </a:cubicBezTo>
                  <a:cubicBezTo>
                    <a:pt x="316" y="21"/>
                    <a:pt x="316" y="21"/>
                    <a:pt x="316" y="21"/>
                  </a:cubicBezTo>
                  <a:cubicBezTo>
                    <a:pt x="316" y="21"/>
                    <a:pt x="316" y="21"/>
                    <a:pt x="316" y="21"/>
                  </a:cubicBezTo>
                  <a:cubicBezTo>
                    <a:pt x="316" y="21"/>
                    <a:pt x="316" y="21"/>
                    <a:pt x="316" y="21"/>
                  </a:cubicBezTo>
                  <a:close/>
                  <a:moveTo>
                    <a:pt x="316" y="22"/>
                  </a:moveTo>
                  <a:cubicBezTo>
                    <a:pt x="316" y="21"/>
                    <a:pt x="316" y="21"/>
                    <a:pt x="316" y="21"/>
                  </a:cubicBezTo>
                  <a:cubicBezTo>
                    <a:pt x="316" y="21"/>
                    <a:pt x="316" y="21"/>
                    <a:pt x="316" y="22"/>
                  </a:cubicBezTo>
                  <a:cubicBezTo>
                    <a:pt x="316" y="22"/>
                    <a:pt x="316" y="22"/>
                    <a:pt x="316" y="22"/>
                  </a:cubicBezTo>
                  <a:close/>
                  <a:moveTo>
                    <a:pt x="316" y="23"/>
                  </a:moveTo>
                  <a:cubicBezTo>
                    <a:pt x="316" y="23"/>
                    <a:pt x="316" y="23"/>
                    <a:pt x="316" y="22"/>
                  </a:cubicBezTo>
                  <a:cubicBezTo>
                    <a:pt x="316" y="22"/>
                    <a:pt x="316" y="22"/>
                    <a:pt x="316" y="22"/>
                  </a:cubicBezTo>
                  <a:cubicBezTo>
                    <a:pt x="316" y="22"/>
                    <a:pt x="317" y="23"/>
                    <a:pt x="317" y="23"/>
                  </a:cubicBezTo>
                  <a:cubicBezTo>
                    <a:pt x="317" y="23"/>
                    <a:pt x="317" y="23"/>
                    <a:pt x="316" y="23"/>
                  </a:cubicBezTo>
                  <a:close/>
                  <a:moveTo>
                    <a:pt x="318" y="17"/>
                  </a:moveTo>
                  <a:cubicBezTo>
                    <a:pt x="318" y="17"/>
                    <a:pt x="318" y="17"/>
                    <a:pt x="318" y="17"/>
                  </a:cubicBezTo>
                  <a:cubicBezTo>
                    <a:pt x="317" y="17"/>
                    <a:pt x="317" y="17"/>
                    <a:pt x="317" y="16"/>
                  </a:cubicBezTo>
                  <a:cubicBezTo>
                    <a:pt x="318" y="16"/>
                    <a:pt x="318" y="16"/>
                    <a:pt x="318" y="16"/>
                  </a:cubicBezTo>
                  <a:cubicBezTo>
                    <a:pt x="318" y="17"/>
                    <a:pt x="318" y="17"/>
                    <a:pt x="318" y="17"/>
                  </a:cubicBezTo>
                  <a:close/>
                  <a:moveTo>
                    <a:pt x="311" y="8"/>
                  </a:moveTo>
                  <a:cubicBezTo>
                    <a:pt x="315" y="11"/>
                    <a:pt x="317" y="13"/>
                    <a:pt x="318" y="15"/>
                  </a:cubicBezTo>
                  <a:cubicBezTo>
                    <a:pt x="317" y="15"/>
                    <a:pt x="317" y="15"/>
                    <a:pt x="317" y="15"/>
                  </a:cubicBezTo>
                  <a:cubicBezTo>
                    <a:pt x="317" y="15"/>
                    <a:pt x="318" y="15"/>
                    <a:pt x="318" y="15"/>
                  </a:cubicBezTo>
                  <a:cubicBezTo>
                    <a:pt x="318" y="16"/>
                    <a:pt x="318" y="16"/>
                    <a:pt x="318" y="16"/>
                  </a:cubicBezTo>
                  <a:cubicBezTo>
                    <a:pt x="318" y="16"/>
                    <a:pt x="317" y="16"/>
                    <a:pt x="317" y="16"/>
                  </a:cubicBezTo>
                  <a:cubicBezTo>
                    <a:pt x="315" y="14"/>
                    <a:pt x="313" y="12"/>
                    <a:pt x="309" y="9"/>
                  </a:cubicBezTo>
                  <a:cubicBezTo>
                    <a:pt x="310" y="9"/>
                    <a:pt x="310" y="9"/>
                    <a:pt x="311" y="8"/>
                  </a:cubicBezTo>
                  <a:close/>
                  <a:moveTo>
                    <a:pt x="309" y="8"/>
                  </a:moveTo>
                  <a:cubicBezTo>
                    <a:pt x="310" y="8"/>
                    <a:pt x="310" y="8"/>
                    <a:pt x="310" y="8"/>
                  </a:cubicBezTo>
                  <a:cubicBezTo>
                    <a:pt x="310" y="8"/>
                    <a:pt x="309" y="9"/>
                    <a:pt x="309" y="9"/>
                  </a:cubicBezTo>
                  <a:cubicBezTo>
                    <a:pt x="308" y="9"/>
                    <a:pt x="308" y="8"/>
                    <a:pt x="307" y="8"/>
                  </a:cubicBezTo>
                  <a:cubicBezTo>
                    <a:pt x="308" y="8"/>
                    <a:pt x="309" y="8"/>
                    <a:pt x="309" y="8"/>
                  </a:cubicBezTo>
                  <a:close/>
                  <a:moveTo>
                    <a:pt x="307" y="8"/>
                  </a:moveTo>
                  <a:cubicBezTo>
                    <a:pt x="307" y="9"/>
                    <a:pt x="307" y="9"/>
                    <a:pt x="308" y="9"/>
                  </a:cubicBezTo>
                  <a:cubicBezTo>
                    <a:pt x="305" y="10"/>
                    <a:pt x="303" y="12"/>
                    <a:pt x="302" y="13"/>
                  </a:cubicBezTo>
                  <a:cubicBezTo>
                    <a:pt x="301" y="12"/>
                    <a:pt x="301" y="12"/>
                    <a:pt x="300" y="12"/>
                  </a:cubicBezTo>
                  <a:cubicBezTo>
                    <a:pt x="302" y="10"/>
                    <a:pt x="305" y="9"/>
                    <a:pt x="307" y="8"/>
                  </a:cubicBezTo>
                  <a:close/>
                  <a:moveTo>
                    <a:pt x="299" y="12"/>
                  </a:moveTo>
                  <a:cubicBezTo>
                    <a:pt x="300" y="12"/>
                    <a:pt x="301" y="13"/>
                    <a:pt x="301" y="13"/>
                  </a:cubicBezTo>
                  <a:cubicBezTo>
                    <a:pt x="300" y="14"/>
                    <a:pt x="300" y="14"/>
                    <a:pt x="299" y="15"/>
                  </a:cubicBezTo>
                  <a:cubicBezTo>
                    <a:pt x="299" y="14"/>
                    <a:pt x="298" y="14"/>
                    <a:pt x="298" y="14"/>
                  </a:cubicBezTo>
                  <a:cubicBezTo>
                    <a:pt x="298" y="13"/>
                    <a:pt x="299" y="12"/>
                    <a:pt x="299" y="12"/>
                  </a:cubicBezTo>
                  <a:close/>
                  <a:moveTo>
                    <a:pt x="298" y="14"/>
                  </a:moveTo>
                  <a:cubicBezTo>
                    <a:pt x="298" y="14"/>
                    <a:pt x="299" y="14"/>
                    <a:pt x="299" y="15"/>
                  </a:cubicBezTo>
                  <a:cubicBezTo>
                    <a:pt x="298" y="16"/>
                    <a:pt x="297" y="17"/>
                    <a:pt x="296" y="18"/>
                  </a:cubicBezTo>
                  <a:cubicBezTo>
                    <a:pt x="296" y="18"/>
                    <a:pt x="296" y="17"/>
                    <a:pt x="296" y="17"/>
                  </a:cubicBezTo>
                  <a:cubicBezTo>
                    <a:pt x="296" y="16"/>
                    <a:pt x="297" y="15"/>
                    <a:pt x="298" y="14"/>
                  </a:cubicBezTo>
                  <a:close/>
                  <a:moveTo>
                    <a:pt x="295" y="18"/>
                  </a:moveTo>
                  <a:cubicBezTo>
                    <a:pt x="295" y="18"/>
                    <a:pt x="296" y="18"/>
                    <a:pt x="296" y="19"/>
                  </a:cubicBezTo>
                  <a:cubicBezTo>
                    <a:pt x="295" y="19"/>
                    <a:pt x="295" y="20"/>
                    <a:pt x="295" y="20"/>
                  </a:cubicBezTo>
                  <a:cubicBezTo>
                    <a:pt x="295" y="19"/>
                    <a:pt x="295" y="19"/>
                    <a:pt x="295" y="18"/>
                  </a:cubicBezTo>
                  <a:close/>
                  <a:moveTo>
                    <a:pt x="292" y="16"/>
                  </a:moveTo>
                  <a:cubicBezTo>
                    <a:pt x="293" y="16"/>
                    <a:pt x="293" y="16"/>
                    <a:pt x="293" y="16"/>
                  </a:cubicBezTo>
                  <a:cubicBezTo>
                    <a:pt x="293" y="17"/>
                    <a:pt x="293" y="18"/>
                    <a:pt x="293" y="18"/>
                  </a:cubicBezTo>
                  <a:cubicBezTo>
                    <a:pt x="292" y="18"/>
                    <a:pt x="292" y="18"/>
                    <a:pt x="292" y="18"/>
                  </a:cubicBezTo>
                  <a:cubicBezTo>
                    <a:pt x="293" y="17"/>
                    <a:pt x="293" y="16"/>
                    <a:pt x="292" y="16"/>
                  </a:cubicBezTo>
                  <a:close/>
                  <a:moveTo>
                    <a:pt x="289" y="17"/>
                  </a:moveTo>
                  <a:cubicBezTo>
                    <a:pt x="289" y="18"/>
                    <a:pt x="288" y="18"/>
                    <a:pt x="288" y="18"/>
                  </a:cubicBezTo>
                  <a:cubicBezTo>
                    <a:pt x="288" y="17"/>
                    <a:pt x="288" y="16"/>
                    <a:pt x="288" y="16"/>
                  </a:cubicBezTo>
                  <a:cubicBezTo>
                    <a:pt x="288" y="16"/>
                    <a:pt x="289" y="16"/>
                    <a:pt x="289" y="17"/>
                  </a:cubicBezTo>
                  <a:close/>
                  <a:moveTo>
                    <a:pt x="250" y="21"/>
                  </a:moveTo>
                  <a:cubicBezTo>
                    <a:pt x="250" y="19"/>
                    <a:pt x="251" y="17"/>
                    <a:pt x="252" y="16"/>
                  </a:cubicBezTo>
                  <a:cubicBezTo>
                    <a:pt x="252" y="16"/>
                    <a:pt x="252" y="17"/>
                    <a:pt x="253" y="17"/>
                  </a:cubicBezTo>
                  <a:cubicBezTo>
                    <a:pt x="251" y="19"/>
                    <a:pt x="250" y="21"/>
                    <a:pt x="250" y="21"/>
                  </a:cubicBezTo>
                  <a:close/>
                  <a:moveTo>
                    <a:pt x="264" y="20"/>
                  </a:moveTo>
                  <a:cubicBezTo>
                    <a:pt x="263" y="21"/>
                    <a:pt x="262" y="22"/>
                    <a:pt x="261" y="23"/>
                  </a:cubicBezTo>
                  <a:cubicBezTo>
                    <a:pt x="260" y="23"/>
                    <a:pt x="260" y="23"/>
                    <a:pt x="260" y="23"/>
                  </a:cubicBezTo>
                  <a:cubicBezTo>
                    <a:pt x="260" y="23"/>
                    <a:pt x="260" y="23"/>
                    <a:pt x="259" y="23"/>
                  </a:cubicBezTo>
                  <a:cubicBezTo>
                    <a:pt x="261" y="19"/>
                    <a:pt x="264" y="17"/>
                    <a:pt x="267" y="15"/>
                  </a:cubicBezTo>
                  <a:cubicBezTo>
                    <a:pt x="268" y="15"/>
                    <a:pt x="268" y="16"/>
                    <a:pt x="269" y="17"/>
                  </a:cubicBezTo>
                  <a:cubicBezTo>
                    <a:pt x="268" y="17"/>
                    <a:pt x="268" y="17"/>
                    <a:pt x="267" y="18"/>
                  </a:cubicBezTo>
                  <a:cubicBezTo>
                    <a:pt x="267" y="17"/>
                    <a:pt x="266" y="17"/>
                    <a:pt x="266" y="16"/>
                  </a:cubicBezTo>
                  <a:cubicBezTo>
                    <a:pt x="266" y="16"/>
                    <a:pt x="266" y="17"/>
                    <a:pt x="267" y="18"/>
                  </a:cubicBezTo>
                  <a:cubicBezTo>
                    <a:pt x="266" y="18"/>
                    <a:pt x="265" y="19"/>
                    <a:pt x="264" y="20"/>
                  </a:cubicBezTo>
                  <a:cubicBezTo>
                    <a:pt x="263" y="20"/>
                    <a:pt x="263" y="19"/>
                    <a:pt x="263" y="19"/>
                  </a:cubicBezTo>
                  <a:cubicBezTo>
                    <a:pt x="263" y="20"/>
                    <a:pt x="264" y="20"/>
                    <a:pt x="264" y="20"/>
                  </a:cubicBezTo>
                  <a:close/>
                  <a:moveTo>
                    <a:pt x="268" y="15"/>
                  </a:moveTo>
                  <a:cubicBezTo>
                    <a:pt x="268" y="15"/>
                    <a:pt x="268" y="15"/>
                    <a:pt x="268" y="15"/>
                  </a:cubicBezTo>
                  <a:cubicBezTo>
                    <a:pt x="269" y="15"/>
                    <a:pt x="269" y="15"/>
                    <a:pt x="270" y="16"/>
                  </a:cubicBezTo>
                  <a:cubicBezTo>
                    <a:pt x="270" y="16"/>
                    <a:pt x="269" y="16"/>
                    <a:pt x="269" y="16"/>
                  </a:cubicBezTo>
                  <a:cubicBezTo>
                    <a:pt x="269" y="16"/>
                    <a:pt x="268" y="15"/>
                    <a:pt x="268" y="15"/>
                  </a:cubicBezTo>
                  <a:close/>
                  <a:moveTo>
                    <a:pt x="265" y="23"/>
                  </a:moveTo>
                  <a:cubicBezTo>
                    <a:pt x="265" y="23"/>
                    <a:pt x="264" y="23"/>
                    <a:pt x="264" y="23"/>
                  </a:cubicBezTo>
                  <a:cubicBezTo>
                    <a:pt x="264" y="23"/>
                    <a:pt x="264" y="23"/>
                    <a:pt x="264" y="23"/>
                  </a:cubicBezTo>
                  <a:cubicBezTo>
                    <a:pt x="265" y="23"/>
                    <a:pt x="265" y="23"/>
                    <a:pt x="265" y="23"/>
                  </a:cubicBezTo>
                  <a:cubicBezTo>
                    <a:pt x="265" y="23"/>
                    <a:pt x="265" y="23"/>
                    <a:pt x="265" y="23"/>
                  </a:cubicBezTo>
                  <a:close/>
                  <a:moveTo>
                    <a:pt x="266" y="22"/>
                  </a:moveTo>
                  <a:cubicBezTo>
                    <a:pt x="266" y="22"/>
                    <a:pt x="266" y="22"/>
                    <a:pt x="266" y="22"/>
                  </a:cubicBezTo>
                  <a:cubicBezTo>
                    <a:pt x="266" y="22"/>
                    <a:pt x="265" y="22"/>
                    <a:pt x="265" y="22"/>
                  </a:cubicBezTo>
                  <a:cubicBezTo>
                    <a:pt x="265" y="22"/>
                    <a:pt x="265" y="21"/>
                    <a:pt x="266" y="21"/>
                  </a:cubicBezTo>
                  <a:cubicBezTo>
                    <a:pt x="266" y="21"/>
                    <a:pt x="266" y="21"/>
                    <a:pt x="267" y="22"/>
                  </a:cubicBezTo>
                  <a:cubicBezTo>
                    <a:pt x="266" y="22"/>
                    <a:pt x="266" y="22"/>
                    <a:pt x="266" y="22"/>
                  </a:cubicBezTo>
                  <a:close/>
                  <a:moveTo>
                    <a:pt x="267" y="21"/>
                  </a:moveTo>
                  <a:cubicBezTo>
                    <a:pt x="267" y="21"/>
                    <a:pt x="266" y="21"/>
                    <a:pt x="266" y="21"/>
                  </a:cubicBezTo>
                  <a:cubicBezTo>
                    <a:pt x="266" y="20"/>
                    <a:pt x="267" y="20"/>
                    <a:pt x="268" y="19"/>
                  </a:cubicBezTo>
                  <a:cubicBezTo>
                    <a:pt x="268" y="20"/>
                    <a:pt x="268" y="21"/>
                    <a:pt x="267" y="21"/>
                  </a:cubicBezTo>
                  <a:close/>
                  <a:moveTo>
                    <a:pt x="270" y="21"/>
                  </a:moveTo>
                  <a:cubicBezTo>
                    <a:pt x="269" y="21"/>
                    <a:pt x="269" y="21"/>
                    <a:pt x="269" y="21"/>
                  </a:cubicBezTo>
                  <a:cubicBezTo>
                    <a:pt x="269" y="20"/>
                    <a:pt x="269" y="20"/>
                    <a:pt x="268" y="19"/>
                  </a:cubicBezTo>
                  <a:cubicBezTo>
                    <a:pt x="268" y="18"/>
                    <a:pt x="269" y="18"/>
                    <a:pt x="269" y="18"/>
                  </a:cubicBezTo>
                  <a:cubicBezTo>
                    <a:pt x="270" y="19"/>
                    <a:pt x="270" y="20"/>
                    <a:pt x="270" y="21"/>
                  </a:cubicBezTo>
                  <a:close/>
                  <a:moveTo>
                    <a:pt x="270" y="17"/>
                  </a:moveTo>
                  <a:cubicBezTo>
                    <a:pt x="270" y="17"/>
                    <a:pt x="271" y="16"/>
                    <a:pt x="271" y="16"/>
                  </a:cubicBezTo>
                  <a:cubicBezTo>
                    <a:pt x="272" y="17"/>
                    <a:pt x="272" y="17"/>
                    <a:pt x="273" y="17"/>
                  </a:cubicBezTo>
                  <a:cubicBezTo>
                    <a:pt x="273" y="18"/>
                    <a:pt x="273" y="18"/>
                    <a:pt x="274" y="18"/>
                  </a:cubicBezTo>
                  <a:cubicBezTo>
                    <a:pt x="273" y="19"/>
                    <a:pt x="272" y="19"/>
                    <a:pt x="271" y="19"/>
                  </a:cubicBezTo>
                  <a:cubicBezTo>
                    <a:pt x="271" y="19"/>
                    <a:pt x="271" y="18"/>
                    <a:pt x="270" y="17"/>
                  </a:cubicBezTo>
                  <a:close/>
                  <a:moveTo>
                    <a:pt x="272" y="22"/>
                  </a:moveTo>
                  <a:cubicBezTo>
                    <a:pt x="272" y="22"/>
                    <a:pt x="272" y="22"/>
                    <a:pt x="272" y="21"/>
                  </a:cubicBezTo>
                  <a:cubicBezTo>
                    <a:pt x="272" y="21"/>
                    <a:pt x="272" y="21"/>
                    <a:pt x="273" y="21"/>
                  </a:cubicBezTo>
                  <a:cubicBezTo>
                    <a:pt x="272" y="21"/>
                    <a:pt x="272" y="22"/>
                    <a:pt x="272" y="22"/>
                  </a:cubicBezTo>
                  <a:close/>
                  <a:moveTo>
                    <a:pt x="273" y="21"/>
                  </a:moveTo>
                  <a:cubicBezTo>
                    <a:pt x="272" y="21"/>
                    <a:pt x="272" y="21"/>
                    <a:pt x="272" y="21"/>
                  </a:cubicBezTo>
                  <a:cubicBezTo>
                    <a:pt x="272" y="21"/>
                    <a:pt x="272" y="20"/>
                    <a:pt x="272" y="20"/>
                  </a:cubicBezTo>
                  <a:cubicBezTo>
                    <a:pt x="272" y="20"/>
                    <a:pt x="273" y="19"/>
                    <a:pt x="274" y="19"/>
                  </a:cubicBezTo>
                  <a:cubicBezTo>
                    <a:pt x="274" y="19"/>
                    <a:pt x="274" y="19"/>
                    <a:pt x="274" y="19"/>
                  </a:cubicBezTo>
                  <a:cubicBezTo>
                    <a:pt x="273" y="19"/>
                    <a:pt x="273" y="20"/>
                    <a:pt x="273" y="21"/>
                  </a:cubicBezTo>
                  <a:close/>
                  <a:moveTo>
                    <a:pt x="277" y="19"/>
                  </a:moveTo>
                  <a:cubicBezTo>
                    <a:pt x="277" y="19"/>
                    <a:pt x="276" y="19"/>
                    <a:pt x="276" y="18"/>
                  </a:cubicBezTo>
                  <a:cubicBezTo>
                    <a:pt x="275" y="17"/>
                    <a:pt x="274" y="16"/>
                    <a:pt x="273" y="15"/>
                  </a:cubicBezTo>
                  <a:cubicBezTo>
                    <a:pt x="274" y="15"/>
                    <a:pt x="274" y="15"/>
                    <a:pt x="274" y="14"/>
                  </a:cubicBezTo>
                  <a:cubicBezTo>
                    <a:pt x="275" y="15"/>
                    <a:pt x="277" y="17"/>
                    <a:pt x="277" y="19"/>
                  </a:cubicBezTo>
                  <a:close/>
                  <a:moveTo>
                    <a:pt x="276" y="15"/>
                  </a:moveTo>
                  <a:cubicBezTo>
                    <a:pt x="277" y="16"/>
                    <a:pt x="278" y="17"/>
                    <a:pt x="279" y="18"/>
                  </a:cubicBezTo>
                  <a:cubicBezTo>
                    <a:pt x="279" y="18"/>
                    <a:pt x="279" y="18"/>
                    <a:pt x="280" y="19"/>
                  </a:cubicBezTo>
                  <a:cubicBezTo>
                    <a:pt x="279" y="18"/>
                    <a:pt x="279" y="18"/>
                    <a:pt x="279" y="18"/>
                  </a:cubicBezTo>
                  <a:cubicBezTo>
                    <a:pt x="278" y="17"/>
                    <a:pt x="277" y="16"/>
                    <a:pt x="276" y="15"/>
                  </a:cubicBezTo>
                  <a:close/>
                  <a:moveTo>
                    <a:pt x="280" y="20"/>
                  </a:moveTo>
                  <a:cubicBezTo>
                    <a:pt x="280" y="20"/>
                    <a:pt x="279" y="20"/>
                    <a:pt x="279" y="20"/>
                  </a:cubicBezTo>
                  <a:cubicBezTo>
                    <a:pt x="279" y="20"/>
                    <a:pt x="279" y="19"/>
                    <a:pt x="279" y="18"/>
                  </a:cubicBezTo>
                  <a:cubicBezTo>
                    <a:pt x="279" y="19"/>
                    <a:pt x="279" y="19"/>
                    <a:pt x="280" y="19"/>
                  </a:cubicBezTo>
                  <a:cubicBezTo>
                    <a:pt x="280" y="19"/>
                    <a:pt x="280" y="20"/>
                    <a:pt x="280" y="20"/>
                  </a:cubicBezTo>
                  <a:close/>
                  <a:moveTo>
                    <a:pt x="283" y="10"/>
                  </a:moveTo>
                  <a:cubicBezTo>
                    <a:pt x="284" y="11"/>
                    <a:pt x="284" y="12"/>
                    <a:pt x="285" y="13"/>
                  </a:cubicBezTo>
                  <a:cubicBezTo>
                    <a:pt x="283" y="12"/>
                    <a:pt x="282" y="11"/>
                    <a:pt x="281" y="11"/>
                  </a:cubicBezTo>
                  <a:cubicBezTo>
                    <a:pt x="281" y="10"/>
                    <a:pt x="282" y="10"/>
                    <a:pt x="283" y="10"/>
                  </a:cubicBezTo>
                  <a:close/>
                  <a:moveTo>
                    <a:pt x="285" y="14"/>
                  </a:moveTo>
                  <a:cubicBezTo>
                    <a:pt x="285" y="15"/>
                    <a:pt x="285" y="15"/>
                    <a:pt x="285" y="16"/>
                  </a:cubicBezTo>
                  <a:cubicBezTo>
                    <a:pt x="284" y="15"/>
                    <a:pt x="283" y="13"/>
                    <a:pt x="281" y="11"/>
                  </a:cubicBezTo>
                  <a:cubicBezTo>
                    <a:pt x="282" y="12"/>
                    <a:pt x="283" y="13"/>
                    <a:pt x="285" y="14"/>
                  </a:cubicBezTo>
                  <a:close/>
                  <a:moveTo>
                    <a:pt x="279" y="12"/>
                  </a:moveTo>
                  <a:cubicBezTo>
                    <a:pt x="282" y="14"/>
                    <a:pt x="283" y="17"/>
                    <a:pt x="283" y="20"/>
                  </a:cubicBezTo>
                  <a:cubicBezTo>
                    <a:pt x="283" y="20"/>
                    <a:pt x="283" y="20"/>
                    <a:pt x="283" y="20"/>
                  </a:cubicBezTo>
                  <a:cubicBezTo>
                    <a:pt x="282" y="18"/>
                    <a:pt x="280" y="15"/>
                    <a:pt x="277" y="13"/>
                  </a:cubicBezTo>
                  <a:cubicBezTo>
                    <a:pt x="278" y="12"/>
                    <a:pt x="278" y="12"/>
                    <a:pt x="279" y="12"/>
                  </a:cubicBezTo>
                  <a:close/>
                  <a:moveTo>
                    <a:pt x="276" y="13"/>
                  </a:moveTo>
                  <a:cubicBezTo>
                    <a:pt x="277" y="14"/>
                    <a:pt x="278" y="15"/>
                    <a:pt x="279" y="17"/>
                  </a:cubicBezTo>
                  <a:cubicBezTo>
                    <a:pt x="277" y="16"/>
                    <a:pt x="275" y="15"/>
                    <a:pt x="274" y="14"/>
                  </a:cubicBezTo>
                  <a:cubicBezTo>
                    <a:pt x="274" y="14"/>
                    <a:pt x="274" y="14"/>
                    <a:pt x="274" y="14"/>
                  </a:cubicBezTo>
                  <a:cubicBezTo>
                    <a:pt x="275" y="14"/>
                    <a:pt x="276" y="14"/>
                    <a:pt x="276" y="13"/>
                  </a:cubicBezTo>
                  <a:close/>
                  <a:moveTo>
                    <a:pt x="275" y="12"/>
                  </a:moveTo>
                  <a:cubicBezTo>
                    <a:pt x="275" y="12"/>
                    <a:pt x="276" y="12"/>
                    <a:pt x="276" y="13"/>
                  </a:cubicBezTo>
                  <a:cubicBezTo>
                    <a:pt x="275" y="13"/>
                    <a:pt x="274" y="13"/>
                    <a:pt x="273" y="14"/>
                  </a:cubicBezTo>
                  <a:cubicBezTo>
                    <a:pt x="273" y="14"/>
                    <a:pt x="273" y="14"/>
                    <a:pt x="273" y="13"/>
                  </a:cubicBezTo>
                  <a:cubicBezTo>
                    <a:pt x="273" y="13"/>
                    <a:pt x="273" y="14"/>
                    <a:pt x="273" y="14"/>
                  </a:cubicBezTo>
                  <a:cubicBezTo>
                    <a:pt x="273" y="14"/>
                    <a:pt x="273" y="14"/>
                    <a:pt x="273" y="14"/>
                  </a:cubicBezTo>
                  <a:cubicBezTo>
                    <a:pt x="272" y="14"/>
                    <a:pt x="272" y="14"/>
                    <a:pt x="272" y="13"/>
                  </a:cubicBezTo>
                  <a:cubicBezTo>
                    <a:pt x="273" y="13"/>
                    <a:pt x="274" y="12"/>
                    <a:pt x="275" y="12"/>
                  </a:cubicBezTo>
                  <a:close/>
                  <a:moveTo>
                    <a:pt x="272" y="16"/>
                  </a:moveTo>
                  <a:cubicBezTo>
                    <a:pt x="272" y="16"/>
                    <a:pt x="273" y="16"/>
                    <a:pt x="273" y="17"/>
                  </a:cubicBezTo>
                  <a:cubicBezTo>
                    <a:pt x="272" y="16"/>
                    <a:pt x="272" y="16"/>
                    <a:pt x="271" y="16"/>
                  </a:cubicBezTo>
                  <a:cubicBezTo>
                    <a:pt x="272" y="16"/>
                    <a:pt x="272" y="16"/>
                    <a:pt x="272" y="16"/>
                  </a:cubicBezTo>
                  <a:close/>
                  <a:moveTo>
                    <a:pt x="271" y="15"/>
                  </a:moveTo>
                  <a:cubicBezTo>
                    <a:pt x="271" y="15"/>
                    <a:pt x="271" y="15"/>
                    <a:pt x="270" y="15"/>
                  </a:cubicBezTo>
                  <a:cubicBezTo>
                    <a:pt x="270" y="15"/>
                    <a:pt x="269" y="15"/>
                    <a:pt x="268" y="15"/>
                  </a:cubicBezTo>
                  <a:cubicBezTo>
                    <a:pt x="269" y="14"/>
                    <a:pt x="270" y="14"/>
                    <a:pt x="270" y="14"/>
                  </a:cubicBezTo>
                  <a:cubicBezTo>
                    <a:pt x="271" y="14"/>
                    <a:pt x="271" y="14"/>
                    <a:pt x="271" y="15"/>
                  </a:cubicBezTo>
                  <a:close/>
                  <a:moveTo>
                    <a:pt x="270" y="13"/>
                  </a:moveTo>
                  <a:cubicBezTo>
                    <a:pt x="269" y="14"/>
                    <a:pt x="268"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2" y="16"/>
                    <a:pt x="259" y="19"/>
                    <a:pt x="258" y="21"/>
                  </a:cubicBezTo>
                  <a:cubicBezTo>
                    <a:pt x="255" y="18"/>
                    <a:pt x="262" y="14"/>
                    <a:pt x="262" y="14"/>
                  </a:cubicBezTo>
                  <a:cubicBezTo>
                    <a:pt x="258" y="16"/>
                    <a:pt x="256" y="18"/>
                    <a:pt x="255" y="19"/>
                  </a:cubicBezTo>
                  <a:cubicBezTo>
                    <a:pt x="255" y="19"/>
                    <a:pt x="255" y="19"/>
                    <a:pt x="255" y="18"/>
                  </a:cubicBezTo>
                  <a:cubicBezTo>
                    <a:pt x="256" y="14"/>
                    <a:pt x="262" y="11"/>
                    <a:pt x="262" y="11"/>
                  </a:cubicBezTo>
                  <a:cubicBezTo>
                    <a:pt x="258" y="13"/>
                    <a:pt x="255" y="15"/>
                    <a:pt x="253" y="17"/>
                  </a:cubicBezTo>
                  <a:cubicBezTo>
                    <a:pt x="253" y="16"/>
                    <a:pt x="253" y="16"/>
                    <a:pt x="252" y="15"/>
                  </a:cubicBezTo>
                  <a:cubicBezTo>
                    <a:pt x="255" y="11"/>
                    <a:pt x="259" y="9"/>
                    <a:pt x="263" y="8"/>
                  </a:cubicBezTo>
                  <a:cubicBezTo>
                    <a:pt x="266" y="10"/>
                    <a:pt x="268" y="12"/>
                    <a:pt x="270" y="13"/>
                  </a:cubicBezTo>
                  <a:close/>
                  <a:moveTo>
                    <a:pt x="261" y="7"/>
                  </a:moveTo>
                  <a:cubicBezTo>
                    <a:pt x="261" y="7"/>
                    <a:pt x="262" y="7"/>
                    <a:pt x="263" y="7"/>
                  </a:cubicBezTo>
                  <a:cubicBezTo>
                    <a:pt x="257" y="10"/>
                    <a:pt x="253" y="12"/>
                    <a:pt x="250" y="14"/>
                  </a:cubicBezTo>
                  <a:cubicBezTo>
                    <a:pt x="250" y="13"/>
                    <a:pt x="250" y="13"/>
                    <a:pt x="249" y="13"/>
                  </a:cubicBezTo>
                  <a:cubicBezTo>
                    <a:pt x="252" y="9"/>
                    <a:pt x="258" y="7"/>
                    <a:pt x="261" y="7"/>
                  </a:cubicBezTo>
                  <a:close/>
                  <a:moveTo>
                    <a:pt x="249" y="13"/>
                  </a:moveTo>
                  <a:cubicBezTo>
                    <a:pt x="249" y="13"/>
                    <a:pt x="250" y="13"/>
                    <a:pt x="250" y="14"/>
                  </a:cubicBezTo>
                  <a:cubicBezTo>
                    <a:pt x="249" y="15"/>
                    <a:pt x="248" y="16"/>
                    <a:pt x="247" y="17"/>
                  </a:cubicBezTo>
                  <a:cubicBezTo>
                    <a:pt x="248" y="15"/>
                    <a:pt x="248" y="14"/>
                    <a:pt x="249" y="13"/>
                  </a:cubicBezTo>
                  <a:close/>
                  <a:moveTo>
                    <a:pt x="245" y="15"/>
                  </a:moveTo>
                  <a:cubicBezTo>
                    <a:pt x="245" y="15"/>
                    <a:pt x="245" y="15"/>
                    <a:pt x="245" y="16"/>
                  </a:cubicBezTo>
                  <a:cubicBezTo>
                    <a:pt x="245" y="16"/>
                    <a:pt x="245" y="16"/>
                    <a:pt x="245" y="15"/>
                  </a:cubicBezTo>
                  <a:cubicBezTo>
                    <a:pt x="245" y="15"/>
                    <a:pt x="245" y="15"/>
                    <a:pt x="245" y="15"/>
                  </a:cubicBezTo>
                  <a:cubicBezTo>
                    <a:pt x="245" y="15"/>
                    <a:pt x="245" y="15"/>
                    <a:pt x="245" y="15"/>
                  </a:cubicBezTo>
                  <a:close/>
                  <a:moveTo>
                    <a:pt x="245" y="16"/>
                  </a:moveTo>
                  <a:cubicBezTo>
                    <a:pt x="245" y="17"/>
                    <a:pt x="245" y="17"/>
                    <a:pt x="245" y="17"/>
                  </a:cubicBezTo>
                  <a:cubicBezTo>
                    <a:pt x="244" y="17"/>
                    <a:pt x="244" y="17"/>
                    <a:pt x="244" y="17"/>
                  </a:cubicBezTo>
                  <a:cubicBezTo>
                    <a:pt x="244" y="17"/>
                    <a:pt x="244" y="17"/>
                    <a:pt x="245" y="16"/>
                  </a:cubicBezTo>
                  <a:close/>
                  <a:moveTo>
                    <a:pt x="218" y="18"/>
                  </a:moveTo>
                  <a:cubicBezTo>
                    <a:pt x="218" y="18"/>
                    <a:pt x="218" y="18"/>
                    <a:pt x="218" y="18"/>
                  </a:cubicBezTo>
                  <a:cubicBezTo>
                    <a:pt x="218" y="17"/>
                    <a:pt x="218" y="17"/>
                    <a:pt x="218" y="16"/>
                  </a:cubicBezTo>
                  <a:cubicBezTo>
                    <a:pt x="218" y="16"/>
                    <a:pt x="219" y="16"/>
                    <a:pt x="219" y="17"/>
                  </a:cubicBezTo>
                  <a:cubicBezTo>
                    <a:pt x="218" y="17"/>
                    <a:pt x="218" y="18"/>
                    <a:pt x="218" y="18"/>
                  </a:cubicBezTo>
                  <a:close/>
                  <a:moveTo>
                    <a:pt x="219" y="17"/>
                  </a:moveTo>
                  <a:cubicBezTo>
                    <a:pt x="219" y="16"/>
                    <a:pt x="219" y="16"/>
                    <a:pt x="218" y="16"/>
                  </a:cubicBezTo>
                  <a:cubicBezTo>
                    <a:pt x="219" y="15"/>
                    <a:pt x="219" y="15"/>
                    <a:pt x="219" y="14"/>
                  </a:cubicBezTo>
                  <a:cubicBezTo>
                    <a:pt x="220" y="14"/>
                    <a:pt x="220" y="15"/>
                    <a:pt x="220" y="15"/>
                  </a:cubicBezTo>
                  <a:cubicBezTo>
                    <a:pt x="220" y="16"/>
                    <a:pt x="219" y="16"/>
                    <a:pt x="219" y="17"/>
                  </a:cubicBezTo>
                  <a:close/>
                  <a:moveTo>
                    <a:pt x="221" y="15"/>
                  </a:moveTo>
                  <a:cubicBezTo>
                    <a:pt x="220" y="14"/>
                    <a:pt x="220" y="14"/>
                    <a:pt x="220" y="13"/>
                  </a:cubicBezTo>
                  <a:cubicBezTo>
                    <a:pt x="220" y="13"/>
                    <a:pt x="221" y="12"/>
                    <a:pt x="221" y="12"/>
                  </a:cubicBezTo>
                  <a:cubicBezTo>
                    <a:pt x="222" y="12"/>
                    <a:pt x="222" y="13"/>
                    <a:pt x="223" y="13"/>
                  </a:cubicBezTo>
                  <a:cubicBezTo>
                    <a:pt x="222" y="14"/>
                    <a:pt x="222" y="14"/>
                    <a:pt x="221" y="15"/>
                  </a:cubicBezTo>
                  <a:cubicBezTo>
                    <a:pt x="221" y="15"/>
                    <a:pt x="221" y="15"/>
                    <a:pt x="221" y="15"/>
                  </a:cubicBezTo>
                  <a:close/>
                  <a:moveTo>
                    <a:pt x="227" y="14"/>
                  </a:moveTo>
                  <a:cubicBezTo>
                    <a:pt x="226" y="13"/>
                    <a:pt x="226" y="13"/>
                    <a:pt x="225" y="13"/>
                  </a:cubicBezTo>
                  <a:cubicBezTo>
                    <a:pt x="226" y="12"/>
                    <a:pt x="226" y="12"/>
                    <a:pt x="227" y="11"/>
                  </a:cubicBezTo>
                  <a:cubicBezTo>
                    <a:pt x="228" y="12"/>
                    <a:pt x="229" y="13"/>
                    <a:pt x="230" y="14"/>
                  </a:cubicBezTo>
                  <a:cubicBezTo>
                    <a:pt x="229" y="14"/>
                    <a:pt x="228" y="14"/>
                    <a:pt x="228" y="14"/>
                  </a:cubicBezTo>
                  <a:cubicBezTo>
                    <a:pt x="228" y="14"/>
                    <a:pt x="227" y="14"/>
                    <a:pt x="227" y="14"/>
                  </a:cubicBezTo>
                  <a:cubicBezTo>
                    <a:pt x="228" y="13"/>
                    <a:pt x="229" y="13"/>
                    <a:pt x="229" y="13"/>
                  </a:cubicBezTo>
                  <a:cubicBezTo>
                    <a:pt x="228" y="13"/>
                    <a:pt x="228" y="14"/>
                    <a:pt x="227" y="14"/>
                  </a:cubicBezTo>
                  <a:close/>
                  <a:moveTo>
                    <a:pt x="227" y="11"/>
                  </a:moveTo>
                  <a:cubicBezTo>
                    <a:pt x="228" y="11"/>
                    <a:pt x="228" y="10"/>
                    <a:pt x="228" y="10"/>
                  </a:cubicBezTo>
                  <a:cubicBezTo>
                    <a:pt x="230" y="11"/>
                    <a:pt x="231" y="12"/>
                    <a:pt x="233" y="13"/>
                  </a:cubicBezTo>
                  <a:cubicBezTo>
                    <a:pt x="233" y="13"/>
                    <a:pt x="233" y="13"/>
                    <a:pt x="233" y="13"/>
                  </a:cubicBezTo>
                  <a:cubicBezTo>
                    <a:pt x="232" y="13"/>
                    <a:pt x="232" y="13"/>
                    <a:pt x="231" y="14"/>
                  </a:cubicBezTo>
                  <a:cubicBezTo>
                    <a:pt x="230" y="13"/>
                    <a:pt x="229" y="12"/>
                    <a:pt x="227" y="11"/>
                  </a:cubicBezTo>
                  <a:close/>
                  <a:moveTo>
                    <a:pt x="228" y="10"/>
                  </a:moveTo>
                  <a:cubicBezTo>
                    <a:pt x="229" y="10"/>
                    <a:pt x="229" y="10"/>
                    <a:pt x="229" y="10"/>
                  </a:cubicBezTo>
                  <a:cubicBezTo>
                    <a:pt x="229" y="10"/>
                    <a:pt x="229" y="10"/>
                    <a:pt x="228" y="10"/>
                  </a:cubicBezTo>
                  <a:cubicBezTo>
                    <a:pt x="227" y="10"/>
                    <a:pt x="226" y="9"/>
                    <a:pt x="225" y="9"/>
                  </a:cubicBezTo>
                  <a:cubicBezTo>
                    <a:pt x="226" y="8"/>
                    <a:pt x="226" y="8"/>
                    <a:pt x="227" y="7"/>
                  </a:cubicBezTo>
                  <a:cubicBezTo>
                    <a:pt x="229" y="8"/>
                    <a:pt x="231" y="10"/>
                    <a:pt x="232" y="12"/>
                  </a:cubicBezTo>
                  <a:cubicBezTo>
                    <a:pt x="231" y="11"/>
                    <a:pt x="230" y="11"/>
                    <a:pt x="228" y="10"/>
                  </a:cubicBezTo>
                  <a:close/>
                  <a:moveTo>
                    <a:pt x="228" y="10"/>
                  </a:moveTo>
                  <a:cubicBezTo>
                    <a:pt x="228" y="10"/>
                    <a:pt x="227" y="11"/>
                    <a:pt x="227" y="11"/>
                  </a:cubicBezTo>
                  <a:cubicBezTo>
                    <a:pt x="226" y="10"/>
                    <a:pt x="226" y="10"/>
                    <a:pt x="225" y="9"/>
                  </a:cubicBezTo>
                  <a:cubicBezTo>
                    <a:pt x="225" y="9"/>
                    <a:pt x="226" y="10"/>
                    <a:pt x="227" y="11"/>
                  </a:cubicBezTo>
                  <a:cubicBezTo>
                    <a:pt x="226" y="11"/>
                    <a:pt x="225" y="12"/>
                    <a:pt x="224" y="12"/>
                  </a:cubicBezTo>
                  <a:cubicBezTo>
                    <a:pt x="223" y="12"/>
                    <a:pt x="223" y="11"/>
                    <a:pt x="222" y="11"/>
                  </a:cubicBezTo>
                  <a:cubicBezTo>
                    <a:pt x="223" y="10"/>
                    <a:pt x="224" y="9"/>
                    <a:pt x="225" y="9"/>
                  </a:cubicBezTo>
                  <a:cubicBezTo>
                    <a:pt x="225" y="9"/>
                    <a:pt x="227" y="10"/>
                    <a:pt x="228" y="10"/>
                  </a:cubicBezTo>
                  <a:close/>
                  <a:moveTo>
                    <a:pt x="223" y="17"/>
                  </a:moveTo>
                  <a:cubicBezTo>
                    <a:pt x="222" y="17"/>
                    <a:pt x="222" y="16"/>
                    <a:pt x="222" y="16"/>
                  </a:cubicBezTo>
                  <a:cubicBezTo>
                    <a:pt x="222" y="16"/>
                    <a:pt x="222" y="16"/>
                    <a:pt x="222" y="15"/>
                  </a:cubicBezTo>
                  <a:cubicBezTo>
                    <a:pt x="223" y="16"/>
                    <a:pt x="223" y="16"/>
                    <a:pt x="223" y="16"/>
                  </a:cubicBezTo>
                  <a:cubicBezTo>
                    <a:pt x="223" y="16"/>
                    <a:pt x="223" y="17"/>
                    <a:pt x="223" y="17"/>
                  </a:cubicBezTo>
                  <a:close/>
                  <a:moveTo>
                    <a:pt x="223" y="15"/>
                  </a:moveTo>
                  <a:cubicBezTo>
                    <a:pt x="223" y="15"/>
                    <a:pt x="223" y="14"/>
                    <a:pt x="224" y="14"/>
                  </a:cubicBezTo>
                  <a:cubicBezTo>
                    <a:pt x="224" y="14"/>
                    <a:pt x="224" y="15"/>
                    <a:pt x="224" y="15"/>
                  </a:cubicBezTo>
                  <a:cubicBezTo>
                    <a:pt x="224" y="15"/>
                    <a:pt x="224" y="16"/>
                    <a:pt x="224" y="16"/>
                  </a:cubicBezTo>
                  <a:cubicBezTo>
                    <a:pt x="223" y="16"/>
                    <a:pt x="223" y="15"/>
                    <a:pt x="223" y="15"/>
                  </a:cubicBezTo>
                  <a:close/>
                  <a:moveTo>
                    <a:pt x="225" y="20"/>
                  </a:moveTo>
                  <a:cubicBezTo>
                    <a:pt x="224" y="19"/>
                    <a:pt x="224" y="18"/>
                    <a:pt x="224" y="17"/>
                  </a:cubicBezTo>
                  <a:cubicBezTo>
                    <a:pt x="224" y="17"/>
                    <a:pt x="225" y="17"/>
                    <a:pt x="225" y="17"/>
                  </a:cubicBezTo>
                  <a:cubicBezTo>
                    <a:pt x="225" y="17"/>
                    <a:pt x="225" y="17"/>
                    <a:pt x="226" y="17"/>
                  </a:cubicBezTo>
                  <a:cubicBezTo>
                    <a:pt x="226" y="18"/>
                    <a:pt x="226" y="18"/>
                    <a:pt x="226" y="18"/>
                  </a:cubicBezTo>
                  <a:cubicBezTo>
                    <a:pt x="226" y="18"/>
                    <a:pt x="225" y="19"/>
                    <a:pt x="225" y="20"/>
                  </a:cubicBezTo>
                  <a:close/>
                  <a:moveTo>
                    <a:pt x="225" y="13"/>
                  </a:moveTo>
                  <a:cubicBezTo>
                    <a:pt x="225" y="13"/>
                    <a:pt x="225" y="13"/>
                    <a:pt x="225" y="13"/>
                  </a:cubicBezTo>
                  <a:cubicBezTo>
                    <a:pt x="225" y="13"/>
                    <a:pt x="226" y="13"/>
                    <a:pt x="227" y="14"/>
                  </a:cubicBezTo>
                  <a:cubicBezTo>
                    <a:pt x="226" y="14"/>
                    <a:pt x="226" y="14"/>
                    <a:pt x="226" y="14"/>
                  </a:cubicBezTo>
                  <a:cubicBezTo>
                    <a:pt x="225" y="14"/>
                    <a:pt x="225" y="13"/>
                    <a:pt x="225" y="13"/>
                  </a:cubicBezTo>
                  <a:close/>
                  <a:moveTo>
                    <a:pt x="227" y="14"/>
                  </a:moveTo>
                  <a:cubicBezTo>
                    <a:pt x="227" y="14"/>
                    <a:pt x="227" y="14"/>
                    <a:pt x="227" y="15"/>
                  </a:cubicBezTo>
                  <a:cubicBezTo>
                    <a:pt x="227" y="15"/>
                    <a:pt x="227" y="15"/>
                    <a:pt x="226" y="15"/>
                  </a:cubicBezTo>
                  <a:cubicBezTo>
                    <a:pt x="226" y="15"/>
                    <a:pt x="226" y="15"/>
                    <a:pt x="226" y="15"/>
                  </a:cubicBezTo>
                  <a:cubicBezTo>
                    <a:pt x="226" y="14"/>
                    <a:pt x="227" y="14"/>
                    <a:pt x="227" y="14"/>
                  </a:cubicBezTo>
                  <a:close/>
                  <a:moveTo>
                    <a:pt x="227" y="23"/>
                  </a:moveTo>
                  <a:cubicBezTo>
                    <a:pt x="227" y="23"/>
                    <a:pt x="226" y="23"/>
                    <a:pt x="226" y="23"/>
                  </a:cubicBezTo>
                  <a:cubicBezTo>
                    <a:pt x="226" y="23"/>
                    <a:pt x="226" y="23"/>
                    <a:pt x="226" y="23"/>
                  </a:cubicBezTo>
                  <a:cubicBezTo>
                    <a:pt x="226" y="23"/>
                    <a:pt x="226" y="23"/>
                    <a:pt x="227" y="23"/>
                  </a:cubicBezTo>
                  <a:cubicBezTo>
                    <a:pt x="227" y="23"/>
                    <a:pt x="227" y="23"/>
                    <a:pt x="227" y="23"/>
                  </a:cubicBezTo>
                  <a:cubicBezTo>
                    <a:pt x="227" y="23"/>
                    <a:pt x="227" y="23"/>
                    <a:pt x="227" y="23"/>
                  </a:cubicBezTo>
                  <a:close/>
                  <a:moveTo>
                    <a:pt x="227" y="23"/>
                  </a:moveTo>
                  <a:cubicBezTo>
                    <a:pt x="227" y="23"/>
                    <a:pt x="227" y="23"/>
                    <a:pt x="227" y="22"/>
                  </a:cubicBezTo>
                  <a:cubicBezTo>
                    <a:pt x="227" y="22"/>
                    <a:pt x="227" y="22"/>
                    <a:pt x="227" y="22"/>
                  </a:cubicBezTo>
                  <a:cubicBezTo>
                    <a:pt x="227" y="22"/>
                    <a:pt x="227" y="22"/>
                    <a:pt x="227" y="23"/>
                  </a:cubicBezTo>
                  <a:cubicBezTo>
                    <a:pt x="227" y="23"/>
                    <a:pt x="227" y="23"/>
                    <a:pt x="227" y="23"/>
                  </a:cubicBezTo>
                  <a:close/>
                  <a:moveTo>
                    <a:pt x="228" y="17"/>
                  </a:moveTo>
                  <a:cubicBezTo>
                    <a:pt x="228" y="17"/>
                    <a:pt x="228" y="17"/>
                    <a:pt x="228" y="17"/>
                  </a:cubicBezTo>
                  <a:cubicBezTo>
                    <a:pt x="228" y="17"/>
                    <a:pt x="228" y="17"/>
                    <a:pt x="228" y="17"/>
                  </a:cubicBezTo>
                  <a:cubicBezTo>
                    <a:pt x="228" y="17"/>
                    <a:pt x="228" y="17"/>
                    <a:pt x="228" y="17"/>
                  </a:cubicBezTo>
                  <a:close/>
                  <a:moveTo>
                    <a:pt x="228" y="16"/>
                  </a:moveTo>
                  <a:cubicBezTo>
                    <a:pt x="227" y="16"/>
                    <a:pt x="227" y="16"/>
                    <a:pt x="227" y="16"/>
                  </a:cubicBezTo>
                  <a:cubicBezTo>
                    <a:pt x="227" y="15"/>
                    <a:pt x="228" y="15"/>
                    <a:pt x="228" y="15"/>
                  </a:cubicBezTo>
                  <a:cubicBezTo>
                    <a:pt x="228" y="15"/>
                    <a:pt x="228" y="16"/>
                    <a:pt x="229" y="16"/>
                  </a:cubicBezTo>
                  <a:cubicBezTo>
                    <a:pt x="228" y="16"/>
                    <a:pt x="228" y="17"/>
                    <a:pt x="228" y="17"/>
                  </a:cubicBezTo>
                  <a:cubicBezTo>
                    <a:pt x="228" y="17"/>
                    <a:pt x="228" y="17"/>
                    <a:pt x="228" y="16"/>
                  </a:cubicBezTo>
                  <a:close/>
                  <a:moveTo>
                    <a:pt x="229" y="18"/>
                  </a:moveTo>
                  <a:cubicBezTo>
                    <a:pt x="229" y="18"/>
                    <a:pt x="229" y="18"/>
                    <a:pt x="229" y="18"/>
                  </a:cubicBezTo>
                  <a:cubicBezTo>
                    <a:pt x="229" y="18"/>
                    <a:pt x="229" y="18"/>
                    <a:pt x="229" y="18"/>
                  </a:cubicBezTo>
                  <a:cubicBezTo>
                    <a:pt x="229" y="18"/>
                    <a:pt x="229" y="18"/>
                    <a:pt x="229" y="18"/>
                  </a:cubicBezTo>
                  <a:close/>
                  <a:moveTo>
                    <a:pt x="228" y="15"/>
                  </a:moveTo>
                  <a:cubicBezTo>
                    <a:pt x="229" y="15"/>
                    <a:pt x="229" y="14"/>
                    <a:pt x="230" y="14"/>
                  </a:cubicBezTo>
                  <a:cubicBezTo>
                    <a:pt x="230" y="14"/>
                    <a:pt x="230" y="15"/>
                    <a:pt x="231" y="15"/>
                  </a:cubicBezTo>
                  <a:cubicBezTo>
                    <a:pt x="230" y="15"/>
                    <a:pt x="230" y="16"/>
                    <a:pt x="229" y="16"/>
                  </a:cubicBezTo>
                  <a:cubicBezTo>
                    <a:pt x="229" y="15"/>
                    <a:pt x="229" y="15"/>
                    <a:pt x="228" y="15"/>
                  </a:cubicBezTo>
                  <a:close/>
                  <a:moveTo>
                    <a:pt x="232" y="18"/>
                  </a:moveTo>
                  <a:cubicBezTo>
                    <a:pt x="231" y="18"/>
                    <a:pt x="231" y="18"/>
                    <a:pt x="231" y="18"/>
                  </a:cubicBezTo>
                  <a:cubicBezTo>
                    <a:pt x="231" y="18"/>
                    <a:pt x="231" y="17"/>
                    <a:pt x="230" y="17"/>
                  </a:cubicBezTo>
                  <a:cubicBezTo>
                    <a:pt x="231" y="17"/>
                    <a:pt x="231" y="16"/>
                    <a:pt x="231" y="16"/>
                  </a:cubicBezTo>
                  <a:cubicBezTo>
                    <a:pt x="231" y="17"/>
                    <a:pt x="232" y="17"/>
                    <a:pt x="232" y="18"/>
                  </a:cubicBezTo>
                  <a:cubicBezTo>
                    <a:pt x="232" y="18"/>
                    <a:pt x="232" y="18"/>
                    <a:pt x="232" y="18"/>
                  </a:cubicBezTo>
                  <a:close/>
                  <a:moveTo>
                    <a:pt x="231" y="14"/>
                  </a:moveTo>
                  <a:cubicBezTo>
                    <a:pt x="232" y="13"/>
                    <a:pt x="233" y="13"/>
                    <a:pt x="233" y="13"/>
                  </a:cubicBezTo>
                  <a:cubicBezTo>
                    <a:pt x="233" y="13"/>
                    <a:pt x="233" y="13"/>
                    <a:pt x="234" y="14"/>
                  </a:cubicBezTo>
                  <a:cubicBezTo>
                    <a:pt x="233" y="14"/>
                    <a:pt x="232" y="14"/>
                    <a:pt x="232" y="14"/>
                  </a:cubicBezTo>
                  <a:cubicBezTo>
                    <a:pt x="232" y="14"/>
                    <a:pt x="231" y="14"/>
                    <a:pt x="231" y="14"/>
                  </a:cubicBezTo>
                  <a:close/>
                  <a:moveTo>
                    <a:pt x="233" y="15"/>
                  </a:moveTo>
                  <a:cubicBezTo>
                    <a:pt x="233" y="15"/>
                    <a:pt x="234" y="15"/>
                    <a:pt x="234" y="14"/>
                  </a:cubicBezTo>
                  <a:cubicBezTo>
                    <a:pt x="234" y="15"/>
                    <a:pt x="234" y="15"/>
                    <a:pt x="235" y="15"/>
                  </a:cubicBezTo>
                  <a:cubicBezTo>
                    <a:pt x="234" y="15"/>
                    <a:pt x="234" y="15"/>
                    <a:pt x="234" y="15"/>
                  </a:cubicBezTo>
                  <a:cubicBezTo>
                    <a:pt x="234" y="15"/>
                    <a:pt x="234" y="15"/>
                    <a:pt x="235" y="15"/>
                  </a:cubicBezTo>
                  <a:cubicBezTo>
                    <a:pt x="235" y="16"/>
                    <a:pt x="235" y="16"/>
                    <a:pt x="235" y="16"/>
                  </a:cubicBezTo>
                  <a:cubicBezTo>
                    <a:pt x="234" y="16"/>
                    <a:pt x="234" y="16"/>
                    <a:pt x="234" y="17"/>
                  </a:cubicBezTo>
                  <a:cubicBezTo>
                    <a:pt x="233" y="16"/>
                    <a:pt x="233" y="16"/>
                    <a:pt x="233" y="15"/>
                  </a:cubicBezTo>
                  <a:close/>
                  <a:moveTo>
                    <a:pt x="234" y="18"/>
                  </a:moveTo>
                  <a:cubicBezTo>
                    <a:pt x="235" y="18"/>
                    <a:pt x="235" y="17"/>
                    <a:pt x="235" y="17"/>
                  </a:cubicBezTo>
                  <a:cubicBezTo>
                    <a:pt x="235" y="17"/>
                    <a:pt x="235" y="18"/>
                    <a:pt x="235" y="18"/>
                  </a:cubicBezTo>
                  <a:cubicBezTo>
                    <a:pt x="235" y="18"/>
                    <a:pt x="235" y="18"/>
                    <a:pt x="235" y="18"/>
                  </a:cubicBezTo>
                  <a:cubicBezTo>
                    <a:pt x="235" y="18"/>
                    <a:pt x="235" y="18"/>
                    <a:pt x="234" y="18"/>
                  </a:cubicBezTo>
                  <a:close/>
                  <a:moveTo>
                    <a:pt x="235" y="18"/>
                  </a:moveTo>
                  <a:cubicBezTo>
                    <a:pt x="235" y="18"/>
                    <a:pt x="235" y="18"/>
                    <a:pt x="235" y="18"/>
                  </a:cubicBezTo>
                  <a:cubicBezTo>
                    <a:pt x="235" y="18"/>
                    <a:pt x="235" y="18"/>
                    <a:pt x="235" y="18"/>
                  </a:cubicBezTo>
                  <a:cubicBezTo>
                    <a:pt x="235" y="18"/>
                    <a:pt x="235" y="18"/>
                    <a:pt x="235" y="18"/>
                  </a:cubicBezTo>
                  <a:cubicBezTo>
                    <a:pt x="235" y="18"/>
                    <a:pt x="235" y="18"/>
                    <a:pt x="235" y="18"/>
                  </a:cubicBezTo>
                  <a:close/>
                  <a:moveTo>
                    <a:pt x="235" y="19"/>
                  </a:moveTo>
                  <a:cubicBezTo>
                    <a:pt x="235" y="19"/>
                    <a:pt x="235" y="18"/>
                    <a:pt x="235" y="18"/>
                  </a:cubicBezTo>
                  <a:cubicBezTo>
                    <a:pt x="235" y="18"/>
                    <a:pt x="235" y="19"/>
                    <a:pt x="235" y="19"/>
                  </a:cubicBezTo>
                  <a:cubicBezTo>
                    <a:pt x="235" y="19"/>
                    <a:pt x="235" y="19"/>
                    <a:pt x="235" y="19"/>
                  </a:cubicBezTo>
                  <a:close/>
                  <a:moveTo>
                    <a:pt x="235" y="20"/>
                  </a:moveTo>
                  <a:cubicBezTo>
                    <a:pt x="235" y="20"/>
                    <a:pt x="235" y="20"/>
                    <a:pt x="235" y="19"/>
                  </a:cubicBezTo>
                  <a:cubicBezTo>
                    <a:pt x="235" y="19"/>
                    <a:pt x="235" y="19"/>
                    <a:pt x="235" y="19"/>
                  </a:cubicBezTo>
                  <a:cubicBezTo>
                    <a:pt x="235" y="19"/>
                    <a:pt x="235" y="20"/>
                    <a:pt x="235" y="20"/>
                  </a:cubicBezTo>
                  <a:cubicBezTo>
                    <a:pt x="235" y="20"/>
                    <a:pt x="235" y="20"/>
                    <a:pt x="235" y="20"/>
                  </a:cubicBezTo>
                  <a:close/>
                  <a:moveTo>
                    <a:pt x="239" y="14"/>
                  </a:moveTo>
                  <a:cubicBezTo>
                    <a:pt x="239" y="13"/>
                    <a:pt x="239" y="13"/>
                    <a:pt x="239" y="13"/>
                  </a:cubicBezTo>
                  <a:cubicBezTo>
                    <a:pt x="239" y="13"/>
                    <a:pt x="239" y="13"/>
                    <a:pt x="239" y="13"/>
                  </a:cubicBezTo>
                  <a:cubicBezTo>
                    <a:pt x="239" y="13"/>
                    <a:pt x="239" y="13"/>
                    <a:pt x="239" y="14"/>
                  </a:cubicBezTo>
                  <a:close/>
                  <a:moveTo>
                    <a:pt x="241" y="16"/>
                  </a:moveTo>
                  <a:cubicBezTo>
                    <a:pt x="241" y="16"/>
                    <a:pt x="241" y="16"/>
                    <a:pt x="241" y="16"/>
                  </a:cubicBezTo>
                  <a:cubicBezTo>
                    <a:pt x="240" y="16"/>
                    <a:pt x="240" y="16"/>
                    <a:pt x="240" y="16"/>
                  </a:cubicBezTo>
                  <a:cubicBezTo>
                    <a:pt x="240" y="15"/>
                    <a:pt x="240" y="15"/>
                    <a:pt x="240" y="14"/>
                  </a:cubicBezTo>
                  <a:cubicBezTo>
                    <a:pt x="240" y="14"/>
                    <a:pt x="240" y="14"/>
                    <a:pt x="240" y="14"/>
                  </a:cubicBezTo>
                  <a:cubicBezTo>
                    <a:pt x="241" y="14"/>
                    <a:pt x="241" y="14"/>
                    <a:pt x="242" y="15"/>
                  </a:cubicBezTo>
                  <a:cubicBezTo>
                    <a:pt x="242" y="15"/>
                    <a:pt x="241" y="16"/>
                    <a:pt x="241" y="16"/>
                  </a:cubicBezTo>
                  <a:close/>
                  <a:moveTo>
                    <a:pt x="242" y="14"/>
                  </a:moveTo>
                  <a:cubicBezTo>
                    <a:pt x="242" y="14"/>
                    <a:pt x="241" y="14"/>
                    <a:pt x="241" y="13"/>
                  </a:cubicBezTo>
                  <a:cubicBezTo>
                    <a:pt x="241" y="13"/>
                    <a:pt x="242" y="13"/>
                    <a:pt x="242" y="13"/>
                  </a:cubicBezTo>
                  <a:cubicBezTo>
                    <a:pt x="242" y="13"/>
                    <a:pt x="242" y="14"/>
                    <a:pt x="242" y="14"/>
                  </a:cubicBezTo>
                  <a:close/>
                  <a:moveTo>
                    <a:pt x="242" y="10"/>
                  </a:moveTo>
                  <a:cubicBezTo>
                    <a:pt x="242" y="11"/>
                    <a:pt x="242" y="11"/>
                    <a:pt x="242" y="12"/>
                  </a:cubicBezTo>
                  <a:cubicBezTo>
                    <a:pt x="241" y="13"/>
                    <a:pt x="241" y="13"/>
                    <a:pt x="240" y="13"/>
                  </a:cubicBezTo>
                  <a:cubicBezTo>
                    <a:pt x="240" y="13"/>
                    <a:pt x="239" y="13"/>
                    <a:pt x="239" y="13"/>
                  </a:cubicBezTo>
                  <a:cubicBezTo>
                    <a:pt x="239" y="13"/>
                    <a:pt x="239" y="13"/>
                    <a:pt x="239" y="13"/>
                  </a:cubicBezTo>
                  <a:cubicBezTo>
                    <a:pt x="240" y="12"/>
                    <a:pt x="241" y="12"/>
                    <a:pt x="241" y="12"/>
                  </a:cubicBezTo>
                  <a:cubicBezTo>
                    <a:pt x="240" y="12"/>
                    <a:pt x="240" y="12"/>
                    <a:pt x="239" y="13"/>
                  </a:cubicBezTo>
                  <a:cubicBezTo>
                    <a:pt x="239" y="12"/>
                    <a:pt x="238" y="12"/>
                    <a:pt x="238" y="11"/>
                  </a:cubicBezTo>
                  <a:cubicBezTo>
                    <a:pt x="239" y="11"/>
                    <a:pt x="241" y="10"/>
                    <a:pt x="242" y="10"/>
                  </a:cubicBezTo>
                  <a:close/>
                  <a:moveTo>
                    <a:pt x="238" y="23"/>
                  </a:moveTo>
                  <a:cubicBezTo>
                    <a:pt x="238" y="23"/>
                    <a:pt x="238" y="23"/>
                    <a:pt x="238" y="23"/>
                  </a:cubicBezTo>
                  <a:cubicBezTo>
                    <a:pt x="238" y="23"/>
                    <a:pt x="238" y="23"/>
                    <a:pt x="238" y="23"/>
                  </a:cubicBezTo>
                  <a:cubicBezTo>
                    <a:pt x="238" y="23"/>
                    <a:pt x="238" y="23"/>
                    <a:pt x="238" y="23"/>
                  </a:cubicBezTo>
                  <a:cubicBezTo>
                    <a:pt x="238" y="23"/>
                    <a:pt x="238" y="23"/>
                    <a:pt x="238" y="23"/>
                  </a:cubicBezTo>
                  <a:cubicBezTo>
                    <a:pt x="238" y="23"/>
                    <a:pt x="238" y="23"/>
                    <a:pt x="238" y="23"/>
                  </a:cubicBezTo>
                  <a:close/>
                  <a:moveTo>
                    <a:pt x="237" y="14"/>
                  </a:moveTo>
                  <a:cubicBezTo>
                    <a:pt x="237" y="14"/>
                    <a:pt x="237" y="14"/>
                    <a:pt x="236" y="14"/>
                  </a:cubicBezTo>
                  <a:cubicBezTo>
                    <a:pt x="236" y="14"/>
                    <a:pt x="236" y="14"/>
                    <a:pt x="236" y="14"/>
                  </a:cubicBezTo>
                  <a:cubicBezTo>
                    <a:pt x="236" y="13"/>
                    <a:pt x="237" y="13"/>
                    <a:pt x="237" y="13"/>
                  </a:cubicBezTo>
                  <a:cubicBezTo>
                    <a:pt x="237" y="14"/>
                    <a:pt x="237" y="14"/>
                    <a:pt x="237" y="14"/>
                  </a:cubicBezTo>
                  <a:close/>
                  <a:moveTo>
                    <a:pt x="237" y="13"/>
                  </a:moveTo>
                  <a:cubicBezTo>
                    <a:pt x="237" y="13"/>
                    <a:pt x="236" y="13"/>
                    <a:pt x="236" y="13"/>
                  </a:cubicBezTo>
                  <a:cubicBezTo>
                    <a:pt x="236" y="13"/>
                    <a:pt x="236" y="13"/>
                    <a:pt x="236" y="13"/>
                  </a:cubicBezTo>
                  <a:cubicBezTo>
                    <a:pt x="236" y="13"/>
                    <a:pt x="236" y="13"/>
                    <a:pt x="237" y="12"/>
                  </a:cubicBezTo>
                  <a:cubicBezTo>
                    <a:pt x="237" y="12"/>
                    <a:pt x="237" y="12"/>
                    <a:pt x="237" y="12"/>
                  </a:cubicBezTo>
                  <a:cubicBezTo>
                    <a:pt x="237" y="13"/>
                    <a:pt x="237" y="13"/>
                    <a:pt x="237" y="13"/>
                  </a:cubicBezTo>
                  <a:close/>
                  <a:moveTo>
                    <a:pt x="230" y="6"/>
                  </a:moveTo>
                  <a:cubicBezTo>
                    <a:pt x="234" y="8"/>
                    <a:pt x="236" y="10"/>
                    <a:pt x="237" y="12"/>
                  </a:cubicBezTo>
                  <a:cubicBezTo>
                    <a:pt x="236" y="12"/>
                    <a:pt x="236" y="12"/>
                    <a:pt x="236" y="12"/>
                  </a:cubicBezTo>
                  <a:cubicBezTo>
                    <a:pt x="236" y="12"/>
                    <a:pt x="236" y="12"/>
                    <a:pt x="236" y="12"/>
                  </a:cubicBezTo>
                  <a:cubicBezTo>
                    <a:pt x="236" y="12"/>
                    <a:pt x="236" y="12"/>
                    <a:pt x="236" y="12"/>
                  </a:cubicBezTo>
                  <a:cubicBezTo>
                    <a:pt x="236" y="12"/>
                    <a:pt x="236" y="12"/>
                    <a:pt x="235" y="13"/>
                  </a:cubicBezTo>
                  <a:cubicBezTo>
                    <a:pt x="234" y="11"/>
                    <a:pt x="231" y="9"/>
                    <a:pt x="228" y="7"/>
                  </a:cubicBezTo>
                  <a:cubicBezTo>
                    <a:pt x="229" y="6"/>
                    <a:pt x="229" y="6"/>
                    <a:pt x="230" y="6"/>
                  </a:cubicBezTo>
                  <a:close/>
                  <a:moveTo>
                    <a:pt x="228" y="5"/>
                  </a:moveTo>
                  <a:cubicBezTo>
                    <a:pt x="229" y="5"/>
                    <a:pt x="229" y="5"/>
                    <a:pt x="229" y="5"/>
                  </a:cubicBezTo>
                  <a:cubicBezTo>
                    <a:pt x="228" y="6"/>
                    <a:pt x="228" y="6"/>
                    <a:pt x="227" y="6"/>
                  </a:cubicBezTo>
                  <a:cubicBezTo>
                    <a:pt x="227" y="6"/>
                    <a:pt x="227" y="6"/>
                    <a:pt x="226" y="5"/>
                  </a:cubicBezTo>
                  <a:cubicBezTo>
                    <a:pt x="227" y="5"/>
                    <a:pt x="228" y="5"/>
                    <a:pt x="228" y="5"/>
                  </a:cubicBezTo>
                  <a:close/>
                  <a:moveTo>
                    <a:pt x="225" y="6"/>
                  </a:moveTo>
                  <a:cubicBezTo>
                    <a:pt x="226" y="6"/>
                    <a:pt x="226" y="6"/>
                    <a:pt x="227" y="6"/>
                  </a:cubicBezTo>
                  <a:cubicBezTo>
                    <a:pt x="224" y="8"/>
                    <a:pt x="222" y="9"/>
                    <a:pt x="221" y="10"/>
                  </a:cubicBezTo>
                  <a:cubicBezTo>
                    <a:pt x="220" y="10"/>
                    <a:pt x="220" y="9"/>
                    <a:pt x="219" y="9"/>
                  </a:cubicBezTo>
                  <a:cubicBezTo>
                    <a:pt x="221" y="7"/>
                    <a:pt x="223" y="6"/>
                    <a:pt x="225" y="6"/>
                  </a:cubicBezTo>
                  <a:close/>
                  <a:moveTo>
                    <a:pt x="218" y="9"/>
                  </a:moveTo>
                  <a:cubicBezTo>
                    <a:pt x="219" y="10"/>
                    <a:pt x="220" y="10"/>
                    <a:pt x="220" y="11"/>
                  </a:cubicBezTo>
                  <a:cubicBezTo>
                    <a:pt x="219" y="11"/>
                    <a:pt x="219" y="12"/>
                    <a:pt x="218" y="12"/>
                  </a:cubicBezTo>
                  <a:cubicBezTo>
                    <a:pt x="218" y="12"/>
                    <a:pt x="217" y="11"/>
                    <a:pt x="217" y="11"/>
                  </a:cubicBezTo>
                  <a:cubicBezTo>
                    <a:pt x="217" y="10"/>
                    <a:pt x="218" y="10"/>
                    <a:pt x="218" y="9"/>
                  </a:cubicBezTo>
                  <a:close/>
                  <a:moveTo>
                    <a:pt x="217" y="11"/>
                  </a:moveTo>
                  <a:cubicBezTo>
                    <a:pt x="217" y="11"/>
                    <a:pt x="218" y="12"/>
                    <a:pt x="218" y="12"/>
                  </a:cubicBezTo>
                  <a:cubicBezTo>
                    <a:pt x="217" y="13"/>
                    <a:pt x="216" y="14"/>
                    <a:pt x="215" y="15"/>
                  </a:cubicBezTo>
                  <a:cubicBezTo>
                    <a:pt x="215" y="15"/>
                    <a:pt x="215" y="15"/>
                    <a:pt x="215" y="15"/>
                  </a:cubicBezTo>
                  <a:cubicBezTo>
                    <a:pt x="215" y="13"/>
                    <a:pt x="216" y="12"/>
                    <a:pt x="217" y="11"/>
                  </a:cubicBezTo>
                  <a:close/>
                  <a:moveTo>
                    <a:pt x="214" y="15"/>
                  </a:moveTo>
                  <a:cubicBezTo>
                    <a:pt x="214" y="16"/>
                    <a:pt x="215" y="16"/>
                    <a:pt x="215" y="16"/>
                  </a:cubicBezTo>
                  <a:cubicBezTo>
                    <a:pt x="214" y="17"/>
                    <a:pt x="214" y="17"/>
                    <a:pt x="214" y="17"/>
                  </a:cubicBezTo>
                  <a:cubicBezTo>
                    <a:pt x="214" y="17"/>
                    <a:pt x="214" y="16"/>
                    <a:pt x="214" y="15"/>
                  </a:cubicBezTo>
                  <a:close/>
                  <a:moveTo>
                    <a:pt x="212" y="16"/>
                  </a:moveTo>
                  <a:cubicBezTo>
                    <a:pt x="212" y="16"/>
                    <a:pt x="212" y="16"/>
                    <a:pt x="212" y="16"/>
                  </a:cubicBezTo>
                  <a:cubicBezTo>
                    <a:pt x="212" y="15"/>
                    <a:pt x="212" y="15"/>
                    <a:pt x="212" y="15"/>
                  </a:cubicBezTo>
                  <a:cubicBezTo>
                    <a:pt x="212" y="15"/>
                    <a:pt x="212" y="15"/>
                    <a:pt x="212" y="15"/>
                  </a:cubicBezTo>
                  <a:cubicBezTo>
                    <a:pt x="212" y="15"/>
                    <a:pt x="212" y="15"/>
                    <a:pt x="212" y="16"/>
                  </a:cubicBezTo>
                  <a:close/>
                  <a:moveTo>
                    <a:pt x="213" y="12"/>
                  </a:moveTo>
                  <a:cubicBezTo>
                    <a:pt x="213" y="13"/>
                    <a:pt x="213" y="13"/>
                    <a:pt x="213" y="13"/>
                  </a:cubicBezTo>
                  <a:cubicBezTo>
                    <a:pt x="213" y="13"/>
                    <a:pt x="213" y="13"/>
                    <a:pt x="212" y="13"/>
                  </a:cubicBezTo>
                  <a:cubicBezTo>
                    <a:pt x="212" y="13"/>
                    <a:pt x="212" y="13"/>
                    <a:pt x="212" y="13"/>
                  </a:cubicBezTo>
                  <a:cubicBezTo>
                    <a:pt x="212" y="13"/>
                    <a:pt x="213" y="12"/>
                    <a:pt x="213" y="12"/>
                  </a:cubicBezTo>
                  <a:close/>
                  <a:moveTo>
                    <a:pt x="212" y="13"/>
                  </a:moveTo>
                  <a:cubicBezTo>
                    <a:pt x="212" y="13"/>
                    <a:pt x="212" y="14"/>
                    <a:pt x="212" y="14"/>
                  </a:cubicBezTo>
                  <a:cubicBezTo>
                    <a:pt x="212" y="13"/>
                    <a:pt x="212" y="13"/>
                    <a:pt x="212" y="13"/>
                  </a:cubicBezTo>
                  <a:cubicBezTo>
                    <a:pt x="212" y="13"/>
                    <a:pt x="212" y="13"/>
                    <a:pt x="212" y="13"/>
                  </a:cubicBezTo>
                  <a:close/>
                  <a:moveTo>
                    <a:pt x="211" y="10"/>
                  </a:moveTo>
                  <a:cubicBezTo>
                    <a:pt x="212" y="11"/>
                    <a:pt x="212" y="11"/>
                    <a:pt x="213" y="11"/>
                  </a:cubicBezTo>
                  <a:cubicBezTo>
                    <a:pt x="212" y="11"/>
                    <a:pt x="212" y="11"/>
                    <a:pt x="211" y="12"/>
                  </a:cubicBezTo>
                  <a:cubicBezTo>
                    <a:pt x="211" y="11"/>
                    <a:pt x="211" y="11"/>
                    <a:pt x="211" y="10"/>
                  </a:cubicBezTo>
                  <a:cubicBezTo>
                    <a:pt x="211" y="10"/>
                    <a:pt x="211" y="10"/>
                    <a:pt x="211" y="10"/>
                  </a:cubicBezTo>
                  <a:close/>
                  <a:moveTo>
                    <a:pt x="207" y="16"/>
                  </a:moveTo>
                  <a:cubicBezTo>
                    <a:pt x="207" y="16"/>
                    <a:pt x="207" y="15"/>
                    <a:pt x="207" y="15"/>
                  </a:cubicBezTo>
                  <a:cubicBezTo>
                    <a:pt x="207" y="15"/>
                    <a:pt x="207" y="15"/>
                    <a:pt x="207" y="15"/>
                  </a:cubicBezTo>
                  <a:cubicBezTo>
                    <a:pt x="208" y="15"/>
                    <a:pt x="208" y="15"/>
                    <a:pt x="208" y="15"/>
                  </a:cubicBezTo>
                  <a:cubicBezTo>
                    <a:pt x="208" y="16"/>
                    <a:pt x="207" y="16"/>
                    <a:pt x="207" y="16"/>
                  </a:cubicBezTo>
                  <a:close/>
                  <a:moveTo>
                    <a:pt x="208" y="15"/>
                  </a:moveTo>
                  <a:cubicBezTo>
                    <a:pt x="208" y="15"/>
                    <a:pt x="207" y="14"/>
                    <a:pt x="207" y="14"/>
                  </a:cubicBezTo>
                  <a:cubicBezTo>
                    <a:pt x="207" y="14"/>
                    <a:pt x="208" y="14"/>
                    <a:pt x="208" y="14"/>
                  </a:cubicBezTo>
                  <a:cubicBezTo>
                    <a:pt x="208" y="14"/>
                    <a:pt x="208" y="14"/>
                    <a:pt x="208" y="14"/>
                  </a:cubicBezTo>
                  <a:cubicBezTo>
                    <a:pt x="208" y="14"/>
                    <a:pt x="208" y="15"/>
                    <a:pt x="208" y="15"/>
                  </a:cubicBezTo>
                  <a:close/>
                  <a:moveTo>
                    <a:pt x="209" y="11"/>
                  </a:moveTo>
                  <a:cubicBezTo>
                    <a:pt x="209" y="11"/>
                    <a:pt x="209" y="11"/>
                    <a:pt x="209" y="11"/>
                  </a:cubicBezTo>
                  <a:cubicBezTo>
                    <a:pt x="209" y="11"/>
                    <a:pt x="209" y="11"/>
                    <a:pt x="209" y="11"/>
                  </a:cubicBezTo>
                  <a:cubicBezTo>
                    <a:pt x="209" y="11"/>
                    <a:pt x="209" y="11"/>
                    <a:pt x="209" y="11"/>
                  </a:cubicBezTo>
                  <a:close/>
                  <a:moveTo>
                    <a:pt x="209" y="12"/>
                  </a:moveTo>
                  <a:cubicBezTo>
                    <a:pt x="209" y="12"/>
                    <a:pt x="209" y="12"/>
                    <a:pt x="209" y="12"/>
                  </a:cubicBezTo>
                  <a:cubicBezTo>
                    <a:pt x="209" y="12"/>
                    <a:pt x="209" y="12"/>
                    <a:pt x="209" y="12"/>
                  </a:cubicBezTo>
                  <a:cubicBezTo>
                    <a:pt x="209" y="13"/>
                    <a:pt x="208" y="13"/>
                    <a:pt x="208" y="13"/>
                  </a:cubicBezTo>
                  <a:cubicBezTo>
                    <a:pt x="208" y="13"/>
                    <a:pt x="208" y="13"/>
                    <a:pt x="208" y="13"/>
                  </a:cubicBezTo>
                  <a:cubicBezTo>
                    <a:pt x="208" y="13"/>
                    <a:pt x="208" y="13"/>
                    <a:pt x="208" y="13"/>
                  </a:cubicBezTo>
                  <a:cubicBezTo>
                    <a:pt x="208" y="13"/>
                    <a:pt x="208" y="13"/>
                    <a:pt x="208" y="13"/>
                  </a:cubicBezTo>
                  <a:cubicBezTo>
                    <a:pt x="208" y="13"/>
                    <a:pt x="207" y="13"/>
                    <a:pt x="207" y="12"/>
                  </a:cubicBezTo>
                  <a:cubicBezTo>
                    <a:pt x="208" y="12"/>
                    <a:pt x="208" y="12"/>
                    <a:pt x="209" y="12"/>
                  </a:cubicBezTo>
                  <a:close/>
                  <a:moveTo>
                    <a:pt x="207" y="13"/>
                  </a:moveTo>
                  <a:cubicBezTo>
                    <a:pt x="207" y="13"/>
                    <a:pt x="207" y="13"/>
                    <a:pt x="207" y="13"/>
                  </a:cubicBezTo>
                  <a:cubicBezTo>
                    <a:pt x="207" y="13"/>
                    <a:pt x="207" y="13"/>
                    <a:pt x="207" y="13"/>
                  </a:cubicBezTo>
                  <a:cubicBezTo>
                    <a:pt x="207" y="13"/>
                    <a:pt x="207" y="13"/>
                    <a:pt x="207" y="13"/>
                  </a:cubicBezTo>
                  <a:close/>
                  <a:moveTo>
                    <a:pt x="201" y="21"/>
                  </a:moveTo>
                  <a:cubicBezTo>
                    <a:pt x="201" y="21"/>
                    <a:pt x="201" y="21"/>
                    <a:pt x="201" y="21"/>
                  </a:cubicBezTo>
                  <a:cubicBezTo>
                    <a:pt x="201" y="20"/>
                    <a:pt x="201" y="20"/>
                    <a:pt x="201" y="20"/>
                  </a:cubicBezTo>
                  <a:cubicBezTo>
                    <a:pt x="201" y="20"/>
                    <a:pt x="201" y="20"/>
                    <a:pt x="201" y="19"/>
                  </a:cubicBezTo>
                  <a:cubicBezTo>
                    <a:pt x="201" y="20"/>
                    <a:pt x="201" y="20"/>
                    <a:pt x="201" y="21"/>
                  </a:cubicBezTo>
                  <a:close/>
                  <a:moveTo>
                    <a:pt x="204" y="21"/>
                  </a:moveTo>
                  <a:cubicBezTo>
                    <a:pt x="203" y="21"/>
                    <a:pt x="203" y="21"/>
                    <a:pt x="203" y="21"/>
                  </a:cubicBezTo>
                  <a:cubicBezTo>
                    <a:pt x="203" y="21"/>
                    <a:pt x="203" y="21"/>
                    <a:pt x="203" y="20"/>
                  </a:cubicBezTo>
                  <a:cubicBezTo>
                    <a:pt x="203" y="20"/>
                    <a:pt x="204" y="21"/>
                    <a:pt x="204" y="21"/>
                  </a:cubicBezTo>
                  <a:cubicBezTo>
                    <a:pt x="204" y="21"/>
                    <a:pt x="204" y="21"/>
                    <a:pt x="204" y="21"/>
                  </a:cubicBezTo>
                  <a:close/>
                  <a:moveTo>
                    <a:pt x="205" y="17"/>
                  </a:moveTo>
                  <a:cubicBezTo>
                    <a:pt x="205" y="17"/>
                    <a:pt x="205" y="17"/>
                    <a:pt x="205" y="17"/>
                  </a:cubicBezTo>
                  <a:cubicBezTo>
                    <a:pt x="205" y="17"/>
                    <a:pt x="205" y="18"/>
                    <a:pt x="205" y="19"/>
                  </a:cubicBezTo>
                  <a:cubicBezTo>
                    <a:pt x="205" y="19"/>
                    <a:pt x="204" y="20"/>
                    <a:pt x="204" y="20"/>
                  </a:cubicBezTo>
                  <a:cubicBezTo>
                    <a:pt x="204" y="20"/>
                    <a:pt x="204" y="20"/>
                    <a:pt x="203" y="20"/>
                  </a:cubicBezTo>
                  <a:cubicBezTo>
                    <a:pt x="204" y="19"/>
                    <a:pt x="204" y="18"/>
                    <a:pt x="205" y="17"/>
                  </a:cubicBezTo>
                  <a:close/>
                  <a:moveTo>
                    <a:pt x="204" y="16"/>
                  </a:moveTo>
                  <a:cubicBezTo>
                    <a:pt x="203" y="16"/>
                    <a:pt x="203" y="17"/>
                    <a:pt x="202" y="18"/>
                  </a:cubicBezTo>
                  <a:cubicBezTo>
                    <a:pt x="202" y="18"/>
                    <a:pt x="202" y="18"/>
                    <a:pt x="201" y="18"/>
                  </a:cubicBezTo>
                  <a:cubicBezTo>
                    <a:pt x="201" y="18"/>
                    <a:pt x="201" y="18"/>
                    <a:pt x="201" y="18"/>
                  </a:cubicBezTo>
                  <a:cubicBezTo>
                    <a:pt x="201" y="18"/>
                    <a:pt x="200" y="17"/>
                    <a:pt x="200" y="17"/>
                  </a:cubicBezTo>
                  <a:cubicBezTo>
                    <a:pt x="202" y="16"/>
                    <a:pt x="203" y="16"/>
                    <a:pt x="204" y="16"/>
                  </a:cubicBezTo>
                  <a:close/>
                  <a:moveTo>
                    <a:pt x="178" y="21"/>
                  </a:moveTo>
                  <a:cubicBezTo>
                    <a:pt x="178" y="21"/>
                    <a:pt x="178" y="20"/>
                    <a:pt x="178" y="20"/>
                  </a:cubicBezTo>
                  <a:cubicBezTo>
                    <a:pt x="178" y="20"/>
                    <a:pt x="178" y="20"/>
                    <a:pt x="178" y="20"/>
                  </a:cubicBezTo>
                  <a:cubicBezTo>
                    <a:pt x="178" y="21"/>
                    <a:pt x="178" y="21"/>
                    <a:pt x="178" y="21"/>
                  </a:cubicBezTo>
                  <a:close/>
                  <a:moveTo>
                    <a:pt x="179" y="19"/>
                  </a:moveTo>
                  <a:cubicBezTo>
                    <a:pt x="179" y="19"/>
                    <a:pt x="178" y="19"/>
                    <a:pt x="178" y="19"/>
                  </a:cubicBezTo>
                  <a:cubicBezTo>
                    <a:pt x="178" y="19"/>
                    <a:pt x="178" y="19"/>
                    <a:pt x="178" y="19"/>
                  </a:cubicBezTo>
                  <a:cubicBezTo>
                    <a:pt x="178" y="19"/>
                    <a:pt x="178" y="19"/>
                    <a:pt x="178" y="19"/>
                  </a:cubicBezTo>
                  <a:cubicBezTo>
                    <a:pt x="179" y="19"/>
                    <a:pt x="179" y="19"/>
                    <a:pt x="179" y="19"/>
                  </a:cubicBezTo>
                  <a:cubicBezTo>
                    <a:pt x="179" y="19"/>
                    <a:pt x="179" y="19"/>
                    <a:pt x="179" y="19"/>
                  </a:cubicBezTo>
                  <a:close/>
                  <a:moveTo>
                    <a:pt x="179" y="19"/>
                  </a:moveTo>
                  <a:cubicBezTo>
                    <a:pt x="179" y="19"/>
                    <a:pt x="179" y="19"/>
                    <a:pt x="179" y="19"/>
                  </a:cubicBezTo>
                  <a:cubicBezTo>
                    <a:pt x="179" y="19"/>
                    <a:pt x="179" y="19"/>
                    <a:pt x="179" y="19"/>
                  </a:cubicBezTo>
                  <a:cubicBezTo>
                    <a:pt x="179" y="19"/>
                    <a:pt x="179" y="19"/>
                    <a:pt x="179" y="19"/>
                  </a:cubicBezTo>
                  <a:close/>
                  <a:moveTo>
                    <a:pt x="179" y="19"/>
                  </a:moveTo>
                  <a:cubicBezTo>
                    <a:pt x="179" y="19"/>
                    <a:pt x="179" y="19"/>
                    <a:pt x="179" y="19"/>
                  </a:cubicBezTo>
                  <a:cubicBezTo>
                    <a:pt x="178" y="19"/>
                    <a:pt x="178" y="19"/>
                    <a:pt x="178" y="19"/>
                  </a:cubicBezTo>
                  <a:cubicBezTo>
                    <a:pt x="178" y="19"/>
                    <a:pt x="178" y="18"/>
                    <a:pt x="178" y="18"/>
                  </a:cubicBezTo>
                  <a:cubicBezTo>
                    <a:pt x="178" y="18"/>
                    <a:pt x="179" y="18"/>
                    <a:pt x="179" y="19"/>
                  </a:cubicBezTo>
                  <a:cubicBezTo>
                    <a:pt x="179" y="19"/>
                    <a:pt x="179" y="19"/>
                    <a:pt x="179" y="19"/>
                  </a:cubicBezTo>
                  <a:close/>
                  <a:moveTo>
                    <a:pt x="184" y="22"/>
                  </a:moveTo>
                  <a:cubicBezTo>
                    <a:pt x="184" y="22"/>
                    <a:pt x="184" y="22"/>
                    <a:pt x="184" y="22"/>
                  </a:cubicBezTo>
                  <a:cubicBezTo>
                    <a:pt x="184" y="22"/>
                    <a:pt x="184" y="22"/>
                    <a:pt x="184" y="22"/>
                  </a:cubicBezTo>
                  <a:cubicBezTo>
                    <a:pt x="184" y="22"/>
                    <a:pt x="184" y="22"/>
                    <a:pt x="184" y="22"/>
                  </a:cubicBezTo>
                  <a:cubicBezTo>
                    <a:pt x="184" y="22"/>
                    <a:pt x="184" y="22"/>
                    <a:pt x="184" y="22"/>
                  </a:cubicBezTo>
                  <a:close/>
                  <a:moveTo>
                    <a:pt x="186" y="21"/>
                  </a:moveTo>
                  <a:cubicBezTo>
                    <a:pt x="185" y="20"/>
                    <a:pt x="185" y="20"/>
                    <a:pt x="185" y="20"/>
                  </a:cubicBezTo>
                  <a:cubicBezTo>
                    <a:pt x="185" y="20"/>
                    <a:pt x="185" y="20"/>
                    <a:pt x="185" y="19"/>
                  </a:cubicBezTo>
                  <a:cubicBezTo>
                    <a:pt x="185" y="20"/>
                    <a:pt x="185" y="20"/>
                    <a:pt x="186" y="21"/>
                  </a:cubicBezTo>
                  <a:cubicBezTo>
                    <a:pt x="186" y="21"/>
                    <a:pt x="186" y="21"/>
                    <a:pt x="186" y="21"/>
                  </a:cubicBezTo>
                  <a:close/>
                  <a:moveTo>
                    <a:pt x="187" y="19"/>
                  </a:moveTo>
                  <a:cubicBezTo>
                    <a:pt x="186" y="19"/>
                    <a:pt x="186" y="19"/>
                    <a:pt x="186" y="19"/>
                  </a:cubicBezTo>
                  <a:cubicBezTo>
                    <a:pt x="186" y="19"/>
                    <a:pt x="186" y="19"/>
                    <a:pt x="187" y="19"/>
                  </a:cubicBezTo>
                  <a:cubicBezTo>
                    <a:pt x="187" y="19"/>
                    <a:pt x="187" y="19"/>
                    <a:pt x="187" y="19"/>
                  </a:cubicBezTo>
                  <a:close/>
                  <a:moveTo>
                    <a:pt x="187" y="19"/>
                  </a:moveTo>
                  <a:cubicBezTo>
                    <a:pt x="186" y="19"/>
                    <a:pt x="186" y="19"/>
                    <a:pt x="186" y="19"/>
                  </a:cubicBezTo>
                  <a:cubicBezTo>
                    <a:pt x="186" y="18"/>
                    <a:pt x="186" y="18"/>
                    <a:pt x="187" y="17"/>
                  </a:cubicBezTo>
                  <a:cubicBezTo>
                    <a:pt x="187" y="18"/>
                    <a:pt x="187" y="18"/>
                    <a:pt x="188" y="19"/>
                  </a:cubicBezTo>
                  <a:cubicBezTo>
                    <a:pt x="187" y="19"/>
                    <a:pt x="187" y="19"/>
                    <a:pt x="187" y="19"/>
                  </a:cubicBezTo>
                  <a:close/>
                  <a:moveTo>
                    <a:pt x="189" y="18"/>
                  </a:moveTo>
                  <a:cubicBezTo>
                    <a:pt x="188" y="17"/>
                    <a:pt x="188" y="17"/>
                    <a:pt x="187" y="17"/>
                  </a:cubicBezTo>
                  <a:cubicBezTo>
                    <a:pt x="188" y="16"/>
                    <a:pt x="188" y="16"/>
                    <a:pt x="189" y="15"/>
                  </a:cubicBezTo>
                  <a:cubicBezTo>
                    <a:pt x="189" y="16"/>
                    <a:pt x="190" y="16"/>
                    <a:pt x="190" y="17"/>
                  </a:cubicBezTo>
                  <a:cubicBezTo>
                    <a:pt x="190" y="17"/>
                    <a:pt x="189" y="18"/>
                    <a:pt x="189" y="18"/>
                  </a:cubicBezTo>
                  <a:close/>
                  <a:moveTo>
                    <a:pt x="189" y="20"/>
                  </a:moveTo>
                  <a:cubicBezTo>
                    <a:pt x="189" y="20"/>
                    <a:pt x="188" y="20"/>
                    <a:pt x="188" y="20"/>
                  </a:cubicBezTo>
                  <a:cubicBezTo>
                    <a:pt x="188" y="20"/>
                    <a:pt x="188" y="20"/>
                    <a:pt x="188" y="20"/>
                  </a:cubicBezTo>
                  <a:cubicBezTo>
                    <a:pt x="189" y="20"/>
                    <a:pt x="189" y="20"/>
                    <a:pt x="189" y="20"/>
                  </a:cubicBezTo>
                  <a:close/>
                  <a:moveTo>
                    <a:pt x="188" y="21"/>
                  </a:moveTo>
                  <a:cubicBezTo>
                    <a:pt x="188" y="21"/>
                    <a:pt x="188" y="21"/>
                    <a:pt x="188" y="21"/>
                  </a:cubicBezTo>
                  <a:cubicBezTo>
                    <a:pt x="188" y="20"/>
                    <a:pt x="188" y="20"/>
                    <a:pt x="188" y="20"/>
                  </a:cubicBezTo>
                  <a:cubicBezTo>
                    <a:pt x="188" y="20"/>
                    <a:pt x="188" y="21"/>
                    <a:pt x="189" y="21"/>
                  </a:cubicBezTo>
                  <a:cubicBezTo>
                    <a:pt x="189" y="21"/>
                    <a:pt x="188" y="21"/>
                    <a:pt x="188" y="21"/>
                  </a:cubicBezTo>
                  <a:close/>
                  <a:moveTo>
                    <a:pt x="189" y="19"/>
                  </a:moveTo>
                  <a:cubicBezTo>
                    <a:pt x="190" y="18"/>
                    <a:pt x="190" y="18"/>
                    <a:pt x="191" y="17"/>
                  </a:cubicBezTo>
                  <a:cubicBezTo>
                    <a:pt x="191" y="18"/>
                    <a:pt x="191" y="18"/>
                    <a:pt x="191" y="19"/>
                  </a:cubicBezTo>
                  <a:cubicBezTo>
                    <a:pt x="191" y="19"/>
                    <a:pt x="191" y="19"/>
                    <a:pt x="190" y="20"/>
                  </a:cubicBezTo>
                  <a:cubicBezTo>
                    <a:pt x="190" y="19"/>
                    <a:pt x="190" y="19"/>
                    <a:pt x="189" y="19"/>
                  </a:cubicBezTo>
                  <a:close/>
                  <a:moveTo>
                    <a:pt x="190" y="15"/>
                  </a:moveTo>
                  <a:cubicBezTo>
                    <a:pt x="191" y="15"/>
                    <a:pt x="191" y="15"/>
                    <a:pt x="192" y="16"/>
                  </a:cubicBezTo>
                  <a:cubicBezTo>
                    <a:pt x="192" y="16"/>
                    <a:pt x="192" y="16"/>
                    <a:pt x="192" y="16"/>
                  </a:cubicBezTo>
                  <a:cubicBezTo>
                    <a:pt x="191" y="16"/>
                    <a:pt x="191" y="15"/>
                    <a:pt x="190" y="15"/>
                  </a:cubicBezTo>
                  <a:close/>
                  <a:moveTo>
                    <a:pt x="192" y="21"/>
                  </a:moveTo>
                  <a:cubicBezTo>
                    <a:pt x="191" y="21"/>
                    <a:pt x="191" y="20"/>
                    <a:pt x="191" y="20"/>
                  </a:cubicBezTo>
                  <a:cubicBezTo>
                    <a:pt x="191" y="20"/>
                    <a:pt x="191" y="19"/>
                    <a:pt x="192" y="19"/>
                  </a:cubicBezTo>
                  <a:cubicBezTo>
                    <a:pt x="192" y="20"/>
                    <a:pt x="192" y="20"/>
                    <a:pt x="192" y="21"/>
                  </a:cubicBezTo>
                  <a:cubicBezTo>
                    <a:pt x="192" y="21"/>
                    <a:pt x="192" y="21"/>
                    <a:pt x="192" y="21"/>
                  </a:cubicBezTo>
                  <a:close/>
                  <a:moveTo>
                    <a:pt x="193" y="18"/>
                  </a:moveTo>
                  <a:cubicBezTo>
                    <a:pt x="194" y="18"/>
                    <a:pt x="194" y="18"/>
                    <a:pt x="194" y="18"/>
                  </a:cubicBezTo>
                  <a:cubicBezTo>
                    <a:pt x="194" y="18"/>
                    <a:pt x="193" y="18"/>
                    <a:pt x="193" y="18"/>
                  </a:cubicBezTo>
                  <a:cubicBezTo>
                    <a:pt x="193" y="17"/>
                    <a:pt x="192" y="17"/>
                    <a:pt x="192" y="16"/>
                  </a:cubicBezTo>
                  <a:cubicBezTo>
                    <a:pt x="192" y="16"/>
                    <a:pt x="192" y="16"/>
                    <a:pt x="192" y="16"/>
                  </a:cubicBezTo>
                  <a:cubicBezTo>
                    <a:pt x="193" y="16"/>
                    <a:pt x="193" y="17"/>
                    <a:pt x="194" y="17"/>
                  </a:cubicBezTo>
                  <a:cubicBezTo>
                    <a:pt x="194" y="18"/>
                    <a:pt x="194" y="19"/>
                    <a:pt x="194" y="19"/>
                  </a:cubicBezTo>
                  <a:cubicBezTo>
                    <a:pt x="194" y="19"/>
                    <a:pt x="194" y="18"/>
                    <a:pt x="193" y="18"/>
                  </a:cubicBezTo>
                  <a:close/>
                  <a:moveTo>
                    <a:pt x="193" y="16"/>
                  </a:moveTo>
                  <a:cubicBezTo>
                    <a:pt x="193" y="16"/>
                    <a:pt x="193" y="15"/>
                    <a:pt x="193" y="15"/>
                  </a:cubicBezTo>
                  <a:cubicBezTo>
                    <a:pt x="193" y="16"/>
                    <a:pt x="194" y="16"/>
                    <a:pt x="194" y="16"/>
                  </a:cubicBezTo>
                  <a:cubicBezTo>
                    <a:pt x="193" y="16"/>
                    <a:pt x="193" y="16"/>
                    <a:pt x="193" y="16"/>
                  </a:cubicBezTo>
                  <a:close/>
                  <a:moveTo>
                    <a:pt x="197" y="21"/>
                  </a:moveTo>
                  <a:cubicBezTo>
                    <a:pt x="197" y="20"/>
                    <a:pt x="197" y="20"/>
                    <a:pt x="197" y="19"/>
                  </a:cubicBezTo>
                  <a:cubicBezTo>
                    <a:pt x="197" y="19"/>
                    <a:pt x="197" y="19"/>
                    <a:pt x="197" y="19"/>
                  </a:cubicBezTo>
                  <a:cubicBezTo>
                    <a:pt x="197" y="19"/>
                    <a:pt x="198" y="19"/>
                    <a:pt x="198" y="20"/>
                  </a:cubicBezTo>
                  <a:cubicBezTo>
                    <a:pt x="198" y="20"/>
                    <a:pt x="197" y="21"/>
                    <a:pt x="197" y="21"/>
                  </a:cubicBezTo>
                  <a:close/>
                  <a:moveTo>
                    <a:pt x="198" y="19"/>
                  </a:moveTo>
                  <a:cubicBezTo>
                    <a:pt x="198" y="19"/>
                    <a:pt x="198" y="19"/>
                    <a:pt x="198" y="18"/>
                  </a:cubicBezTo>
                  <a:cubicBezTo>
                    <a:pt x="198" y="18"/>
                    <a:pt x="198" y="18"/>
                    <a:pt x="199" y="18"/>
                  </a:cubicBezTo>
                  <a:cubicBezTo>
                    <a:pt x="198" y="18"/>
                    <a:pt x="198" y="19"/>
                    <a:pt x="198" y="19"/>
                  </a:cubicBezTo>
                  <a:close/>
                  <a:moveTo>
                    <a:pt x="195" y="11"/>
                  </a:moveTo>
                  <a:cubicBezTo>
                    <a:pt x="198" y="13"/>
                    <a:pt x="199" y="15"/>
                    <a:pt x="199" y="17"/>
                  </a:cubicBezTo>
                  <a:cubicBezTo>
                    <a:pt x="197" y="16"/>
                    <a:pt x="196" y="16"/>
                    <a:pt x="196" y="16"/>
                  </a:cubicBezTo>
                  <a:cubicBezTo>
                    <a:pt x="197" y="17"/>
                    <a:pt x="198" y="17"/>
                    <a:pt x="198" y="17"/>
                  </a:cubicBezTo>
                  <a:cubicBezTo>
                    <a:pt x="198" y="17"/>
                    <a:pt x="197" y="18"/>
                    <a:pt x="197" y="18"/>
                  </a:cubicBezTo>
                  <a:cubicBezTo>
                    <a:pt x="197" y="18"/>
                    <a:pt x="196" y="18"/>
                    <a:pt x="196" y="17"/>
                  </a:cubicBezTo>
                  <a:cubicBezTo>
                    <a:pt x="195" y="15"/>
                    <a:pt x="193" y="14"/>
                    <a:pt x="192" y="13"/>
                  </a:cubicBezTo>
                  <a:cubicBezTo>
                    <a:pt x="193" y="12"/>
                    <a:pt x="194" y="11"/>
                    <a:pt x="195" y="11"/>
                  </a:cubicBezTo>
                  <a:close/>
                  <a:moveTo>
                    <a:pt x="191" y="13"/>
                  </a:moveTo>
                  <a:cubicBezTo>
                    <a:pt x="192" y="14"/>
                    <a:pt x="193" y="15"/>
                    <a:pt x="193" y="15"/>
                  </a:cubicBezTo>
                  <a:cubicBezTo>
                    <a:pt x="193" y="15"/>
                    <a:pt x="193" y="16"/>
                    <a:pt x="192" y="16"/>
                  </a:cubicBezTo>
                  <a:cubicBezTo>
                    <a:pt x="191" y="15"/>
                    <a:pt x="191" y="15"/>
                    <a:pt x="190" y="14"/>
                  </a:cubicBezTo>
                  <a:cubicBezTo>
                    <a:pt x="190" y="14"/>
                    <a:pt x="190" y="14"/>
                    <a:pt x="190" y="14"/>
                  </a:cubicBezTo>
                  <a:cubicBezTo>
                    <a:pt x="190" y="14"/>
                    <a:pt x="191" y="14"/>
                    <a:pt x="191" y="13"/>
                  </a:cubicBezTo>
                  <a:close/>
                  <a:moveTo>
                    <a:pt x="189" y="12"/>
                  </a:moveTo>
                  <a:cubicBezTo>
                    <a:pt x="190" y="12"/>
                    <a:pt x="190" y="13"/>
                    <a:pt x="190" y="13"/>
                  </a:cubicBezTo>
                  <a:cubicBezTo>
                    <a:pt x="190" y="13"/>
                    <a:pt x="189" y="13"/>
                    <a:pt x="189" y="14"/>
                  </a:cubicBezTo>
                  <a:cubicBezTo>
                    <a:pt x="188" y="13"/>
                    <a:pt x="188" y="13"/>
                    <a:pt x="187" y="13"/>
                  </a:cubicBezTo>
                  <a:cubicBezTo>
                    <a:pt x="188" y="13"/>
                    <a:pt x="189" y="12"/>
                    <a:pt x="189" y="12"/>
                  </a:cubicBezTo>
                  <a:close/>
                  <a:moveTo>
                    <a:pt x="186" y="13"/>
                  </a:moveTo>
                  <a:cubicBezTo>
                    <a:pt x="187" y="14"/>
                    <a:pt x="187" y="14"/>
                    <a:pt x="188" y="14"/>
                  </a:cubicBezTo>
                  <a:cubicBezTo>
                    <a:pt x="187" y="15"/>
                    <a:pt x="186" y="15"/>
                    <a:pt x="186" y="16"/>
                  </a:cubicBezTo>
                  <a:cubicBezTo>
                    <a:pt x="185" y="16"/>
                    <a:pt x="185" y="15"/>
                    <a:pt x="184" y="15"/>
                  </a:cubicBezTo>
                  <a:cubicBezTo>
                    <a:pt x="185" y="14"/>
                    <a:pt x="186" y="14"/>
                    <a:pt x="186" y="13"/>
                  </a:cubicBezTo>
                  <a:close/>
                  <a:moveTo>
                    <a:pt x="184" y="15"/>
                  </a:moveTo>
                  <a:cubicBezTo>
                    <a:pt x="184" y="15"/>
                    <a:pt x="185" y="16"/>
                    <a:pt x="185" y="16"/>
                  </a:cubicBezTo>
                  <a:cubicBezTo>
                    <a:pt x="185" y="17"/>
                    <a:pt x="184" y="17"/>
                    <a:pt x="184" y="18"/>
                  </a:cubicBezTo>
                  <a:cubicBezTo>
                    <a:pt x="183" y="17"/>
                    <a:pt x="183" y="17"/>
                    <a:pt x="182" y="17"/>
                  </a:cubicBezTo>
                  <a:cubicBezTo>
                    <a:pt x="183" y="16"/>
                    <a:pt x="183" y="16"/>
                    <a:pt x="184" y="15"/>
                  </a:cubicBezTo>
                  <a:close/>
                  <a:moveTo>
                    <a:pt x="182" y="17"/>
                  </a:moveTo>
                  <a:cubicBezTo>
                    <a:pt x="183" y="17"/>
                    <a:pt x="183" y="18"/>
                    <a:pt x="184" y="18"/>
                  </a:cubicBezTo>
                  <a:cubicBezTo>
                    <a:pt x="183" y="18"/>
                    <a:pt x="183" y="18"/>
                    <a:pt x="183" y="18"/>
                  </a:cubicBezTo>
                  <a:cubicBezTo>
                    <a:pt x="183" y="18"/>
                    <a:pt x="183" y="18"/>
                    <a:pt x="182" y="17"/>
                  </a:cubicBezTo>
                  <a:cubicBezTo>
                    <a:pt x="182" y="17"/>
                    <a:pt x="182" y="17"/>
                    <a:pt x="182" y="17"/>
                  </a:cubicBezTo>
                  <a:close/>
                  <a:moveTo>
                    <a:pt x="182" y="18"/>
                  </a:moveTo>
                  <a:cubicBezTo>
                    <a:pt x="182" y="19"/>
                    <a:pt x="182" y="19"/>
                    <a:pt x="182" y="19"/>
                  </a:cubicBezTo>
                  <a:cubicBezTo>
                    <a:pt x="182" y="19"/>
                    <a:pt x="182" y="20"/>
                    <a:pt x="182" y="20"/>
                  </a:cubicBezTo>
                  <a:cubicBezTo>
                    <a:pt x="182" y="20"/>
                    <a:pt x="181" y="19"/>
                    <a:pt x="181" y="19"/>
                  </a:cubicBezTo>
                  <a:cubicBezTo>
                    <a:pt x="181" y="19"/>
                    <a:pt x="181" y="19"/>
                    <a:pt x="182" y="18"/>
                  </a:cubicBezTo>
                  <a:close/>
                  <a:moveTo>
                    <a:pt x="181" y="20"/>
                  </a:moveTo>
                  <a:cubicBezTo>
                    <a:pt x="181" y="20"/>
                    <a:pt x="182" y="20"/>
                    <a:pt x="182" y="20"/>
                  </a:cubicBezTo>
                  <a:cubicBezTo>
                    <a:pt x="182" y="20"/>
                    <a:pt x="181" y="21"/>
                    <a:pt x="181" y="21"/>
                  </a:cubicBezTo>
                  <a:cubicBezTo>
                    <a:pt x="181" y="21"/>
                    <a:pt x="181" y="21"/>
                    <a:pt x="181" y="21"/>
                  </a:cubicBezTo>
                  <a:cubicBezTo>
                    <a:pt x="181" y="20"/>
                    <a:pt x="181" y="20"/>
                    <a:pt x="181" y="20"/>
                  </a:cubicBezTo>
                  <a:close/>
                  <a:moveTo>
                    <a:pt x="180" y="17"/>
                  </a:moveTo>
                  <a:cubicBezTo>
                    <a:pt x="180" y="17"/>
                    <a:pt x="179" y="18"/>
                    <a:pt x="179" y="19"/>
                  </a:cubicBezTo>
                  <a:cubicBezTo>
                    <a:pt x="179" y="18"/>
                    <a:pt x="179" y="18"/>
                    <a:pt x="178" y="18"/>
                  </a:cubicBezTo>
                  <a:cubicBezTo>
                    <a:pt x="178" y="18"/>
                    <a:pt x="178" y="17"/>
                    <a:pt x="178" y="16"/>
                  </a:cubicBezTo>
                  <a:cubicBezTo>
                    <a:pt x="178" y="16"/>
                    <a:pt x="178" y="16"/>
                    <a:pt x="179" y="16"/>
                  </a:cubicBezTo>
                  <a:cubicBezTo>
                    <a:pt x="179" y="16"/>
                    <a:pt x="180" y="17"/>
                    <a:pt x="180" y="17"/>
                  </a:cubicBezTo>
                  <a:close/>
                  <a:moveTo>
                    <a:pt x="179" y="16"/>
                  </a:moveTo>
                  <a:cubicBezTo>
                    <a:pt x="178" y="16"/>
                    <a:pt x="178" y="16"/>
                    <a:pt x="177" y="16"/>
                  </a:cubicBezTo>
                  <a:cubicBezTo>
                    <a:pt x="177" y="15"/>
                    <a:pt x="177" y="15"/>
                    <a:pt x="176" y="14"/>
                  </a:cubicBezTo>
                  <a:cubicBezTo>
                    <a:pt x="177" y="15"/>
                    <a:pt x="178" y="15"/>
                    <a:pt x="179" y="16"/>
                  </a:cubicBezTo>
                  <a:close/>
                  <a:moveTo>
                    <a:pt x="176" y="17"/>
                  </a:moveTo>
                  <a:cubicBezTo>
                    <a:pt x="176" y="17"/>
                    <a:pt x="176" y="18"/>
                    <a:pt x="176" y="18"/>
                  </a:cubicBezTo>
                  <a:cubicBezTo>
                    <a:pt x="176" y="18"/>
                    <a:pt x="175" y="18"/>
                    <a:pt x="175" y="18"/>
                  </a:cubicBezTo>
                  <a:cubicBezTo>
                    <a:pt x="175" y="18"/>
                    <a:pt x="176" y="17"/>
                    <a:pt x="176" y="17"/>
                  </a:cubicBezTo>
                  <a:close/>
                  <a:moveTo>
                    <a:pt x="174" y="18"/>
                  </a:moveTo>
                  <a:cubicBezTo>
                    <a:pt x="175" y="18"/>
                    <a:pt x="175" y="18"/>
                    <a:pt x="176" y="19"/>
                  </a:cubicBezTo>
                  <a:cubicBezTo>
                    <a:pt x="176" y="19"/>
                    <a:pt x="175" y="20"/>
                    <a:pt x="175" y="20"/>
                  </a:cubicBezTo>
                  <a:cubicBezTo>
                    <a:pt x="175" y="20"/>
                    <a:pt x="175" y="20"/>
                    <a:pt x="175" y="20"/>
                  </a:cubicBezTo>
                  <a:cubicBezTo>
                    <a:pt x="175" y="20"/>
                    <a:pt x="175" y="20"/>
                    <a:pt x="174" y="20"/>
                  </a:cubicBezTo>
                  <a:cubicBezTo>
                    <a:pt x="174" y="20"/>
                    <a:pt x="174" y="19"/>
                    <a:pt x="174" y="18"/>
                  </a:cubicBezTo>
                  <a:cubicBezTo>
                    <a:pt x="174" y="18"/>
                    <a:pt x="174" y="18"/>
                    <a:pt x="174" y="18"/>
                  </a:cubicBezTo>
                  <a:close/>
                  <a:moveTo>
                    <a:pt x="149" y="19"/>
                  </a:moveTo>
                  <a:cubicBezTo>
                    <a:pt x="149" y="20"/>
                    <a:pt x="149" y="20"/>
                    <a:pt x="149" y="20"/>
                  </a:cubicBezTo>
                  <a:cubicBezTo>
                    <a:pt x="149" y="19"/>
                    <a:pt x="149" y="19"/>
                    <a:pt x="149" y="19"/>
                  </a:cubicBezTo>
                  <a:cubicBezTo>
                    <a:pt x="149" y="19"/>
                    <a:pt x="149" y="19"/>
                    <a:pt x="150" y="19"/>
                  </a:cubicBezTo>
                  <a:cubicBezTo>
                    <a:pt x="150" y="19"/>
                    <a:pt x="149" y="19"/>
                    <a:pt x="149" y="19"/>
                  </a:cubicBezTo>
                  <a:close/>
                  <a:moveTo>
                    <a:pt x="155" y="23"/>
                  </a:moveTo>
                  <a:cubicBezTo>
                    <a:pt x="155" y="23"/>
                    <a:pt x="154" y="23"/>
                    <a:pt x="154" y="23"/>
                  </a:cubicBezTo>
                  <a:cubicBezTo>
                    <a:pt x="154" y="23"/>
                    <a:pt x="154" y="23"/>
                    <a:pt x="154" y="23"/>
                  </a:cubicBezTo>
                  <a:cubicBezTo>
                    <a:pt x="155" y="22"/>
                    <a:pt x="155" y="22"/>
                    <a:pt x="155" y="22"/>
                  </a:cubicBezTo>
                  <a:cubicBezTo>
                    <a:pt x="155" y="22"/>
                    <a:pt x="155" y="23"/>
                    <a:pt x="155" y="23"/>
                  </a:cubicBezTo>
                  <a:close/>
                  <a:moveTo>
                    <a:pt x="155" y="22"/>
                  </a:moveTo>
                  <a:cubicBezTo>
                    <a:pt x="155" y="22"/>
                    <a:pt x="155" y="22"/>
                    <a:pt x="154" y="22"/>
                  </a:cubicBezTo>
                  <a:cubicBezTo>
                    <a:pt x="155" y="22"/>
                    <a:pt x="155" y="21"/>
                    <a:pt x="155" y="21"/>
                  </a:cubicBezTo>
                  <a:cubicBezTo>
                    <a:pt x="155" y="21"/>
                    <a:pt x="155" y="21"/>
                    <a:pt x="155" y="22"/>
                  </a:cubicBezTo>
                  <a:cubicBezTo>
                    <a:pt x="155" y="22"/>
                    <a:pt x="155" y="22"/>
                    <a:pt x="155" y="22"/>
                  </a:cubicBezTo>
                  <a:close/>
                  <a:moveTo>
                    <a:pt x="154" y="17"/>
                  </a:moveTo>
                  <a:cubicBezTo>
                    <a:pt x="155" y="17"/>
                    <a:pt x="156" y="16"/>
                    <a:pt x="156" y="16"/>
                  </a:cubicBezTo>
                  <a:cubicBezTo>
                    <a:pt x="156" y="16"/>
                    <a:pt x="156" y="16"/>
                    <a:pt x="156" y="16"/>
                  </a:cubicBezTo>
                  <a:cubicBezTo>
                    <a:pt x="156" y="17"/>
                    <a:pt x="155" y="17"/>
                    <a:pt x="155" y="17"/>
                  </a:cubicBezTo>
                  <a:cubicBezTo>
                    <a:pt x="155" y="17"/>
                    <a:pt x="155" y="17"/>
                    <a:pt x="154" y="17"/>
                  </a:cubicBezTo>
                  <a:close/>
                  <a:moveTo>
                    <a:pt x="156" y="21"/>
                  </a:moveTo>
                  <a:cubicBezTo>
                    <a:pt x="155" y="21"/>
                    <a:pt x="155" y="21"/>
                    <a:pt x="155" y="21"/>
                  </a:cubicBezTo>
                  <a:cubicBezTo>
                    <a:pt x="155" y="21"/>
                    <a:pt x="155" y="20"/>
                    <a:pt x="155" y="20"/>
                  </a:cubicBezTo>
                  <a:cubicBezTo>
                    <a:pt x="155" y="20"/>
                    <a:pt x="156" y="20"/>
                    <a:pt x="156" y="20"/>
                  </a:cubicBezTo>
                  <a:cubicBezTo>
                    <a:pt x="155" y="20"/>
                    <a:pt x="155" y="20"/>
                    <a:pt x="155" y="20"/>
                  </a:cubicBezTo>
                  <a:cubicBezTo>
                    <a:pt x="155" y="20"/>
                    <a:pt x="156" y="19"/>
                    <a:pt x="156" y="19"/>
                  </a:cubicBezTo>
                  <a:cubicBezTo>
                    <a:pt x="156" y="19"/>
                    <a:pt x="156" y="20"/>
                    <a:pt x="157" y="20"/>
                  </a:cubicBezTo>
                  <a:cubicBezTo>
                    <a:pt x="156" y="21"/>
                    <a:pt x="156" y="21"/>
                    <a:pt x="156" y="21"/>
                  </a:cubicBezTo>
                  <a:close/>
                  <a:moveTo>
                    <a:pt x="157" y="20"/>
                  </a:moveTo>
                  <a:cubicBezTo>
                    <a:pt x="157" y="19"/>
                    <a:pt x="157" y="19"/>
                    <a:pt x="156" y="19"/>
                  </a:cubicBezTo>
                  <a:cubicBezTo>
                    <a:pt x="157" y="18"/>
                    <a:pt x="157" y="18"/>
                    <a:pt x="158" y="17"/>
                  </a:cubicBezTo>
                  <a:cubicBezTo>
                    <a:pt x="158" y="17"/>
                    <a:pt x="159" y="18"/>
                    <a:pt x="159" y="18"/>
                  </a:cubicBezTo>
                  <a:cubicBezTo>
                    <a:pt x="158" y="19"/>
                    <a:pt x="158" y="19"/>
                    <a:pt x="157" y="20"/>
                  </a:cubicBezTo>
                  <a:cubicBezTo>
                    <a:pt x="157" y="20"/>
                    <a:pt x="157" y="20"/>
                    <a:pt x="157" y="20"/>
                  </a:cubicBezTo>
                  <a:close/>
                  <a:moveTo>
                    <a:pt x="157" y="16"/>
                  </a:moveTo>
                  <a:cubicBezTo>
                    <a:pt x="157" y="15"/>
                    <a:pt x="157" y="15"/>
                    <a:pt x="158" y="15"/>
                  </a:cubicBezTo>
                  <a:cubicBezTo>
                    <a:pt x="157" y="15"/>
                    <a:pt x="157" y="15"/>
                    <a:pt x="157" y="16"/>
                  </a:cubicBezTo>
                  <a:cubicBezTo>
                    <a:pt x="157" y="16"/>
                    <a:pt x="157" y="16"/>
                    <a:pt x="157" y="16"/>
                  </a:cubicBezTo>
                  <a:close/>
                  <a:moveTo>
                    <a:pt x="164" y="15"/>
                  </a:moveTo>
                  <a:cubicBezTo>
                    <a:pt x="163" y="15"/>
                    <a:pt x="162" y="15"/>
                    <a:pt x="161" y="14"/>
                  </a:cubicBezTo>
                  <a:cubicBezTo>
                    <a:pt x="161" y="14"/>
                    <a:pt x="162" y="13"/>
                    <a:pt x="163" y="13"/>
                  </a:cubicBezTo>
                  <a:cubicBezTo>
                    <a:pt x="165" y="14"/>
                    <a:pt x="166" y="15"/>
                    <a:pt x="167" y="17"/>
                  </a:cubicBezTo>
                  <a:cubicBezTo>
                    <a:pt x="166" y="16"/>
                    <a:pt x="165" y="16"/>
                    <a:pt x="164" y="15"/>
                  </a:cubicBezTo>
                  <a:cubicBezTo>
                    <a:pt x="164" y="15"/>
                    <a:pt x="164" y="15"/>
                    <a:pt x="164" y="15"/>
                  </a:cubicBezTo>
                  <a:cubicBezTo>
                    <a:pt x="164" y="15"/>
                    <a:pt x="164" y="15"/>
                    <a:pt x="164" y="15"/>
                  </a:cubicBezTo>
                  <a:close/>
                  <a:moveTo>
                    <a:pt x="164" y="15"/>
                  </a:moveTo>
                  <a:cubicBezTo>
                    <a:pt x="163" y="16"/>
                    <a:pt x="163" y="16"/>
                    <a:pt x="163" y="16"/>
                  </a:cubicBezTo>
                  <a:cubicBezTo>
                    <a:pt x="162" y="16"/>
                    <a:pt x="162" y="15"/>
                    <a:pt x="161" y="15"/>
                  </a:cubicBezTo>
                  <a:cubicBezTo>
                    <a:pt x="161" y="15"/>
                    <a:pt x="161" y="15"/>
                    <a:pt x="162" y="16"/>
                  </a:cubicBezTo>
                  <a:cubicBezTo>
                    <a:pt x="161" y="17"/>
                    <a:pt x="161" y="17"/>
                    <a:pt x="160" y="18"/>
                  </a:cubicBezTo>
                  <a:cubicBezTo>
                    <a:pt x="159" y="17"/>
                    <a:pt x="159" y="17"/>
                    <a:pt x="158" y="16"/>
                  </a:cubicBezTo>
                  <a:cubicBezTo>
                    <a:pt x="159" y="16"/>
                    <a:pt x="160" y="15"/>
                    <a:pt x="161" y="14"/>
                  </a:cubicBezTo>
                  <a:cubicBezTo>
                    <a:pt x="161" y="15"/>
                    <a:pt x="162" y="15"/>
                    <a:pt x="164" y="15"/>
                  </a:cubicBezTo>
                  <a:close/>
                  <a:moveTo>
                    <a:pt x="158" y="24"/>
                  </a:moveTo>
                  <a:cubicBezTo>
                    <a:pt x="158" y="23"/>
                    <a:pt x="158" y="23"/>
                    <a:pt x="158" y="22"/>
                  </a:cubicBezTo>
                  <a:cubicBezTo>
                    <a:pt x="158" y="23"/>
                    <a:pt x="158" y="23"/>
                    <a:pt x="158" y="24"/>
                  </a:cubicBezTo>
                  <a:close/>
                  <a:moveTo>
                    <a:pt x="159" y="22"/>
                  </a:moveTo>
                  <a:cubicBezTo>
                    <a:pt x="159" y="21"/>
                    <a:pt x="158" y="21"/>
                    <a:pt x="158" y="21"/>
                  </a:cubicBezTo>
                  <a:cubicBezTo>
                    <a:pt x="158" y="21"/>
                    <a:pt x="159" y="20"/>
                    <a:pt x="159" y="20"/>
                  </a:cubicBezTo>
                  <a:cubicBezTo>
                    <a:pt x="159" y="20"/>
                    <a:pt x="159" y="21"/>
                    <a:pt x="160" y="21"/>
                  </a:cubicBezTo>
                  <a:cubicBezTo>
                    <a:pt x="159" y="21"/>
                    <a:pt x="159" y="21"/>
                    <a:pt x="159" y="22"/>
                  </a:cubicBezTo>
                  <a:close/>
                  <a:moveTo>
                    <a:pt x="159" y="20"/>
                  </a:moveTo>
                  <a:cubicBezTo>
                    <a:pt x="159" y="20"/>
                    <a:pt x="159" y="19"/>
                    <a:pt x="160" y="19"/>
                  </a:cubicBezTo>
                  <a:cubicBezTo>
                    <a:pt x="160" y="19"/>
                    <a:pt x="160" y="20"/>
                    <a:pt x="160" y="20"/>
                  </a:cubicBezTo>
                  <a:cubicBezTo>
                    <a:pt x="160" y="20"/>
                    <a:pt x="160" y="20"/>
                    <a:pt x="160" y="20"/>
                  </a:cubicBezTo>
                  <a:cubicBezTo>
                    <a:pt x="159" y="20"/>
                    <a:pt x="159" y="20"/>
                    <a:pt x="159" y="20"/>
                  </a:cubicBezTo>
                  <a:close/>
                  <a:moveTo>
                    <a:pt x="161" y="24"/>
                  </a:moveTo>
                  <a:cubicBezTo>
                    <a:pt x="160" y="23"/>
                    <a:pt x="160" y="22"/>
                    <a:pt x="160" y="21"/>
                  </a:cubicBezTo>
                  <a:cubicBezTo>
                    <a:pt x="161" y="21"/>
                    <a:pt x="161" y="22"/>
                    <a:pt x="161" y="22"/>
                  </a:cubicBezTo>
                  <a:cubicBezTo>
                    <a:pt x="161" y="22"/>
                    <a:pt x="162" y="22"/>
                    <a:pt x="162" y="22"/>
                  </a:cubicBezTo>
                  <a:cubicBezTo>
                    <a:pt x="161" y="23"/>
                    <a:pt x="161" y="23"/>
                    <a:pt x="161" y="24"/>
                  </a:cubicBezTo>
                  <a:close/>
                  <a:moveTo>
                    <a:pt x="161" y="21"/>
                  </a:moveTo>
                  <a:cubicBezTo>
                    <a:pt x="161" y="21"/>
                    <a:pt x="161" y="21"/>
                    <a:pt x="161" y="21"/>
                  </a:cubicBezTo>
                  <a:cubicBezTo>
                    <a:pt x="161" y="21"/>
                    <a:pt x="161" y="21"/>
                    <a:pt x="161" y="21"/>
                  </a:cubicBezTo>
                  <a:cubicBezTo>
                    <a:pt x="161" y="21"/>
                    <a:pt x="161" y="21"/>
                    <a:pt x="161" y="21"/>
                  </a:cubicBezTo>
                  <a:close/>
                  <a:moveTo>
                    <a:pt x="161" y="18"/>
                  </a:moveTo>
                  <a:cubicBezTo>
                    <a:pt x="161" y="18"/>
                    <a:pt x="161" y="18"/>
                    <a:pt x="161" y="18"/>
                  </a:cubicBezTo>
                  <a:cubicBezTo>
                    <a:pt x="161" y="18"/>
                    <a:pt x="162" y="18"/>
                    <a:pt x="162" y="19"/>
                  </a:cubicBezTo>
                  <a:cubicBezTo>
                    <a:pt x="162" y="19"/>
                    <a:pt x="162" y="19"/>
                    <a:pt x="162" y="19"/>
                  </a:cubicBezTo>
                  <a:cubicBezTo>
                    <a:pt x="161" y="19"/>
                    <a:pt x="161" y="18"/>
                    <a:pt x="161" y="18"/>
                  </a:cubicBezTo>
                  <a:close/>
                  <a:moveTo>
                    <a:pt x="163" y="21"/>
                  </a:moveTo>
                  <a:cubicBezTo>
                    <a:pt x="163" y="21"/>
                    <a:pt x="163" y="21"/>
                    <a:pt x="163" y="21"/>
                  </a:cubicBezTo>
                  <a:cubicBezTo>
                    <a:pt x="163" y="21"/>
                    <a:pt x="163" y="21"/>
                    <a:pt x="164" y="21"/>
                  </a:cubicBezTo>
                  <a:cubicBezTo>
                    <a:pt x="164" y="21"/>
                    <a:pt x="163" y="21"/>
                    <a:pt x="163" y="21"/>
                  </a:cubicBezTo>
                  <a:close/>
                  <a:moveTo>
                    <a:pt x="163" y="21"/>
                  </a:moveTo>
                  <a:cubicBezTo>
                    <a:pt x="163" y="20"/>
                    <a:pt x="162" y="20"/>
                    <a:pt x="162" y="19"/>
                  </a:cubicBezTo>
                  <a:cubicBezTo>
                    <a:pt x="162" y="19"/>
                    <a:pt x="162" y="19"/>
                    <a:pt x="163" y="19"/>
                  </a:cubicBezTo>
                  <a:cubicBezTo>
                    <a:pt x="163" y="19"/>
                    <a:pt x="164" y="20"/>
                    <a:pt x="164" y="21"/>
                  </a:cubicBezTo>
                  <a:cubicBezTo>
                    <a:pt x="164" y="21"/>
                    <a:pt x="164" y="21"/>
                    <a:pt x="164" y="21"/>
                  </a:cubicBezTo>
                  <a:cubicBezTo>
                    <a:pt x="163" y="21"/>
                    <a:pt x="163" y="21"/>
                    <a:pt x="163" y="21"/>
                  </a:cubicBezTo>
                  <a:close/>
                  <a:moveTo>
                    <a:pt x="164" y="23"/>
                  </a:moveTo>
                  <a:cubicBezTo>
                    <a:pt x="164" y="23"/>
                    <a:pt x="164" y="23"/>
                    <a:pt x="164" y="22"/>
                  </a:cubicBezTo>
                  <a:cubicBezTo>
                    <a:pt x="164" y="22"/>
                    <a:pt x="164" y="22"/>
                    <a:pt x="165" y="22"/>
                  </a:cubicBezTo>
                  <a:cubicBezTo>
                    <a:pt x="165" y="22"/>
                    <a:pt x="164" y="22"/>
                    <a:pt x="164" y="23"/>
                  </a:cubicBezTo>
                  <a:close/>
                  <a:moveTo>
                    <a:pt x="163" y="19"/>
                  </a:moveTo>
                  <a:cubicBezTo>
                    <a:pt x="164" y="18"/>
                    <a:pt x="164" y="18"/>
                    <a:pt x="164" y="18"/>
                  </a:cubicBezTo>
                  <a:cubicBezTo>
                    <a:pt x="164" y="18"/>
                    <a:pt x="163" y="18"/>
                    <a:pt x="163" y="19"/>
                  </a:cubicBezTo>
                  <a:cubicBezTo>
                    <a:pt x="162" y="18"/>
                    <a:pt x="162" y="18"/>
                    <a:pt x="161" y="18"/>
                  </a:cubicBezTo>
                  <a:cubicBezTo>
                    <a:pt x="162" y="17"/>
                    <a:pt x="162" y="17"/>
                    <a:pt x="163" y="16"/>
                  </a:cubicBezTo>
                  <a:cubicBezTo>
                    <a:pt x="164" y="17"/>
                    <a:pt x="165" y="18"/>
                    <a:pt x="166" y="20"/>
                  </a:cubicBezTo>
                  <a:cubicBezTo>
                    <a:pt x="165" y="20"/>
                    <a:pt x="165" y="20"/>
                    <a:pt x="165" y="20"/>
                  </a:cubicBezTo>
                  <a:cubicBezTo>
                    <a:pt x="164" y="20"/>
                    <a:pt x="164" y="19"/>
                    <a:pt x="163" y="19"/>
                  </a:cubicBezTo>
                  <a:close/>
                  <a:moveTo>
                    <a:pt x="167" y="22"/>
                  </a:moveTo>
                  <a:cubicBezTo>
                    <a:pt x="167" y="22"/>
                    <a:pt x="166" y="22"/>
                    <a:pt x="166" y="22"/>
                  </a:cubicBezTo>
                  <a:cubicBezTo>
                    <a:pt x="166" y="22"/>
                    <a:pt x="166" y="21"/>
                    <a:pt x="166" y="21"/>
                  </a:cubicBezTo>
                  <a:cubicBezTo>
                    <a:pt x="166" y="21"/>
                    <a:pt x="166" y="21"/>
                    <a:pt x="166" y="20"/>
                  </a:cubicBezTo>
                  <a:cubicBezTo>
                    <a:pt x="167" y="21"/>
                    <a:pt x="167" y="22"/>
                    <a:pt x="167" y="22"/>
                  </a:cubicBezTo>
                  <a:cubicBezTo>
                    <a:pt x="167" y="22"/>
                    <a:pt x="167" y="22"/>
                    <a:pt x="167" y="22"/>
                  </a:cubicBezTo>
                  <a:close/>
                  <a:moveTo>
                    <a:pt x="163" y="16"/>
                  </a:moveTo>
                  <a:cubicBezTo>
                    <a:pt x="163" y="16"/>
                    <a:pt x="164" y="16"/>
                    <a:pt x="164" y="16"/>
                  </a:cubicBezTo>
                  <a:cubicBezTo>
                    <a:pt x="165" y="16"/>
                    <a:pt x="167" y="17"/>
                    <a:pt x="168" y="18"/>
                  </a:cubicBezTo>
                  <a:cubicBezTo>
                    <a:pt x="168" y="18"/>
                    <a:pt x="168" y="18"/>
                    <a:pt x="169" y="18"/>
                  </a:cubicBezTo>
                  <a:cubicBezTo>
                    <a:pt x="168" y="19"/>
                    <a:pt x="168" y="19"/>
                    <a:pt x="167" y="19"/>
                  </a:cubicBezTo>
                  <a:cubicBezTo>
                    <a:pt x="166" y="18"/>
                    <a:pt x="165" y="17"/>
                    <a:pt x="163" y="16"/>
                  </a:cubicBezTo>
                  <a:close/>
                  <a:moveTo>
                    <a:pt x="168" y="20"/>
                  </a:moveTo>
                  <a:cubicBezTo>
                    <a:pt x="168" y="19"/>
                    <a:pt x="169" y="19"/>
                    <a:pt x="169" y="19"/>
                  </a:cubicBezTo>
                  <a:cubicBezTo>
                    <a:pt x="169" y="19"/>
                    <a:pt x="169" y="20"/>
                    <a:pt x="170" y="20"/>
                  </a:cubicBezTo>
                  <a:cubicBezTo>
                    <a:pt x="169" y="20"/>
                    <a:pt x="169" y="21"/>
                    <a:pt x="169" y="21"/>
                  </a:cubicBezTo>
                  <a:cubicBezTo>
                    <a:pt x="168" y="20"/>
                    <a:pt x="168" y="20"/>
                    <a:pt x="168" y="20"/>
                  </a:cubicBezTo>
                  <a:close/>
                  <a:moveTo>
                    <a:pt x="169" y="22"/>
                  </a:moveTo>
                  <a:cubicBezTo>
                    <a:pt x="170" y="22"/>
                    <a:pt x="170" y="21"/>
                    <a:pt x="170" y="21"/>
                  </a:cubicBezTo>
                  <a:cubicBezTo>
                    <a:pt x="170" y="21"/>
                    <a:pt x="170" y="22"/>
                    <a:pt x="170" y="22"/>
                  </a:cubicBezTo>
                  <a:cubicBezTo>
                    <a:pt x="170" y="22"/>
                    <a:pt x="170" y="22"/>
                    <a:pt x="170" y="22"/>
                  </a:cubicBezTo>
                  <a:cubicBezTo>
                    <a:pt x="169" y="22"/>
                    <a:pt x="169" y="22"/>
                    <a:pt x="169" y="22"/>
                  </a:cubicBezTo>
                  <a:close/>
                  <a:moveTo>
                    <a:pt x="170" y="23"/>
                  </a:moveTo>
                  <a:cubicBezTo>
                    <a:pt x="170" y="22"/>
                    <a:pt x="170" y="22"/>
                    <a:pt x="170" y="22"/>
                  </a:cubicBezTo>
                  <a:cubicBezTo>
                    <a:pt x="170" y="22"/>
                    <a:pt x="170" y="22"/>
                    <a:pt x="170" y="22"/>
                  </a:cubicBezTo>
                  <a:cubicBezTo>
                    <a:pt x="170" y="22"/>
                    <a:pt x="170" y="23"/>
                    <a:pt x="170" y="23"/>
                  </a:cubicBezTo>
                  <a:close/>
                  <a:moveTo>
                    <a:pt x="170" y="22"/>
                  </a:moveTo>
                  <a:cubicBezTo>
                    <a:pt x="170" y="22"/>
                    <a:pt x="170" y="22"/>
                    <a:pt x="170" y="22"/>
                  </a:cubicBezTo>
                  <a:cubicBezTo>
                    <a:pt x="170" y="22"/>
                    <a:pt x="170" y="22"/>
                    <a:pt x="170" y="22"/>
                  </a:cubicBezTo>
                  <a:cubicBezTo>
                    <a:pt x="170" y="22"/>
                    <a:pt x="170" y="22"/>
                    <a:pt x="170" y="22"/>
                  </a:cubicBezTo>
                  <a:cubicBezTo>
                    <a:pt x="170" y="22"/>
                    <a:pt x="170" y="22"/>
                    <a:pt x="170" y="22"/>
                  </a:cubicBezTo>
                  <a:close/>
                  <a:moveTo>
                    <a:pt x="172" y="19"/>
                  </a:moveTo>
                  <a:cubicBezTo>
                    <a:pt x="172" y="19"/>
                    <a:pt x="171" y="18"/>
                    <a:pt x="171" y="18"/>
                  </a:cubicBezTo>
                  <a:cubicBezTo>
                    <a:pt x="171" y="18"/>
                    <a:pt x="171" y="18"/>
                    <a:pt x="171" y="18"/>
                  </a:cubicBezTo>
                  <a:cubicBezTo>
                    <a:pt x="171" y="18"/>
                    <a:pt x="171" y="18"/>
                    <a:pt x="172" y="18"/>
                  </a:cubicBezTo>
                  <a:cubicBezTo>
                    <a:pt x="172" y="18"/>
                    <a:pt x="172" y="18"/>
                    <a:pt x="172" y="19"/>
                  </a:cubicBezTo>
                  <a:close/>
                  <a:moveTo>
                    <a:pt x="165" y="11"/>
                  </a:moveTo>
                  <a:cubicBezTo>
                    <a:pt x="169" y="13"/>
                    <a:pt x="171" y="15"/>
                    <a:pt x="171" y="17"/>
                  </a:cubicBezTo>
                  <a:cubicBezTo>
                    <a:pt x="171" y="17"/>
                    <a:pt x="170" y="17"/>
                    <a:pt x="170" y="17"/>
                  </a:cubicBezTo>
                  <a:cubicBezTo>
                    <a:pt x="171" y="17"/>
                    <a:pt x="171" y="17"/>
                    <a:pt x="171" y="17"/>
                  </a:cubicBezTo>
                  <a:cubicBezTo>
                    <a:pt x="172" y="17"/>
                    <a:pt x="172" y="17"/>
                    <a:pt x="172" y="17"/>
                  </a:cubicBezTo>
                  <a:cubicBezTo>
                    <a:pt x="171" y="17"/>
                    <a:pt x="171" y="18"/>
                    <a:pt x="171" y="18"/>
                  </a:cubicBezTo>
                  <a:cubicBezTo>
                    <a:pt x="169" y="16"/>
                    <a:pt x="167" y="14"/>
                    <a:pt x="164" y="12"/>
                  </a:cubicBezTo>
                  <a:cubicBezTo>
                    <a:pt x="164" y="12"/>
                    <a:pt x="164" y="12"/>
                    <a:pt x="164" y="12"/>
                  </a:cubicBezTo>
                  <a:cubicBezTo>
                    <a:pt x="165" y="12"/>
                    <a:pt x="165" y="12"/>
                    <a:pt x="165" y="11"/>
                  </a:cubicBezTo>
                  <a:close/>
                  <a:moveTo>
                    <a:pt x="164" y="11"/>
                  </a:moveTo>
                  <a:cubicBezTo>
                    <a:pt x="164" y="11"/>
                    <a:pt x="164" y="11"/>
                    <a:pt x="164" y="11"/>
                  </a:cubicBezTo>
                  <a:cubicBezTo>
                    <a:pt x="164" y="11"/>
                    <a:pt x="163" y="12"/>
                    <a:pt x="163" y="12"/>
                  </a:cubicBezTo>
                  <a:cubicBezTo>
                    <a:pt x="163" y="12"/>
                    <a:pt x="162" y="12"/>
                    <a:pt x="162" y="11"/>
                  </a:cubicBezTo>
                  <a:cubicBezTo>
                    <a:pt x="163" y="11"/>
                    <a:pt x="163" y="11"/>
                    <a:pt x="164" y="11"/>
                  </a:cubicBezTo>
                  <a:close/>
                  <a:moveTo>
                    <a:pt x="161" y="12"/>
                  </a:moveTo>
                  <a:cubicBezTo>
                    <a:pt x="162" y="12"/>
                    <a:pt x="162" y="12"/>
                    <a:pt x="162" y="12"/>
                  </a:cubicBezTo>
                  <a:cubicBezTo>
                    <a:pt x="161" y="13"/>
                    <a:pt x="161" y="13"/>
                    <a:pt x="160" y="14"/>
                  </a:cubicBezTo>
                  <a:cubicBezTo>
                    <a:pt x="159" y="14"/>
                    <a:pt x="158" y="15"/>
                    <a:pt x="156" y="15"/>
                  </a:cubicBezTo>
                  <a:cubicBezTo>
                    <a:pt x="156" y="15"/>
                    <a:pt x="156" y="15"/>
                    <a:pt x="156" y="15"/>
                  </a:cubicBezTo>
                  <a:cubicBezTo>
                    <a:pt x="156" y="15"/>
                    <a:pt x="156" y="15"/>
                    <a:pt x="155" y="15"/>
                  </a:cubicBezTo>
                  <a:cubicBezTo>
                    <a:pt x="157" y="13"/>
                    <a:pt x="159" y="12"/>
                    <a:pt x="161" y="12"/>
                  </a:cubicBezTo>
                  <a:close/>
                  <a:moveTo>
                    <a:pt x="155" y="15"/>
                  </a:moveTo>
                  <a:cubicBezTo>
                    <a:pt x="155" y="15"/>
                    <a:pt x="155" y="15"/>
                    <a:pt x="155" y="15"/>
                  </a:cubicBezTo>
                  <a:cubicBezTo>
                    <a:pt x="155" y="15"/>
                    <a:pt x="155" y="15"/>
                    <a:pt x="154" y="15"/>
                  </a:cubicBezTo>
                  <a:cubicBezTo>
                    <a:pt x="155" y="15"/>
                    <a:pt x="155" y="15"/>
                    <a:pt x="155" y="15"/>
                  </a:cubicBezTo>
                  <a:close/>
                  <a:moveTo>
                    <a:pt x="154" y="16"/>
                  </a:moveTo>
                  <a:cubicBezTo>
                    <a:pt x="155" y="16"/>
                    <a:pt x="155" y="15"/>
                    <a:pt x="155" y="15"/>
                  </a:cubicBezTo>
                  <a:cubicBezTo>
                    <a:pt x="156" y="15"/>
                    <a:pt x="156" y="16"/>
                    <a:pt x="156" y="16"/>
                  </a:cubicBezTo>
                  <a:cubicBezTo>
                    <a:pt x="155" y="16"/>
                    <a:pt x="154" y="16"/>
                    <a:pt x="154" y="17"/>
                  </a:cubicBezTo>
                  <a:cubicBezTo>
                    <a:pt x="154" y="17"/>
                    <a:pt x="154" y="17"/>
                    <a:pt x="153" y="17"/>
                  </a:cubicBezTo>
                  <a:cubicBezTo>
                    <a:pt x="154" y="16"/>
                    <a:pt x="154" y="16"/>
                    <a:pt x="154" y="16"/>
                  </a:cubicBezTo>
                  <a:close/>
                  <a:moveTo>
                    <a:pt x="153" y="17"/>
                  </a:moveTo>
                  <a:cubicBezTo>
                    <a:pt x="153" y="17"/>
                    <a:pt x="154" y="17"/>
                    <a:pt x="154" y="17"/>
                  </a:cubicBezTo>
                  <a:cubicBezTo>
                    <a:pt x="153" y="17"/>
                    <a:pt x="153" y="17"/>
                    <a:pt x="153" y="17"/>
                  </a:cubicBezTo>
                  <a:cubicBezTo>
                    <a:pt x="153" y="17"/>
                    <a:pt x="153" y="17"/>
                    <a:pt x="153" y="17"/>
                  </a:cubicBezTo>
                  <a:close/>
                  <a:moveTo>
                    <a:pt x="152" y="19"/>
                  </a:moveTo>
                  <a:cubicBezTo>
                    <a:pt x="153" y="18"/>
                    <a:pt x="153" y="18"/>
                    <a:pt x="154" y="17"/>
                  </a:cubicBezTo>
                  <a:cubicBezTo>
                    <a:pt x="154" y="17"/>
                    <a:pt x="155" y="17"/>
                    <a:pt x="155" y="18"/>
                  </a:cubicBezTo>
                  <a:cubicBezTo>
                    <a:pt x="154" y="19"/>
                    <a:pt x="153" y="20"/>
                    <a:pt x="152" y="20"/>
                  </a:cubicBezTo>
                  <a:cubicBezTo>
                    <a:pt x="152" y="20"/>
                    <a:pt x="152" y="20"/>
                    <a:pt x="152" y="20"/>
                  </a:cubicBezTo>
                  <a:cubicBezTo>
                    <a:pt x="152" y="19"/>
                    <a:pt x="152" y="19"/>
                    <a:pt x="152" y="19"/>
                  </a:cubicBezTo>
                  <a:close/>
                  <a:moveTo>
                    <a:pt x="152" y="21"/>
                  </a:moveTo>
                  <a:cubicBezTo>
                    <a:pt x="152" y="22"/>
                    <a:pt x="151" y="22"/>
                    <a:pt x="151" y="22"/>
                  </a:cubicBezTo>
                  <a:cubicBezTo>
                    <a:pt x="151" y="22"/>
                    <a:pt x="151" y="21"/>
                    <a:pt x="151" y="21"/>
                  </a:cubicBezTo>
                  <a:cubicBezTo>
                    <a:pt x="152" y="21"/>
                    <a:pt x="152" y="21"/>
                    <a:pt x="152" y="21"/>
                  </a:cubicBezTo>
                  <a:close/>
                  <a:moveTo>
                    <a:pt x="151" y="17"/>
                  </a:moveTo>
                  <a:cubicBezTo>
                    <a:pt x="151" y="17"/>
                    <a:pt x="150" y="18"/>
                    <a:pt x="150" y="19"/>
                  </a:cubicBezTo>
                  <a:cubicBezTo>
                    <a:pt x="149" y="18"/>
                    <a:pt x="149" y="18"/>
                    <a:pt x="149" y="18"/>
                  </a:cubicBezTo>
                  <a:cubicBezTo>
                    <a:pt x="149" y="18"/>
                    <a:pt x="149" y="18"/>
                    <a:pt x="149" y="18"/>
                  </a:cubicBezTo>
                  <a:cubicBezTo>
                    <a:pt x="150" y="17"/>
                    <a:pt x="150" y="17"/>
                    <a:pt x="151" y="17"/>
                  </a:cubicBezTo>
                  <a:close/>
                  <a:moveTo>
                    <a:pt x="134" y="22"/>
                  </a:moveTo>
                  <a:cubicBezTo>
                    <a:pt x="134" y="22"/>
                    <a:pt x="134" y="22"/>
                    <a:pt x="134" y="21"/>
                  </a:cubicBezTo>
                  <a:cubicBezTo>
                    <a:pt x="134" y="21"/>
                    <a:pt x="134" y="21"/>
                    <a:pt x="134" y="20"/>
                  </a:cubicBezTo>
                  <a:cubicBezTo>
                    <a:pt x="135" y="21"/>
                    <a:pt x="135" y="21"/>
                    <a:pt x="135" y="21"/>
                  </a:cubicBezTo>
                  <a:cubicBezTo>
                    <a:pt x="135" y="22"/>
                    <a:pt x="135" y="22"/>
                    <a:pt x="134" y="22"/>
                  </a:cubicBezTo>
                  <a:close/>
                  <a:moveTo>
                    <a:pt x="136" y="20"/>
                  </a:moveTo>
                  <a:cubicBezTo>
                    <a:pt x="136" y="20"/>
                    <a:pt x="136" y="20"/>
                    <a:pt x="135" y="20"/>
                  </a:cubicBezTo>
                  <a:cubicBezTo>
                    <a:pt x="135" y="20"/>
                    <a:pt x="135" y="20"/>
                    <a:pt x="135" y="19"/>
                  </a:cubicBezTo>
                  <a:cubicBezTo>
                    <a:pt x="135" y="19"/>
                    <a:pt x="135" y="19"/>
                    <a:pt x="135" y="19"/>
                  </a:cubicBezTo>
                  <a:cubicBezTo>
                    <a:pt x="136" y="19"/>
                    <a:pt x="136" y="19"/>
                    <a:pt x="136" y="20"/>
                  </a:cubicBezTo>
                  <a:cubicBezTo>
                    <a:pt x="136" y="20"/>
                    <a:pt x="136" y="20"/>
                    <a:pt x="136" y="20"/>
                  </a:cubicBezTo>
                  <a:close/>
                  <a:moveTo>
                    <a:pt x="141" y="17"/>
                  </a:moveTo>
                  <a:cubicBezTo>
                    <a:pt x="141" y="17"/>
                    <a:pt x="140" y="17"/>
                    <a:pt x="140" y="17"/>
                  </a:cubicBezTo>
                  <a:cubicBezTo>
                    <a:pt x="140" y="16"/>
                    <a:pt x="139" y="16"/>
                    <a:pt x="138" y="15"/>
                  </a:cubicBezTo>
                  <a:cubicBezTo>
                    <a:pt x="139" y="15"/>
                    <a:pt x="139" y="15"/>
                    <a:pt x="139" y="15"/>
                  </a:cubicBezTo>
                  <a:cubicBezTo>
                    <a:pt x="139" y="16"/>
                    <a:pt x="140" y="16"/>
                    <a:pt x="141" y="17"/>
                  </a:cubicBezTo>
                  <a:close/>
                  <a:moveTo>
                    <a:pt x="139" y="15"/>
                  </a:moveTo>
                  <a:cubicBezTo>
                    <a:pt x="139" y="15"/>
                    <a:pt x="140" y="15"/>
                    <a:pt x="140" y="14"/>
                  </a:cubicBezTo>
                  <a:cubicBezTo>
                    <a:pt x="141" y="15"/>
                    <a:pt x="141" y="16"/>
                    <a:pt x="142" y="16"/>
                  </a:cubicBezTo>
                  <a:cubicBezTo>
                    <a:pt x="141" y="16"/>
                    <a:pt x="141" y="16"/>
                    <a:pt x="141" y="16"/>
                  </a:cubicBezTo>
                  <a:cubicBezTo>
                    <a:pt x="140" y="16"/>
                    <a:pt x="140" y="16"/>
                    <a:pt x="139" y="15"/>
                  </a:cubicBezTo>
                  <a:close/>
                  <a:moveTo>
                    <a:pt x="139" y="18"/>
                  </a:moveTo>
                  <a:cubicBezTo>
                    <a:pt x="138" y="18"/>
                    <a:pt x="138" y="19"/>
                    <a:pt x="137" y="19"/>
                  </a:cubicBezTo>
                  <a:cubicBezTo>
                    <a:pt x="137" y="19"/>
                    <a:pt x="137" y="18"/>
                    <a:pt x="136" y="18"/>
                  </a:cubicBezTo>
                  <a:cubicBezTo>
                    <a:pt x="137" y="17"/>
                    <a:pt x="137" y="17"/>
                    <a:pt x="137" y="16"/>
                  </a:cubicBezTo>
                  <a:cubicBezTo>
                    <a:pt x="138" y="17"/>
                    <a:pt x="138" y="17"/>
                    <a:pt x="139" y="18"/>
                  </a:cubicBezTo>
                  <a:close/>
                  <a:moveTo>
                    <a:pt x="137" y="22"/>
                  </a:moveTo>
                  <a:cubicBezTo>
                    <a:pt x="137" y="22"/>
                    <a:pt x="137" y="22"/>
                    <a:pt x="137" y="21"/>
                  </a:cubicBezTo>
                  <a:cubicBezTo>
                    <a:pt x="137" y="21"/>
                    <a:pt x="137" y="21"/>
                    <a:pt x="137" y="21"/>
                  </a:cubicBezTo>
                  <a:cubicBezTo>
                    <a:pt x="137" y="22"/>
                    <a:pt x="137" y="22"/>
                    <a:pt x="137" y="22"/>
                  </a:cubicBezTo>
                  <a:cubicBezTo>
                    <a:pt x="137" y="22"/>
                    <a:pt x="137" y="22"/>
                    <a:pt x="137" y="22"/>
                  </a:cubicBezTo>
                  <a:cubicBezTo>
                    <a:pt x="137" y="22"/>
                    <a:pt x="137" y="22"/>
                    <a:pt x="137" y="22"/>
                  </a:cubicBezTo>
                  <a:close/>
                  <a:moveTo>
                    <a:pt x="137" y="23"/>
                  </a:moveTo>
                  <a:cubicBezTo>
                    <a:pt x="137" y="22"/>
                    <a:pt x="137" y="22"/>
                    <a:pt x="137" y="22"/>
                  </a:cubicBezTo>
                  <a:cubicBezTo>
                    <a:pt x="137" y="22"/>
                    <a:pt x="137" y="22"/>
                    <a:pt x="137" y="22"/>
                  </a:cubicBezTo>
                  <a:cubicBezTo>
                    <a:pt x="137" y="22"/>
                    <a:pt x="137" y="22"/>
                    <a:pt x="137" y="22"/>
                  </a:cubicBezTo>
                  <a:cubicBezTo>
                    <a:pt x="137" y="22"/>
                    <a:pt x="137" y="22"/>
                    <a:pt x="137" y="23"/>
                  </a:cubicBezTo>
                  <a:close/>
                  <a:moveTo>
                    <a:pt x="138" y="20"/>
                  </a:moveTo>
                  <a:cubicBezTo>
                    <a:pt x="139" y="19"/>
                    <a:pt x="139" y="19"/>
                    <a:pt x="139" y="19"/>
                  </a:cubicBezTo>
                  <a:cubicBezTo>
                    <a:pt x="140" y="19"/>
                    <a:pt x="140" y="19"/>
                    <a:pt x="140" y="20"/>
                  </a:cubicBezTo>
                  <a:cubicBezTo>
                    <a:pt x="140" y="20"/>
                    <a:pt x="139" y="20"/>
                    <a:pt x="139" y="21"/>
                  </a:cubicBezTo>
                  <a:cubicBezTo>
                    <a:pt x="139" y="20"/>
                    <a:pt x="139" y="20"/>
                    <a:pt x="138" y="20"/>
                  </a:cubicBezTo>
                  <a:close/>
                  <a:moveTo>
                    <a:pt x="141" y="23"/>
                  </a:moveTo>
                  <a:cubicBezTo>
                    <a:pt x="141" y="23"/>
                    <a:pt x="141" y="23"/>
                    <a:pt x="140" y="23"/>
                  </a:cubicBezTo>
                  <a:cubicBezTo>
                    <a:pt x="140" y="22"/>
                    <a:pt x="140" y="22"/>
                    <a:pt x="140" y="21"/>
                  </a:cubicBezTo>
                  <a:cubicBezTo>
                    <a:pt x="140" y="21"/>
                    <a:pt x="140" y="21"/>
                    <a:pt x="140" y="20"/>
                  </a:cubicBezTo>
                  <a:cubicBezTo>
                    <a:pt x="141" y="21"/>
                    <a:pt x="141" y="22"/>
                    <a:pt x="141" y="22"/>
                  </a:cubicBezTo>
                  <a:cubicBezTo>
                    <a:pt x="141" y="23"/>
                    <a:pt x="141" y="23"/>
                    <a:pt x="141" y="23"/>
                  </a:cubicBezTo>
                  <a:close/>
                  <a:moveTo>
                    <a:pt x="141" y="17"/>
                  </a:moveTo>
                  <a:cubicBezTo>
                    <a:pt x="141" y="17"/>
                    <a:pt x="141" y="17"/>
                    <a:pt x="141" y="17"/>
                  </a:cubicBezTo>
                  <a:cubicBezTo>
                    <a:pt x="142" y="17"/>
                    <a:pt x="142" y="17"/>
                    <a:pt x="142" y="17"/>
                  </a:cubicBezTo>
                  <a:cubicBezTo>
                    <a:pt x="142" y="18"/>
                    <a:pt x="142" y="18"/>
                    <a:pt x="142" y="18"/>
                  </a:cubicBezTo>
                  <a:cubicBezTo>
                    <a:pt x="142" y="19"/>
                    <a:pt x="142" y="19"/>
                    <a:pt x="142" y="19"/>
                  </a:cubicBezTo>
                  <a:cubicBezTo>
                    <a:pt x="142" y="18"/>
                    <a:pt x="141" y="18"/>
                    <a:pt x="141" y="17"/>
                  </a:cubicBezTo>
                  <a:close/>
                  <a:moveTo>
                    <a:pt x="142" y="19"/>
                  </a:moveTo>
                  <a:cubicBezTo>
                    <a:pt x="142" y="19"/>
                    <a:pt x="142" y="19"/>
                    <a:pt x="142" y="19"/>
                  </a:cubicBezTo>
                  <a:cubicBezTo>
                    <a:pt x="143" y="19"/>
                    <a:pt x="143" y="19"/>
                    <a:pt x="143" y="20"/>
                  </a:cubicBezTo>
                  <a:cubicBezTo>
                    <a:pt x="142" y="19"/>
                    <a:pt x="142" y="19"/>
                    <a:pt x="142" y="19"/>
                  </a:cubicBezTo>
                  <a:close/>
                  <a:moveTo>
                    <a:pt x="145" y="19"/>
                  </a:moveTo>
                  <a:cubicBezTo>
                    <a:pt x="145" y="19"/>
                    <a:pt x="145" y="19"/>
                    <a:pt x="145" y="19"/>
                  </a:cubicBezTo>
                  <a:cubicBezTo>
                    <a:pt x="145" y="19"/>
                    <a:pt x="145" y="19"/>
                    <a:pt x="145" y="19"/>
                  </a:cubicBezTo>
                  <a:cubicBezTo>
                    <a:pt x="145" y="19"/>
                    <a:pt x="145" y="19"/>
                    <a:pt x="145" y="19"/>
                  </a:cubicBezTo>
                  <a:close/>
                  <a:moveTo>
                    <a:pt x="145" y="21"/>
                  </a:moveTo>
                  <a:cubicBezTo>
                    <a:pt x="145" y="21"/>
                    <a:pt x="145" y="21"/>
                    <a:pt x="145" y="20"/>
                  </a:cubicBezTo>
                  <a:cubicBezTo>
                    <a:pt x="145" y="20"/>
                    <a:pt x="146" y="20"/>
                    <a:pt x="146" y="20"/>
                  </a:cubicBezTo>
                  <a:cubicBezTo>
                    <a:pt x="146" y="20"/>
                    <a:pt x="146" y="20"/>
                    <a:pt x="146" y="20"/>
                  </a:cubicBezTo>
                  <a:cubicBezTo>
                    <a:pt x="146" y="21"/>
                    <a:pt x="145" y="21"/>
                    <a:pt x="145" y="21"/>
                  </a:cubicBezTo>
                  <a:close/>
                  <a:moveTo>
                    <a:pt x="144" y="12"/>
                  </a:moveTo>
                  <a:cubicBezTo>
                    <a:pt x="146" y="14"/>
                    <a:pt x="147" y="16"/>
                    <a:pt x="147" y="17"/>
                  </a:cubicBezTo>
                  <a:cubicBezTo>
                    <a:pt x="145" y="17"/>
                    <a:pt x="144" y="17"/>
                    <a:pt x="144" y="17"/>
                  </a:cubicBezTo>
                  <a:cubicBezTo>
                    <a:pt x="145" y="17"/>
                    <a:pt x="146" y="17"/>
                    <a:pt x="147" y="18"/>
                  </a:cubicBezTo>
                  <a:cubicBezTo>
                    <a:pt x="147" y="18"/>
                    <a:pt x="147" y="18"/>
                    <a:pt x="147" y="18"/>
                  </a:cubicBezTo>
                  <a:cubicBezTo>
                    <a:pt x="146" y="18"/>
                    <a:pt x="146" y="19"/>
                    <a:pt x="146" y="19"/>
                  </a:cubicBezTo>
                  <a:cubicBezTo>
                    <a:pt x="145" y="18"/>
                    <a:pt x="145" y="18"/>
                    <a:pt x="144" y="18"/>
                  </a:cubicBezTo>
                  <a:cubicBezTo>
                    <a:pt x="144" y="17"/>
                    <a:pt x="143" y="16"/>
                    <a:pt x="143" y="16"/>
                  </a:cubicBezTo>
                  <a:cubicBezTo>
                    <a:pt x="143" y="16"/>
                    <a:pt x="144" y="15"/>
                    <a:pt x="144" y="15"/>
                  </a:cubicBezTo>
                  <a:cubicBezTo>
                    <a:pt x="143" y="15"/>
                    <a:pt x="143" y="16"/>
                    <a:pt x="143" y="16"/>
                  </a:cubicBezTo>
                  <a:cubicBezTo>
                    <a:pt x="142" y="15"/>
                    <a:pt x="141" y="14"/>
                    <a:pt x="141" y="14"/>
                  </a:cubicBezTo>
                  <a:cubicBezTo>
                    <a:pt x="142" y="13"/>
                    <a:pt x="143" y="12"/>
                    <a:pt x="144" y="12"/>
                  </a:cubicBezTo>
                  <a:close/>
                  <a:moveTo>
                    <a:pt x="143" y="11"/>
                  </a:moveTo>
                  <a:cubicBezTo>
                    <a:pt x="143" y="11"/>
                    <a:pt x="143" y="11"/>
                    <a:pt x="143" y="11"/>
                  </a:cubicBezTo>
                  <a:cubicBezTo>
                    <a:pt x="142" y="12"/>
                    <a:pt x="141" y="13"/>
                    <a:pt x="140" y="13"/>
                  </a:cubicBezTo>
                  <a:cubicBezTo>
                    <a:pt x="139" y="13"/>
                    <a:pt x="139" y="13"/>
                    <a:pt x="138" y="13"/>
                  </a:cubicBezTo>
                  <a:cubicBezTo>
                    <a:pt x="140" y="12"/>
                    <a:pt x="142" y="11"/>
                    <a:pt x="143" y="11"/>
                  </a:cubicBezTo>
                  <a:close/>
                  <a:moveTo>
                    <a:pt x="138" y="13"/>
                  </a:moveTo>
                  <a:cubicBezTo>
                    <a:pt x="138" y="13"/>
                    <a:pt x="139" y="13"/>
                    <a:pt x="139" y="14"/>
                  </a:cubicBezTo>
                  <a:cubicBezTo>
                    <a:pt x="139" y="14"/>
                    <a:pt x="138" y="14"/>
                    <a:pt x="138" y="15"/>
                  </a:cubicBezTo>
                  <a:cubicBezTo>
                    <a:pt x="137" y="14"/>
                    <a:pt x="137" y="14"/>
                    <a:pt x="136" y="14"/>
                  </a:cubicBezTo>
                  <a:cubicBezTo>
                    <a:pt x="137" y="13"/>
                    <a:pt x="137" y="13"/>
                    <a:pt x="138" y="13"/>
                  </a:cubicBezTo>
                  <a:close/>
                  <a:moveTo>
                    <a:pt x="135" y="14"/>
                  </a:moveTo>
                  <a:cubicBezTo>
                    <a:pt x="136" y="15"/>
                    <a:pt x="136" y="15"/>
                    <a:pt x="137" y="16"/>
                  </a:cubicBezTo>
                  <a:cubicBezTo>
                    <a:pt x="136" y="16"/>
                    <a:pt x="135" y="16"/>
                    <a:pt x="135" y="17"/>
                  </a:cubicBezTo>
                  <a:cubicBezTo>
                    <a:pt x="134" y="17"/>
                    <a:pt x="134" y="16"/>
                    <a:pt x="133" y="16"/>
                  </a:cubicBezTo>
                  <a:cubicBezTo>
                    <a:pt x="134" y="15"/>
                    <a:pt x="134" y="15"/>
                    <a:pt x="135" y="14"/>
                  </a:cubicBezTo>
                  <a:close/>
                  <a:moveTo>
                    <a:pt x="133" y="16"/>
                  </a:moveTo>
                  <a:cubicBezTo>
                    <a:pt x="133" y="17"/>
                    <a:pt x="134" y="17"/>
                    <a:pt x="134" y="17"/>
                  </a:cubicBezTo>
                  <a:cubicBezTo>
                    <a:pt x="134" y="18"/>
                    <a:pt x="134" y="18"/>
                    <a:pt x="133" y="18"/>
                  </a:cubicBezTo>
                  <a:cubicBezTo>
                    <a:pt x="133" y="18"/>
                    <a:pt x="133" y="17"/>
                    <a:pt x="132" y="17"/>
                  </a:cubicBezTo>
                  <a:cubicBezTo>
                    <a:pt x="132" y="17"/>
                    <a:pt x="133" y="17"/>
                    <a:pt x="133" y="16"/>
                  </a:cubicBezTo>
                  <a:close/>
                  <a:moveTo>
                    <a:pt x="132" y="17"/>
                  </a:moveTo>
                  <a:cubicBezTo>
                    <a:pt x="132" y="18"/>
                    <a:pt x="133" y="18"/>
                    <a:pt x="133" y="18"/>
                  </a:cubicBezTo>
                  <a:cubicBezTo>
                    <a:pt x="133" y="19"/>
                    <a:pt x="133" y="19"/>
                    <a:pt x="133" y="19"/>
                  </a:cubicBezTo>
                  <a:cubicBezTo>
                    <a:pt x="133" y="19"/>
                    <a:pt x="133" y="19"/>
                    <a:pt x="133" y="19"/>
                  </a:cubicBezTo>
                  <a:cubicBezTo>
                    <a:pt x="132" y="18"/>
                    <a:pt x="132" y="18"/>
                    <a:pt x="132" y="18"/>
                  </a:cubicBezTo>
                  <a:cubicBezTo>
                    <a:pt x="132" y="18"/>
                    <a:pt x="132" y="18"/>
                    <a:pt x="132" y="17"/>
                  </a:cubicBezTo>
                  <a:close/>
                  <a:moveTo>
                    <a:pt x="132" y="18"/>
                  </a:moveTo>
                  <a:cubicBezTo>
                    <a:pt x="132" y="18"/>
                    <a:pt x="132" y="18"/>
                    <a:pt x="132" y="18"/>
                  </a:cubicBezTo>
                  <a:cubicBezTo>
                    <a:pt x="132" y="18"/>
                    <a:pt x="132" y="18"/>
                    <a:pt x="132" y="18"/>
                  </a:cubicBezTo>
                  <a:cubicBezTo>
                    <a:pt x="132" y="18"/>
                    <a:pt x="132" y="18"/>
                    <a:pt x="132" y="18"/>
                  </a:cubicBezTo>
                  <a:cubicBezTo>
                    <a:pt x="132" y="19"/>
                    <a:pt x="133" y="19"/>
                    <a:pt x="133" y="19"/>
                  </a:cubicBezTo>
                  <a:cubicBezTo>
                    <a:pt x="133" y="19"/>
                    <a:pt x="132" y="19"/>
                    <a:pt x="132" y="19"/>
                  </a:cubicBezTo>
                  <a:cubicBezTo>
                    <a:pt x="132" y="19"/>
                    <a:pt x="132" y="19"/>
                    <a:pt x="131" y="19"/>
                  </a:cubicBezTo>
                  <a:cubicBezTo>
                    <a:pt x="131" y="18"/>
                    <a:pt x="131" y="18"/>
                    <a:pt x="132" y="18"/>
                  </a:cubicBezTo>
                  <a:close/>
                  <a:moveTo>
                    <a:pt x="131" y="20"/>
                  </a:moveTo>
                  <a:cubicBezTo>
                    <a:pt x="131" y="20"/>
                    <a:pt x="131" y="20"/>
                    <a:pt x="131" y="21"/>
                  </a:cubicBezTo>
                  <a:cubicBezTo>
                    <a:pt x="131" y="21"/>
                    <a:pt x="131" y="21"/>
                    <a:pt x="131" y="21"/>
                  </a:cubicBezTo>
                  <a:cubicBezTo>
                    <a:pt x="131" y="21"/>
                    <a:pt x="131" y="21"/>
                    <a:pt x="131" y="20"/>
                  </a:cubicBezTo>
                  <a:cubicBezTo>
                    <a:pt x="131" y="20"/>
                    <a:pt x="131" y="20"/>
                    <a:pt x="131" y="20"/>
                  </a:cubicBezTo>
                  <a:close/>
                  <a:moveTo>
                    <a:pt x="130" y="21"/>
                  </a:moveTo>
                  <a:cubicBezTo>
                    <a:pt x="131" y="21"/>
                    <a:pt x="131" y="21"/>
                    <a:pt x="131" y="21"/>
                  </a:cubicBezTo>
                  <a:cubicBezTo>
                    <a:pt x="131" y="21"/>
                    <a:pt x="131" y="22"/>
                    <a:pt x="131" y="22"/>
                  </a:cubicBezTo>
                  <a:cubicBezTo>
                    <a:pt x="131" y="22"/>
                    <a:pt x="130" y="22"/>
                    <a:pt x="130" y="21"/>
                  </a:cubicBezTo>
                  <a:cubicBezTo>
                    <a:pt x="130" y="21"/>
                    <a:pt x="130" y="21"/>
                    <a:pt x="130" y="21"/>
                  </a:cubicBezTo>
                  <a:close/>
                  <a:moveTo>
                    <a:pt x="128" y="20"/>
                  </a:moveTo>
                  <a:cubicBezTo>
                    <a:pt x="128" y="20"/>
                    <a:pt x="128" y="20"/>
                    <a:pt x="128" y="20"/>
                  </a:cubicBezTo>
                  <a:cubicBezTo>
                    <a:pt x="128" y="20"/>
                    <a:pt x="128" y="20"/>
                    <a:pt x="128" y="20"/>
                  </a:cubicBezTo>
                  <a:cubicBezTo>
                    <a:pt x="128" y="20"/>
                    <a:pt x="128" y="20"/>
                    <a:pt x="128" y="20"/>
                  </a:cubicBezTo>
                  <a:cubicBezTo>
                    <a:pt x="128" y="20"/>
                    <a:pt x="128" y="20"/>
                    <a:pt x="128" y="20"/>
                  </a:cubicBezTo>
                  <a:cubicBezTo>
                    <a:pt x="128" y="20"/>
                    <a:pt x="128" y="20"/>
                    <a:pt x="128" y="20"/>
                  </a:cubicBezTo>
                  <a:close/>
                  <a:moveTo>
                    <a:pt x="129" y="20"/>
                  </a:moveTo>
                  <a:cubicBezTo>
                    <a:pt x="128" y="20"/>
                    <a:pt x="128" y="20"/>
                    <a:pt x="128" y="19"/>
                  </a:cubicBezTo>
                  <a:cubicBezTo>
                    <a:pt x="128" y="19"/>
                    <a:pt x="129" y="19"/>
                    <a:pt x="129" y="19"/>
                  </a:cubicBezTo>
                  <a:cubicBezTo>
                    <a:pt x="129" y="19"/>
                    <a:pt x="129" y="19"/>
                    <a:pt x="129" y="20"/>
                  </a:cubicBezTo>
                  <a:close/>
                  <a:moveTo>
                    <a:pt x="127" y="17"/>
                  </a:moveTo>
                  <a:cubicBezTo>
                    <a:pt x="128" y="17"/>
                    <a:pt x="129" y="18"/>
                    <a:pt x="129" y="18"/>
                  </a:cubicBezTo>
                  <a:cubicBezTo>
                    <a:pt x="129" y="19"/>
                    <a:pt x="129" y="19"/>
                    <a:pt x="129" y="19"/>
                  </a:cubicBezTo>
                  <a:cubicBezTo>
                    <a:pt x="128" y="19"/>
                    <a:pt x="128" y="19"/>
                    <a:pt x="128" y="19"/>
                  </a:cubicBezTo>
                  <a:cubicBezTo>
                    <a:pt x="128" y="19"/>
                    <a:pt x="128" y="19"/>
                    <a:pt x="128" y="19"/>
                  </a:cubicBezTo>
                  <a:cubicBezTo>
                    <a:pt x="128" y="18"/>
                    <a:pt x="128" y="18"/>
                    <a:pt x="127" y="17"/>
                  </a:cubicBezTo>
                  <a:cubicBezTo>
                    <a:pt x="127" y="17"/>
                    <a:pt x="127" y="17"/>
                    <a:pt x="127" y="17"/>
                  </a:cubicBezTo>
                  <a:close/>
                  <a:moveTo>
                    <a:pt x="126" y="18"/>
                  </a:moveTo>
                  <a:cubicBezTo>
                    <a:pt x="126" y="18"/>
                    <a:pt x="126" y="18"/>
                    <a:pt x="126" y="19"/>
                  </a:cubicBezTo>
                  <a:cubicBezTo>
                    <a:pt x="125" y="19"/>
                    <a:pt x="125" y="18"/>
                    <a:pt x="125" y="18"/>
                  </a:cubicBezTo>
                  <a:cubicBezTo>
                    <a:pt x="125" y="18"/>
                    <a:pt x="125" y="18"/>
                    <a:pt x="126" y="18"/>
                  </a:cubicBezTo>
                  <a:close/>
                  <a:moveTo>
                    <a:pt x="124" y="19"/>
                  </a:moveTo>
                  <a:cubicBezTo>
                    <a:pt x="125" y="19"/>
                    <a:pt x="125" y="19"/>
                    <a:pt x="126" y="19"/>
                  </a:cubicBezTo>
                  <a:cubicBezTo>
                    <a:pt x="125" y="20"/>
                    <a:pt x="125" y="20"/>
                    <a:pt x="125" y="21"/>
                  </a:cubicBezTo>
                  <a:cubicBezTo>
                    <a:pt x="125" y="21"/>
                    <a:pt x="125" y="21"/>
                    <a:pt x="124" y="21"/>
                  </a:cubicBezTo>
                  <a:cubicBezTo>
                    <a:pt x="124" y="21"/>
                    <a:pt x="124" y="21"/>
                    <a:pt x="124" y="21"/>
                  </a:cubicBezTo>
                  <a:cubicBezTo>
                    <a:pt x="124" y="20"/>
                    <a:pt x="124" y="20"/>
                    <a:pt x="124" y="19"/>
                  </a:cubicBezTo>
                  <a:cubicBezTo>
                    <a:pt x="124" y="19"/>
                    <a:pt x="124" y="19"/>
                    <a:pt x="124" y="19"/>
                  </a:cubicBezTo>
                  <a:close/>
                  <a:moveTo>
                    <a:pt x="104" y="24"/>
                  </a:moveTo>
                  <a:cubicBezTo>
                    <a:pt x="104" y="24"/>
                    <a:pt x="104" y="23"/>
                    <a:pt x="104" y="23"/>
                  </a:cubicBezTo>
                  <a:cubicBezTo>
                    <a:pt x="104" y="23"/>
                    <a:pt x="104" y="22"/>
                    <a:pt x="104" y="22"/>
                  </a:cubicBezTo>
                  <a:cubicBezTo>
                    <a:pt x="105" y="22"/>
                    <a:pt x="105" y="22"/>
                    <a:pt x="105" y="22"/>
                  </a:cubicBezTo>
                  <a:cubicBezTo>
                    <a:pt x="105" y="23"/>
                    <a:pt x="104" y="23"/>
                    <a:pt x="104" y="24"/>
                  </a:cubicBezTo>
                  <a:close/>
                  <a:moveTo>
                    <a:pt x="105" y="22"/>
                  </a:moveTo>
                  <a:cubicBezTo>
                    <a:pt x="105" y="22"/>
                    <a:pt x="105" y="22"/>
                    <a:pt x="104" y="22"/>
                  </a:cubicBezTo>
                  <a:cubicBezTo>
                    <a:pt x="105" y="21"/>
                    <a:pt x="105" y="20"/>
                    <a:pt x="105" y="20"/>
                  </a:cubicBezTo>
                  <a:cubicBezTo>
                    <a:pt x="106" y="20"/>
                    <a:pt x="106" y="20"/>
                    <a:pt x="106" y="21"/>
                  </a:cubicBezTo>
                  <a:cubicBezTo>
                    <a:pt x="106" y="21"/>
                    <a:pt x="105" y="22"/>
                    <a:pt x="105" y="22"/>
                  </a:cubicBezTo>
                  <a:close/>
                  <a:moveTo>
                    <a:pt x="107" y="20"/>
                  </a:moveTo>
                  <a:cubicBezTo>
                    <a:pt x="106" y="20"/>
                    <a:pt x="106" y="20"/>
                    <a:pt x="106" y="19"/>
                  </a:cubicBezTo>
                  <a:cubicBezTo>
                    <a:pt x="106" y="19"/>
                    <a:pt x="107" y="18"/>
                    <a:pt x="107" y="18"/>
                  </a:cubicBezTo>
                  <a:cubicBezTo>
                    <a:pt x="108" y="18"/>
                    <a:pt x="108" y="19"/>
                    <a:pt x="108" y="19"/>
                  </a:cubicBezTo>
                  <a:cubicBezTo>
                    <a:pt x="108" y="19"/>
                    <a:pt x="107" y="20"/>
                    <a:pt x="107" y="20"/>
                  </a:cubicBezTo>
                  <a:cubicBezTo>
                    <a:pt x="107" y="20"/>
                    <a:pt x="107" y="20"/>
                    <a:pt x="107" y="20"/>
                  </a:cubicBezTo>
                  <a:close/>
                  <a:moveTo>
                    <a:pt x="113" y="16"/>
                  </a:moveTo>
                  <a:cubicBezTo>
                    <a:pt x="112" y="16"/>
                    <a:pt x="111" y="15"/>
                    <a:pt x="110" y="15"/>
                  </a:cubicBezTo>
                  <a:cubicBezTo>
                    <a:pt x="111" y="14"/>
                    <a:pt x="112" y="14"/>
                    <a:pt x="112" y="13"/>
                  </a:cubicBezTo>
                  <a:cubicBezTo>
                    <a:pt x="114" y="15"/>
                    <a:pt x="116" y="16"/>
                    <a:pt x="117" y="17"/>
                  </a:cubicBezTo>
                  <a:cubicBezTo>
                    <a:pt x="116" y="17"/>
                    <a:pt x="115" y="16"/>
                    <a:pt x="114" y="16"/>
                  </a:cubicBezTo>
                  <a:cubicBezTo>
                    <a:pt x="114" y="16"/>
                    <a:pt x="114" y="16"/>
                    <a:pt x="114" y="16"/>
                  </a:cubicBezTo>
                  <a:cubicBezTo>
                    <a:pt x="114" y="16"/>
                    <a:pt x="114" y="16"/>
                    <a:pt x="113" y="16"/>
                  </a:cubicBezTo>
                  <a:close/>
                  <a:moveTo>
                    <a:pt x="113" y="16"/>
                  </a:moveTo>
                  <a:cubicBezTo>
                    <a:pt x="113" y="16"/>
                    <a:pt x="113" y="16"/>
                    <a:pt x="112" y="17"/>
                  </a:cubicBezTo>
                  <a:cubicBezTo>
                    <a:pt x="112" y="16"/>
                    <a:pt x="111" y="16"/>
                    <a:pt x="110" y="16"/>
                  </a:cubicBezTo>
                  <a:cubicBezTo>
                    <a:pt x="110" y="16"/>
                    <a:pt x="111" y="16"/>
                    <a:pt x="112" y="17"/>
                  </a:cubicBezTo>
                  <a:cubicBezTo>
                    <a:pt x="111" y="17"/>
                    <a:pt x="110" y="18"/>
                    <a:pt x="109" y="18"/>
                  </a:cubicBezTo>
                  <a:cubicBezTo>
                    <a:pt x="109" y="18"/>
                    <a:pt x="108" y="17"/>
                    <a:pt x="108" y="17"/>
                  </a:cubicBezTo>
                  <a:cubicBezTo>
                    <a:pt x="108" y="16"/>
                    <a:pt x="109" y="16"/>
                    <a:pt x="110" y="15"/>
                  </a:cubicBezTo>
                  <a:cubicBezTo>
                    <a:pt x="111" y="15"/>
                    <a:pt x="112" y="16"/>
                    <a:pt x="113" y="16"/>
                  </a:cubicBezTo>
                  <a:close/>
                  <a:moveTo>
                    <a:pt x="107" y="25"/>
                  </a:moveTo>
                  <a:cubicBezTo>
                    <a:pt x="107" y="24"/>
                    <a:pt x="107" y="24"/>
                    <a:pt x="107" y="23"/>
                  </a:cubicBezTo>
                  <a:cubicBezTo>
                    <a:pt x="107" y="24"/>
                    <a:pt x="107" y="24"/>
                    <a:pt x="107" y="25"/>
                  </a:cubicBezTo>
                  <a:close/>
                  <a:moveTo>
                    <a:pt x="108" y="22"/>
                  </a:moveTo>
                  <a:cubicBezTo>
                    <a:pt x="108" y="22"/>
                    <a:pt x="108" y="22"/>
                    <a:pt x="108" y="22"/>
                  </a:cubicBezTo>
                  <a:cubicBezTo>
                    <a:pt x="108" y="21"/>
                    <a:pt x="108" y="21"/>
                    <a:pt x="108" y="21"/>
                  </a:cubicBezTo>
                  <a:cubicBezTo>
                    <a:pt x="109" y="21"/>
                    <a:pt x="109" y="21"/>
                    <a:pt x="109" y="21"/>
                  </a:cubicBezTo>
                  <a:cubicBezTo>
                    <a:pt x="109" y="22"/>
                    <a:pt x="109" y="22"/>
                    <a:pt x="108" y="22"/>
                  </a:cubicBezTo>
                  <a:close/>
                  <a:moveTo>
                    <a:pt x="108" y="21"/>
                  </a:moveTo>
                  <a:cubicBezTo>
                    <a:pt x="109" y="20"/>
                    <a:pt x="109" y="20"/>
                    <a:pt x="109" y="20"/>
                  </a:cubicBezTo>
                  <a:cubicBezTo>
                    <a:pt x="110" y="20"/>
                    <a:pt x="110" y="20"/>
                    <a:pt x="110" y="21"/>
                  </a:cubicBezTo>
                  <a:cubicBezTo>
                    <a:pt x="110" y="21"/>
                    <a:pt x="110" y="21"/>
                    <a:pt x="109" y="21"/>
                  </a:cubicBezTo>
                  <a:cubicBezTo>
                    <a:pt x="109" y="21"/>
                    <a:pt x="109" y="21"/>
                    <a:pt x="108" y="21"/>
                  </a:cubicBezTo>
                  <a:close/>
                  <a:moveTo>
                    <a:pt x="110" y="24"/>
                  </a:moveTo>
                  <a:cubicBezTo>
                    <a:pt x="110" y="24"/>
                    <a:pt x="110" y="23"/>
                    <a:pt x="110" y="22"/>
                  </a:cubicBezTo>
                  <a:cubicBezTo>
                    <a:pt x="110" y="22"/>
                    <a:pt x="111" y="22"/>
                    <a:pt x="111" y="22"/>
                  </a:cubicBezTo>
                  <a:cubicBezTo>
                    <a:pt x="111" y="23"/>
                    <a:pt x="111" y="23"/>
                    <a:pt x="111" y="23"/>
                  </a:cubicBezTo>
                  <a:cubicBezTo>
                    <a:pt x="111" y="23"/>
                    <a:pt x="111" y="24"/>
                    <a:pt x="110" y="24"/>
                  </a:cubicBezTo>
                  <a:close/>
                  <a:moveTo>
                    <a:pt x="110" y="22"/>
                  </a:moveTo>
                  <a:cubicBezTo>
                    <a:pt x="110" y="21"/>
                    <a:pt x="110" y="21"/>
                    <a:pt x="110" y="21"/>
                  </a:cubicBezTo>
                  <a:cubicBezTo>
                    <a:pt x="111" y="21"/>
                    <a:pt x="111" y="22"/>
                    <a:pt x="111" y="22"/>
                  </a:cubicBezTo>
                  <a:cubicBezTo>
                    <a:pt x="111" y="22"/>
                    <a:pt x="110" y="22"/>
                    <a:pt x="110" y="22"/>
                  </a:cubicBezTo>
                  <a:close/>
                  <a:moveTo>
                    <a:pt x="110" y="19"/>
                  </a:moveTo>
                  <a:cubicBezTo>
                    <a:pt x="110" y="19"/>
                    <a:pt x="110" y="19"/>
                    <a:pt x="110" y="18"/>
                  </a:cubicBezTo>
                  <a:cubicBezTo>
                    <a:pt x="111" y="19"/>
                    <a:pt x="111" y="19"/>
                    <a:pt x="112" y="19"/>
                  </a:cubicBezTo>
                  <a:cubicBezTo>
                    <a:pt x="112" y="20"/>
                    <a:pt x="111" y="20"/>
                    <a:pt x="111" y="20"/>
                  </a:cubicBezTo>
                  <a:cubicBezTo>
                    <a:pt x="111" y="19"/>
                    <a:pt x="110" y="19"/>
                    <a:pt x="110" y="19"/>
                  </a:cubicBezTo>
                  <a:close/>
                  <a:moveTo>
                    <a:pt x="113" y="22"/>
                  </a:moveTo>
                  <a:cubicBezTo>
                    <a:pt x="113" y="22"/>
                    <a:pt x="113" y="22"/>
                    <a:pt x="113" y="22"/>
                  </a:cubicBezTo>
                  <a:cubicBezTo>
                    <a:pt x="113" y="22"/>
                    <a:pt x="113" y="22"/>
                    <a:pt x="113" y="22"/>
                  </a:cubicBezTo>
                  <a:cubicBezTo>
                    <a:pt x="113" y="22"/>
                    <a:pt x="113" y="22"/>
                    <a:pt x="113" y="22"/>
                  </a:cubicBezTo>
                  <a:close/>
                  <a:moveTo>
                    <a:pt x="113" y="22"/>
                  </a:moveTo>
                  <a:cubicBezTo>
                    <a:pt x="113" y="22"/>
                    <a:pt x="113" y="22"/>
                    <a:pt x="113" y="22"/>
                  </a:cubicBezTo>
                  <a:cubicBezTo>
                    <a:pt x="112" y="21"/>
                    <a:pt x="112" y="21"/>
                    <a:pt x="112" y="20"/>
                  </a:cubicBezTo>
                  <a:cubicBezTo>
                    <a:pt x="112" y="20"/>
                    <a:pt x="112" y="20"/>
                    <a:pt x="112" y="20"/>
                  </a:cubicBezTo>
                  <a:cubicBezTo>
                    <a:pt x="113" y="20"/>
                    <a:pt x="113" y="21"/>
                    <a:pt x="114" y="21"/>
                  </a:cubicBezTo>
                  <a:cubicBezTo>
                    <a:pt x="114" y="21"/>
                    <a:pt x="113" y="22"/>
                    <a:pt x="113" y="22"/>
                  </a:cubicBezTo>
                  <a:close/>
                  <a:moveTo>
                    <a:pt x="114" y="23"/>
                  </a:moveTo>
                  <a:cubicBezTo>
                    <a:pt x="114" y="23"/>
                    <a:pt x="114" y="23"/>
                    <a:pt x="114" y="23"/>
                  </a:cubicBezTo>
                  <a:cubicBezTo>
                    <a:pt x="114" y="23"/>
                    <a:pt x="114" y="23"/>
                    <a:pt x="114" y="23"/>
                  </a:cubicBezTo>
                  <a:cubicBezTo>
                    <a:pt x="114" y="23"/>
                    <a:pt x="114" y="23"/>
                    <a:pt x="114" y="23"/>
                  </a:cubicBezTo>
                  <a:close/>
                  <a:moveTo>
                    <a:pt x="112" y="19"/>
                  </a:moveTo>
                  <a:cubicBezTo>
                    <a:pt x="113" y="19"/>
                    <a:pt x="114" y="18"/>
                    <a:pt x="114" y="18"/>
                  </a:cubicBezTo>
                  <a:cubicBezTo>
                    <a:pt x="113" y="19"/>
                    <a:pt x="113" y="19"/>
                    <a:pt x="112" y="19"/>
                  </a:cubicBezTo>
                  <a:cubicBezTo>
                    <a:pt x="112" y="19"/>
                    <a:pt x="111" y="19"/>
                    <a:pt x="110" y="18"/>
                  </a:cubicBezTo>
                  <a:cubicBezTo>
                    <a:pt x="111" y="18"/>
                    <a:pt x="112" y="17"/>
                    <a:pt x="112" y="17"/>
                  </a:cubicBezTo>
                  <a:cubicBezTo>
                    <a:pt x="113" y="18"/>
                    <a:pt x="115" y="19"/>
                    <a:pt x="115" y="20"/>
                  </a:cubicBezTo>
                  <a:cubicBezTo>
                    <a:pt x="115" y="20"/>
                    <a:pt x="115" y="21"/>
                    <a:pt x="114" y="21"/>
                  </a:cubicBezTo>
                  <a:cubicBezTo>
                    <a:pt x="114" y="20"/>
                    <a:pt x="113" y="20"/>
                    <a:pt x="112" y="19"/>
                  </a:cubicBezTo>
                  <a:close/>
                  <a:moveTo>
                    <a:pt x="116" y="23"/>
                  </a:moveTo>
                  <a:cubicBezTo>
                    <a:pt x="116" y="23"/>
                    <a:pt x="116" y="23"/>
                    <a:pt x="116" y="23"/>
                  </a:cubicBezTo>
                  <a:cubicBezTo>
                    <a:pt x="116" y="22"/>
                    <a:pt x="116" y="22"/>
                    <a:pt x="115" y="22"/>
                  </a:cubicBezTo>
                  <a:cubicBezTo>
                    <a:pt x="115" y="21"/>
                    <a:pt x="116" y="21"/>
                    <a:pt x="116" y="21"/>
                  </a:cubicBezTo>
                  <a:cubicBezTo>
                    <a:pt x="116" y="22"/>
                    <a:pt x="116" y="22"/>
                    <a:pt x="117" y="23"/>
                  </a:cubicBezTo>
                  <a:cubicBezTo>
                    <a:pt x="116" y="23"/>
                    <a:pt x="116" y="23"/>
                    <a:pt x="116" y="23"/>
                  </a:cubicBezTo>
                  <a:close/>
                  <a:moveTo>
                    <a:pt x="113" y="17"/>
                  </a:moveTo>
                  <a:cubicBezTo>
                    <a:pt x="113" y="17"/>
                    <a:pt x="113" y="16"/>
                    <a:pt x="113" y="16"/>
                  </a:cubicBezTo>
                  <a:cubicBezTo>
                    <a:pt x="115" y="17"/>
                    <a:pt x="116" y="17"/>
                    <a:pt x="118" y="18"/>
                  </a:cubicBezTo>
                  <a:cubicBezTo>
                    <a:pt x="118" y="18"/>
                    <a:pt x="118" y="19"/>
                    <a:pt x="118" y="19"/>
                  </a:cubicBezTo>
                  <a:cubicBezTo>
                    <a:pt x="118" y="19"/>
                    <a:pt x="117" y="19"/>
                    <a:pt x="117" y="20"/>
                  </a:cubicBezTo>
                  <a:cubicBezTo>
                    <a:pt x="116" y="19"/>
                    <a:pt x="114" y="18"/>
                    <a:pt x="113" y="17"/>
                  </a:cubicBezTo>
                  <a:close/>
                  <a:moveTo>
                    <a:pt x="117" y="20"/>
                  </a:moveTo>
                  <a:cubicBezTo>
                    <a:pt x="118" y="20"/>
                    <a:pt x="118" y="20"/>
                    <a:pt x="119" y="19"/>
                  </a:cubicBezTo>
                  <a:cubicBezTo>
                    <a:pt x="119" y="20"/>
                    <a:pt x="119" y="20"/>
                    <a:pt x="119" y="21"/>
                  </a:cubicBezTo>
                  <a:cubicBezTo>
                    <a:pt x="119" y="21"/>
                    <a:pt x="119" y="21"/>
                    <a:pt x="118" y="21"/>
                  </a:cubicBezTo>
                  <a:cubicBezTo>
                    <a:pt x="118" y="21"/>
                    <a:pt x="118" y="21"/>
                    <a:pt x="117" y="20"/>
                  </a:cubicBezTo>
                  <a:close/>
                  <a:moveTo>
                    <a:pt x="119" y="22"/>
                  </a:moveTo>
                  <a:cubicBezTo>
                    <a:pt x="119" y="22"/>
                    <a:pt x="119" y="22"/>
                    <a:pt x="120" y="22"/>
                  </a:cubicBezTo>
                  <a:cubicBezTo>
                    <a:pt x="120" y="22"/>
                    <a:pt x="120" y="22"/>
                    <a:pt x="120" y="22"/>
                  </a:cubicBezTo>
                  <a:cubicBezTo>
                    <a:pt x="120" y="22"/>
                    <a:pt x="119" y="22"/>
                    <a:pt x="119" y="23"/>
                  </a:cubicBezTo>
                  <a:cubicBezTo>
                    <a:pt x="119" y="22"/>
                    <a:pt x="119" y="22"/>
                    <a:pt x="119" y="22"/>
                  </a:cubicBezTo>
                  <a:close/>
                  <a:moveTo>
                    <a:pt x="119" y="23"/>
                  </a:moveTo>
                  <a:cubicBezTo>
                    <a:pt x="119" y="23"/>
                    <a:pt x="120" y="23"/>
                    <a:pt x="120" y="22"/>
                  </a:cubicBezTo>
                  <a:cubicBezTo>
                    <a:pt x="120" y="23"/>
                    <a:pt x="120" y="23"/>
                    <a:pt x="120" y="23"/>
                  </a:cubicBezTo>
                  <a:cubicBezTo>
                    <a:pt x="120" y="23"/>
                    <a:pt x="119" y="23"/>
                    <a:pt x="119" y="23"/>
                  </a:cubicBezTo>
                  <a:cubicBezTo>
                    <a:pt x="119" y="23"/>
                    <a:pt x="119" y="23"/>
                    <a:pt x="119" y="23"/>
                  </a:cubicBezTo>
                  <a:close/>
                  <a:moveTo>
                    <a:pt x="120" y="23"/>
                  </a:moveTo>
                  <a:cubicBezTo>
                    <a:pt x="119" y="23"/>
                    <a:pt x="119" y="23"/>
                    <a:pt x="119" y="23"/>
                  </a:cubicBezTo>
                  <a:cubicBezTo>
                    <a:pt x="119" y="23"/>
                    <a:pt x="120" y="23"/>
                    <a:pt x="120" y="23"/>
                  </a:cubicBezTo>
                  <a:cubicBezTo>
                    <a:pt x="120" y="23"/>
                    <a:pt x="120" y="23"/>
                    <a:pt x="120" y="23"/>
                  </a:cubicBezTo>
                  <a:close/>
                  <a:moveTo>
                    <a:pt x="120" y="24"/>
                  </a:moveTo>
                  <a:cubicBezTo>
                    <a:pt x="120" y="24"/>
                    <a:pt x="120" y="24"/>
                    <a:pt x="120" y="24"/>
                  </a:cubicBezTo>
                  <a:cubicBezTo>
                    <a:pt x="120" y="24"/>
                    <a:pt x="120" y="24"/>
                    <a:pt x="120" y="24"/>
                  </a:cubicBezTo>
                  <a:cubicBezTo>
                    <a:pt x="120" y="24"/>
                    <a:pt x="120" y="24"/>
                    <a:pt x="120" y="24"/>
                  </a:cubicBezTo>
                  <a:cubicBezTo>
                    <a:pt x="120" y="24"/>
                    <a:pt x="120" y="24"/>
                    <a:pt x="120" y="24"/>
                  </a:cubicBezTo>
                  <a:close/>
                  <a:moveTo>
                    <a:pt x="122" y="19"/>
                  </a:moveTo>
                  <a:cubicBezTo>
                    <a:pt x="121" y="19"/>
                    <a:pt x="121" y="19"/>
                    <a:pt x="121" y="19"/>
                  </a:cubicBezTo>
                  <a:cubicBezTo>
                    <a:pt x="121" y="19"/>
                    <a:pt x="121" y="19"/>
                    <a:pt x="120" y="19"/>
                  </a:cubicBezTo>
                  <a:cubicBezTo>
                    <a:pt x="121" y="18"/>
                    <a:pt x="121" y="18"/>
                    <a:pt x="121" y="18"/>
                  </a:cubicBezTo>
                  <a:cubicBezTo>
                    <a:pt x="121" y="19"/>
                    <a:pt x="121" y="19"/>
                    <a:pt x="122" y="19"/>
                  </a:cubicBezTo>
                  <a:close/>
                  <a:moveTo>
                    <a:pt x="115" y="12"/>
                  </a:moveTo>
                  <a:cubicBezTo>
                    <a:pt x="118" y="14"/>
                    <a:pt x="120" y="16"/>
                    <a:pt x="121" y="17"/>
                  </a:cubicBezTo>
                  <a:cubicBezTo>
                    <a:pt x="120" y="17"/>
                    <a:pt x="120" y="17"/>
                    <a:pt x="120" y="17"/>
                  </a:cubicBezTo>
                  <a:cubicBezTo>
                    <a:pt x="120" y="17"/>
                    <a:pt x="121" y="17"/>
                    <a:pt x="121" y="18"/>
                  </a:cubicBezTo>
                  <a:cubicBezTo>
                    <a:pt x="121" y="18"/>
                    <a:pt x="121" y="18"/>
                    <a:pt x="121" y="18"/>
                  </a:cubicBezTo>
                  <a:cubicBezTo>
                    <a:pt x="121" y="18"/>
                    <a:pt x="121" y="18"/>
                    <a:pt x="120" y="18"/>
                  </a:cubicBezTo>
                  <a:cubicBezTo>
                    <a:pt x="119" y="17"/>
                    <a:pt x="116" y="15"/>
                    <a:pt x="113" y="13"/>
                  </a:cubicBezTo>
                  <a:cubicBezTo>
                    <a:pt x="114" y="13"/>
                    <a:pt x="114" y="12"/>
                    <a:pt x="115" y="12"/>
                  </a:cubicBezTo>
                  <a:close/>
                  <a:moveTo>
                    <a:pt x="113" y="11"/>
                  </a:moveTo>
                  <a:cubicBezTo>
                    <a:pt x="113" y="12"/>
                    <a:pt x="114" y="12"/>
                    <a:pt x="114" y="12"/>
                  </a:cubicBezTo>
                  <a:cubicBezTo>
                    <a:pt x="113" y="12"/>
                    <a:pt x="113" y="12"/>
                    <a:pt x="112" y="13"/>
                  </a:cubicBezTo>
                  <a:cubicBezTo>
                    <a:pt x="112" y="12"/>
                    <a:pt x="112" y="12"/>
                    <a:pt x="111" y="12"/>
                  </a:cubicBezTo>
                  <a:cubicBezTo>
                    <a:pt x="112" y="12"/>
                    <a:pt x="113" y="12"/>
                    <a:pt x="113" y="11"/>
                  </a:cubicBezTo>
                  <a:close/>
                  <a:moveTo>
                    <a:pt x="111" y="12"/>
                  </a:moveTo>
                  <a:cubicBezTo>
                    <a:pt x="111" y="12"/>
                    <a:pt x="111" y="13"/>
                    <a:pt x="112" y="13"/>
                  </a:cubicBezTo>
                  <a:cubicBezTo>
                    <a:pt x="110" y="14"/>
                    <a:pt x="108" y="15"/>
                    <a:pt x="107" y="16"/>
                  </a:cubicBezTo>
                  <a:cubicBezTo>
                    <a:pt x="106" y="16"/>
                    <a:pt x="105" y="16"/>
                    <a:pt x="105" y="15"/>
                  </a:cubicBezTo>
                  <a:cubicBezTo>
                    <a:pt x="107" y="14"/>
                    <a:pt x="109" y="13"/>
                    <a:pt x="111" y="12"/>
                  </a:cubicBezTo>
                  <a:close/>
                  <a:moveTo>
                    <a:pt x="104" y="16"/>
                  </a:moveTo>
                  <a:cubicBezTo>
                    <a:pt x="105" y="16"/>
                    <a:pt x="106" y="16"/>
                    <a:pt x="106" y="17"/>
                  </a:cubicBezTo>
                  <a:cubicBezTo>
                    <a:pt x="105" y="17"/>
                    <a:pt x="105" y="18"/>
                    <a:pt x="104" y="18"/>
                  </a:cubicBezTo>
                  <a:cubicBezTo>
                    <a:pt x="104" y="18"/>
                    <a:pt x="103" y="18"/>
                    <a:pt x="103" y="17"/>
                  </a:cubicBezTo>
                  <a:cubicBezTo>
                    <a:pt x="103" y="17"/>
                    <a:pt x="104" y="16"/>
                    <a:pt x="104" y="16"/>
                  </a:cubicBezTo>
                  <a:close/>
                  <a:moveTo>
                    <a:pt x="103" y="17"/>
                  </a:moveTo>
                  <a:cubicBezTo>
                    <a:pt x="103" y="18"/>
                    <a:pt x="104" y="18"/>
                    <a:pt x="104" y="18"/>
                  </a:cubicBezTo>
                  <a:cubicBezTo>
                    <a:pt x="103" y="19"/>
                    <a:pt x="102" y="20"/>
                    <a:pt x="102" y="21"/>
                  </a:cubicBezTo>
                  <a:cubicBezTo>
                    <a:pt x="102" y="21"/>
                    <a:pt x="101" y="21"/>
                    <a:pt x="101" y="21"/>
                  </a:cubicBezTo>
                  <a:cubicBezTo>
                    <a:pt x="102" y="19"/>
                    <a:pt x="102" y="18"/>
                    <a:pt x="103" y="17"/>
                  </a:cubicBezTo>
                  <a:close/>
                  <a:moveTo>
                    <a:pt x="101" y="21"/>
                  </a:moveTo>
                  <a:cubicBezTo>
                    <a:pt x="101" y="22"/>
                    <a:pt x="101" y="22"/>
                    <a:pt x="101" y="22"/>
                  </a:cubicBezTo>
                  <a:cubicBezTo>
                    <a:pt x="101" y="22"/>
                    <a:pt x="101" y="23"/>
                    <a:pt x="101" y="23"/>
                  </a:cubicBezTo>
                  <a:cubicBezTo>
                    <a:pt x="101" y="23"/>
                    <a:pt x="101" y="22"/>
                    <a:pt x="101" y="21"/>
                  </a:cubicBezTo>
                  <a:close/>
                  <a:moveTo>
                    <a:pt x="99" y="20"/>
                  </a:moveTo>
                  <a:cubicBezTo>
                    <a:pt x="99" y="21"/>
                    <a:pt x="99" y="21"/>
                    <a:pt x="98" y="22"/>
                  </a:cubicBezTo>
                  <a:cubicBezTo>
                    <a:pt x="98" y="22"/>
                    <a:pt x="98" y="22"/>
                    <a:pt x="98" y="22"/>
                  </a:cubicBezTo>
                  <a:cubicBezTo>
                    <a:pt x="99" y="21"/>
                    <a:pt x="98" y="20"/>
                    <a:pt x="98" y="20"/>
                  </a:cubicBezTo>
                  <a:cubicBezTo>
                    <a:pt x="99" y="20"/>
                    <a:pt x="99" y="20"/>
                    <a:pt x="99" y="20"/>
                  </a:cubicBezTo>
                  <a:close/>
                  <a:moveTo>
                    <a:pt x="95" y="22"/>
                  </a:moveTo>
                  <a:cubicBezTo>
                    <a:pt x="95" y="21"/>
                    <a:pt x="94" y="20"/>
                    <a:pt x="94" y="20"/>
                  </a:cubicBezTo>
                  <a:cubicBezTo>
                    <a:pt x="95" y="20"/>
                    <a:pt x="95" y="20"/>
                    <a:pt x="96" y="21"/>
                  </a:cubicBezTo>
                  <a:cubicBezTo>
                    <a:pt x="95" y="22"/>
                    <a:pt x="95" y="22"/>
                    <a:pt x="95" y="22"/>
                  </a:cubicBezTo>
                  <a:close/>
                  <a:moveTo>
                    <a:pt x="96" y="16"/>
                  </a:moveTo>
                  <a:cubicBezTo>
                    <a:pt x="96" y="16"/>
                    <a:pt x="96" y="17"/>
                    <a:pt x="96" y="18"/>
                  </a:cubicBezTo>
                  <a:cubicBezTo>
                    <a:pt x="95" y="18"/>
                    <a:pt x="94" y="18"/>
                    <a:pt x="94" y="18"/>
                  </a:cubicBezTo>
                  <a:cubicBezTo>
                    <a:pt x="95" y="18"/>
                    <a:pt x="95" y="18"/>
                    <a:pt x="96" y="19"/>
                  </a:cubicBezTo>
                  <a:cubicBezTo>
                    <a:pt x="96" y="19"/>
                    <a:pt x="96" y="20"/>
                    <a:pt x="96" y="20"/>
                  </a:cubicBezTo>
                  <a:cubicBezTo>
                    <a:pt x="95" y="20"/>
                    <a:pt x="94" y="19"/>
                    <a:pt x="93" y="19"/>
                  </a:cubicBezTo>
                  <a:cubicBezTo>
                    <a:pt x="93" y="18"/>
                    <a:pt x="93" y="18"/>
                    <a:pt x="92" y="17"/>
                  </a:cubicBezTo>
                  <a:cubicBezTo>
                    <a:pt x="94" y="16"/>
                    <a:pt x="95" y="16"/>
                    <a:pt x="96" y="16"/>
                  </a:cubicBezTo>
                  <a:close/>
                  <a:moveTo>
                    <a:pt x="65" y="27"/>
                  </a:moveTo>
                  <a:cubicBezTo>
                    <a:pt x="66" y="25"/>
                    <a:pt x="66" y="24"/>
                    <a:pt x="67" y="23"/>
                  </a:cubicBezTo>
                  <a:cubicBezTo>
                    <a:pt x="67" y="23"/>
                    <a:pt x="67" y="24"/>
                    <a:pt x="67" y="24"/>
                  </a:cubicBezTo>
                  <a:cubicBezTo>
                    <a:pt x="66" y="26"/>
                    <a:pt x="65" y="27"/>
                    <a:pt x="65" y="27"/>
                  </a:cubicBezTo>
                  <a:close/>
                  <a:moveTo>
                    <a:pt x="74" y="26"/>
                  </a:moveTo>
                  <a:cubicBezTo>
                    <a:pt x="75" y="26"/>
                    <a:pt x="75" y="26"/>
                    <a:pt x="75" y="26"/>
                  </a:cubicBezTo>
                  <a:cubicBezTo>
                    <a:pt x="75" y="26"/>
                    <a:pt x="75" y="26"/>
                    <a:pt x="75" y="26"/>
                  </a:cubicBezTo>
                  <a:cubicBezTo>
                    <a:pt x="75" y="26"/>
                    <a:pt x="75" y="26"/>
                    <a:pt x="74" y="26"/>
                  </a:cubicBezTo>
                  <a:close/>
                  <a:moveTo>
                    <a:pt x="76" y="26"/>
                  </a:moveTo>
                  <a:cubicBezTo>
                    <a:pt x="76" y="26"/>
                    <a:pt x="76" y="26"/>
                    <a:pt x="76" y="26"/>
                  </a:cubicBezTo>
                  <a:cubicBezTo>
                    <a:pt x="75" y="26"/>
                    <a:pt x="75" y="26"/>
                    <a:pt x="75" y="26"/>
                  </a:cubicBezTo>
                  <a:cubicBezTo>
                    <a:pt x="75" y="25"/>
                    <a:pt x="76" y="25"/>
                    <a:pt x="76" y="24"/>
                  </a:cubicBezTo>
                  <a:cubicBezTo>
                    <a:pt x="76" y="25"/>
                    <a:pt x="76" y="26"/>
                    <a:pt x="76" y="26"/>
                  </a:cubicBezTo>
                  <a:close/>
                  <a:moveTo>
                    <a:pt x="78" y="25"/>
                  </a:moveTo>
                  <a:cubicBezTo>
                    <a:pt x="78" y="25"/>
                    <a:pt x="78" y="25"/>
                    <a:pt x="78" y="26"/>
                  </a:cubicBezTo>
                  <a:cubicBezTo>
                    <a:pt x="78" y="25"/>
                    <a:pt x="77" y="25"/>
                    <a:pt x="77" y="24"/>
                  </a:cubicBezTo>
                  <a:cubicBezTo>
                    <a:pt x="77" y="24"/>
                    <a:pt x="77" y="23"/>
                    <a:pt x="78" y="23"/>
                  </a:cubicBezTo>
                  <a:cubicBezTo>
                    <a:pt x="78" y="24"/>
                    <a:pt x="78" y="24"/>
                    <a:pt x="78" y="25"/>
                  </a:cubicBezTo>
                  <a:close/>
                  <a:moveTo>
                    <a:pt x="79" y="22"/>
                  </a:moveTo>
                  <a:cubicBezTo>
                    <a:pt x="79" y="22"/>
                    <a:pt x="79" y="22"/>
                    <a:pt x="80" y="22"/>
                  </a:cubicBezTo>
                  <a:cubicBezTo>
                    <a:pt x="80" y="22"/>
                    <a:pt x="81" y="22"/>
                    <a:pt x="81" y="22"/>
                  </a:cubicBezTo>
                  <a:cubicBezTo>
                    <a:pt x="81" y="22"/>
                    <a:pt x="81" y="23"/>
                    <a:pt x="81" y="23"/>
                  </a:cubicBezTo>
                  <a:cubicBezTo>
                    <a:pt x="81" y="23"/>
                    <a:pt x="80" y="24"/>
                    <a:pt x="80" y="24"/>
                  </a:cubicBezTo>
                  <a:cubicBezTo>
                    <a:pt x="79" y="24"/>
                    <a:pt x="79" y="23"/>
                    <a:pt x="79" y="22"/>
                  </a:cubicBezTo>
                  <a:close/>
                  <a:moveTo>
                    <a:pt x="80" y="21"/>
                  </a:moveTo>
                  <a:cubicBezTo>
                    <a:pt x="80" y="21"/>
                    <a:pt x="80" y="21"/>
                    <a:pt x="80" y="21"/>
                  </a:cubicBezTo>
                  <a:cubicBezTo>
                    <a:pt x="81" y="21"/>
                    <a:pt x="81" y="22"/>
                    <a:pt x="81" y="22"/>
                  </a:cubicBezTo>
                  <a:cubicBezTo>
                    <a:pt x="81" y="22"/>
                    <a:pt x="80" y="22"/>
                    <a:pt x="80" y="21"/>
                  </a:cubicBezTo>
                  <a:close/>
                  <a:moveTo>
                    <a:pt x="81" y="25"/>
                  </a:moveTo>
                  <a:cubicBezTo>
                    <a:pt x="81" y="25"/>
                    <a:pt x="80" y="25"/>
                    <a:pt x="80" y="25"/>
                  </a:cubicBezTo>
                  <a:cubicBezTo>
                    <a:pt x="80" y="25"/>
                    <a:pt x="80" y="25"/>
                    <a:pt x="80" y="25"/>
                  </a:cubicBezTo>
                  <a:cubicBezTo>
                    <a:pt x="81" y="25"/>
                    <a:pt x="81" y="25"/>
                    <a:pt x="81" y="24"/>
                  </a:cubicBezTo>
                  <a:cubicBezTo>
                    <a:pt x="81" y="24"/>
                    <a:pt x="81" y="25"/>
                    <a:pt x="81" y="25"/>
                  </a:cubicBezTo>
                  <a:close/>
                  <a:moveTo>
                    <a:pt x="82" y="21"/>
                  </a:moveTo>
                  <a:cubicBezTo>
                    <a:pt x="82" y="20"/>
                    <a:pt x="82" y="20"/>
                    <a:pt x="83" y="20"/>
                  </a:cubicBezTo>
                  <a:cubicBezTo>
                    <a:pt x="83" y="21"/>
                    <a:pt x="83" y="21"/>
                    <a:pt x="84" y="21"/>
                  </a:cubicBezTo>
                  <a:cubicBezTo>
                    <a:pt x="83" y="21"/>
                    <a:pt x="83" y="22"/>
                    <a:pt x="83" y="22"/>
                  </a:cubicBezTo>
                  <a:cubicBezTo>
                    <a:pt x="83" y="21"/>
                    <a:pt x="82" y="21"/>
                    <a:pt x="82" y="21"/>
                  </a:cubicBezTo>
                  <a:close/>
                  <a:moveTo>
                    <a:pt x="85" y="21"/>
                  </a:moveTo>
                  <a:cubicBezTo>
                    <a:pt x="84" y="20"/>
                    <a:pt x="84" y="20"/>
                    <a:pt x="83" y="20"/>
                  </a:cubicBezTo>
                  <a:cubicBezTo>
                    <a:pt x="84" y="20"/>
                    <a:pt x="84" y="20"/>
                    <a:pt x="85" y="19"/>
                  </a:cubicBezTo>
                  <a:cubicBezTo>
                    <a:pt x="85" y="20"/>
                    <a:pt x="85" y="20"/>
                    <a:pt x="85" y="20"/>
                  </a:cubicBezTo>
                  <a:cubicBezTo>
                    <a:pt x="85" y="20"/>
                    <a:pt x="85" y="20"/>
                    <a:pt x="85" y="21"/>
                  </a:cubicBezTo>
                  <a:close/>
                  <a:moveTo>
                    <a:pt x="86" y="21"/>
                  </a:moveTo>
                  <a:cubicBezTo>
                    <a:pt x="86" y="21"/>
                    <a:pt x="86" y="21"/>
                    <a:pt x="86" y="22"/>
                  </a:cubicBezTo>
                  <a:cubicBezTo>
                    <a:pt x="86" y="21"/>
                    <a:pt x="86" y="21"/>
                    <a:pt x="85" y="21"/>
                  </a:cubicBezTo>
                  <a:cubicBezTo>
                    <a:pt x="86" y="21"/>
                    <a:pt x="86" y="21"/>
                    <a:pt x="86" y="21"/>
                  </a:cubicBezTo>
                  <a:close/>
                  <a:moveTo>
                    <a:pt x="84" y="21"/>
                  </a:moveTo>
                  <a:cubicBezTo>
                    <a:pt x="84" y="21"/>
                    <a:pt x="84" y="21"/>
                    <a:pt x="84" y="21"/>
                  </a:cubicBezTo>
                  <a:cubicBezTo>
                    <a:pt x="84" y="21"/>
                    <a:pt x="84" y="21"/>
                    <a:pt x="83" y="20"/>
                  </a:cubicBezTo>
                  <a:cubicBezTo>
                    <a:pt x="84" y="21"/>
                    <a:pt x="84" y="21"/>
                    <a:pt x="84" y="21"/>
                  </a:cubicBezTo>
                  <a:close/>
                  <a:moveTo>
                    <a:pt x="85" y="23"/>
                  </a:moveTo>
                  <a:cubicBezTo>
                    <a:pt x="84" y="23"/>
                    <a:pt x="84" y="23"/>
                    <a:pt x="84" y="23"/>
                  </a:cubicBezTo>
                  <a:cubicBezTo>
                    <a:pt x="84" y="23"/>
                    <a:pt x="84" y="23"/>
                    <a:pt x="83" y="22"/>
                  </a:cubicBezTo>
                  <a:cubicBezTo>
                    <a:pt x="84" y="22"/>
                    <a:pt x="84" y="22"/>
                    <a:pt x="84" y="22"/>
                  </a:cubicBezTo>
                  <a:cubicBezTo>
                    <a:pt x="85" y="22"/>
                    <a:pt x="85" y="23"/>
                    <a:pt x="85" y="23"/>
                  </a:cubicBezTo>
                  <a:close/>
                  <a:moveTo>
                    <a:pt x="85" y="21"/>
                  </a:moveTo>
                  <a:cubicBezTo>
                    <a:pt x="85" y="21"/>
                    <a:pt x="85" y="21"/>
                    <a:pt x="85" y="21"/>
                  </a:cubicBezTo>
                  <a:cubicBezTo>
                    <a:pt x="86" y="22"/>
                    <a:pt x="86" y="22"/>
                    <a:pt x="87" y="22"/>
                  </a:cubicBezTo>
                  <a:cubicBezTo>
                    <a:pt x="87" y="23"/>
                    <a:pt x="87" y="23"/>
                    <a:pt x="87" y="23"/>
                  </a:cubicBezTo>
                  <a:cubicBezTo>
                    <a:pt x="87" y="23"/>
                    <a:pt x="86" y="23"/>
                    <a:pt x="86" y="23"/>
                  </a:cubicBezTo>
                  <a:cubicBezTo>
                    <a:pt x="86" y="22"/>
                    <a:pt x="85" y="22"/>
                    <a:pt x="85" y="21"/>
                  </a:cubicBezTo>
                  <a:close/>
                  <a:moveTo>
                    <a:pt x="86" y="23"/>
                  </a:moveTo>
                  <a:cubicBezTo>
                    <a:pt x="86" y="23"/>
                    <a:pt x="87" y="23"/>
                    <a:pt x="87" y="23"/>
                  </a:cubicBezTo>
                  <a:cubicBezTo>
                    <a:pt x="87" y="23"/>
                    <a:pt x="87" y="23"/>
                    <a:pt x="87" y="24"/>
                  </a:cubicBezTo>
                  <a:cubicBezTo>
                    <a:pt x="87" y="24"/>
                    <a:pt x="87" y="24"/>
                    <a:pt x="87" y="24"/>
                  </a:cubicBezTo>
                  <a:cubicBezTo>
                    <a:pt x="87" y="23"/>
                    <a:pt x="86" y="23"/>
                    <a:pt x="86" y="23"/>
                  </a:cubicBezTo>
                  <a:close/>
                  <a:moveTo>
                    <a:pt x="87" y="25"/>
                  </a:moveTo>
                  <a:cubicBezTo>
                    <a:pt x="87" y="25"/>
                    <a:pt x="87" y="25"/>
                    <a:pt x="87" y="25"/>
                  </a:cubicBezTo>
                  <a:cubicBezTo>
                    <a:pt x="87" y="24"/>
                    <a:pt x="87" y="24"/>
                    <a:pt x="87" y="24"/>
                  </a:cubicBezTo>
                  <a:cubicBezTo>
                    <a:pt x="87" y="24"/>
                    <a:pt x="87" y="24"/>
                    <a:pt x="87" y="24"/>
                  </a:cubicBezTo>
                  <a:cubicBezTo>
                    <a:pt x="87" y="24"/>
                    <a:pt x="87" y="24"/>
                    <a:pt x="87" y="25"/>
                  </a:cubicBezTo>
                  <a:close/>
                  <a:moveTo>
                    <a:pt x="90" y="24"/>
                  </a:moveTo>
                  <a:cubicBezTo>
                    <a:pt x="89" y="23"/>
                    <a:pt x="89" y="21"/>
                    <a:pt x="87" y="20"/>
                  </a:cubicBezTo>
                  <a:cubicBezTo>
                    <a:pt x="88" y="20"/>
                    <a:pt x="88" y="19"/>
                    <a:pt x="88" y="19"/>
                  </a:cubicBezTo>
                  <a:cubicBezTo>
                    <a:pt x="90" y="21"/>
                    <a:pt x="90" y="22"/>
                    <a:pt x="90" y="24"/>
                  </a:cubicBezTo>
                  <a:cubicBezTo>
                    <a:pt x="90" y="24"/>
                    <a:pt x="90" y="24"/>
                    <a:pt x="90" y="24"/>
                  </a:cubicBezTo>
                  <a:close/>
                  <a:moveTo>
                    <a:pt x="88" y="16"/>
                  </a:moveTo>
                  <a:cubicBezTo>
                    <a:pt x="89" y="17"/>
                    <a:pt x="90" y="17"/>
                    <a:pt x="91" y="18"/>
                  </a:cubicBezTo>
                  <a:cubicBezTo>
                    <a:pt x="90" y="18"/>
                    <a:pt x="90" y="18"/>
                    <a:pt x="90" y="18"/>
                  </a:cubicBezTo>
                  <a:cubicBezTo>
                    <a:pt x="89" y="17"/>
                    <a:pt x="88" y="17"/>
                    <a:pt x="88" y="16"/>
                  </a:cubicBezTo>
                  <a:close/>
                  <a:moveTo>
                    <a:pt x="92" y="21"/>
                  </a:moveTo>
                  <a:cubicBezTo>
                    <a:pt x="92" y="20"/>
                    <a:pt x="91" y="19"/>
                    <a:pt x="90" y="18"/>
                  </a:cubicBezTo>
                  <a:cubicBezTo>
                    <a:pt x="90" y="18"/>
                    <a:pt x="91" y="18"/>
                    <a:pt x="91" y="18"/>
                  </a:cubicBezTo>
                  <a:cubicBezTo>
                    <a:pt x="91" y="18"/>
                    <a:pt x="91" y="18"/>
                    <a:pt x="92" y="18"/>
                  </a:cubicBezTo>
                  <a:cubicBezTo>
                    <a:pt x="92" y="19"/>
                    <a:pt x="92" y="20"/>
                    <a:pt x="92" y="21"/>
                  </a:cubicBezTo>
                  <a:close/>
                  <a:moveTo>
                    <a:pt x="83" y="12"/>
                  </a:moveTo>
                  <a:cubicBezTo>
                    <a:pt x="88" y="13"/>
                    <a:pt x="90" y="15"/>
                    <a:pt x="91" y="17"/>
                  </a:cubicBezTo>
                  <a:cubicBezTo>
                    <a:pt x="91" y="17"/>
                    <a:pt x="91" y="17"/>
                    <a:pt x="91" y="17"/>
                  </a:cubicBezTo>
                  <a:cubicBezTo>
                    <a:pt x="90" y="17"/>
                    <a:pt x="89" y="16"/>
                    <a:pt x="87" y="16"/>
                  </a:cubicBezTo>
                  <a:cubicBezTo>
                    <a:pt x="86" y="15"/>
                    <a:pt x="84" y="13"/>
                    <a:pt x="81" y="12"/>
                  </a:cubicBezTo>
                  <a:cubicBezTo>
                    <a:pt x="82" y="12"/>
                    <a:pt x="82" y="12"/>
                    <a:pt x="83" y="12"/>
                  </a:cubicBezTo>
                  <a:close/>
                  <a:moveTo>
                    <a:pt x="81" y="13"/>
                  </a:moveTo>
                  <a:cubicBezTo>
                    <a:pt x="83" y="14"/>
                    <a:pt x="86" y="16"/>
                    <a:pt x="88" y="19"/>
                  </a:cubicBezTo>
                  <a:cubicBezTo>
                    <a:pt x="88" y="19"/>
                    <a:pt x="87" y="19"/>
                    <a:pt x="87" y="20"/>
                  </a:cubicBezTo>
                  <a:cubicBezTo>
                    <a:pt x="86" y="19"/>
                    <a:pt x="86" y="19"/>
                    <a:pt x="86" y="19"/>
                  </a:cubicBezTo>
                  <a:cubicBezTo>
                    <a:pt x="87" y="19"/>
                    <a:pt x="88" y="19"/>
                    <a:pt x="88" y="19"/>
                  </a:cubicBezTo>
                  <a:cubicBezTo>
                    <a:pt x="87" y="19"/>
                    <a:pt x="86" y="19"/>
                    <a:pt x="86" y="19"/>
                  </a:cubicBezTo>
                  <a:cubicBezTo>
                    <a:pt x="85" y="18"/>
                    <a:pt x="83" y="17"/>
                    <a:pt x="81" y="16"/>
                  </a:cubicBezTo>
                  <a:cubicBezTo>
                    <a:pt x="81" y="16"/>
                    <a:pt x="83" y="17"/>
                    <a:pt x="85" y="19"/>
                  </a:cubicBezTo>
                  <a:cubicBezTo>
                    <a:pt x="84" y="19"/>
                    <a:pt x="83" y="20"/>
                    <a:pt x="83" y="20"/>
                  </a:cubicBezTo>
                  <a:cubicBezTo>
                    <a:pt x="82" y="20"/>
                    <a:pt x="82" y="20"/>
                    <a:pt x="82" y="20"/>
                  </a:cubicBezTo>
                  <a:cubicBezTo>
                    <a:pt x="82" y="19"/>
                    <a:pt x="81" y="19"/>
                    <a:pt x="81" y="19"/>
                  </a:cubicBezTo>
                  <a:cubicBezTo>
                    <a:pt x="81" y="19"/>
                    <a:pt x="81" y="19"/>
                    <a:pt x="81" y="19"/>
                  </a:cubicBezTo>
                  <a:cubicBezTo>
                    <a:pt x="81" y="19"/>
                    <a:pt x="81" y="19"/>
                    <a:pt x="81" y="19"/>
                  </a:cubicBezTo>
                  <a:cubicBezTo>
                    <a:pt x="81" y="19"/>
                    <a:pt x="81" y="19"/>
                    <a:pt x="81" y="19"/>
                  </a:cubicBezTo>
                  <a:cubicBezTo>
                    <a:pt x="82" y="20"/>
                    <a:pt x="82" y="20"/>
                    <a:pt x="82" y="20"/>
                  </a:cubicBezTo>
                  <a:cubicBezTo>
                    <a:pt x="82" y="20"/>
                    <a:pt x="82" y="20"/>
                    <a:pt x="81" y="20"/>
                  </a:cubicBezTo>
                  <a:cubicBezTo>
                    <a:pt x="79" y="18"/>
                    <a:pt x="77" y="17"/>
                    <a:pt x="75" y="16"/>
                  </a:cubicBezTo>
                  <a:cubicBezTo>
                    <a:pt x="77" y="14"/>
                    <a:pt x="79" y="13"/>
                    <a:pt x="81" y="13"/>
                  </a:cubicBezTo>
                  <a:close/>
                  <a:moveTo>
                    <a:pt x="74" y="16"/>
                  </a:moveTo>
                  <a:cubicBezTo>
                    <a:pt x="77" y="18"/>
                    <a:pt x="79" y="19"/>
                    <a:pt x="80" y="21"/>
                  </a:cubicBezTo>
                  <a:cubicBezTo>
                    <a:pt x="80" y="21"/>
                    <a:pt x="80" y="21"/>
                    <a:pt x="79" y="21"/>
                  </a:cubicBezTo>
                  <a:cubicBezTo>
                    <a:pt x="78" y="21"/>
                    <a:pt x="77" y="20"/>
                    <a:pt x="75" y="20"/>
                  </a:cubicBezTo>
                  <a:cubicBezTo>
                    <a:pt x="75" y="20"/>
                    <a:pt x="77" y="20"/>
                    <a:pt x="79" y="21"/>
                  </a:cubicBezTo>
                  <a:cubicBezTo>
                    <a:pt x="79" y="21"/>
                    <a:pt x="78" y="22"/>
                    <a:pt x="78" y="22"/>
                  </a:cubicBezTo>
                  <a:cubicBezTo>
                    <a:pt x="77" y="21"/>
                    <a:pt x="76" y="21"/>
                    <a:pt x="75" y="20"/>
                  </a:cubicBezTo>
                  <a:cubicBezTo>
                    <a:pt x="75" y="20"/>
                    <a:pt x="76" y="21"/>
                    <a:pt x="77" y="22"/>
                  </a:cubicBezTo>
                  <a:cubicBezTo>
                    <a:pt x="77" y="22"/>
                    <a:pt x="76" y="23"/>
                    <a:pt x="76" y="23"/>
                  </a:cubicBezTo>
                  <a:cubicBezTo>
                    <a:pt x="75" y="23"/>
                    <a:pt x="75" y="22"/>
                    <a:pt x="74" y="22"/>
                  </a:cubicBezTo>
                  <a:cubicBezTo>
                    <a:pt x="74" y="22"/>
                    <a:pt x="75" y="22"/>
                    <a:pt x="76" y="23"/>
                  </a:cubicBezTo>
                  <a:cubicBezTo>
                    <a:pt x="75" y="24"/>
                    <a:pt x="74" y="25"/>
                    <a:pt x="73" y="25"/>
                  </a:cubicBezTo>
                  <a:cubicBezTo>
                    <a:pt x="72" y="25"/>
                    <a:pt x="72" y="25"/>
                    <a:pt x="72" y="25"/>
                  </a:cubicBezTo>
                  <a:cubicBezTo>
                    <a:pt x="72" y="25"/>
                    <a:pt x="73" y="25"/>
                    <a:pt x="73" y="25"/>
                  </a:cubicBezTo>
                  <a:cubicBezTo>
                    <a:pt x="73" y="26"/>
                    <a:pt x="72" y="26"/>
                    <a:pt x="72" y="27"/>
                  </a:cubicBezTo>
                  <a:cubicBezTo>
                    <a:pt x="69" y="24"/>
                    <a:pt x="75" y="21"/>
                    <a:pt x="75" y="21"/>
                  </a:cubicBezTo>
                  <a:cubicBezTo>
                    <a:pt x="72" y="23"/>
                    <a:pt x="70" y="24"/>
                    <a:pt x="69" y="25"/>
                  </a:cubicBezTo>
                  <a:cubicBezTo>
                    <a:pt x="69" y="25"/>
                    <a:pt x="69" y="25"/>
                    <a:pt x="69" y="25"/>
                  </a:cubicBezTo>
                  <a:cubicBezTo>
                    <a:pt x="70" y="21"/>
                    <a:pt x="75" y="19"/>
                    <a:pt x="75" y="19"/>
                  </a:cubicBezTo>
                  <a:cubicBezTo>
                    <a:pt x="72" y="20"/>
                    <a:pt x="70" y="22"/>
                    <a:pt x="68" y="23"/>
                  </a:cubicBezTo>
                  <a:cubicBezTo>
                    <a:pt x="68" y="23"/>
                    <a:pt x="67" y="23"/>
                    <a:pt x="67" y="22"/>
                  </a:cubicBezTo>
                  <a:cubicBezTo>
                    <a:pt x="69" y="20"/>
                    <a:pt x="71" y="18"/>
                    <a:pt x="74" y="16"/>
                  </a:cubicBezTo>
                  <a:close/>
                  <a:moveTo>
                    <a:pt x="72" y="15"/>
                  </a:moveTo>
                  <a:cubicBezTo>
                    <a:pt x="73" y="15"/>
                    <a:pt x="73" y="15"/>
                    <a:pt x="73" y="16"/>
                  </a:cubicBezTo>
                  <a:cubicBezTo>
                    <a:pt x="70" y="18"/>
                    <a:pt x="67" y="19"/>
                    <a:pt x="66" y="21"/>
                  </a:cubicBezTo>
                  <a:cubicBezTo>
                    <a:pt x="65" y="21"/>
                    <a:pt x="65" y="20"/>
                    <a:pt x="64" y="20"/>
                  </a:cubicBezTo>
                  <a:cubicBezTo>
                    <a:pt x="66" y="17"/>
                    <a:pt x="70" y="16"/>
                    <a:pt x="72" y="15"/>
                  </a:cubicBezTo>
                  <a:close/>
                  <a:moveTo>
                    <a:pt x="64" y="20"/>
                  </a:moveTo>
                  <a:cubicBezTo>
                    <a:pt x="65" y="21"/>
                    <a:pt x="65" y="21"/>
                    <a:pt x="65" y="21"/>
                  </a:cubicBezTo>
                  <a:cubicBezTo>
                    <a:pt x="64" y="23"/>
                    <a:pt x="63" y="24"/>
                    <a:pt x="63" y="25"/>
                  </a:cubicBezTo>
                  <a:cubicBezTo>
                    <a:pt x="63" y="25"/>
                    <a:pt x="63" y="24"/>
                    <a:pt x="63" y="24"/>
                  </a:cubicBezTo>
                  <a:cubicBezTo>
                    <a:pt x="63" y="23"/>
                    <a:pt x="63" y="21"/>
                    <a:pt x="64" y="20"/>
                  </a:cubicBezTo>
                  <a:close/>
                  <a:moveTo>
                    <a:pt x="61" y="22"/>
                  </a:moveTo>
                  <a:cubicBezTo>
                    <a:pt x="61" y="22"/>
                    <a:pt x="61" y="23"/>
                    <a:pt x="61" y="23"/>
                  </a:cubicBezTo>
                  <a:cubicBezTo>
                    <a:pt x="61" y="23"/>
                    <a:pt x="60" y="23"/>
                    <a:pt x="60" y="23"/>
                  </a:cubicBezTo>
                  <a:cubicBezTo>
                    <a:pt x="60" y="23"/>
                    <a:pt x="60" y="22"/>
                    <a:pt x="60" y="22"/>
                  </a:cubicBezTo>
                  <a:cubicBezTo>
                    <a:pt x="61" y="22"/>
                    <a:pt x="61" y="22"/>
                    <a:pt x="61" y="22"/>
                  </a:cubicBezTo>
                  <a:close/>
                  <a:moveTo>
                    <a:pt x="60" y="24"/>
                  </a:moveTo>
                  <a:cubicBezTo>
                    <a:pt x="60" y="24"/>
                    <a:pt x="60" y="24"/>
                    <a:pt x="60" y="24"/>
                  </a:cubicBezTo>
                  <a:cubicBezTo>
                    <a:pt x="60" y="24"/>
                    <a:pt x="60" y="24"/>
                    <a:pt x="60" y="24"/>
                  </a:cubicBezTo>
                  <a:cubicBezTo>
                    <a:pt x="60" y="24"/>
                    <a:pt x="60" y="24"/>
                    <a:pt x="60" y="24"/>
                  </a:cubicBezTo>
                  <a:close/>
                  <a:moveTo>
                    <a:pt x="46" y="22"/>
                  </a:moveTo>
                  <a:cubicBezTo>
                    <a:pt x="46" y="22"/>
                    <a:pt x="46" y="22"/>
                    <a:pt x="46" y="21"/>
                  </a:cubicBezTo>
                  <a:cubicBezTo>
                    <a:pt x="46" y="21"/>
                    <a:pt x="47" y="21"/>
                    <a:pt x="47" y="21"/>
                  </a:cubicBezTo>
                  <a:cubicBezTo>
                    <a:pt x="47" y="21"/>
                    <a:pt x="46" y="21"/>
                    <a:pt x="46" y="21"/>
                  </a:cubicBezTo>
                  <a:cubicBezTo>
                    <a:pt x="46" y="21"/>
                    <a:pt x="46" y="21"/>
                    <a:pt x="46" y="21"/>
                  </a:cubicBezTo>
                  <a:cubicBezTo>
                    <a:pt x="47" y="21"/>
                    <a:pt x="47" y="21"/>
                    <a:pt x="47" y="21"/>
                  </a:cubicBezTo>
                  <a:cubicBezTo>
                    <a:pt x="46" y="22"/>
                    <a:pt x="46" y="22"/>
                    <a:pt x="46" y="22"/>
                  </a:cubicBezTo>
                  <a:close/>
                  <a:moveTo>
                    <a:pt x="47" y="20"/>
                  </a:moveTo>
                  <a:cubicBezTo>
                    <a:pt x="47" y="20"/>
                    <a:pt x="47" y="20"/>
                    <a:pt x="47" y="20"/>
                  </a:cubicBezTo>
                  <a:cubicBezTo>
                    <a:pt x="47" y="20"/>
                    <a:pt x="47" y="19"/>
                    <a:pt x="47" y="19"/>
                  </a:cubicBezTo>
                  <a:cubicBezTo>
                    <a:pt x="47" y="19"/>
                    <a:pt x="48" y="19"/>
                    <a:pt x="48" y="20"/>
                  </a:cubicBezTo>
                  <a:cubicBezTo>
                    <a:pt x="48" y="20"/>
                    <a:pt x="47" y="20"/>
                    <a:pt x="47" y="20"/>
                  </a:cubicBezTo>
                  <a:close/>
                  <a:moveTo>
                    <a:pt x="48" y="19"/>
                  </a:moveTo>
                  <a:cubicBezTo>
                    <a:pt x="48" y="19"/>
                    <a:pt x="47" y="19"/>
                    <a:pt x="47" y="19"/>
                  </a:cubicBezTo>
                  <a:cubicBezTo>
                    <a:pt x="47" y="19"/>
                    <a:pt x="47" y="18"/>
                    <a:pt x="48" y="18"/>
                  </a:cubicBezTo>
                  <a:cubicBezTo>
                    <a:pt x="48" y="18"/>
                    <a:pt x="48" y="19"/>
                    <a:pt x="49" y="19"/>
                  </a:cubicBezTo>
                  <a:cubicBezTo>
                    <a:pt x="48" y="19"/>
                    <a:pt x="48" y="19"/>
                    <a:pt x="48" y="19"/>
                  </a:cubicBezTo>
                  <a:close/>
                  <a:moveTo>
                    <a:pt x="50" y="22"/>
                  </a:moveTo>
                  <a:cubicBezTo>
                    <a:pt x="50" y="22"/>
                    <a:pt x="50" y="22"/>
                    <a:pt x="50" y="22"/>
                  </a:cubicBezTo>
                  <a:cubicBezTo>
                    <a:pt x="50" y="22"/>
                    <a:pt x="50" y="21"/>
                    <a:pt x="50" y="21"/>
                  </a:cubicBezTo>
                  <a:cubicBezTo>
                    <a:pt x="50" y="21"/>
                    <a:pt x="50" y="21"/>
                    <a:pt x="50" y="21"/>
                  </a:cubicBezTo>
                  <a:cubicBezTo>
                    <a:pt x="50" y="21"/>
                    <a:pt x="50" y="22"/>
                    <a:pt x="50" y="22"/>
                  </a:cubicBezTo>
                  <a:close/>
                  <a:moveTo>
                    <a:pt x="52" y="20"/>
                  </a:moveTo>
                  <a:cubicBezTo>
                    <a:pt x="52" y="20"/>
                    <a:pt x="53" y="19"/>
                    <a:pt x="53" y="19"/>
                  </a:cubicBezTo>
                  <a:cubicBezTo>
                    <a:pt x="53" y="19"/>
                    <a:pt x="53" y="20"/>
                    <a:pt x="54" y="20"/>
                  </a:cubicBezTo>
                  <a:cubicBezTo>
                    <a:pt x="53" y="20"/>
                    <a:pt x="52" y="20"/>
                    <a:pt x="52" y="20"/>
                  </a:cubicBezTo>
                  <a:cubicBezTo>
                    <a:pt x="53" y="20"/>
                    <a:pt x="53" y="20"/>
                    <a:pt x="54" y="20"/>
                  </a:cubicBezTo>
                  <a:cubicBezTo>
                    <a:pt x="54" y="20"/>
                    <a:pt x="54" y="21"/>
                    <a:pt x="54" y="21"/>
                  </a:cubicBezTo>
                  <a:cubicBezTo>
                    <a:pt x="53" y="21"/>
                    <a:pt x="53" y="21"/>
                    <a:pt x="53" y="21"/>
                  </a:cubicBezTo>
                  <a:cubicBezTo>
                    <a:pt x="52" y="21"/>
                    <a:pt x="52" y="20"/>
                    <a:pt x="52" y="20"/>
                  </a:cubicBezTo>
                  <a:close/>
                  <a:moveTo>
                    <a:pt x="53" y="22"/>
                  </a:moveTo>
                  <a:cubicBezTo>
                    <a:pt x="53" y="21"/>
                    <a:pt x="53" y="21"/>
                    <a:pt x="53" y="21"/>
                  </a:cubicBezTo>
                  <a:cubicBezTo>
                    <a:pt x="53" y="21"/>
                    <a:pt x="54" y="21"/>
                    <a:pt x="54" y="21"/>
                  </a:cubicBezTo>
                  <a:cubicBezTo>
                    <a:pt x="54" y="21"/>
                    <a:pt x="54" y="22"/>
                    <a:pt x="54" y="22"/>
                  </a:cubicBezTo>
                  <a:cubicBezTo>
                    <a:pt x="54" y="22"/>
                    <a:pt x="54" y="22"/>
                    <a:pt x="53" y="22"/>
                  </a:cubicBezTo>
                  <a:close/>
                  <a:moveTo>
                    <a:pt x="57" y="23"/>
                  </a:moveTo>
                  <a:cubicBezTo>
                    <a:pt x="57" y="23"/>
                    <a:pt x="57" y="24"/>
                    <a:pt x="57" y="24"/>
                  </a:cubicBezTo>
                  <a:cubicBezTo>
                    <a:pt x="57" y="24"/>
                    <a:pt x="57" y="23"/>
                    <a:pt x="57" y="23"/>
                  </a:cubicBezTo>
                  <a:cubicBezTo>
                    <a:pt x="56" y="23"/>
                    <a:pt x="56" y="22"/>
                    <a:pt x="56" y="22"/>
                  </a:cubicBezTo>
                  <a:cubicBezTo>
                    <a:pt x="56" y="22"/>
                    <a:pt x="56" y="21"/>
                    <a:pt x="57" y="21"/>
                  </a:cubicBezTo>
                  <a:cubicBezTo>
                    <a:pt x="57" y="22"/>
                    <a:pt x="58" y="22"/>
                    <a:pt x="58" y="22"/>
                  </a:cubicBezTo>
                  <a:cubicBezTo>
                    <a:pt x="58" y="23"/>
                    <a:pt x="57" y="23"/>
                    <a:pt x="57" y="23"/>
                  </a:cubicBezTo>
                  <a:close/>
                  <a:moveTo>
                    <a:pt x="58" y="21"/>
                  </a:moveTo>
                  <a:cubicBezTo>
                    <a:pt x="58" y="21"/>
                    <a:pt x="57" y="21"/>
                    <a:pt x="57" y="21"/>
                  </a:cubicBezTo>
                  <a:cubicBezTo>
                    <a:pt x="57" y="21"/>
                    <a:pt x="58" y="21"/>
                    <a:pt x="58" y="20"/>
                  </a:cubicBezTo>
                  <a:cubicBezTo>
                    <a:pt x="58" y="21"/>
                    <a:pt x="58" y="21"/>
                    <a:pt x="58" y="21"/>
                  </a:cubicBezTo>
                  <a:close/>
                  <a:moveTo>
                    <a:pt x="55" y="15"/>
                  </a:moveTo>
                  <a:cubicBezTo>
                    <a:pt x="57" y="17"/>
                    <a:pt x="58" y="18"/>
                    <a:pt x="58" y="20"/>
                  </a:cubicBezTo>
                  <a:cubicBezTo>
                    <a:pt x="58" y="20"/>
                    <a:pt x="57" y="21"/>
                    <a:pt x="56" y="21"/>
                  </a:cubicBezTo>
                  <a:cubicBezTo>
                    <a:pt x="56" y="21"/>
                    <a:pt x="56" y="21"/>
                    <a:pt x="55" y="21"/>
                  </a:cubicBezTo>
                  <a:cubicBezTo>
                    <a:pt x="55" y="21"/>
                    <a:pt x="55" y="20"/>
                    <a:pt x="55" y="20"/>
                  </a:cubicBezTo>
                  <a:cubicBezTo>
                    <a:pt x="57" y="20"/>
                    <a:pt x="57" y="20"/>
                    <a:pt x="57" y="20"/>
                  </a:cubicBezTo>
                  <a:cubicBezTo>
                    <a:pt x="57" y="20"/>
                    <a:pt x="56" y="20"/>
                    <a:pt x="55" y="20"/>
                  </a:cubicBezTo>
                  <a:cubicBezTo>
                    <a:pt x="55" y="20"/>
                    <a:pt x="54" y="19"/>
                    <a:pt x="54" y="18"/>
                  </a:cubicBezTo>
                  <a:cubicBezTo>
                    <a:pt x="55" y="17"/>
                    <a:pt x="56" y="17"/>
                    <a:pt x="56" y="17"/>
                  </a:cubicBezTo>
                  <a:cubicBezTo>
                    <a:pt x="55" y="17"/>
                    <a:pt x="54" y="18"/>
                    <a:pt x="53" y="18"/>
                  </a:cubicBezTo>
                  <a:cubicBezTo>
                    <a:pt x="53" y="18"/>
                    <a:pt x="53" y="17"/>
                    <a:pt x="52" y="17"/>
                  </a:cubicBezTo>
                  <a:cubicBezTo>
                    <a:pt x="53" y="16"/>
                    <a:pt x="54" y="15"/>
                    <a:pt x="55" y="15"/>
                  </a:cubicBezTo>
                  <a:close/>
                  <a:moveTo>
                    <a:pt x="52" y="18"/>
                  </a:moveTo>
                  <a:cubicBezTo>
                    <a:pt x="52" y="18"/>
                    <a:pt x="52" y="18"/>
                    <a:pt x="53" y="19"/>
                  </a:cubicBezTo>
                  <a:cubicBezTo>
                    <a:pt x="52" y="19"/>
                    <a:pt x="52" y="19"/>
                    <a:pt x="51" y="20"/>
                  </a:cubicBezTo>
                  <a:cubicBezTo>
                    <a:pt x="51" y="19"/>
                    <a:pt x="51" y="19"/>
                    <a:pt x="51" y="19"/>
                  </a:cubicBezTo>
                  <a:cubicBezTo>
                    <a:pt x="51" y="18"/>
                    <a:pt x="51" y="18"/>
                    <a:pt x="52" y="18"/>
                  </a:cubicBezTo>
                  <a:close/>
                  <a:moveTo>
                    <a:pt x="51" y="17"/>
                  </a:moveTo>
                  <a:cubicBezTo>
                    <a:pt x="50" y="17"/>
                    <a:pt x="50" y="18"/>
                    <a:pt x="49" y="18"/>
                  </a:cubicBezTo>
                  <a:cubicBezTo>
                    <a:pt x="49" y="18"/>
                    <a:pt x="49" y="17"/>
                    <a:pt x="48" y="17"/>
                  </a:cubicBezTo>
                  <a:cubicBezTo>
                    <a:pt x="49" y="17"/>
                    <a:pt x="49" y="16"/>
                    <a:pt x="49" y="16"/>
                  </a:cubicBezTo>
                  <a:cubicBezTo>
                    <a:pt x="50" y="16"/>
                    <a:pt x="50" y="16"/>
                    <a:pt x="51" y="17"/>
                  </a:cubicBezTo>
                  <a:close/>
                  <a:moveTo>
                    <a:pt x="52" y="12"/>
                  </a:moveTo>
                  <a:cubicBezTo>
                    <a:pt x="50" y="13"/>
                    <a:pt x="49" y="14"/>
                    <a:pt x="48" y="15"/>
                  </a:cubicBezTo>
                  <a:cubicBezTo>
                    <a:pt x="48" y="15"/>
                    <a:pt x="48" y="15"/>
                    <a:pt x="48" y="14"/>
                  </a:cubicBezTo>
                  <a:cubicBezTo>
                    <a:pt x="49" y="14"/>
                    <a:pt x="51" y="13"/>
                    <a:pt x="52" y="12"/>
                  </a:cubicBezTo>
                  <a:close/>
                  <a:moveTo>
                    <a:pt x="47" y="15"/>
                  </a:moveTo>
                  <a:cubicBezTo>
                    <a:pt x="47" y="15"/>
                    <a:pt x="48" y="15"/>
                    <a:pt x="48" y="15"/>
                  </a:cubicBezTo>
                  <a:cubicBezTo>
                    <a:pt x="48" y="15"/>
                    <a:pt x="47" y="16"/>
                    <a:pt x="47" y="16"/>
                  </a:cubicBezTo>
                  <a:cubicBezTo>
                    <a:pt x="46" y="16"/>
                    <a:pt x="46" y="16"/>
                    <a:pt x="46" y="16"/>
                  </a:cubicBezTo>
                  <a:cubicBezTo>
                    <a:pt x="46" y="15"/>
                    <a:pt x="47" y="15"/>
                    <a:pt x="47" y="15"/>
                  </a:cubicBezTo>
                  <a:close/>
                  <a:moveTo>
                    <a:pt x="46" y="14"/>
                  </a:moveTo>
                  <a:cubicBezTo>
                    <a:pt x="46" y="14"/>
                    <a:pt x="46" y="14"/>
                    <a:pt x="47" y="14"/>
                  </a:cubicBezTo>
                  <a:cubicBezTo>
                    <a:pt x="46" y="15"/>
                    <a:pt x="46" y="15"/>
                    <a:pt x="46" y="15"/>
                  </a:cubicBezTo>
                  <a:cubicBezTo>
                    <a:pt x="46" y="15"/>
                    <a:pt x="46" y="14"/>
                    <a:pt x="46" y="14"/>
                  </a:cubicBezTo>
                  <a:close/>
                  <a:moveTo>
                    <a:pt x="44" y="16"/>
                  </a:moveTo>
                  <a:cubicBezTo>
                    <a:pt x="45" y="16"/>
                    <a:pt x="45" y="16"/>
                    <a:pt x="45" y="16"/>
                  </a:cubicBezTo>
                  <a:cubicBezTo>
                    <a:pt x="45" y="16"/>
                    <a:pt x="46" y="16"/>
                    <a:pt x="46" y="17"/>
                  </a:cubicBezTo>
                  <a:cubicBezTo>
                    <a:pt x="46" y="17"/>
                    <a:pt x="45" y="18"/>
                    <a:pt x="45" y="18"/>
                  </a:cubicBezTo>
                  <a:cubicBezTo>
                    <a:pt x="45" y="18"/>
                    <a:pt x="44" y="18"/>
                    <a:pt x="44" y="18"/>
                  </a:cubicBezTo>
                  <a:cubicBezTo>
                    <a:pt x="44" y="17"/>
                    <a:pt x="44" y="17"/>
                    <a:pt x="44" y="16"/>
                  </a:cubicBezTo>
                  <a:close/>
                  <a:moveTo>
                    <a:pt x="44" y="18"/>
                  </a:moveTo>
                  <a:cubicBezTo>
                    <a:pt x="44" y="18"/>
                    <a:pt x="44" y="18"/>
                    <a:pt x="45" y="18"/>
                  </a:cubicBezTo>
                  <a:cubicBezTo>
                    <a:pt x="45" y="18"/>
                    <a:pt x="45" y="19"/>
                    <a:pt x="44" y="19"/>
                  </a:cubicBezTo>
                  <a:cubicBezTo>
                    <a:pt x="44" y="19"/>
                    <a:pt x="44" y="18"/>
                    <a:pt x="44" y="18"/>
                  </a:cubicBezTo>
                  <a:cubicBezTo>
                    <a:pt x="44" y="18"/>
                    <a:pt x="44" y="18"/>
                    <a:pt x="44" y="18"/>
                  </a:cubicBezTo>
                  <a:close/>
                  <a:moveTo>
                    <a:pt x="44" y="19"/>
                  </a:moveTo>
                  <a:cubicBezTo>
                    <a:pt x="44" y="19"/>
                    <a:pt x="44" y="19"/>
                    <a:pt x="44" y="20"/>
                  </a:cubicBezTo>
                  <a:cubicBezTo>
                    <a:pt x="44" y="20"/>
                    <a:pt x="43" y="20"/>
                    <a:pt x="43" y="20"/>
                  </a:cubicBezTo>
                  <a:cubicBezTo>
                    <a:pt x="43" y="19"/>
                    <a:pt x="43" y="19"/>
                    <a:pt x="44" y="18"/>
                  </a:cubicBezTo>
                  <a:cubicBezTo>
                    <a:pt x="44" y="19"/>
                    <a:pt x="44" y="19"/>
                    <a:pt x="44" y="19"/>
                  </a:cubicBezTo>
                  <a:close/>
                  <a:moveTo>
                    <a:pt x="44" y="15"/>
                  </a:moveTo>
                  <a:cubicBezTo>
                    <a:pt x="43" y="16"/>
                    <a:pt x="42" y="16"/>
                    <a:pt x="42" y="17"/>
                  </a:cubicBezTo>
                  <a:cubicBezTo>
                    <a:pt x="42" y="17"/>
                    <a:pt x="41" y="17"/>
                    <a:pt x="41" y="18"/>
                  </a:cubicBezTo>
                  <a:cubicBezTo>
                    <a:pt x="41" y="17"/>
                    <a:pt x="41" y="17"/>
                    <a:pt x="41" y="16"/>
                  </a:cubicBezTo>
                  <a:cubicBezTo>
                    <a:pt x="42" y="16"/>
                    <a:pt x="42" y="15"/>
                    <a:pt x="43" y="15"/>
                  </a:cubicBezTo>
                  <a:cubicBezTo>
                    <a:pt x="43" y="15"/>
                    <a:pt x="43" y="15"/>
                    <a:pt x="44" y="15"/>
                  </a:cubicBezTo>
                  <a:close/>
                  <a:moveTo>
                    <a:pt x="38" y="12"/>
                  </a:moveTo>
                  <a:cubicBezTo>
                    <a:pt x="39" y="12"/>
                    <a:pt x="41" y="13"/>
                    <a:pt x="43" y="15"/>
                  </a:cubicBezTo>
                  <a:cubicBezTo>
                    <a:pt x="42" y="15"/>
                    <a:pt x="41" y="15"/>
                    <a:pt x="40" y="15"/>
                  </a:cubicBezTo>
                  <a:cubicBezTo>
                    <a:pt x="40" y="14"/>
                    <a:pt x="39" y="13"/>
                    <a:pt x="38" y="12"/>
                  </a:cubicBezTo>
                  <a:close/>
                  <a:moveTo>
                    <a:pt x="39" y="17"/>
                  </a:moveTo>
                  <a:cubicBezTo>
                    <a:pt x="39" y="17"/>
                    <a:pt x="38" y="18"/>
                    <a:pt x="38" y="18"/>
                  </a:cubicBezTo>
                  <a:cubicBezTo>
                    <a:pt x="38" y="18"/>
                    <a:pt x="38" y="18"/>
                    <a:pt x="38" y="18"/>
                  </a:cubicBezTo>
                  <a:cubicBezTo>
                    <a:pt x="38" y="18"/>
                    <a:pt x="38" y="17"/>
                    <a:pt x="39" y="17"/>
                  </a:cubicBezTo>
                  <a:close/>
                  <a:moveTo>
                    <a:pt x="37" y="18"/>
                  </a:moveTo>
                  <a:cubicBezTo>
                    <a:pt x="38" y="18"/>
                    <a:pt x="38" y="18"/>
                    <a:pt x="38" y="19"/>
                  </a:cubicBezTo>
                  <a:cubicBezTo>
                    <a:pt x="38" y="19"/>
                    <a:pt x="37" y="20"/>
                    <a:pt x="37" y="20"/>
                  </a:cubicBezTo>
                  <a:cubicBezTo>
                    <a:pt x="37" y="19"/>
                    <a:pt x="37" y="19"/>
                    <a:pt x="37" y="18"/>
                  </a:cubicBezTo>
                  <a:cubicBezTo>
                    <a:pt x="37" y="18"/>
                    <a:pt x="37" y="18"/>
                    <a:pt x="37" y="18"/>
                  </a:cubicBezTo>
                  <a:close/>
                  <a:moveTo>
                    <a:pt x="29" y="21"/>
                  </a:moveTo>
                  <a:cubicBezTo>
                    <a:pt x="29" y="21"/>
                    <a:pt x="29" y="21"/>
                    <a:pt x="29" y="21"/>
                  </a:cubicBezTo>
                  <a:cubicBezTo>
                    <a:pt x="29" y="21"/>
                    <a:pt x="29" y="21"/>
                    <a:pt x="29" y="20"/>
                  </a:cubicBezTo>
                  <a:cubicBezTo>
                    <a:pt x="29" y="21"/>
                    <a:pt x="29" y="21"/>
                    <a:pt x="29" y="21"/>
                  </a:cubicBezTo>
                  <a:close/>
                  <a:moveTo>
                    <a:pt x="9" y="28"/>
                  </a:moveTo>
                  <a:cubicBezTo>
                    <a:pt x="9" y="28"/>
                    <a:pt x="9" y="28"/>
                    <a:pt x="9" y="28"/>
                  </a:cubicBezTo>
                  <a:cubicBezTo>
                    <a:pt x="9" y="27"/>
                    <a:pt x="9" y="26"/>
                    <a:pt x="10" y="26"/>
                  </a:cubicBezTo>
                  <a:cubicBezTo>
                    <a:pt x="10" y="26"/>
                    <a:pt x="10" y="27"/>
                    <a:pt x="9" y="28"/>
                  </a:cubicBezTo>
                  <a:close/>
                  <a:moveTo>
                    <a:pt x="9" y="24"/>
                  </a:moveTo>
                  <a:cubicBezTo>
                    <a:pt x="9" y="24"/>
                    <a:pt x="10" y="23"/>
                    <a:pt x="10" y="23"/>
                  </a:cubicBezTo>
                  <a:cubicBezTo>
                    <a:pt x="10" y="23"/>
                    <a:pt x="10" y="23"/>
                    <a:pt x="10" y="23"/>
                  </a:cubicBezTo>
                  <a:cubicBezTo>
                    <a:pt x="10" y="24"/>
                    <a:pt x="9" y="24"/>
                    <a:pt x="9" y="24"/>
                  </a:cubicBezTo>
                  <a:cubicBezTo>
                    <a:pt x="9" y="24"/>
                    <a:pt x="9" y="24"/>
                    <a:pt x="9" y="24"/>
                  </a:cubicBezTo>
                  <a:close/>
                  <a:moveTo>
                    <a:pt x="11" y="26"/>
                  </a:moveTo>
                  <a:cubicBezTo>
                    <a:pt x="11" y="26"/>
                    <a:pt x="10" y="26"/>
                    <a:pt x="10" y="25"/>
                  </a:cubicBezTo>
                  <a:cubicBezTo>
                    <a:pt x="10" y="25"/>
                    <a:pt x="11" y="24"/>
                    <a:pt x="11" y="24"/>
                  </a:cubicBezTo>
                  <a:cubicBezTo>
                    <a:pt x="11" y="24"/>
                    <a:pt x="11" y="25"/>
                    <a:pt x="12" y="26"/>
                  </a:cubicBezTo>
                  <a:cubicBezTo>
                    <a:pt x="11" y="26"/>
                    <a:pt x="11" y="26"/>
                    <a:pt x="11" y="26"/>
                  </a:cubicBezTo>
                  <a:close/>
                  <a:moveTo>
                    <a:pt x="11" y="23"/>
                  </a:moveTo>
                  <a:cubicBezTo>
                    <a:pt x="12" y="23"/>
                    <a:pt x="12" y="23"/>
                    <a:pt x="12" y="23"/>
                  </a:cubicBezTo>
                  <a:cubicBezTo>
                    <a:pt x="13" y="23"/>
                    <a:pt x="13" y="23"/>
                    <a:pt x="14" y="24"/>
                  </a:cubicBezTo>
                  <a:cubicBezTo>
                    <a:pt x="13" y="24"/>
                    <a:pt x="13" y="24"/>
                    <a:pt x="12" y="25"/>
                  </a:cubicBezTo>
                  <a:cubicBezTo>
                    <a:pt x="12" y="24"/>
                    <a:pt x="12" y="24"/>
                    <a:pt x="11" y="23"/>
                  </a:cubicBezTo>
                  <a:close/>
                  <a:moveTo>
                    <a:pt x="13" y="25"/>
                  </a:moveTo>
                  <a:cubicBezTo>
                    <a:pt x="13" y="25"/>
                    <a:pt x="14" y="24"/>
                    <a:pt x="14" y="24"/>
                  </a:cubicBezTo>
                  <a:cubicBezTo>
                    <a:pt x="14" y="24"/>
                    <a:pt x="14" y="24"/>
                    <a:pt x="15" y="24"/>
                  </a:cubicBezTo>
                  <a:cubicBezTo>
                    <a:pt x="15" y="24"/>
                    <a:pt x="15" y="25"/>
                    <a:pt x="15" y="25"/>
                  </a:cubicBezTo>
                  <a:cubicBezTo>
                    <a:pt x="15" y="25"/>
                    <a:pt x="14" y="26"/>
                    <a:pt x="13" y="26"/>
                  </a:cubicBezTo>
                  <a:cubicBezTo>
                    <a:pt x="13" y="26"/>
                    <a:pt x="13" y="26"/>
                    <a:pt x="13" y="25"/>
                  </a:cubicBezTo>
                  <a:close/>
                  <a:moveTo>
                    <a:pt x="13" y="26"/>
                  </a:moveTo>
                  <a:cubicBezTo>
                    <a:pt x="14" y="26"/>
                    <a:pt x="14" y="26"/>
                    <a:pt x="14" y="26"/>
                  </a:cubicBezTo>
                  <a:cubicBezTo>
                    <a:pt x="14" y="26"/>
                    <a:pt x="14" y="26"/>
                    <a:pt x="13" y="26"/>
                  </a:cubicBezTo>
                  <a:cubicBezTo>
                    <a:pt x="13" y="26"/>
                    <a:pt x="13" y="26"/>
                    <a:pt x="13" y="26"/>
                  </a:cubicBezTo>
                  <a:close/>
                  <a:moveTo>
                    <a:pt x="14" y="28"/>
                  </a:moveTo>
                  <a:cubicBezTo>
                    <a:pt x="14" y="28"/>
                    <a:pt x="14" y="28"/>
                    <a:pt x="14" y="28"/>
                  </a:cubicBezTo>
                  <a:cubicBezTo>
                    <a:pt x="14" y="28"/>
                    <a:pt x="14" y="27"/>
                    <a:pt x="14" y="27"/>
                  </a:cubicBezTo>
                  <a:cubicBezTo>
                    <a:pt x="14" y="26"/>
                    <a:pt x="15" y="26"/>
                    <a:pt x="15" y="25"/>
                  </a:cubicBezTo>
                  <a:cubicBezTo>
                    <a:pt x="15" y="25"/>
                    <a:pt x="15" y="25"/>
                    <a:pt x="15" y="25"/>
                  </a:cubicBezTo>
                  <a:cubicBezTo>
                    <a:pt x="15" y="26"/>
                    <a:pt x="14" y="27"/>
                    <a:pt x="14" y="28"/>
                  </a:cubicBezTo>
                  <a:close/>
                  <a:moveTo>
                    <a:pt x="18" y="23"/>
                  </a:moveTo>
                  <a:cubicBezTo>
                    <a:pt x="18" y="23"/>
                    <a:pt x="17" y="22"/>
                    <a:pt x="17" y="22"/>
                  </a:cubicBezTo>
                  <a:cubicBezTo>
                    <a:pt x="17" y="22"/>
                    <a:pt x="18" y="23"/>
                    <a:pt x="18" y="23"/>
                  </a:cubicBezTo>
                  <a:cubicBezTo>
                    <a:pt x="18" y="23"/>
                    <a:pt x="18" y="23"/>
                    <a:pt x="18" y="23"/>
                  </a:cubicBezTo>
                  <a:close/>
                  <a:moveTo>
                    <a:pt x="20" y="26"/>
                  </a:moveTo>
                  <a:cubicBezTo>
                    <a:pt x="20" y="26"/>
                    <a:pt x="20" y="26"/>
                    <a:pt x="20" y="26"/>
                  </a:cubicBezTo>
                  <a:cubicBezTo>
                    <a:pt x="20" y="26"/>
                    <a:pt x="20" y="26"/>
                    <a:pt x="20" y="26"/>
                  </a:cubicBezTo>
                  <a:cubicBezTo>
                    <a:pt x="20" y="26"/>
                    <a:pt x="20" y="26"/>
                    <a:pt x="20" y="26"/>
                  </a:cubicBezTo>
                  <a:cubicBezTo>
                    <a:pt x="20" y="26"/>
                    <a:pt x="20" y="26"/>
                    <a:pt x="20" y="26"/>
                  </a:cubicBezTo>
                  <a:close/>
                  <a:moveTo>
                    <a:pt x="21" y="23"/>
                  </a:moveTo>
                  <a:cubicBezTo>
                    <a:pt x="21" y="22"/>
                    <a:pt x="21" y="22"/>
                    <a:pt x="21" y="22"/>
                  </a:cubicBezTo>
                  <a:cubicBezTo>
                    <a:pt x="21" y="22"/>
                    <a:pt x="21" y="22"/>
                    <a:pt x="21" y="22"/>
                  </a:cubicBezTo>
                  <a:cubicBezTo>
                    <a:pt x="21" y="22"/>
                    <a:pt x="21" y="22"/>
                    <a:pt x="21" y="23"/>
                  </a:cubicBezTo>
                  <a:close/>
                  <a:moveTo>
                    <a:pt x="23" y="24"/>
                  </a:moveTo>
                  <a:cubicBezTo>
                    <a:pt x="23" y="24"/>
                    <a:pt x="23" y="24"/>
                    <a:pt x="23" y="23"/>
                  </a:cubicBezTo>
                  <a:cubicBezTo>
                    <a:pt x="23" y="23"/>
                    <a:pt x="23" y="23"/>
                    <a:pt x="23" y="24"/>
                  </a:cubicBezTo>
                  <a:cubicBezTo>
                    <a:pt x="23" y="24"/>
                    <a:pt x="23" y="24"/>
                    <a:pt x="23" y="24"/>
                  </a:cubicBezTo>
                  <a:close/>
                  <a:moveTo>
                    <a:pt x="21" y="16"/>
                  </a:moveTo>
                  <a:cubicBezTo>
                    <a:pt x="22" y="17"/>
                    <a:pt x="23" y="18"/>
                    <a:pt x="24" y="19"/>
                  </a:cubicBezTo>
                  <a:cubicBezTo>
                    <a:pt x="24" y="19"/>
                    <a:pt x="24" y="19"/>
                    <a:pt x="24" y="19"/>
                  </a:cubicBezTo>
                  <a:cubicBezTo>
                    <a:pt x="23" y="18"/>
                    <a:pt x="22" y="18"/>
                    <a:pt x="20" y="17"/>
                  </a:cubicBezTo>
                  <a:cubicBezTo>
                    <a:pt x="21" y="17"/>
                    <a:pt x="21" y="16"/>
                    <a:pt x="21" y="16"/>
                  </a:cubicBezTo>
                  <a:close/>
                  <a:moveTo>
                    <a:pt x="19" y="18"/>
                  </a:moveTo>
                  <a:cubicBezTo>
                    <a:pt x="19" y="18"/>
                    <a:pt x="20" y="18"/>
                    <a:pt x="20" y="18"/>
                  </a:cubicBezTo>
                  <a:cubicBezTo>
                    <a:pt x="20" y="18"/>
                    <a:pt x="19" y="18"/>
                    <a:pt x="19" y="18"/>
                  </a:cubicBezTo>
                  <a:cubicBezTo>
                    <a:pt x="19" y="18"/>
                    <a:pt x="19" y="18"/>
                    <a:pt x="19" y="18"/>
                  </a:cubicBezTo>
                  <a:close/>
                  <a:moveTo>
                    <a:pt x="19" y="18"/>
                  </a:moveTo>
                  <a:cubicBezTo>
                    <a:pt x="20" y="18"/>
                    <a:pt x="21" y="20"/>
                    <a:pt x="21" y="21"/>
                  </a:cubicBezTo>
                  <a:cubicBezTo>
                    <a:pt x="21" y="22"/>
                    <a:pt x="21" y="22"/>
                    <a:pt x="20" y="22"/>
                  </a:cubicBezTo>
                  <a:cubicBezTo>
                    <a:pt x="20" y="22"/>
                    <a:pt x="20" y="22"/>
                    <a:pt x="20" y="22"/>
                  </a:cubicBezTo>
                  <a:cubicBezTo>
                    <a:pt x="20" y="21"/>
                    <a:pt x="19" y="20"/>
                    <a:pt x="17" y="19"/>
                  </a:cubicBezTo>
                  <a:cubicBezTo>
                    <a:pt x="17" y="19"/>
                    <a:pt x="18" y="20"/>
                    <a:pt x="19" y="21"/>
                  </a:cubicBezTo>
                  <a:cubicBezTo>
                    <a:pt x="18" y="20"/>
                    <a:pt x="17" y="20"/>
                    <a:pt x="16" y="19"/>
                  </a:cubicBezTo>
                  <a:cubicBezTo>
                    <a:pt x="17" y="19"/>
                    <a:pt x="18" y="18"/>
                    <a:pt x="19" y="18"/>
                  </a:cubicBezTo>
                  <a:close/>
                  <a:moveTo>
                    <a:pt x="16" y="19"/>
                  </a:moveTo>
                  <a:cubicBezTo>
                    <a:pt x="17" y="20"/>
                    <a:pt x="18" y="21"/>
                    <a:pt x="19" y="23"/>
                  </a:cubicBezTo>
                  <a:cubicBezTo>
                    <a:pt x="19" y="23"/>
                    <a:pt x="19" y="23"/>
                    <a:pt x="19" y="23"/>
                  </a:cubicBezTo>
                  <a:cubicBezTo>
                    <a:pt x="17" y="22"/>
                    <a:pt x="16" y="22"/>
                    <a:pt x="15" y="21"/>
                  </a:cubicBezTo>
                  <a:cubicBezTo>
                    <a:pt x="15" y="21"/>
                    <a:pt x="15" y="21"/>
                    <a:pt x="14" y="21"/>
                  </a:cubicBezTo>
                  <a:cubicBezTo>
                    <a:pt x="15" y="20"/>
                    <a:pt x="15" y="20"/>
                    <a:pt x="16" y="19"/>
                  </a:cubicBezTo>
                  <a:close/>
                  <a:moveTo>
                    <a:pt x="14" y="21"/>
                  </a:moveTo>
                  <a:cubicBezTo>
                    <a:pt x="14" y="21"/>
                    <a:pt x="15" y="21"/>
                    <a:pt x="15" y="21"/>
                  </a:cubicBezTo>
                  <a:cubicBezTo>
                    <a:pt x="15" y="21"/>
                    <a:pt x="15" y="21"/>
                    <a:pt x="15" y="21"/>
                  </a:cubicBezTo>
                  <a:cubicBezTo>
                    <a:pt x="15" y="21"/>
                    <a:pt x="15" y="21"/>
                    <a:pt x="15" y="21"/>
                  </a:cubicBezTo>
                  <a:cubicBezTo>
                    <a:pt x="16" y="22"/>
                    <a:pt x="17" y="23"/>
                    <a:pt x="18" y="24"/>
                  </a:cubicBezTo>
                  <a:cubicBezTo>
                    <a:pt x="17" y="24"/>
                    <a:pt x="17" y="24"/>
                    <a:pt x="17" y="24"/>
                  </a:cubicBezTo>
                  <a:cubicBezTo>
                    <a:pt x="17" y="24"/>
                    <a:pt x="16" y="23"/>
                    <a:pt x="16" y="23"/>
                  </a:cubicBezTo>
                  <a:cubicBezTo>
                    <a:pt x="16" y="22"/>
                    <a:pt x="16" y="22"/>
                    <a:pt x="16" y="22"/>
                  </a:cubicBezTo>
                  <a:cubicBezTo>
                    <a:pt x="16" y="22"/>
                    <a:pt x="16" y="23"/>
                    <a:pt x="16" y="23"/>
                  </a:cubicBezTo>
                  <a:cubicBezTo>
                    <a:pt x="15" y="22"/>
                    <a:pt x="14" y="22"/>
                    <a:pt x="14" y="21"/>
                  </a:cubicBezTo>
                  <a:cubicBezTo>
                    <a:pt x="14" y="21"/>
                    <a:pt x="14" y="21"/>
                    <a:pt x="14" y="21"/>
                  </a:cubicBezTo>
                  <a:close/>
                  <a:moveTo>
                    <a:pt x="14" y="23"/>
                  </a:moveTo>
                  <a:cubicBezTo>
                    <a:pt x="14" y="23"/>
                    <a:pt x="14" y="23"/>
                    <a:pt x="14" y="23"/>
                  </a:cubicBezTo>
                  <a:cubicBezTo>
                    <a:pt x="14" y="23"/>
                    <a:pt x="13" y="23"/>
                    <a:pt x="12" y="23"/>
                  </a:cubicBezTo>
                  <a:cubicBezTo>
                    <a:pt x="12" y="22"/>
                    <a:pt x="13" y="22"/>
                    <a:pt x="13" y="22"/>
                  </a:cubicBezTo>
                  <a:cubicBezTo>
                    <a:pt x="13" y="22"/>
                    <a:pt x="14" y="23"/>
                    <a:pt x="14" y="23"/>
                  </a:cubicBezTo>
                  <a:close/>
                  <a:moveTo>
                    <a:pt x="11" y="20"/>
                  </a:moveTo>
                  <a:cubicBezTo>
                    <a:pt x="12" y="21"/>
                    <a:pt x="12" y="21"/>
                    <a:pt x="12" y="21"/>
                  </a:cubicBezTo>
                  <a:cubicBezTo>
                    <a:pt x="12" y="22"/>
                    <a:pt x="12" y="22"/>
                    <a:pt x="11" y="22"/>
                  </a:cubicBezTo>
                  <a:cubicBezTo>
                    <a:pt x="11" y="22"/>
                    <a:pt x="10" y="22"/>
                    <a:pt x="10" y="22"/>
                  </a:cubicBezTo>
                  <a:cubicBezTo>
                    <a:pt x="10" y="21"/>
                    <a:pt x="11" y="21"/>
                    <a:pt x="11" y="20"/>
                  </a:cubicBezTo>
                  <a:close/>
                  <a:moveTo>
                    <a:pt x="10" y="22"/>
                  </a:moveTo>
                  <a:cubicBezTo>
                    <a:pt x="10" y="22"/>
                    <a:pt x="11" y="22"/>
                    <a:pt x="11" y="22"/>
                  </a:cubicBezTo>
                  <a:cubicBezTo>
                    <a:pt x="11" y="22"/>
                    <a:pt x="11" y="22"/>
                    <a:pt x="11" y="22"/>
                  </a:cubicBezTo>
                  <a:cubicBezTo>
                    <a:pt x="11" y="22"/>
                    <a:pt x="11" y="23"/>
                    <a:pt x="11" y="23"/>
                  </a:cubicBezTo>
                  <a:cubicBezTo>
                    <a:pt x="10" y="22"/>
                    <a:pt x="10" y="22"/>
                    <a:pt x="9" y="22"/>
                  </a:cubicBezTo>
                  <a:cubicBezTo>
                    <a:pt x="9" y="22"/>
                    <a:pt x="10" y="22"/>
                    <a:pt x="10" y="22"/>
                  </a:cubicBezTo>
                  <a:close/>
                  <a:moveTo>
                    <a:pt x="9" y="22"/>
                  </a:moveTo>
                  <a:cubicBezTo>
                    <a:pt x="10" y="22"/>
                    <a:pt x="10" y="23"/>
                    <a:pt x="10" y="23"/>
                  </a:cubicBezTo>
                  <a:cubicBezTo>
                    <a:pt x="9" y="23"/>
                    <a:pt x="9" y="23"/>
                    <a:pt x="8" y="24"/>
                  </a:cubicBezTo>
                  <a:cubicBezTo>
                    <a:pt x="8" y="24"/>
                    <a:pt x="8" y="24"/>
                    <a:pt x="8" y="24"/>
                  </a:cubicBezTo>
                  <a:cubicBezTo>
                    <a:pt x="8" y="23"/>
                    <a:pt x="9" y="23"/>
                    <a:pt x="9" y="22"/>
                  </a:cubicBezTo>
                  <a:close/>
                  <a:moveTo>
                    <a:pt x="8" y="24"/>
                  </a:moveTo>
                  <a:cubicBezTo>
                    <a:pt x="8" y="24"/>
                    <a:pt x="8" y="24"/>
                    <a:pt x="8" y="24"/>
                  </a:cubicBezTo>
                  <a:cubicBezTo>
                    <a:pt x="8" y="24"/>
                    <a:pt x="8" y="24"/>
                    <a:pt x="8" y="24"/>
                  </a:cubicBezTo>
                  <a:cubicBezTo>
                    <a:pt x="8" y="24"/>
                    <a:pt x="8" y="24"/>
                    <a:pt x="8" y="24"/>
                  </a:cubicBezTo>
                  <a:close/>
                  <a:moveTo>
                    <a:pt x="8" y="25"/>
                  </a:moveTo>
                  <a:cubicBezTo>
                    <a:pt x="8" y="24"/>
                    <a:pt x="8" y="24"/>
                    <a:pt x="9" y="24"/>
                  </a:cubicBezTo>
                  <a:cubicBezTo>
                    <a:pt x="9" y="24"/>
                    <a:pt x="9" y="24"/>
                    <a:pt x="9" y="24"/>
                  </a:cubicBezTo>
                  <a:cubicBezTo>
                    <a:pt x="8" y="25"/>
                    <a:pt x="8" y="26"/>
                    <a:pt x="7" y="26"/>
                  </a:cubicBezTo>
                  <a:cubicBezTo>
                    <a:pt x="7" y="26"/>
                    <a:pt x="7" y="25"/>
                    <a:pt x="8" y="25"/>
                  </a:cubicBezTo>
                  <a:close/>
                  <a:moveTo>
                    <a:pt x="6" y="26"/>
                  </a:moveTo>
                  <a:cubicBezTo>
                    <a:pt x="6" y="26"/>
                    <a:pt x="6" y="26"/>
                    <a:pt x="6" y="26"/>
                  </a:cubicBezTo>
                  <a:cubicBezTo>
                    <a:pt x="6" y="26"/>
                    <a:pt x="6" y="26"/>
                    <a:pt x="6" y="26"/>
                  </a:cubicBezTo>
                  <a:cubicBezTo>
                    <a:pt x="6" y="26"/>
                    <a:pt x="6" y="26"/>
                    <a:pt x="6" y="26"/>
                  </a:cubicBezTo>
                  <a:cubicBezTo>
                    <a:pt x="6" y="27"/>
                    <a:pt x="5" y="27"/>
                    <a:pt x="5" y="28"/>
                  </a:cubicBezTo>
                  <a:cubicBezTo>
                    <a:pt x="5" y="28"/>
                    <a:pt x="5" y="27"/>
                    <a:pt x="5" y="27"/>
                  </a:cubicBezTo>
                  <a:cubicBezTo>
                    <a:pt x="5" y="27"/>
                    <a:pt x="5" y="26"/>
                    <a:pt x="6" y="26"/>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7"/>
            <p:cNvSpPr>
              <a:spLocks noEditPoints="1"/>
            </p:cNvSpPr>
            <p:nvPr/>
          </p:nvSpPr>
          <p:spPr bwMode="auto">
            <a:xfrm>
              <a:off x="9244013" y="6269038"/>
              <a:ext cx="2963863" cy="604837"/>
            </a:xfrm>
            <a:custGeom>
              <a:avLst/>
              <a:gdLst>
                <a:gd name="T0" fmla="*/ 175 w 194"/>
                <a:gd name="T1" fmla="*/ 0 h 39"/>
                <a:gd name="T2" fmla="*/ 165 w 194"/>
                <a:gd name="T3" fmla="*/ 4 h 39"/>
                <a:gd name="T4" fmla="*/ 144 w 194"/>
                <a:gd name="T5" fmla="*/ 4 h 39"/>
                <a:gd name="T6" fmla="*/ 126 w 194"/>
                <a:gd name="T7" fmla="*/ 8 h 39"/>
                <a:gd name="T8" fmla="*/ 102 w 194"/>
                <a:gd name="T9" fmla="*/ 1 h 39"/>
                <a:gd name="T10" fmla="*/ 73 w 194"/>
                <a:gd name="T11" fmla="*/ 8 h 39"/>
                <a:gd name="T12" fmla="*/ 65 w 194"/>
                <a:gd name="T13" fmla="*/ 0 h 39"/>
                <a:gd name="T14" fmla="*/ 36 w 194"/>
                <a:gd name="T15" fmla="*/ 10 h 39"/>
                <a:gd name="T16" fmla="*/ 19 w 194"/>
                <a:gd name="T17" fmla="*/ 8 h 39"/>
                <a:gd name="T18" fmla="*/ 4 w 194"/>
                <a:gd name="T19" fmla="*/ 8 h 39"/>
                <a:gd name="T20" fmla="*/ 2 w 194"/>
                <a:gd name="T21" fmla="*/ 21 h 39"/>
                <a:gd name="T22" fmla="*/ 14 w 194"/>
                <a:gd name="T23" fmla="*/ 16 h 39"/>
                <a:gd name="T24" fmla="*/ 8 w 194"/>
                <a:gd name="T25" fmla="*/ 17 h 39"/>
                <a:gd name="T26" fmla="*/ 11 w 194"/>
                <a:gd name="T27" fmla="*/ 16 h 39"/>
                <a:gd name="T28" fmla="*/ 14 w 194"/>
                <a:gd name="T29" fmla="*/ 21 h 39"/>
                <a:gd name="T30" fmla="*/ 19 w 194"/>
                <a:gd name="T31" fmla="*/ 16 h 39"/>
                <a:gd name="T32" fmla="*/ 23 w 194"/>
                <a:gd name="T33" fmla="*/ 16 h 39"/>
                <a:gd name="T34" fmla="*/ 38 w 194"/>
                <a:gd name="T35" fmla="*/ 11 h 39"/>
                <a:gd name="T36" fmla="*/ 43 w 194"/>
                <a:gd name="T37" fmla="*/ 8 h 39"/>
                <a:gd name="T38" fmla="*/ 46 w 194"/>
                <a:gd name="T39" fmla="*/ 15 h 39"/>
                <a:gd name="T40" fmla="*/ 49 w 194"/>
                <a:gd name="T41" fmla="*/ 11 h 39"/>
                <a:gd name="T42" fmla="*/ 53 w 194"/>
                <a:gd name="T43" fmla="*/ 15 h 39"/>
                <a:gd name="T44" fmla="*/ 56 w 194"/>
                <a:gd name="T45" fmla="*/ 15 h 39"/>
                <a:gd name="T46" fmla="*/ 87 w 194"/>
                <a:gd name="T47" fmla="*/ 9 h 39"/>
                <a:gd name="T48" fmla="*/ 65 w 194"/>
                <a:gd name="T49" fmla="*/ 20 h 39"/>
                <a:gd name="T50" fmla="*/ 73 w 194"/>
                <a:gd name="T51" fmla="*/ 18 h 39"/>
                <a:gd name="T52" fmla="*/ 81 w 194"/>
                <a:gd name="T53" fmla="*/ 16 h 39"/>
                <a:gd name="T54" fmla="*/ 85 w 194"/>
                <a:gd name="T55" fmla="*/ 12 h 39"/>
                <a:gd name="T56" fmla="*/ 86 w 194"/>
                <a:gd name="T57" fmla="*/ 15 h 39"/>
                <a:gd name="T58" fmla="*/ 87 w 194"/>
                <a:gd name="T59" fmla="*/ 16 h 39"/>
                <a:gd name="T60" fmla="*/ 94 w 194"/>
                <a:gd name="T61" fmla="*/ 13 h 39"/>
                <a:gd name="T62" fmla="*/ 113 w 194"/>
                <a:gd name="T63" fmla="*/ 4 h 39"/>
                <a:gd name="T64" fmla="*/ 111 w 194"/>
                <a:gd name="T65" fmla="*/ 5 h 39"/>
                <a:gd name="T66" fmla="*/ 105 w 194"/>
                <a:gd name="T67" fmla="*/ 15 h 39"/>
                <a:gd name="T68" fmla="*/ 109 w 194"/>
                <a:gd name="T69" fmla="*/ 13 h 39"/>
                <a:gd name="T70" fmla="*/ 113 w 194"/>
                <a:gd name="T71" fmla="*/ 15 h 39"/>
                <a:gd name="T72" fmla="*/ 116 w 194"/>
                <a:gd name="T73" fmla="*/ 16 h 39"/>
                <a:gd name="T74" fmla="*/ 119 w 194"/>
                <a:gd name="T75" fmla="*/ 16 h 39"/>
                <a:gd name="T76" fmla="*/ 121 w 194"/>
                <a:gd name="T77" fmla="*/ 11 h 39"/>
                <a:gd name="T78" fmla="*/ 128 w 194"/>
                <a:gd name="T79" fmla="*/ 13 h 39"/>
                <a:gd name="T80" fmla="*/ 138 w 194"/>
                <a:gd name="T81" fmla="*/ 6 h 39"/>
                <a:gd name="T82" fmla="*/ 136 w 194"/>
                <a:gd name="T83" fmla="*/ 7 h 39"/>
                <a:gd name="T84" fmla="*/ 132 w 194"/>
                <a:gd name="T85" fmla="*/ 11 h 39"/>
                <a:gd name="T86" fmla="*/ 134 w 194"/>
                <a:gd name="T87" fmla="*/ 15 h 39"/>
                <a:gd name="T88" fmla="*/ 140 w 194"/>
                <a:gd name="T89" fmla="*/ 13 h 39"/>
                <a:gd name="T90" fmla="*/ 145 w 194"/>
                <a:gd name="T91" fmla="*/ 12 h 39"/>
                <a:gd name="T92" fmla="*/ 164 w 194"/>
                <a:gd name="T93" fmla="*/ 4 h 39"/>
                <a:gd name="T94" fmla="*/ 161 w 194"/>
                <a:gd name="T95" fmla="*/ 5 h 39"/>
                <a:gd name="T96" fmla="*/ 154 w 194"/>
                <a:gd name="T97" fmla="*/ 9 h 39"/>
                <a:gd name="T98" fmla="*/ 151 w 194"/>
                <a:gd name="T99" fmla="*/ 15 h 39"/>
                <a:gd name="T100" fmla="*/ 156 w 194"/>
                <a:gd name="T101" fmla="*/ 14 h 39"/>
                <a:gd name="T102" fmla="*/ 160 w 194"/>
                <a:gd name="T103" fmla="*/ 14 h 39"/>
                <a:gd name="T104" fmla="*/ 160 w 194"/>
                <a:gd name="T105" fmla="*/ 11 h 39"/>
                <a:gd name="T106" fmla="*/ 166 w 194"/>
                <a:gd name="T107" fmla="*/ 13 h 39"/>
                <a:gd name="T108" fmla="*/ 169 w 194"/>
                <a:gd name="T109" fmla="*/ 15 h 39"/>
                <a:gd name="T110" fmla="*/ 172 w 194"/>
                <a:gd name="T111" fmla="*/ 10 h 39"/>
                <a:gd name="T112" fmla="*/ 190 w 194"/>
                <a:gd name="T113" fmla="*/ 7 h 39"/>
                <a:gd name="T114" fmla="*/ 186 w 194"/>
                <a:gd name="T115" fmla="*/ 6 h 39"/>
                <a:gd name="T116" fmla="*/ 176 w 194"/>
                <a:gd name="T117" fmla="*/ 7 h 39"/>
                <a:gd name="T118" fmla="*/ 179 w 194"/>
                <a:gd name="T119" fmla="*/ 12 h 39"/>
                <a:gd name="T120" fmla="*/ 184 w 194"/>
                <a:gd name="T121" fmla="*/ 11 h 39"/>
                <a:gd name="T122" fmla="*/ 187 w 194"/>
                <a:gd name="T123"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 h="39">
                  <a:moveTo>
                    <a:pt x="194" y="12"/>
                  </a:moveTo>
                  <a:cubicBezTo>
                    <a:pt x="194" y="11"/>
                    <a:pt x="194" y="11"/>
                    <a:pt x="193" y="11"/>
                  </a:cubicBezTo>
                  <a:cubicBezTo>
                    <a:pt x="194" y="11"/>
                    <a:pt x="194" y="11"/>
                    <a:pt x="194" y="11"/>
                  </a:cubicBezTo>
                  <a:cubicBezTo>
                    <a:pt x="194" y="11"/>
                    <a:pt x="193" y="11"/>
                    <a:pt x="193" y="11"/>
                  </a:cubicBezTo>
                  <a:cubicBezTo>
                    <a:pt x="193" y="10"/>
                    <a:pt x="192" y="10"/>
                    <a:pt x="192" y="9"/>
                  </a:cubicBezTo>
                  <a:cubicBezTo>
                    <a:pt x="192" y="9"/>
                    <a:pt x="192" y="9"/>
                    <a:pt x="192" y="9"/>
                  </a:cubicBezTo>
                  <a:cubicBezTo>
                    <a:pt x="193" y="9"/>
                    <a:pt x="193" y="10"/>
                    <a:pt x="194" y="10"/>
                  </a:cubicBezTo>
                  <a:cubicBezTo>
                    <a:pt x="194" y="8"/>
                    <a:pt x="194" y="8"/>
                    <a:pt x="194" y="8"/>
                  </a:cubicBezTo>
                  <a:cubicBezTo>
                    <a:pt x="193" y="7"/>
                    <a:pt x="193" y="6"/>
                    <a:pt x="192" y="6"/>
                  </a:cubicBezTo>
                  <a:cubicBezTo>
                    <a:pt x="192" y="5"/>
                    <a:pt x="193" y="5"/>
                    <a:pt x="194" y="5"/>
                  </a:cubicBezTo>
                  <a:cubicBezTo>
                    <a:pt x="194" y="4"/>
                    <a:pt x="194" y="4"/>
                    <a:pt x="194" y="4"/>
                  </a:cubicBezTo>
                  <a:cubicBezTo>
                    <a:pt x="193" y="4"/>
                    <a:pt x="192" y="5"/>
                    <a:pt x="191" y="5"/>
                  </a:cubicBezTo>
                  <a:cubicBezTo>
                    <a:pt x="191" y="5"/>
                    <a:pt x="190" y="5"/>
                    <a:pt x="190" y="5"/>
                  </a:cubicBezTo>
                  <a:cubicBezTo>
                    <a:pt x="192" y="4"/>
                    <a:pt x="193" y="4"/>
                    <a:pt x="194" y="3"/>
                  </a:cubicBezTo>
                  <a:cubicBezTo>
                    <a:pt x="194" y="3"/>
                    <a:pt x="194" y="3"/>
                    <a:pt x="194" y="3"/>
                  </a:cubicBezTo>
                  <a:cubicBezTo>
                    <a:pt x="192" y="4"/>
                    <a:pt x="191" y="4"/>
                    <a:pt x="189" y="5"/>
                  </a:cubicBezTo>
                  <a:cubicBezTo>
                    <a:pt x="187" y="3"/>
                    <a:pt x="185" y="3"/>
                    <a:pt x="185" y="3"/>
                  </a:cubicBezTo>
                  <a:cubicBezTo>
                    <a:pt x="186" y="4"/>
                    <a:pt x="187" y="4"/>
                    <a:pt x="189" y="5"/>
                  </a:cubicBezTo>
                  <a:cubicBezTo>
                    <a:pt x="188" y="5"/>
                    <a:pt x="187" y="5"/>
                    <a:pt x="187" y="5"/>
                  </a:cubicBezTo>
                  <a:cubicBezTo>
                    <a:pt x="184" y="4"/>
                    <a:pt x="180" y="2"/>
                    <a:pt x="175" y="0"/>
                  </a:cubicBezTo>
                  <a:cubicBezTo>
                    <a:pt x="175" y="0"/>
                    <a:pt x="181" y="2"/>
                    <a:pt x="186" y="6"/>
                  </a:cubicBezTo>
                  <a:cubicBezTo>
                    <a:pt x="184" y="7"/>
                    <a:pt x="182" y="8"/>
                    <a:pt x="181" y="9"/>
                  </a:cubicBezTo>
                  <a:cubicBezTo>
                    <a:pt x="181" y="9"/>
                    <a:pt x="181" y="9"/>
                    <a:pt x="181" y="9"/>
                  </a:cubicBezTo>
                  <a:cubicBezTo>
                    <a:pt x="181" y="9"/>
                    <a:pt x="181" y="9"/>
                    <a:pt x="181" y="9"/>
                  </a:cubicBezTo>
                  <a:cubicBezTo>
                    <a:pt x="181" y="9"/>
                    <a:pt x="181" y="9"/>
                    <a:pt x="181" y="9"/>
                  </a:cubicBezTo>
                  <a:cubicBezTo>
                    <a:pt x="180" y="9"/>
                    <a:pt x="180" y="9"/>
                    <a:pt x="179" y="8"/>
                  </a:cubicBezTo>
                  <a:cubicBezTo>
                    <a:pt x="182" y="7"/>
                    <a:pt x="183" y="7"/>
                    <a:pt x="183" y="7"/>
                  </a:cubicBezTo>
                  <a:cubicBezTo>
                    <a:pt x="182" y="7"/>
                    <a:pt x="181" y="8"/>
                    <a:pt x="179" y="8"/>
                  </a:cubicBezTo>
                  <a:cubicBezTo>
                    <a:pt x="178" y="7"/>
                    <a:pt x="177" y="7"/>
                    <a:pt x="176" y="6"/>
                  </a:cubicBezTo>
                  <a:cubicBezTo>
                    <a:pt x="174" y="4"/>
                    <a:pt x="171" y="3"/>
                    <a:pt x="171" y="3"/>
                  </a:cubicBezTo>
                  <a:cubicBezTo>
                    <a:pt x="173" y="4"/>
                    <a:pt x="174" y="5"/>
                    <a:pt x="175" y="6"/>
                  </a:cubicBezTo>
                  <a:cubicBezTo>
                    <a:pt x="173" y="5"/>
                    <a:pt x="172" y="5"/>
                    <a:pt x="172" y="5"/>
                  </a:cubicBezTo>
                  <a:cubicBezTo>
                    <a:pt x="173" y="5"/>
                    <a:pt x="174" y="6"/>
                    <a:pt x="175" y="6"/>
                  </a:cubicBezTo>
                  <a:cubicBezTo>
                    <a:pt x="176" y="7"/>
                    <a:pt x="176" y="9"/>
                    <a:pt x="176" y="10"/>
                  </a:cubicBezTo>
                  <a:cubicBezTo>
                    <a:pt x="175" y="10"/>
                    <a:pt x="175" y="10"/>
                    <a:pt x="174" y="10"/>
                  </a:cubicBezTo>
                  <a:cubicBezTo>
                    <a:pt x="174" y="10"/>
                    <a:pt x="174" y="10"/>
                    <a:pt x="173" y="10"/>
                  </a:cubicBezTo>
                  <a:cubicBezTo>
                    <a:pt x="173" y="10"/>
                    <a:pt x="173" y="10"/>
                    <a:pt x="173" y="10"/>
                  </a:cubicBezTo>
                  <a:cubicBezTo>
                    <a:pt x="175" y="10"/>
                    <a:pt x="175" y="10"/>
                    <a:pt x="175" y="10"/>
                  </a:cubicBezTo>
                  <a:cubicBezTo>
                    <a:pt x="175" y="10"/>
                    <a:pt x="174" y="10"/>
                    <a:pt x="173" y="10"/>
                  </a:cubicBezTo>
                  <a:cubicBezTo>
                    <a:pt x="171" y="7"/>
                    <a:pt x="168" y="5"/>
                    <a:pt x="165" y="4"/>
                  </a:cubicBezTo>
                  <a:cubicBezTo>
                    <a:pt x="170" y="2"/>
                    <a:pt x="173" y="0"/>
                    <a:pt x="173" y="0"/>
                  </a:cubicBezTo>
                  <a:cubicBezTo>
                    <a:pt x="170" y="2"/>
                    <a:pt x="167" y="3"/>
                    <a:pt x="165" y="4"/>
                  </a:cubicBezTo>
                  <a:cubicBezTo>
                    <a:pt x="165" y="4"/>
                    <a:pt x="164" y="4"/>
                    <a:pt x="164" y="4"/>
                  </a:cubicBezTo>
                  <a:cubicBezTo>
                    <a:pt x="165" y="4"/>
                    <a:pt x="165" y="4"/>
                    <a:pt x="165" y="4"/>
                  </a:cubicBezTo>
                  <a:cubicBezTo>
                    <a:pt x="165" y="4"/>
                    <a:pt x="164" y="4"/>
                    <a:pt x="164" y="4"/>
                  </a:cubicBezTo>
                  <a:cubicBezTo>
                    <a:pt x="163" y="3"/>
                    <a:pt x="162" y="3"/>
                    <a:pt x="162" y="3"/>
                  </a:cubicBezTo>
                  <a:cubicBezTo>
                    <a:pt x="163" y="3"/>
                    <a:pt x="163" y="4"/>
                    <a:pt x="164" y="4"/>
                  </a:cubicBezTo>
                  <a:cubicBezTo>
                    <a:pt x="163" y="4"/>
                    <a:pt x="162" y="4"/>
                    <a:pt x="162" y="4"/>
                  </a:cubicBezTo>
                  <a:cubicBezTo>
                    <a:pt x="159" y="3"/>
                    <a:pt x="156" y="2"/>
                    <a:pt x="153" y="0"/>
                  </a:cubicBezTo>
                  <a:cubicBezTo>
                    <a:pt x="153" y="0"/>
                    <a:pt x="157" y="2"/>
                    <a:pt x="161" y="4"/>
                  </a:cubicBezTo>
                  <a:cubicBezTo>
                    <a:pt x="158" y="5"/>
                    <a:pt x="156" y="6"/>
                    <a:pt x="154" y="7"/>
                  </a:cubicBezTo>
                  <a:cubicBezTo>
                    <a:pt x="152" y="6"/>
                    <a:pt x="150" y="5"/>
                    <a:pt x="150" y="5"/>
                  </a:cubicBezTo>
                  <a:cubicBezTo>
                    <a:pt x="151" y="6"/>
                    <a:pt x="153" y="7"/>
                    <a:pt x="154" y="7"/>
                  </a:cubicBezTo>
                  <a:cubicBezTo>
                    <a:pt x="153" y="8"/>
                    <a:pt x="152" y="9"/>
                    <a:pt x="152" y="9"/>
                  </a:cubicBezTo>
                  <a:cubicBezTo>
                    <a:pt x="151" y="10"/>
                    <a:pt x="149" y="10"/>
                    <a:pt x="149" y="10"/>
                  </a:cubicBezTo>
                  <a:cubicBezTo>
                    <a:pt x="148" y="8"/>
                    <a:pt x="146" y="6"/>
                    <a:pt x="144" y="5"/>
                  </a:cubicBezTo>
                  <a:cubicBezTo>
                    <a:pt x="148" y="2"/>
                    <a:pt x="152" y="1"/>
                    <a:pt x="152" y="1"/>
                  </a:cubicBezTo>
                  <a:cubicBezTo>
                    <a:pt x="149" y="2"/>
                    <a:pt x="146" y="3"/>
                    <a:pt x="144" y="4"/>
                  </a:cubicBezTo>
                  <a:cubicBezTo>
                    <a:pt x="143" y="4"/>
                    <a:pt x="143" y="4"/>
                    <a:pt x="143" y="4"/>
                  </a:cubicBezTo>
                  <a:cubicBezTo>
                    <a:pt x="144" y="4"/>
                    <a:pt x="144" y="4"/>
                    <a:pt x="144" y="4"/>
                  </a:cubicBezTo>
                  <a:cubicBezTo>
                    <a:pt x="144" y="4"/>
                    <a:pt x="143" y="4"/>
                    <a:pt x="143" y="4"/>
                  </a:cubicBezTo>
                  <a:cubicBezTo>
                    <a:pt x="142" y="4"/>
                    <a:pt x="142" y="3"/>
                    <a:pt x="142" y="3"/>
                  </a:cubicBezTo>
                  <a:cubicBezTo>
                    <a:pt x="142" y="4"/>
                    <a:pt x="143" y="4"/>
                    <a:pt x="143" y="4"/>
                  </a:cubicBezTo>
                  <a:cubicBezTo>
                    <a:pt x="141" y="4"/>
                    <a:pt x="139" y="5"/>
                    <a:pt x="138" y="5"/>
                  </a:cubicBezTo>
                  <a:cubicBezTo>
                    <a:pt x="135" y="4"/>
                    <a:pt x="133" y="4"/>
                    <a:pt x="133" y="4"/>
                  </a:cubicBezTo>
                  <a:cubicBezTo>
                    <a:pt x="135" y="4"/>
                    <a:pt x="136" y="5"/>
                    <a:pt x="137" y="5"/>
                  </a:cubicBezTo>
                  <a:cubicBezTo>
                    <a:pt x="137" y="6"/>
                    <a:pt x="136" y="6"/>
                    <a:pt x="135" y="6"/>
                  </a:cubicBezTo>
                  <a:cubicBezTo>
                    <a:pt x="132" y="4"/>
                    <a:pt x="128" y="2"/>
                    <a:pt x="123" y="1"/>
                  </a:cubicBezTo>
                  <a:cubicBezTo>
                    <a:pt x="123" y="1"/>
                    <a:pt x="129" y="3"/>
                    <a:pt x="134" y="7"/>
                  </a:cubicBezTo>
                  <a:cubicBezTo>
                    <a:pt x="133" y="7"/>
                    <a:pt x="133" y="8"/>
                    <a:pt x="132" y="8"/>
                  </a:cubicBezTo>
                  <a:cubicBezTo>
                    <a:pt x="132" y="8"/>
                    <a:pt x="132" y="8"/>
                    <a:pt x="131" y="8"/>
                  </a:cubicBezTo>
                  <a:cubicBezTo>
                    <a:pt x="131" y="8"/>
                    <a:pt x="132" y="8"/>
                    <a:pt x="132" y="9"/>
                  </a:cubicBezTo>
                  <a:cubicBezTo>
                    <a:pt x="131" y="9"/>
                    <a:pt x="131" y="9"/>
                    <a:pt x="131" y="9"/>
                  </a:cubicBezTo>
                  <a:cubicBezTo>
                    <a:pt x="130" y="9"/>
                    <a:pt x="130" y="9"/>
                    <a:pt x="130" y="9"/>
                  </a:cubicBezTo>
                  <a:cubicBezTo>
                    <a:pt x="130" y="9"/>
                    <a:pt x="131" y="9"/>
                    <a:pt x="131" y="10"/>
                  </a:cubicBezTo>
                  <a:cubicBezTo>
                    <a:pt x="130" y="10"/>
                    <a:pt x="130" y="10"/>
                    <a:pt x="130" y="10"/>
                  </a:cubicBezTo>
                  <a:cubicBezTo>
                    <a:pt x="129" y="10"/>
                    <a:pt x="129" y="10"/>
                    <a:pt x="128" y="9"/>
                  </a:cubicBezTo>
                  <a:cubicBezTo>
                    <a:pt x="131" y="8"/>
                    <a:pt x="133" y="7"/>
                    <a:pt x="133" y="7"/>
                  </a:cubicBezTo>
                  <a:cubicBezTo>
                    <a:pt x="131" y="8"/>
                    <a:pt x="130" y="8"/>
                    <a:pt x="128" y="9"/>
                  </a:cubicBezTo>
                  <a:cubicBezTo>
                    <a:pt x="127" y="9"/>
                    <a:pt x="127" y="9"/>
                    <a:pt x="126" y="8"/>
                  </a:cubicBezTo>
                  <a:cubicBezTo>
                    <a:pt x="124" y="5"/>
                    <a:pt x="121" y="4"/>
                    <a:pt x="121" y="4"/>
                  </a:cubicBezTo>
                  <a:cubicBezTo>
                    <a:pt x="123" y="5"/>
                    <a:pt x="124" y="6"/>
                    <a:pt x="125" y="7"/>
                  </a:cubicBezTo>
                  <a:cubicBezTo>
                    <a:pt x="122" y="6"/>
                    <a:pt x="120" y="5"/>
                    <a:pt x="120" y="5"/>
                  </a:cubicBezTo>
                  <a:cubicBezTo>
                    <a:pt x="122" y="6"/>
                    <a:pt x="124" y="7"/>
                    <a:pt x="125" y="8"/>
                  </a:cubicBezTo>
                  <a:cubicBezTo>
                    <a:pt x="126" y="9"/>
                    <a:pt x="126" y="10"/>
                    <a:pt x="126" y="10"/>
                  </a:cubicBezTo>
                  <a:cubicBezTo>
                    <a:pt x="125" y="10"/>
                    <a:pt x="124" y="11"/>
                    <a:pt x="124" y="11"/>
                  </a:cubicBezTo>
                  <a:cubicBezTo>
                    <a:pt x="123" y="11"/>
                    <a:pt x="123" y="11"/>
                    <a:pt x="123" y="11"/>
                  </a:cubicBezTo>
                  <a:cubicBezTo>
                    <a:pt x="123" y="11"/>
                    <a:pt x="123" y="11"/>
                    <a:pt x="123" y="11"/>
                  </a:cubicBezTo>
                  <a:cubicBezTo>
                    <a:pt x="124" y="10"/>
                    <a:pt x="125" y="10"/>
                    <a:pt x="125" y="10"/>
                  </a:cubicBezTo>
                  <a:cubicBezTo>
                    <a:pt x="124" y="10"/>
                    <a:pt x="123" y="10"/>
                    <a:pt x="123" y="11"/>
                  </a:cubicBezTo>
                  <a:cubicBezTo>
                    <a:pt x="121" y="7"/>
                    <a:pt x="117" y="6"/>
                    <a:pt x="115" y="5"/>
                  </a:cubicBezTo>
                  <a:cubicBezTo>
                    <a:pt x="119" y="2"/>
                    <a:pt x="123" y="1"/>
                    <a:pt x="123" y="1"/>
                  </a:cubicBezTo>
                  <a:cubicBezTo>
                    <a:pt x="120" y="2"/>
                    <a:pt x="117" y="3"/>
                    <a:pt x="114" y="5"/>
                  </a:cubicBezTo>
                  <a:cubicBezTo>
                    <a:pt x="114" y="5"/>
                    <a:pt x="114" y="4"/>
                    <a:pt x="114" y="4"/>
                  </a:cubicBezTo>
                  <a:cubicBezTo>
                    <a:pt x="114" y="4"/>
                    <a:pt x="115" y="4"/>
                    <a:pt x="115" y="4"/>
                  </a:cubicBezTo>
                  <a:cubicBezTo>
                    <a:pt x="114" y="4"/>
                    <a:pt x="114" y="4"/>
                    <a:pt x="113" y="4"/>
                  </a:cubicBezTo>
                  <a:cubicBezTo>
                    <a:pt x="112" y="4"/>
                    <a:pt x="112" y="4"/>
                    <a:pt x="112" y="4"/>
                  </a:cubicBezTo>
                  <a:cubicBezTo>
                    <a:pt x="112" y="4"/>
                    <a:pt x="113" y="4"/>
                    <a:pt x="113" y="4"/>
                  </a:cubicBezTo>
                  <a:cubicBezTo>
                    <a:pt x="112" y="5"/>
                    <a:pt x="112" y="5"/>
                    <a:pt x="111" y="5"/>
                  </a:cubicBezTo>
                  <a:cubicBezTo>
                    <a:pt x="109" y="4"/>
                    <a:pt x="106" y="2"/>
                    <a:pt x="102" y="1"/>
                  </a:cubicBezTo>
                  <a:cubicBezTo>
                    <a:pt x="102" y="1"/>
                    <a:pt x="106" y="3"/>
                    <a:pt x="110" y="5"/>
                  </a:cubicBezTo>
                  <a:cubicBezTo>
                    <a:pt x="108" y="6"/>
                    <a:pt x="105" y="7"/>
                    <a:pt x="104" y="8"/>
                  </a:cubicBezTo>
                  <a:cubicBezTo>
                    <a:pt x="101" y="7"/>
                    <a:pt x="99" y="6"/>
                    <a:pt x="99" y="6"/>
                  </a:cubicBezTo>
                  <a:cubicBezTo>
                    <a:pt x="101" y="7"/>
                    <a:pt x="102" y="7"/>
                    <a:pt x="103" y="8"/>
                  </a:cubicBezTo>
                  <a:cubicBezTo>
                    <a:pt x="101" y="10"/>
                    <a:pt x="100" y="11"/>
                    <a:pt x="99" y="12"/>
                  </a:cubicBezTo>
                  <a:cubicBezTo>
                    <a:pt x="99" y="12"/>
                    <a:pt x="99" y="12"/>
                    <a:pt x="98" y="12"/>
                  </a:cubicBezTo>
                  <a:cubicBezTo>
                    <a:pt x="98" y="11"/>
                    <a:pt x="97" y="9"/>
                    <a:pt x="96" y="8"/>
                  </a:cubicBezTo>
                  <a:cubicBezTo>
                    <a:pt x="94" y="6"/>
                    <a:pt x="91" y="4"/>
                    <a:pt x="91" y="4"/>
                  </a:cubicBezTo>
                  <a:cubicBezTo>
                    <a:pt x="94" y="6"/>
                    <a:pt x="95" y="7"/>
                    <a:pt x="96" y="8"/>
                  </a:cubicBezTo>
                  <a:cubicBezTo>
                    <a:pt x="94" y="9"/>
                    <a:pt x="93" y="9"/>
                    <a:pt x="92" y="10"/>
                  </a:cubicBezTo>
                  <a:cubicBezTo>
                    <a:pt x="89" y="6"/>
                    <a:pt x="84" y="5"/>
                    <a:pt x="83" y="5"/>
                  </a:cubicBezTo>
                  <a:cubicBezTo>
                    <a:pt x="84" y="4"/>
                    <a:pt x="84" y="4"/>
                    <a:pt x="84" y="4"/>
                  </a:cubicBezTo>
                  <a:cubicBezTo>
                    <a:pt x="83" y="4"/>
                    <a:pt x="83" y="5"/>
                    <a:pt x="83" y="5"/>
                  </a:cubicBezTo>
                  <a:cubicBezTo>
                    <a:pt x="82" y="5"/>
                    <a:pt x="82" y="5"/>
                    <a:pt x="82" y="5"/>
                  </a:cubicBezTo>
                  <a:cubicBezTo>
                    <a:pt x="82" y="5"/>
                    <a:pt x="82" y="5"/>
                    <a:pt x="82" y="5"/>
                  </a:cubicBezTo>
                  <a:cubicBezTo>
                    <a:pt x="82" y="5"/>
                    <a:pt x="82" y="5"/>
                    <a:pt x="81" y="5"/>
                  </a:cubicBezTo>
                  <a:cubicBezTo>
                    <a:pt x="79" y="4"/>
                    <a:pt x="76" y="3"/>
                    <a:pt x="72" y="2"/>
                  </a:cubicBezTo>
                  <a:cubicBezTo>
                    <a:pt x="72" y="2"/>
                    <a:pt x="76" y="3"/>
                    <a:pt x="80" y="5"/>
                  </a:cubicBezTo>
                  <a:cubicBezTo>
                    <a:pt x="78" y="6"/>
                    <a:pt x="76" y="7"/>
                    <a:pt x="74" y="8"/>
                  </a:cubicBezTo>
                  <a:cubicBezTo>
                    <a:pt x="74" y="8"/>
                    <a:pt x="73" y="8"/>
                    <a:pt x="73" y="8"/>
                  </a:cubicBezTo>
                  <a:cubicBezTo>
                    <a:pt x="74" y="7"/>
                    <a:pt x="76" y="7"/>
                    <a:pt x="76" y="7"/>
                  </a:cubicBezTo>
                  <a:cubicBezTo>
                    <a:pt x="75" y="7"/>
                    <a:pt x="74" y="7"/>
                    <a:pt x="72" y="8"/>
                  </a:cubicBezTo>
                  <a:cubicBezTo>
                    <a:pt x="71" y="7"/>
                    <a:pt x="69" y="6"/>
                    <a:pt x="69" y="6"/>
                  </a:cubicBezTo>
                  <a:cubicBezTo>
                    <a:pt x="70" y="7"/>
                    <a:pt x="71" y="7"/>
                    <a:pt x="72" y="8"/>
                  </a:cubicBezTo>
                  <a:cubicBezTo>
                    <a:pt x="67" y="9"/>
                    <a:pt x="65" y="11"/>
                    <a:pt x="63" y="12"/>
                  </a:cubicBezTo>
                  <a:cubicBezTo>
                    <a:pt x="63" y="12"/>
                    <a:pt x="63" y="12"/>
                    <a:pt x="63" y="12"/>
                  </a:cubicBezTo>
                  <a:cubicBezTo>
                    <a:pt x="63" y="12"/>
                    <a:pt x="63" y="12"/>
                    <a:pt x="63" y="12"/>
                  </a:cubicBezTo>
                  <a:cubicBezTo>
                    <a:pt x="62" y="13"/>
                    <a:pt x="61" y="14"/>
                    <a:pt x="61" y="15"/>
                  </a:cubicBezTo>
                  <a:cubicBezTo>
                    <a:pt x="61" y="15"/>
                    <a:pt x="61" y="15"/>
                    <a:pt x="60" y="15"/>
                  </a:cubicBezTo>
                  <a:cubicBezTo>
                    <a:pt x="60" y="14"/>
                    <a:pt x="60" y="13"/>
                    <a:pt x="60" y="13"/>
                  </a:cubicBezTo>
                  <a:cubicBezTo>
                    <a:pt x="63" y="11"/>
                    <a:pt x="65" y="10"/>
                    <a:pt x="65" y="10"/>
                  </a:cubicBezTo>
                  <a:cubicBezTo>
                    <a:pt x="63" y="11"/>
                    <a:pt x="61" y="12"/>
                    <a:pt x="59" y="12"/>
                  </a:cubicBezTo>
                  <a:cubicBezTo>
                    <a:pt x="58" y="10"/>
                    <a:pt x="57" y="9"/>
                    <a:pt x="55" y="8"/>
                  </a:cubicBezTo>
                  <a:cubicBezTo>
                    <a:pt x="56" y="7"/>
                    <a:pt x="56" y="7"/>
                    <a:pt x="56" y="7"/>
                  </a:cubicBezTo>
                  <a:cubicBezTo>
                    <a:pt x="56" y="7"/>
                    <a:pt x="55" y="7"/>
                    <a:pt x="55" y="7"/>
                  </a:cubicBezTo>
                  <a:cubicBezTo>
                    <a:pt x="54" y="7"/>
                    <a:pt x="53" y="6"/>
                    <a:pt x="53" y="6"/>
                  </a:cubicBezTo>
                  <a:cubicBezTo>
                    <a:pt x="54" y="7"/>
                    <a:pt x="54" y="7"/>
                    <a:pt x="55" y="8"/>
                  </a:cubicBezTo>
                  <a:cubicBezTo>
                    <a:pt x="54" y="8"/>
                    <a:pt x="52" y="9"/>
                    <a:pt x="51" y="9"/>
                  </a:cubicBezTo>
                  <a:cubicBezTo>
                    <a:pt x="51" y="9"/>
                    <a:pt x="50" y="9"/>
                    <a:pt x="50" y="8"/>
                  </a:cubicBezTo>
                  <a:cubicBezTo>
                    <a:pt x="55" y="3"/>
                    <a:pt x="64" y="0"/>
                    <a:pt x="65" y="0"/>
                  </a:cubicBezTo>
                  <a:cubicBezTo>
                    <a:pt x="60" y="1"/>
                    <a:pt x="56" y="3"/>
                    <a:pt x="53" y="5"/>
                  </a:cubicBezTo>
                  <a:cubicBezTo>
                    <a:pt x="51" y="6"/>
                    <a:pt x="49" y="6"/>
                    <a:pt x="47" y="7"/>
                  </a:cubicBezTo>
                  <a:cubicBezTo>
                    <a:pt x="47" y="7"/>
                    <a:pt x="47" y="7"/>
                    <a:pt x="46" y="7"/>
                  </a:cubicBezTo>
                  <a:cubicBezTo>
                    <a:pt x="46" y="7"/>
                    <a:pt x="46" y="7"/>
                    <a:pt x="47" y="7"/>
                  </a:cubicBezTo>
                  <a:cubicBezTo>
                    <a:pt x="47" y="7"/>
                    <a:pt x="47" y="7"/>
                    <a:pt x="47" y="7"/>
                  </a:cubicBezTo>
                  <a:cubicBezTo>
                    <a:pt x="47" y="7"/>
                    <a:pt x="47" y="7"/>
                    <a:pt x="47" y="7"/>
                  </a:cubicBezTo>
                  <a:cubicBezTo>
                    <a:pt x="50" y="4"/>
                    <a:pt x="56" y="3"/>
                    <a:pt x="57" y="3"/>
                  </a:cubicBezTo>
                  <a:cubicBezTo>
                    <a:pt x="51" y="3"/>
                    <a:pt x="47" y="5"/>
                    <a:pt x="45" y="7"/>
                  </a:cubicBezTo>
                  <a:cubicBezTo>
                    <a:pt x="45" y="7"/>
                    <a:pt x="44" y="7"/>
                    <a:pt x="44" y="7"/>
                  </a:cubicBezTo>
                  <a:cubicBezTo>
                    <a:pt x="44" y="7"/>
                    <a:pt x="45" y="7"/>
                    <a:pt x="45" y="7"/>
                  </a:cubicBezTo>
                  <a:cubicBezTo>
                    <a:pt x="45" y="7"/>
                    <a:pt x="44" y="7"/>
                    <a:pt x="44" y="7"/>
                  </a:cubicBezTo>
                  <a:cubicBezTo>
                    <a:pt x="44" y="7"/>
                    <a:pt x="44" y="7"/>
                    <a:pt x="44" y="7"/>
                  </a:cubicBezTo>
                  <a:cubicBezTo>
                    <a:pt x="42" y="6"/>
                    <a:pt x="40" y="5"/>
                    <a:pt x="38" y="5"/>
                  </a:cubicBezTo>
                  <a:cubicBezTo>
                    <a:pt x="36" y="3"/>
                    <a:pt x="34" y="2"/>
                    <a:pt x="34" y="2"/>
                  </a:cubicBezTo>
                  <a:cubicBezTo>
                    <a:pt x="35" y="3"/>
                    <a:pt x="36" y="3"/>
                    <a:pt x="37" y="4"/>
                  </a:cubicBezTo>
                  <a:cubicBezTo>
                    <a:pt x="36" y="4"/>
                    <a:pt x="36" y="4"/>
                    <a:pt x="35" y="4"/>
                  </a:cubicBezTo>
                  <a:cubicBezTo>
                    <a:pt x="35" y="4"/>
                    <a:pt x="36" y="4"/>
                    <a:pt x="37" y="4"/>
                  </a:cubicBezTo>
                  <a:cubicBezTo>
                    <a:pt x="38" y="6"/>
                    <a:pt x="39" y="8"/>
                    <a:pt x="39" y="9"/>
                  </a:cubicBezTo>
                  <a:cubicBezTo>
                    <a:pt x="38" y="9"/>
                    <a:pt x="37" y="10"/>
                    <a:pt x="37" y="10"/>
                  </a:cubicBezTo>
                  <a:cubicBezTo>
                    <a:pt x="37" y="10"/>
                    <a:pt x="37" y="10"/>
                    <a:pt x="36" y="10"/>
                  </a:cubicBezTo>
                  <a:cubicBezTo>
                    <a:pt x="33" y="3"/>
                    <a:pt x="25" y="2"/>
                    <a:pt x="25" y="2"/>
                  </a:cubicBezTo>
                  <a:cubicBezTo>
                    <a:pt x="30" y="4"/>
                    <a:pt x="33" y="6"/>
                    <a:pt x="34" y="9"/>
                  </a:cubicBezTo>
                  <a:cubicBezTo>
                    <a:pt x="32" y="7"/>
                    <a:pt x="28" y="4"/>
                    <a:pt x="22" y="2"/>
                  </a:cubicBezTo>
                  <a:cubicBezTo>
                    <a:pt x="24" y="3"/>
                    <a:pt x="32" y="7"/>
                    <a:pt x="33" y="14"/>
                  </a:cubicBezTo>
                  <a:cubicBezTo>
                    <a:pt x="33" y="14"/>
                    <a:pt x="33" y="14"/>
                    <a:pt x="33" y="14"/>
                  </a:cubicBezTo>
                  <a:cubicBezTo>
                    <a:pt x="32" y="13"/>
                    <a:pt x="31" y="12"/>
                    <a:pt x="29" y="10"/>
                  </a:cubicBezTo>
                  <a:cubicBezTo>
                    <a:pt x="27" y="8"/>
                    <a:pt x="24" y="6"/>
                    <a:pt x="24" y="6"/>
                  </a:cubicBezTo>
                  <a:cubicBezTo>
                    <a:pt x="26" y="7"/>
                    <a:pt x="27" y="8"/>
                    <a:pt x="27" y="9"/>
                  </a:cubicBezTo>
                  <a:cubicBezTo>
                    <a:pt x="26" y="8"/>
                    <a:pt x="25" y="7"/>
                    <a:pt x="24" y="7"/>
                  </a:cubicBezTo>
                  <a:cubicBezTo>
                    <a:pt x="24" y="7"/>
                    <a:pt x="28" y="9"/>
                    <a:pt x="29" y="12"/>
                  </a:cubicBezTo>
                  <a:cubicBezTo>
                    <a:pt x="29" y="13"/>
                    <a:pt x="29" y="13"/>
                    <a:pt x="29" y="13"/>
                  </a:cubicBezTo>
                  <a:cubicBezTo>
                    <a:pt x="29" y="13"/>
                    <a:pt x="29" y="13"/>
                    <a:pt x="29" y="13"/>
                  </a:cubicBezTo>
                  <a:cubicBezTo>
                    <a:pt x="28" y="12"/>
                    <a:pt x="26" y="11"/>
                    <a:pt x="24" y="9"/>
                  </a:cubicBezTo>
                  <a:cubicBezTo>
                    <a:pt x="24" y="9"/>
                    <a:pt x="26" y="11"/>
                    <a:pt x="27" y="13"/>
                  </a:cubicBezTo>
                  <a:cubicBezTo>
                    <a:pt x="27" y="13"/>
                    <a:pt x="27" y="13"/>
                    <a:pt x="27" y="13"/>
                  </a:cubicBezTo>
                  <a:cubicBezTo>
                    <a:pt x="27" y="13"/>
                    <a:pt x="27" y="13"/>
                    <a:pt x="27" y="13"/>
                  </a:cubicBezTo>
                  <a:cubicBezTo>
                    <a:pt x="27" y="13"/>
                    <a:pt x="27" y="14"/>
                    <a:pt x="27" y="14"/>
                  </a:cubicBezTo>
                  <a:cubicBezTo>
                    <a:pt x="27" y="14"/>
                    <a:pt x="27" y="14"/>
                    <a:pt x="27" y="14"/>
                  </a:cubicBezTo>
                  <a:cubicBezTo>
                    <a:pt x="23" y="8"/>
                    <a:pt x="12" y="4"/>
                    <a:pt x="12" y="4"/>
                  </a:cubicBezTo>
                  <a:cubicBezTo>
                    <a:pt x="15" y="5"/>
                    <a:pt x="17" y="6"/>
                    <a:pt x="19" y="8"/>
                  </a:cubicBezTo>
                  <a:cubicBezTo>
                    <a:pt x="17" y="7"/>
                    <a:pt x="15" y="6"/>
                    <a:pt x="15" y="6"/>
                  </a:cubicBezTo>
                  <a:cubicBezTo>
                    <a:pt x="18" y="7"/>
                    <a:pt x="19" y="8"/>
                    <a:pt x="21" y="9"/>
                  </a:cubicBezTo>
                  <a:cubicBezTo>
                    <a:pt x="21" y="9"/>
                    <a:pt x="21" y="9"/>
                    <a:pt x="21" y="9"/>
                  </a:cubicBezTo>
                  <a:cubicBezTo>
                    <a:pt x="21" y="9"/>
                    <a:pt x="20" y="10"/>
                    <a:pt x="20" y="10"/>
                  </a:cubicBezTo>
                  <a:cubicBezTo>
                    <a:pt x="18" y="9"/>
                    <a:pt x="15" y="8"/>
                    <a:pt x="12" y="7"/>
                  </a:cubicBezTo>
                  <a:cubicBezTo>
                    <a:pt x="14" y="7"/>
                    <a:pt x="16" y="8"/>
                    <a:pt x="18" y="10"/>
                  </a:cubicBezTo>
                  <a:cubicBezTo>
                    <a:pt x="18" y="10"/>
                    <a:pt x="18" y="10"/>
                    <a:pt x="17" y="10"/>
                  </a:cubicBezTo>
                  <a:cubicBezTo>
                    <a:pt x="17" y="10"/>
                    <a:pt x="18" y="10"/>
                    <a:pt x="19" y="10"/>
                  </a:cubicBezTo>
                  <a:cubicBezTo>
                    <a:pt x="19" y="10"/>
                    <a:pt x="19" y="10"/>
                    <a:pt x="19" y="10"/>
                  </a:cubicBezTo>
                  <a:cubicBezTo>
                    <a:pt x="19" y="10"/>
                    <a:pt x="19" y="10"/>
                    <a:pt x="19" y="10"/>
                  </a:cubicBezTo>
                  <a:cubicBezTo>
                    <a:pt x="19" y="10"/>
                    <a:pt x="18" y="10"/>
                    <a:pt x="18" y="10"/>
                  </a:cubicBezTo>
                  <a:cubicBezTo>
                    <a:pt x="18" y="10"/>
                    <a:pt x="18" y="10"/>
                    <a:pt x="19" y="11"/>
                  </a:cubicBezTo>
                  <a:cubicBezTo>
                    <a:pt x="18" y="11"/>
                    <a:pt x="17" y="11"/>
                    <a:pt x="16" y="12"/>
                  </a:cubicBezTo>
                  <a:cubicBezTo>
                    <a:pt x="15" y="12"/>
                    <a:pt x="15" y="11"/>
                    <a:pt x="14" y="11"/>
                  </a:cubicBezTo>
                  <a:cubicBezTo>
                    <a:pt x="14" y="11"/>
                    <a:pt x="15" y="11"/>
                    <a:pt x="16" y="12"/>
                  </a:cubicBezTo>
                  <a:cubicBezTo>
                    <a:pt x="15" y="13"/>
                    <a:pt x="14" y="13"/>
                    <a:pt x="13" y="14"/>
                  </a:cubicBezTo>
                  <a:cubicBezTo>
                    <a:pt x="13" y="13"/>
                    <a:pt x="13" y="13"/>
                    <a:pt x="12" y="13"/>
                  </a:cubicBezTo>
                  <a:cubicBezTo>
                    <a:pt x="13" y="13"/>
                    <a:pt x="14" y="12"/>
                    <a:pt x="15" y="12"/>
                  </a:cubicBezTo>
                  <a:cubicBezTo>
                    <a:pt x="15" y="12"/>
                    <a:pt x="14" y="12"/>
                    <a:pt x="12" y="13"/>
                  </a:cubicBezTo>
                  <a:cubicBezTo>
                    <a:pt x="9" y="10"/>
                    <a:pt x="5" y="9"/>
                    <a:pt x="4" y="8"/>
                  </a:cubicBezTo>
                  <a:cubicBezTo>
                    <a:pt x="4" y="8"/>
                    <a:pt x="4" y="8"/>
                    <a:pt x="4" y="8"/>
                  </a:cubicBezTo>
                  <a:cubicBezTo>
                    <a:pt x="7" y="10"/>
                    <a:pt x="9" y="12"/>
                    <a:pt x="11" y="13"/>
                  </a:cubicBezTo>
                  <a:cubicBezTo>
                    <a:pt x="10" y="13"/>
                    <a:pt x="10" y="14"/>
                    <a:pt x="9" y="14"/>
                  </a:cubicBezTo>
                  <a:cubicBezTo>
                    <a:pt x="9" y="14"/>
                    <a:pt x="9" y="14"/>
                    <a:pt x="9" y="14"/>
                  </a:cubicBezTo>
                  <a:cubicBezTo>
                    <a:pt x="9" y="14"/>
                    <a:pt x="9" y="14"/>
                    <a:pt x="9" y="14"/>
                  </a:cubicBezTo>
                  <a:cubicBezTo>
                    <a:pt x="9" y="14"/>
                    <a:pt x="9" y="15"/>
                    <a:pt x="9" y="15"/>
                  </a:cubicBezTo>
                  <a:cubicBezTo>
                    <a:pt x="9" y="15"/>
                    <a:pt x="9" y="15"/>
                    <a:pt x="9" y="15"/>
                  </a:cubicBezTo>
                  <a:cubicBezTo>
                    <a:pt x="9" y="15"/>
                    <a:pt x="9" y="15"/>
                    <a:pt x="9" y="15"/>
                  </a:cubicBezTo>
                  <a:cubicBezTo>
                    <a:pt x="8" y="16"/>
                    <a:pt x="7" y="17"/>
                    <a:pt x="6" y="18"/>
                  </a:cubicBezTo>
                  <a:cubicBezTo>
                    <a:pt x="6" y="18"/>
                    <a:pt x="5" y="19"/>
                    <a:pt x="4" y="19"/>
                  </a:cubicBezTo>
                  <a:cubicBezTo>
                    <a:pt x="4" y="19"/>
                    <a:pt x="4" y="19"/>
                    <a:pt x="4" y="18"/>
                  </a:cubicBezTo>
                  <a:cubicBezTo>
                    <a:pt x="5" y="18"/>
                    <a:pt x="5" y="17"/>
                    <a:pt x="6" y="17"/>
                  </a:cubicBezTo>
                  <a:cubicBezTo>
                    <a:pt x="6" y="17"/>
                    <a:pt x="5" y="17"/>
                    <a:pt x="4" y="18"/>
                  </a:cubicBezTo>
                  <a:cubicBezTo>
                    <a:pt x="4" y="16"/>
                    <a:pt x="4" y="14"/>
                    <a:pt x="7" y="12"/>
                  </a:cubicBezTo>
                  <a:cubicBezTo>
                    <a:pt x="7" y="12"/>
                    <a:pt x="3" y="14"/>
                    <a:pt x="2" y="19"/>
                  </a:cubicBezTo>
                  <a:cubicBezTo>
                    <a:pt x="2" y="19"/>
                    <a:pt x="2" y="19"/>
                    <a:pt x="2" y="19"/>
                  </a:cubicBezTo>
                  <a:cubicBezTo>
                    <a:pt x="2" y="19"/>
                    <a:pt x="2" y="19"/>
                    <a:pt x="2" y="19"/>
                  </a:cubicBezTo>
                  <a:cubicBezTo>
                    <a:pt x="2" y="19"/>
                    <a:pt x="2" y="19"/>
                    <a:pt x="2" y="19"/>
                  </a:cubicBezTo>
                  <a:cubicBezTo>
                    <a:pt x="2" y="20"/>
                    <a:pt x="2" y="20"/>
                    <a:pt x="2" y="21"/>
                  </a:cubicBezTo>
                  <a:cubicBezTo>
                    <a:pt x="2" y="21"/>
                    <a:pt x="2" y="21"/>
                    <a:pt x="2" y="21"/>
                  </a:cubicBezTo>
                  <a:cubicBezTo>
                    <a:pt x="2" y="20"/>
                    <a:pt x="2" y="20"/>
                    <a:pt x="2" y="20"/>
                  </a:cubicBezTo>
                  <a:cubicBezTo>
                    <a:pt x="1" y="24"/>
                    <a:pt x="1" y="31"/>
                    <a:pt x="0" y="39"/>
                  </a:cubicBezTo>
                  <a:cubicBezTo>
                    <a:pt x="194" y="39"/>
                    <a:pt x="194" y="39"/>
                    <a:pt x="194" y="39"/>
                  </a:cubicBezTo>
                  <a:lnTo>
                    <a:pt x="194" y="12"/>
                  </a:lnTo>
                  <a:close/>
                  <a:moveTo>
                    <a:pt x="6" y="19"/>
                  </a:moveTo>
                  <a:cubicBezTo>
                    <a:pt x="6" y="19"/>
                    <a:pt x="6" y="19"/>
                    <a:pt x="6" y="19"/>
                  </a:cubicBezTo>
                  <a:cubicBezTo>
                    <a:pt x="6" y="19"/>
                    <a:pt x="6" y="19"/>
                    <a:pt x="6" y="19"/>
                  </a:cubicBezTo>
                  <a:cubicBezTo>
                    <a:pt x="6" y="20"/>
                    <a:pt x="5" y="20"/>
                    <a:pt x="5" y="21"/>
                  </a:cubicBezTo>
                  <a:cubicBezTo>
                    <a:pt x="5" y="21"/>
                    <a:pt x="5" y="20"/>
                    <a:pt x="5" y="20"/>
                  </a:cubicBezTo>
                  <a:cubicBezTo>
                    <a:pt x="5" y="20"/>
                    <a:pt x="5" y="19"/>
                    <a:pt x="6" y="19"/>
                  </a:cubicBezTo>
                  <a:cubicBezTo>
                    <a:pt x="6" y="19"/>
                    <a:pt x="6" y="19"/>
                    <a:pt x="6" y="19"/>
                  </a:cubicBezTo>
                  <a:close/>
                  <a:moveTo>
                    <a:pt x="19" y="11"/>
                  </a:moveTo>
                  <a:cubicBezTo>
                    <a:pt x="19" y="11"/>
                    <a:pt x="20" y="11"/>
                    <a:pt x="20" y="11"/>
                  </a:cubicBezTo>
                  <a:cubicBezTo>
                    <a:pt x="20" y="11"/>
                    <a:pt x="19" y="11"/>
                    <a:pt x="19" y="11"/>
                  </a:cubicBezTo>
                  <a:cubicBezTo>
                    <a:pt x="19" y="11"/>
                    <a:pt x="19" y="11"/>
                    <a:pt x="19" y="11"/>
                  </a:cubicBezTo>
                  <a:close/>
                  <a:moveTo>
                    <a:pt x="14" y="16"/>
                  </a:moveTo>
                  <a:cubicBezTo>
                    <a:pt x="14" y="16"/>
                    <a:pt x="14" y="16"/>
                    <a:pt x="14" y="16"/>
                  </a:cubicBezTo>
                  <a:cubicBezTo>
                    <a:pt x="14" y="16"/>
                    <a:pt x="13" y="16"/>
                    <a:pt x="12" y="16"/>
                  </a:cubicBezTo>
                  <a:cubicBezTo>
                    <a:pt x="12" y="15"/>
                    <a:pt x="13" y="15"/>
                    <a:pt x="13" y="15"/>
                  </a:cubicBezTo>
                  <a:cubicBezTo>
                    <a:pt x="13" y="15"/>
                    <a:pt x="14" y="16"/>
                    <a:pt x="14" y="16"/>
                  </a:cubicBezTo>
                  <a:close/>
                  <a:moveTo>
                    <a:pt x="11" y="13"/>
                  </a:moveTo>
                  <a:cubicBezTo>
                    <a:pt x="12" y="14"/>
                    <a:pt x="12" y="14"/>
                    <a:pt x="12" y="14"/>
                  </a:cubicBezTo>
                  <a:cubicBezTo>
                    <a:pt x="12" y="15"/>
                    <a:pt x="12" y="15"/>
                    <a:pt x="11" y="15"/>
                  </a:cubicBezTo>
                  <a:cubicBezTo>
                    <a:pt x="11" y="15"/>
                    <a:pt x="10" y="15"/>
                    <a:pt x="10" y="15"/>
                  </a:cubicBezTo>
                  <a:cubicBezTo>
                    <a:pt x="10" y="14"/>
                    <a:pt x="11" y="14"/>
                    <a:pt x="11" y="13"/>
                  </a:cubicBezTo>
                  <a:close/>
                  <a:moveTo>
                    <a:pt x="10" y="15"/>
                  </a:moveTo>
                  <a:cubicBezTo>
                    <a:pt x="10" y="15"/>
                    <a:pt x="11" y="15"/>
                    <a:pt x="11" y="15"/>
                  </a:cubicBezTo>
                  <a:cubicBezTo>
                    <a:pt x="11" y="15"/>
                    <a:pt x="11" y="15"/>
                    <a:pt x="11" y="15"/>
                  </a:cubicBezTo>
                  <a:cubicBezTo>
                    <a:pt x="11" y="15"/>
                    <a:pt x="11" y="16"/>
                    <a:pt x="10" y="16"/>
                  </a:cubicBezTo>
                  <a:cubicBezTo>
                    <a:pt x="10" y="15"/>
                    <a:pt x="10" y="15"/>
                    <a:pt x="9" y="15"/>
                  </a:cubicBezTo>
                  <a:cubicBezTo>
                    <a:pt x="9" y="15"/>
                    <a:pt x="10" y="15"/>
                    <a:pt x="10" y="15"/>
                  </a:cubicBezTo>
                  <a:close/>
                  <a:moveTo>
                    <a:pt x="10" y="16"/>
                  </a:moveTo>
                  <a:cubicBezTo>
                    <a:pt x="10" y="17"/>
                    <a:pt x="9" y="17"/>
                    <a:pt x="9" y="17"/>
                  </a:cubicBezTo>
                  <a:cubicBezTo>
                    <a:pt x="9" y="17"/>
                    <a:pt x="9" y="17"/>
                    <a:pt x="9" y="17"/>
                  </a:cubicBezTo>
                  <a:cubicBezTo>
                    <a:pt x="9" y="17"/>
                    <a:pt x="10" y="16"/>
                    <a:pt x="10" y="16"/>
                  </a:cubicBezTo>
                  <a:cubicBezTo>
                    <a:pt x="10" y="16"/>
                    <a:pt x="10" y="16"/>
                    <a:pt x="10" y="16"/>
                  </a:cubicBezTo>
                  <a:close/>
                  <a:moveTo>
                    <a:pt x="9" y="15"/>
                  </a:moveTo>
                  <a:cubicBezTo>
                    <a:pt x="9" y="15"/>
                    <a:pt x="10" y="16"/>
                    <a:pt x="10" y="16"/>
                  </a:cubicBezTo>
                  <a:cubicBezTo>
                    <a:pt x="9" y="16"/>
                    <a:pt x="9" y="16"/>
                    <a:pt x="8" y="17"/>
                  </a:cubicBezTo>
                  <a:cubicBezTo>
                    <a:pt x="8" y="17"/>
                    <a:pt x="8" y="17"/>
                    <a:pt x="8" y="17"/>
                  </a:cubicBezTo>
                  <a:cubicBezTo>
                    <a:pt x="8" y="16"/>
                    <a:pt x="9" y="16"/>
                    <a:pt x="9" y="15"/>
                  </a:cubicBezTo>
                  <a:close/>
                  <a:moveTo>
                    <a:pt x="8" y="17"/>
                  </a:moveTo>
                  <a:cubicBezTo>
                    <a:pt x="8" y="17"/>
                    <a:pt x="8" y="17"/>
                    <a:pt x="8" y="17"/>
                  </a:cubicBezTo>
                  <a:cubicBezTo>
                    <a:pt x="8" y="17"/>
                    <a:pt x="8" y="17"/>
                    <a:pt x="8" y="17"/>
                  </a:cubicBezTo>
                  <a:cubicBezTo>
                    <a:pt x="8" y="17"/>
                    <a:pt x="8" y="17"/>
                    <a:pt x="8" y="17"/>
                  </a:cubicBezTo>
                  <a:close/>
                  <a:moveTo>
                    <a:pt x="7" y="19"/>
                  </a:moveTo>
                  <a:cubicBezTo>
                    <a:pt x="7" y="19"/>
                    <a:pt x="7" y="18"/>
                    <a:pt x="8" y="18"/>
                  </a:cubicBezTo>
                  <a:cubicBezTo>
                    <a:pt x="8" y="17"/>
                    <a:pt x="8" y="17"/>
                    <a:pt x="9" y="17"/>
                  </a:cubicBezTo>
                  <a:cubicBezTo>
                    <a:pt x="9" y="17"/>
                    <a:pt x="9" y="17"/>
                    <a:pt x="9" y="17"/>
                  </a:cubicBezTo>
                  <a:cubicBezTo>
                    <a:pt x="8" y="18"/>
                    <a:pt x="8" y="19"/>
                    <a:pt x="7" y="19"/>
                  </a:cubicBezTo>
                  <a:close/>
                  <a:moveTo>
                    <a:pt x="9" y="21"/>
                  </a:moveTo>
                  <a:cubicBezTo>
                    <a:pt x="9" y="21"/>
                    <a:pt x="9" y="21"/>
                    <a:pt x="9" y="21"/>
                  </a:cubicBezTo>
                  <a:cubicBezTo>
                    <a:pt x="9" y="20"/>
                    <a:pt x="9" y="19"/>
                    <a:pt x="10" y="19"/>
                  </a:cubicBezTo>
                  <a:cubicBezTo>
                    <a:pt x="10" y="19"/>
                    <a:pt x="10" y="20"/>
                    <a:pt x="9" y="21"/>
                  </a:cubicBezTo>
                  <a:close/>
                  <a:moveTo>
                    <a:pt x="11" y="19"/>
                  </a:moveTo>
                  <a:cubicBezTo>
                    <a:pt x="11" y="19"/>
                    <a:pt x="10" y="19"/>
                    <a:pt x="10" y="18"/>
                  </a:cubicBezTo>
                  <a:cubicBezTo>
                    <a:pt x="10" y="18"/>
                    <a:pt x="11" y="17"/>
                    <a:pt x="11" y="17"/>
                  </a:cubicBezTo>
                  <a:cubicBezTo>
                    <a:pt x="11" y="17"/>
                    <a:pt x="11" y="18"/>
                    <a:pt x="12" y="19"/>
                  </a:cubicBezTo>
                  <a:cubicBezTo>
                    <a:pt x="11" y="19"/>
                    <a:pt x="11" y="19"/>
                    <a:pt x="11" y="19"/>
                  </a:cubicBezTo>
                  <a:close/>
                  <a:moveTo>
                    <a:pt x="11" y="16"/>
                  </a:moveTo>
                  <a:cubicBezTo>
                    <a:pt x="12" y="16"/>
                    <a:pt x="12" y="16"/>
                    <a:pt x="12" y="16"/>
                  </a:cubicBezTo>
                  <a:cubicBezTo>
                    <a:pt x="13" y="16"/>
                    <a:pt x="13" y="16"/>
                    <a:pt x="14" y="17"/>
                  </a:cubicBezTo>
                  <a:cubicBezTo>
                    <a:pt x="13" y="17"/>
                    <a:pt x="13" y="17"/>
                    <a:pt x="12" y="18"/>
                  </a:cubicBezTo>
                  <a:cubicBezTo>
                    <a:pt x="12" y="17"/>
                    <a:pt x="12" y="17"/>
                    <a:pt x="11" y="16"/>
                  </a:cubicBezTo>
                  <a:close/>
                  <a:moveTo>
                    <a:pt x="13" y="18"/>
                  </a:moveTo>
                  <a:cubicBezTo>
                    <a:pt x="13" y="18"/>
                    <a:pt x="14" y="17"/>
                    <a:pt x="14" y="17"/>
                  </a:cubicBezTo>
                  <a:cubicBezTo>
                    <a:pt x="14" y="17"/>
                    <a:pt x="14" y="17"/>
                    <a:pt x="15" y="17"/>
                  </a:cubicBezTo>
                  <a:cubicBezTo>
                    <a:pt x="15" y="17"/>
                    <a:pt x="15" y="18"/>
                    <a:pt x="15" y="18"/>
                  </a:cubicBezTo>
                  <a:cubicBezTo>
                    <a:pt x="15" y="18"/>
                    <a:pt x="14" y="19"/>
                    <a:pt x="13" y="19"/>
                  </a:cubicBezTo>
                  <a:cubicBezTo>
                    <a:pt x="13" y="19"/>
                    <a:pt x="13" y="19"/>
                    <a:pt x="13" y="18"/>
                  </a:cubicBezTo>
                  <a:close/>
                  <a:moveTo>
                    <a:pt x="13" y="19"/>
                  </a:moveTo>
                  <a:cubicBezTo>
                    <a:pt x="14" y="19"/>
                    <a:pt x="14" y="19"/>
                    <a:pt x="14" y="19"/>
                  </a:cubicBezTo>
                  <a:cubicBezTo>
                    <a:pt x="14" y="19"/>
                    <a:pt x="14" y="19"/>
                    <a:pt x="13" y="19"/>
                  </a:cubicBezTo>
                  <a:cubicBezTo>
                    <a:pt x="13" y="19"/>
                    <a:pt x="13" y="19"/>
                    <a:pt x="13" y="19"/>
                  </a:cubicBezTo>
                  <a:close/>
                  <a:moveTo>
                    <a:pt x="14" y="21"/>
                  </a:moveTo>
                  <a:cubicBezTo>
                    <a:pt x="14" y="21"/>
                    <a:pt x="14" y="21"/>
                    <a:pt x="14" y="21"/>
                  </a:cubicBezTo>
                  <a:cubicBezTo>
                    <a:pt x="14" y="21"/>
                    <a:pt x="14" y="20"/>
                    <a:pt x="14" y="20"/>
                  </a:cubicBezTo>
                  <a:cubicBezTo>
                    <a:pt x="14" y="19"/>
                    <a:pt x="15" y="19"/>
                    <a:pt x="15" y="18"/>
                  </a:cubicBezTo>
                  <a:cubicBezTo>
                    <a:pt x="15" y="18"/>
                    <a:pt x="15" y="18"/>
                    <a:pt x="15" y="18"/>
                  </a:cubicBezTo>
                  <a:cubicBezTo>
                    <a:pt x="15" y="19"/>
                    <a:pt x="14" y="20"/>
                    <a:pt x="14" y="21"/>
                  </a:cubicBezTo>
                  <a:close/>
                  <a:moveTo>
                    <a:pt x="17" y="17"/>
                  </a:moveTo>
                  <a:cubicBezTo>
                    <a:pt x="17" y="17"/>
                    <a:pt x="16" y="16"/>
                    <a:pt x="16" y="16"/>
                  </a:cubicBezTo>
                  <a:cubicBezTo>
                    <a:pt x="16" y="15"/>
                    <a:pt x="16" y="15"/>
                    <a:pt x="16" y="15"/>
                  </a:cubicBezTo>
                  <a:cubicBezTo>
                    <a:pt x="16" y="15"/>
                    <a:pt x="16" y="16"/>
                    <a:pt x="16" y="16"/>
                  </a:cubicBezTo>
                  <a:cubicBezTo>
                    <a:pt x="15" y="15"/>
                    <a:pt x="14" y="15"/>
                    <a:pt x="14" y="14"/>
                  </a:cubicBezTo>
                  <a:cubicBezTo>
                    <a:pt x="14" y="14"/>
                    <a:pt x="14" y="14"/>
                    <a:pt x="14" y="14"/>
                  </a:cubicBezTo>
                  <a:cubicBezTo>
                    <a:pt x="14" y="14"/>
                    <a:pt x="15" y="14"/>
                    <a:pt x="15" y="14"/>
                  </a:cubicBezTo>
                  <a:cubicBezTo>
                    <a:pt x="15" y="14"/>
                    <a:pt x="15" y="14"/>
                    <a:pt x="15" y="14"/>
                  </a:cubicBezTo>
                  <a:cubicBezTo>
                    <a:pt x="15" y="14"/>
                    <a:pt x="15" y="14"/>
                    <a:pt x="15" y="14"/>
                  </a:cubicBezTo>
                  <a:cubicBezTo>
                    <a:pt x="16" y="15"/>
                    <a:pt x="17" y="16"/>
                    <a:pt x="18" y="17"/>
                  </a:cubicBezTo>
                  <a:cubicBezTo>
                    <a:pt x="17" y="17"/>
                    <a:pt x="17" y="17"/>
                    <a:pt x="17" y="17"/>
                  </a:cubicBezTo>
                  <a:close/>
                  <a:moveTo>
                    <a:pt x="18" y="16"/>
                  </a:moveTo>
                  <a:cubicBezTo>
                    <a:pt x="18" y="16"/>
                    <a:pt x="17" y="15"/>
                    <a:pt x="17" y="15"/>
                  </a:cubicBezTo>
                  <a:cubicBezTo>
                    <a:pt x="17" y="15"/>
                    <a:pt x="18" y="16"/>
                    <a:pt x="18" y="16"/>
                  </a:cubicBezTo>
                  <a:cubicBezTo>
                    <a:pt x="18" y="16"/>
                    <a:pt x="18" y="16"/>
                    <a:pt x="18" y="16"/>
                  </a:cubicBezTo>
                  <a:close/>
                  <a:moveTo>
                    <a:pt x="19" y="16"/>
                  </a:moveTo>
                  <a:cubicBezTo>
                    <a:pt x="17" y="15"/>
                    <a:pt x="16" y="15"/>
                    <a:pt x="15" y="14"/>
                  </a:cubicBezTo>
                  <a:cubicBezTo>
                    <a:pt x="15" y="14"/>
                    <a:pt x="15" y="14"/>
                    <a:pt x="14" y="14"/>
                  </a:cubicBezTo>
                  <a:cubicBezTo>
                    <a:pt x="15" y="13"/>
                    <a:pt x="15" y="13"/>
                    <a:pt x="16" y="12"/>
                  </a:cubicBezTo>
                  <a:cubicBezTo>
                    <a:pt x="17" y="13"/>
                    <a:pt x="18" y="14"/>
                    <a:pt x="19" y="16"/>
                  </a:cubicBezTo>
                  <a:cubicBezTo>
                    <a:pt x="19" y="16"/>
                    <a:pt x="19" y="16"/>
                    <a:pt x="19" y="16"/>
                  </a:cubicBezTo>
                  <a:close/>
                  <a:moveTo>
                    <a:pt x="17" y="12"/>
                  </a:moveTo>
                  <a:cubicBezTo>
                    <a:pt x="17" y="12"/>
                    <a:pt x="18" y="13"/>
                    <a:pt x="19" y="14"/>
                  </a:cubicBezTo>
                  <a:cubicBezTo>
                    <a:pt x="18" y="13"/>
                    <a:pt x="17" y="13"/>
                    <a:pt x="16" y="12"/>
                  </a:cubicBezTo>
                  <a:cubicBezTo>
                    <a:pt x="17" y="12"/>
                    <a:pt x="18" y="11"/>
                    <a:pt x="19" y="11"/>
                  </a:cubicBezTo>
                  <a:cubicBezTo>
                    <a:pt x="19" y="11"/>
                    <a:pt x="21" y="13"/>
                    <a:pt x="21" y="14"/>
                  </a:cubicBezTo>
                  <a:cubicBezTo>
                    <a:pt x="21" y="15"/>
                    <a:pt x="21" y="15"/>
                    <a:pt x="20" y="15"/>
                  </a:cubicBezTo>
                  <a:cubicBezTo>
                    <a:pt x="20" y="15"/>
                    <a:pt x="20" y="15"/>
                    <a:pt x="20" y="15"/>
                  </a:cubicBezTo>
                  <a:cubicBezTo>
                    <a:pt x="20" y="14"/>
                    <a:pt x="19" y="13"/>
                    <a:pt x="17" y="12"/>
                  </a:cubicBezTo>
                  <a:close/>
                  <a:moveTo>
                    <a:pt x="20" y="19"/>
                  </a:moveTo>
                  <a:cubicBezTo>
                    <a:pt x="20" y="19"/>
                    <a:pt x="20" y="19"/>
                    <a:pt x="20" y="19"/>
                  </a:cubicBezTo>
                  <a:cubicBezTo>
                    <a:pt x="20" y="19"/>
                    <a:pt x="20" y="19"/>
                    <a:pt x="20" y="19"/>
                  </a:cubicBezTo>
                  <a:cubicBezTo>
                    <a:pt x="20" y="19"/>
                    <a:pt x="20" y="19"/>
                    <a:pt x="20" y="19"/>
                  </a:cubicBezTo>
                  <a:cubicBezTo>
                    <a:pt x="20" y="19"/>
                    <a:pt x="20" y="19"/>
                    <a:pt x="20" y="19"/>
                  </a:cubicBezTo>
                  <a:close/>
                  <a:moveTo>
                    <a:pt x="21" y="16"/>
                  </a:moveTo>
                  <a:cubicBezTo>
                    <a:pt x="21" y="15"/>
                    <a:pt x="21" y="15"/>
                    <a:pt x="21" y="15"/>
                  </a:cubicBezTo>
                  <a:cubicBezTo>
                    <a:pt x="21" y="15"/>
                    <a:pt x="21" y="15"/>
                    <a:pt x="21" y="15"/>
                  </a:cubicBezTo>
                  <a:cubicBezTo>
                    <a:pt x="21" y="15"/>
                    <a:pt x="21" y="15"/>
                    <a:pt x="21" y="16"/>
                  </a:cubicBezTo>
                  <a:close/>
                  <a:moveTo>
                    <a:pt x="23" y="17"/>
                  </a:moveTo>
                  <a:cubicBezTo>
                    <a:pt x="23" y="17"/>
                    <a:pt x="23" y="17"/>
                    <a:pt x="23" y="16"/>
                  </a:cubicBezTo>
                  <a:cubicBezTo>
                    <a:pt x="23" y="16"/>
                    <a:pt x="23" y="16"/>
                    <a:pt x="23" y="17"/>
                  </a:cubicBezTo>
                  <a:cubicBezTo>
                    <a:pt x="23" y="17"/>
                    <a:pt x="23" y="17"/>
                    <a:pt x="23" y="17"/>
                  </a:cubicBezTo>
                  <a:close/>
                  <a:moveTo>
                    <a:pt x="24" y="12"/>
                  </a:moveTo>
                  <a:cubicBezTo>
                    <a:pt x="23" y="11"/>
                    <a:pt x="22" y="11"/>
                    <a:pt x="20" y="10"/>
                  </a:cubicBezTo>
                  <a:cubicBezTo>
                    <a:pt x="21" y="10"/>
                    <a:pt x="21" y="9"/>
                    <a:pt x="21" y="9"/>
                  </a:cubicBezTo>
                  <a:cubicBezTo>
                    <a:pt x="22" y="10"/>
                    <a:pt x="23" y="11"/>
                    <a:pt x="24" y="12"/>
                  </a:cubicBezTo>
                  <a:cubicBezTo>
                    <a:pt x="24" y="12"/>
                    <a:pt x="24" y="12"/>
                    <a:pt x="24" y="12"/>
                  </a:cubicBezTo>
                  <a:close/>
                  <a:moveTo>
                    <a:pt x="29" y="14"/>
                  </a:moveTo>
                  <a:cubicBezTo>
                    <a:pt x="29" y="14"/>
                    <a:pt x="29" y="14"/>
                    <a:pt x="29" y="13"/>
                  </a:cubicBezTo>
                  <a:cubicBezTo>
                    <a:pt x="29" y="14"/>
                    <a:pt x="29" y="14"/>
                    <a:pt x="29" y="14"/>
                  </a:cubicBezTo>
                  <a:cubicBezTo>
                    <a:pt x="29" y="14"/>
                    <a:pt x="29" y="14"/>
                    <a:pt x="29" y="14"/>
                  </a:cubicBezTo>
                  <a:close/>
                  <a:moveTo>
                    <a:pt x="37" y="13"/>
                  </a:moveTo>
                  <a:cubicBezTo>
                    <a:pt x="37" y="12"/>
                    <a:pt x="37" y="12"/>
                    <a:pt x="37" y="11"/>
                  </a:cubicBezTo>
                  <a:cubicBezTo>
                    <a:pt x="37" y="11"/>
                    <a:pt x="37" y="11"/>
                    <a:pt x="37" y="11"/>
                  </a:cubicBezTo>
                  <a:cubicBezTo>
                    <a:pt x="38" y="11"/>
                    <a:pt x="38" y="11"/>
                    <a:pt x="38" y="12"/>
                  </a:cubicBezTo>
                  <a:cubicBezTo>
                    <a:pt x="38" y="12"/>
                    <a:pt x="37" y="13"/>
                    <a:pt x="37" y="13"/>
                  </a:cubicBezTo>
                  <a:close/>
                  <a:moveTo>
                    <a:pt x="38" y="11"/>
                  </a:moveTo>
                  <a:cubicBezTo>
                    <a:pt x="38" y="11"/>
                    <a:pt x="38" y="11"/>
                    <a:pt x="38" y="11"/>
                  </a:cubicBezTo>
                  <a:cubicBezTo>
                    <a:pt x="38" y="11"/>
                    <a:pt x="38" y="10"/>
                    <a:pt x="39" y="10"/>
                  </a:cubicBezTo>
                  <a:cubicBezTo>
                    <a:pt x="39" y="10"/>
                    <a:pt x="38" y="11"/>
                    <a:pt x="38" y="11"/>
                  </a:cubicBezTo>
                  <a:close/>
                  <a:moveTo>
                    <a:pt x="52" y="5"/>
                  </a:moveTo>
                  <a:cubicBezTo>
                    <a:pt x="50" y="6"/>
                    <a:pt x="49" y="7"/>
                    <a:pt x="48" y="8"/>
                  </a:cubicBezTo>
                  <a:cubicBezTo>
                    <a:pt x="48" y="8"/>
                    <a:pt x="48" y="8"/>
                    <a:pt x="48" y="7"/>
                  </a:cubicBezTo>
                  <a:cubicBezTo>
                    <a:pt x="49" y="7"/>
                    <a:pt x="51" y="6"/>
                    <a:pt x="52" y="5"/>
                  </a:cubicBezTo>
                  <a:close/>
                  <a:moveTo>
                    <a:pt x="47" y="8"/>
                  </a:moveTo>
                  <a:cubicBezTo>
                    <a:pt x="47" y="8"/>
                    <a:pt x="48" y="8"/>
                    <a:pt x="48" y="8"/>
                  </a:cubicBezTo>
                  <a:cubicBezTo>
                    <a:pt x="48" y="8"/>
                    <a:pt x="47" y="9"/>
                    <a:pt x="47" y="9"/>
                  </a:cubicBezTo>
                  <a:cubicBezTo>
                    <a:pt x="46" y="9"/>
                    <a:pt x="46" y="9"/>
                    <a:pt x="46" y="9"/>
                  </a:cubicBezTo>
                  <a:cubicBezTo>
                    <a:pt x="46" y="8"/>
                    <a:pt x="47" y="8"/>
                    <a:pt x="47" y="8"/>
                  </a:cubicBezTo>
                  <a:close/>
                  <a:moveTo>
                    <a:pt x="46" y="7"/>
                  </a:moveTo>
                  <a:cubicBezTo>
                    <a:pt x="46" y="7"/>
                    <a:pt x="46" y="7"/>
                    <a:pt x="47" y="7"/>
                  </a:cubicBezTo>
                  <a:cubicBezTo>
                    <a:pt x="46" y="8"/>
                    <a:pt x="46" y="8"/>
                    <a:pt x="46" y="8"/>
                  </a:cubicBezTo>
                  <a:cubicBezTo>
                    <a:pt x="46" y="8"/>
                    <a:pt x="46" y="7"/>
                    <a:pt x="46" y="7"/>
                  </a:cubicBezTo>
                  <a:close/>
                  <a:moveTo>
                    <a:pt x="38" y="5"/>
                  </a:moveTo>
                  <a:cubicBezTo>
                    <a:pt x="39" y="5"/>
                    <a:pt x="41" y="6"/>
                    <a:pt x="43" y="8"/>
                  </a:cubicBezTo>
                  <a:cubicBezTo>
                    <a:pt x="42" y="8"/>
                    <a:pt x="41" y="8"/>
                    <a:pt x="40" y="8"/>
                  </a:cubicBezTo>
                  <a:cubicBezTo>
                    <a:pt x="40" y="7"/>
                    <a:pt x="39" y="6"/>
                    <a:pt x="38" y="5"/>
                  </a:cubicBezTo>
                  <a:close/>
                  <a:moveTo>
                    <a:pt x="41" y="11"/>
                  </a:moveTo>
                  <a:cubicBezTo>
                    <a:pt x="41" y="10"/>
                    <a:pt x="41" y="10"/>
                    <a:pt x="41" y="9"/>
                  </a:cubicBezTo>
                  <a:cubicBezTo>
                    <a:pt x="41" y="9"/>
                    <a:pt x="42" y="8"/>
                    <a:pt x="43" y="8"/>
                  </a:cubicBezTo>
                  <a:cubicBezTo>
                    <a:pt x="43" y="8"/>
                    <a:pt x="43" y="8"/>
                    <a:pt x="44" y="8"/>
                  </a:cubicBezTo>
                  <a:cubicBezTo>
                    <a:pt x="43" y="9"/>
                    <a:pt x="42" y="9"/>
                    <a:pt x="42" y="10"/>
                  </a:cubicBezTo>
                  <a:cubicBezTo>
                    <a:pt x="42" y="10"/>
                    <a:pt x="41" y="10"/>
                    <a:pt x="41" y="11"/>
                  </a:cubicBezTo>
                  <a:close/>
                  <a:moveTo>
                    <a:pt x="44" y="13"/>
                  </a:moveTo>
                  <a:cubicBezTo>
                    <a:pt x="44" y="13"/>
                    <a:pt x="43" y="13"/>
                    <a:pt x="43" y="13"/>
                  </a:cubicBezTo>
                  <a:cubicBezTo>
                    <a:pt x="43" y="12"/>
                    <a:pt x="43" y="12"/>
                    <a:pt x="44" y="11"/>
                  </a:cubicBezTo>
                  <a:cubicBezTo>
                    <a:pt x="44" y="12"/>
                    <a:pt x="44" y="12"/>
                    <a:pt x="44" y="12"/>
                  </a:cubicBezTo>
                  <a:cubicBezTo>
                    <a:pt x="44" y="12"/>
                    <a:pt x="44" y="12"/>
                    <a:pt x="44" y="13"/>
                  </a:cubicBezTo>
                  <a:close/>
                  <a:moveTo>
                    <a:pt x="44" y="12"/>
                  </a:moveTo>
                  <a:cubicBezTo>
                    <a:pt x="44" y="12"/>
                    <a:pt x="44" y="11"/>
                    <a:pt x="44" y="11"/>
                  </a:cubicBezTo>
                  <a:cubicBezTo>
                    <a:pt x="44" y="11"/>
                    <a:pt x="44" y="11"/>
                    <a:pt x="44" y="11"/>
                  </a:cubicBezTo>
                  <a:cubicBezTo>
                    <a:pt x="44" y="11"/>
                    <a:pt x="44" y="11"/>
                    <a:pt x="45" y="11"/>
                  </a:cubicBezTo>
                  <a:cubicBezTo>
                    <a:pt x="45" y="11"/>
                    <a:pt x="45" y="12"/>
                    <a:pt x="44" y="12"/>
                  </a:cubicBezTo>
                  <a:close/>
                  <a:moveTo>
                    <a:pt x="44" y="11"/>
                  </a:moveTo>
                  <a:cubicBezTo>
                    <a:pt x="44" y="10"/>
                    <a:pt x="44" y="10"/>
                    <a:pt x="44" y="9"/>
                  </a:cubicBezTo>
                  <a:cubicBezTo>
                    <a:pt x="45" y="9"/>
                    <a:pt x="45" y="9"/>
                    <a:pt x="45" y="9"/>
                  </a:cubicBezTo>
                  <a:cubicBezTo>
                    <a:pt x="45" y="9"/>
                    <a:pt x="46" y="9"/>
                    <a:pt x="46" y="10"/>
                  </a:cubicBezTo>
                  <a:cubicBezTo>
                    <a:pt x="46" y="10"/>
                    <a:pt x="45" y="11"/>
                    <a:pt x="45" y="11"/>
                  </a:cubicBezTo>
                  <a:cubicBezTo>
                    <a:pt x="45" y="11"/>
                    <a:pt x="44" y="11"/>
                    <a:pt x="44" y="11"/>
                  </a:cubicBezTo>
                  <a:close/>
                  <a:moveTo>
                    <a:pt x="46" y="15"/>
                  </a:moveTo>
                  <a:cubicBezTo>
                    <a:pt x="46" y="15"/>
                    <a:pt x="46" y="15"/>
                    <a:pt x="46" y="14"/>
                  </a:cubicBezTo>
                  <a:cubicBezTo>
                    <a:pt x="46" y="14"/>
                    <a:pt x="47" y="14"/>
                    <a:pt x="47" y="14"/>
                  </a:cubicBezTo>
                  <a:cubicBezTo>
                    <a:pt x="46" y="14"/>
                    <a:pt x="46" y="14"/>
                    <a:pt x="46" y="14"/>
                  </a:cubicBezTo>
                  <a:cubicBezTo>
                    <a:pt x="46" y="14"/>
                    <a:pt x="46" y="14"/>
                    <a:pt x="46" y="14"/>
                  </a:cubicBezTo>
                  <a:cubicBezTo>
                    <a:pt x="47" y="14"/>
                    <a:pt x="47" y="14"/>
                    <a:pt x="47" y="14"/>
                  </a:cubicBezTo>
                  <a:cubicBezTo>
                    <a:pt x="46" y="15"/>
                    <a:pt x="46" y="15"/>
                    <a:pt x="46" y="15"/>
                  </a:cubicBezTo>
                  <a:close/>
                  <a:moveTo>
                    <a:pt x="47" y="13"/>
                  </a:moveTo>
                  <a:cubicBezTo>
                    <a:pt x="47" y="13"/>
                    <a:pt x="47" y="13"/>
                    <a:pt x="47" y="13"/>
                  </a:cubicBezTo>
                  <a:cubicBezTo>
                    <a:pt x="47" y="13"/>
                    <a:pt x="47" y="12"/>
                    <a:pt x="47" y="12"/>
                  </a:cubicBezTo>
                  <a:cubicBezTo>
                    <a:pt x="47" y="12"/>
                    <a:pt x="48" y="12"/>
                    <a:pt x="48" y="13"/>
                  </a:cubicBezTo>
                  <a:cubicBezTo>
                    <a:pt x="48" y="13"/>
                    <a:pt x="47" y="13"/>
                    <a:pt x="47" y="13"/>
                  </a:cubicBezTo>
                  <a:close/>
                  <a:moveTo>
                    <a:pt x="48" y="12"/>
                  </a:moveTo>
                  <a:cubicBezTo>
                    <a:pt x="48" y="12"/>
                    <a:pt x="47" y="12"/>
                    <a:pt x="47" y="12"/>
                  </a:cubicBezTo>
                  <a:cubicBezTo>
                    <a:pt x="47" y="12"/>
                    <a:pt x="47" y="11"/>
                    <a:pt x="48" y="11"/>
                  </a:cubicBezTo>
                  <a:cubicBezTo>
                    <a:pt x="48" y="11"/>
                    <a:pt x="48" y="12"/>
                    <a:pt x="49" y="12"/>
                  </a:cubicBezTo>
                  <a:cubicBezTo>
                    <a:pt x="48" y="12"/>
                    <a:pt x="48" y="12"/>
                    <a:pt x="48" y="12"/>
                  </a:cubicBezTo>
                  <a:close/>
                  <a:moveTo>
                    <a:pt x="48" y="10"/>
                  </a:moveTo>
                  <a:cubicBezTo>
                    <a:pt x="49" y="10"/>
                    <a:pt x="49" y="9"/>
                    <a:pt x="49" y="9"/>
                  </a:cubicBezTo>
                  <a:cubicBezTo>
                    <a:pt x="50" y="9"/>
                    <a:pt x="50" y="9"/>
                    <a:pt x="51" y="10"/>
                  </a:cubicBezTo>
                  <a:cubicBezTo>
                    <a:pt x="50" y="10"/>
                    <a:pt x="50" y="11"/>
                    <a:pt x="49" y="11"/>
                  </a:cubicBezTo>
                  <a:cubicBezTo>
                    <a:pt x="49" y="11"/>
                    <a:pt x="49" y="10"/>
                    <a:pt x="48" y="10"/>
                  </a:cubicBezTo>
                  <a:close/>
                  <a:moveTo>
                    <a:pt x="50" y="15"/>
                  </a:moveTo>
                  <a:cubicBezTo>
                    <a:pt x="50" y="15"/>
                    <a:pt x="50" y="15"/>
                    <a:pt x="50" y="15"/>
                  </a:cubicBezTo>
                  <a:cubicBezTo>
                    <a:pt x="49" y="15"/>
                    <a:pt x="50" y="14"/>
                    <a:pt x="50" y="14"/>
                  </a:cubicBezTo>
                  <a:cubicBezTo>
                    <a:pt x="50" y="14"/>
                    <a:pt x="50" y="14"/>
                    <a:pt x="50" y="14"/>
                  </a:cubicBezTo>
                  <a:cubicBezTo>
                    <a:pt x="50" y="14"/>
                    <a:pt x="50" y="15"/>
                    <a:pt x="50" y="15"/>
                  </a:cubicBezTo>
                  <a:close/>
                  <a:moveTo>
                    <a:pt x="51" y="12"/>
                  </a:moveTo>
                  <a:cubicBezTo>
                    <a:pt x="51" y="11"/>
                    <a:pt x="51" y="11"/>
                    <a:pt x="52" y="11"/>
                  </a:cubicBezTo>
                  <a:cubicBezTo>
                    <a:pt x="52" y="11"/>
                    <a:pt x="52" y="11"/>
                    <a:pt x="53" y="12"/>
                  </a:cubicBezTo>
                  <a:cubicBezTo>
                    <a:pt x="52" y="12"/>
                    <a:pt x="52" y="12"/>
                    <a:pt x="51" y="13"/>
                  </a:cubicBezTo>
                  <a:cubicBezTo>
                    <a:pt x="51" y="12"/>
                    <a:pt x="51" y="12"/>
                    <a:pt x="51" y="12"/>
                  </a:cubicBezTo>
                  <a:close/>
                  <a:moveTo>
                    <a:pt x="52" y="13"/>
                  </a:moveTo>
                  <a:cubicBezTo>
                    <a:pt x="52" y="13"/>
                    <a:pt x="52" y="12"/>
                    <a:pt x="53" y="12"/>
                  </a:cubicBezTo>
                  <a:cubicBezTo>
                    <a:pt x="53" y="12"/>
                    <a:pt x="53" y="13"/>
                    <a:pt x="54" y="13"/>
                  </a:cubicBezTo>
                  <a:cubicBezTo>
                    <a:pt x="53" y="13"/>
                    <a:pt x="52" y="13"/>
                    <a:pt x="52" y="13"/>
                  </a:cubicBezTo>
                  <a:cubicBezTo>
                    <a:pt x="53" y="13"/>
                    <a:pt x="53" y="13"/>
                    <a:pt x="54" y="13"/>
                  </a:cubicBezTo>
                  <a:cubicBezTo>
                    <a:pt x="54" y="13"/>
                    <a:pt x="54" y="14"/>
                    <a:pt x="54" y="14"/>
                  </a:cubicBezTo>
                  <a:cubicBezTo>
                    <a:pt x="53" y="14"/>
                    <a:pt x="53" y="14"/>
                    <a:pt x="53" y="14"/>
                  </a:cubicBezTo>
                  <a:cubicBezTo>
                    <a:pt x="52" y="14"/>
                    <a:pt x="52" y="13"/>
                    <a:pt x="52" y="13"/>
                  </a:cubicBezTo>
                  <a:close/>
                  <a:moveTo>
                    <a:pt x="53" y="15"/>
                  </a:moveTo>
                  <a:cubicBezTo>
                    <a:pt x="53" y="14"/>
                    <a:pt x="53" y="14"/>
                    <a:pt x="53" y="14"/>
                  </a:cubicBezTo>
                  <a:cubicBezTo>
                    <a:pt x="53" y="14"/>
                    <a:pt x="54" y="14"/>
                    <a:pt x="54" y="14"/>
                  </a:cubicBezTo>
                  <a:cubicBezTo>
                    <a:pt x="54" y="14"/>
                    <a:pt x="54" y="15"/>
                    <a:pt x="54" y="15"/>
                  </a:cubicBezTo>
                  <a:cubicBezTo>
                    <a:pt x="54" y="15"/>
                    <a:pt x="53" y="15"/>
                    <a:pt x="53" y="15"/>
                  </a:cubicBezTo>
                  <a:close/>
                  <a:moveTo>
                    <a:pt x="55" y="13"/>
                  </a:moveTo>
                  <a:cubicBezTo>
                    <a:pt x="57" y="13"/>
                    <a:pt x="57" y="13"/>
                    <a:pt x="57" y="13"/>
                  </a:cubicBezTo>
                  <a:cubicBezTo>
                    <a:pt x="57" y="13"/>
                    <a:pt x="56" y="13"/>
                    <a:pt x="55" y="13"/>
                  </a:cubicBezTo>
                  <a:cubicBezTo>
                    <a:pt x="55" y="13"/>
                    <a:pt x="54" y="12"/>
                    <a:pt x="54" y="11"/>
                  </a:cubicBezTo>
                  <a:cubicBezTo>
                    <a:pt x="55" y="10"/>
                    <a:pt x="56" y="10"/>
                    <a:pt x="56" y="10"/>
                  </a:cubicBezTo>
                  <a:cubicBezTo>
                    <a:pt x="55" y="10"/>
                    <a:pt x="54" y="11"/>
                    <a:pt x="53" y="11"/>
                  </a:cubicBezTo>
                  <a:cubicBezTo>
                    <a:pt x="53" y="11"/>
                    <a:pt x="53" y="10"/>
                    <a:pt x="52" y="10"/>
                  </a:cubicBezTo>
                  <a:cubicBezTo>
                    <a:pt x="53" y="9"/>
                    <a:pt x="54" y="8"/>
                    <a:pt x="55" y="8"/>
                  </a:cubicBezTo>
                  <a:cubicBezTo>
                    <a:pt x="57" y="10"/>
                    <a:pt x="58" y="11"/>
                    <a:pt x="58" y="13"/>
                  </a:cubicBezTo>
                  <a:cubicBezTo>
                    <a:pt x="58" y="13"/>
                    <a:pt x="57" y="14"/>
                    <a:pt x="56" y="14"/>
                  </a:cubicBezTo>
                  <a:cubicBezTo>
                    <a:pt x="56" y="14"/>
                    <a:pt x="56" y="14"/>
                    <a:pt x="55" y="14"/>
                  </a:cubicBezTo>
                  <a:cubicBezTo>
                    <a:pt x="55" y="14"/>
                    <a:pt x="55" y="13"/>
                    <a:pt x="55" y="13"/>
                  </a:cubicBezTo>
                  <a:close/>
                  <a:moveTo>
                    <a:pt x="57" y="16"/>
                  </a:moveTo>
                  <a:cubicBezTo>
                    <a:pt x="57" y="16"/>
                    <a:pt x="57" y="17"/>
                    <a:pt x="57" y="17"/>
                  </a:cubicBezTo>
                  <a:cubicBezTo>
                    <a:pt x="57" y="17"/>
                    <a:pt x="57" y="16"/>
                    <a:pt x="57" y="16"/>
                  </a:cubicBezTo>
                  <a:cubicBezTo>
                    <a:pt x="56" y="16"/>
                    <a:pt x="56" y="15"/>
                    <a:pt x="56" y="15"/>
                  </a:cubicBezTo>
                  <a:cubicBezTo>
                    <a:pt x="56" y="15"/>
                    <a:pt x="56" y="14"/>
                    <a:pt x="57" y="14"/>
                  </a:cubicBezTo>
                  <a:cubicBezTo>
                    <a:pt x="57" y="15"/>
                    <a:pt x="58" y="15"/>
                    <a:pt x="58" y="15"/>
                  </a:cubicBezTo>
                  <a:cubicBezTo>
                    <a:pt x="58" y="16"/>
                    <a:pt x="57" y="16"/>
                    <a:pt x="57" y="16"/>
                  </a:cubicBezTo>
                  <a:close/>
                  <a:moveTo>
                    <a:pt x="58" y="14"/>
                  </a:moveTo>
                  <a:cubicBezTo>
                    <a:pt x="58" y="14"/>
                    <a:pt x="57" y="14"/>
                    <a:pt x="57" y="14"/>
                  </a:cubicBezTo>
                  <a:cubicBezTo>
                    <a:pt x="57" y="14"/>
                    <a:pt x="58" y="14"/>
                    <a:pt x="58" y="13"/>
                  </a:cubicBezTo>
                  <a:cubicBezTo>
                    <a:pt x="58" y="14"/>
                    <a:pt x="58" y="14"/>
                    <a:pt x="58" y="14"/>
                  </a:cubicBezTo>
                  <a:close/>
                  <a:moveTo>
                    <a:pt x="60" y="17"/>
                  </a:moveTo>
                  <a:cubicBezTo>
                    <a:pt x="60" y="17"/>
                    <a:pt x="60" y="17"/>
                    <a:pt x="60" y="17"/>
                  </a:cubicBezTo>
                  <a:cubicBezTo>
                    <a:pt x="60" y="17"/>
                    <a:pt x="60" y="17"/>
                    <a:pt x="60" y="17"/>
                  </a:cubicBezTo>
                  <a:cubicBezTo>
                    <a:pt x="60" y="17"/>
                    <a:pt x="60" y="17"/>
                    <a:pt x="60" y="17"/>
                  </a:cubicBezTo>
                  <a:close/>
                  <a:moveTo>
                    <a:pt x="61" y="16"/>
                  </a:moveTo>
                  <a:cubicBezTo>
                    <a:pt x="61" y="16"/>
                    <a:pt x="60" y="16"/>
                    <a:pt x="60" y="16"/>
                  </a:cubicBezTo>
                  <a:cubicBezTo>
                    <a:pt x="60" y="16"/>
                    <a:pt x="60" y="15"/>
                    <a:pt x="60" y="15"/>
                  </a:cubicBezTo>
                  <a:cubicBezTo>
                    <a:pt x="61" y="15"/>
                    <a:pt x="61" y="15"/>
                    <a:pt x="61" y="15"/>
                  </a:cubicBezTo>
                  <a:cubicBezTo>
                    <a:pt x="61" y="15"/>
                    <a:pt x="61" y="16"/>
                    <a:pt x="61" y="16"/>
                  </a:cubicBezTo>
                  <a:close/>
                  <a:moveTo>
                    <a:pt x="83" y="5"/>
                  </a:moveTo>
                  <a:cubicBezTo>
                    <a:pt x="87" y="6"/>
                    <a:pt x="90" y="8"/>
                    <a:pt x="91" y="10"/>
                  </a:cubicBezTo>
                  <a:cubicBezTo>
                    <a:pt x="91" y="10"/>
                    <a:pt x="91" y="10"/>
                    <a:pt x="91" y="10"/>
                  </a:cubicBezTo>
                  <a:cubicBezTo>
                    <a:pt x="90" y="10"/>
                    <a:pt x="89" y="9"/>
                    <a:pt x="87" y="9"/>
                  </a:cubicBezTo>
                  <a:cubicBezTo>
                    <a:pt x="86" y="8"/>
                    <a:pt x="84" y="6"/>
                    <a:pt x="81" y="5"/>
                  </a:cubicBezTo>
                  <a:cubicBezTo>
                    <a:pt x="82" y="5"/>
                    <a:pt x="82" y="5"/>
                    <a:pt x="83" y="5"/>
                  </a:cubicBezTo>
                  <a:close/>
                  <a:moveTo>
                    <a:pt x="91" y="11"/>
                  </a:moveTo>
                  <a:cubicBezTo>
                    <a:pt x="90" y="11"/>
                    <a:pt x="90" y="11"/>
                    <a:pt x="90" y="11"/>
                  </a:cubicBezTo>
                  <a:cubicBezTo>
                    <a:pt x="89" y="10"/>
                    <a:pt x="88" y="10"/>
                    <a:pt x="88" y="9"/>
                  </a:cubicBezTo>
                  <a:cubicBezTo>
                    <a:pt x="89" y="10"/>
                    <a:pt x="89" y="10"/>
                    <a:pt x="91" y="11"/>
                  </a:cubicBezTo>
                  <a:close/>
                  <a:moveTo>
                    <a:pt x="72" y="8"/>
                  </a:moveTo>
                  <a:cubicBezTo>
                    <a:pt x="73" y="8"/>
                    <a:pt x="73" y="8"/>
                    <a:pt x="73" y="9"/>
                  </a:cubicBezTo>
                  <a:cubicBezTo>
                    <a:pt x="70" y="11"/>
                    <a:pt x="67" y="12"/>
                    <a:pt x="66" y="14"/>
                  </a:cubicBezTo>
                  <a:cubicBezTo>
                    <a:pt x="65" y="14"/>
                    <a:pt x="65" y="13"/>
                    <a:pt x="64" y="13"/>
                  </a:cubicBezTo>
                  <a:cubicBezTo>
                    <a:pt x="66" y="10"/>
                    <a:pt x="70" y="9"/>
                    <a:pt x="72" y="8"/>
                  </a:cubicBezTo>
                  <a:close/>
                  <a:moveTo>
                    <a:pt x="63" y="18"/>
                  </a:moveTo>
                  <a:cubicBezTo>
                    <a:pt x="63" y="18"/>
                    <a:pt x="63" y="17"/>
                    <a:pt x="63" y="17"/>
                  </a:cubicBezTo>
                  <a:cubicBezTo>
                    <a:pt x="63" y="16"/>
                    <a:pt x="63" y="14"/>
                    <a:pt x="64" y="13"/>
                  </a:cubicBezTo>
                  <a:cubicBezTo>
                    <a:pt x="65" y="14"/>
                    <a:pt x="65" y="14"/>
                    <a:pt x="65" y="14"/>
                  </a:cubicBezTo>
                  <a:cubicBezTo>
                    <a:pt x="64" y="16"/>
                    <a:pt x="63" y="17"/>
                    <a:pt x="63" y="18"/>
                  </a:cubicBezTo>
                  <a:close/>
                  <a:moveTo>
                    <a:pt x="65" y="20"/>
                  </a:moveTo>
                  <a:cubicBezTo>
                    <a:pt x="66" y="18"/>
                    <a:pt x="66" y="17"/>
                    <a:pt x="67" y="16"/>
                  </a:cubicBezTo>
                  <a:cubicBezTo>
                    <a:pt x="67" y="16"/>
                    <a:pt x="67" y="17"/>
                    <a:pt x="67" y="17"/>
                  </a:cubicBezTo>
                  <a:cubicBezTo>
                    <a:pt x="66" y="19"/>
                    <a:pt x="65" y="20"/>
                    <a:pt x="65" y="20"/>
                  </a:cubicBezTo>
                  <a:close/>
                  <a:moveTo>
                    <a:pt x="73" y="18"/>
                  </a:moveTo>
                  <a:cubicBezTo>
                    <a:pt x="73" y="19"/>
                    <a:pt x="72" y="19"/>
                    <a:pt x="72" y="20"/>
                  </a:cubicBezTo>
                  <a:cubicBezTo>
                    <a:pt x="69" y="17"/>
                    <a:pt x="75" y="14"/>
                    <a:pt x="75" y="14"/>
                  </a:cubicBezTo>
                  <a:cubicBezTo>
                    <a:pt x="72" y="16"/>
                    <a:pt x="70" y="17"/>
                    <a:pt x="69" y="18"/>
                  </a:cubicBezTo>
                  <a:cubicBezTo>
                    <a:pt x="69" y="18"/>
                    <a:pt x="69" y="18"/>
                    <a:pt x="69" y="18"/>
                  </a:cubicBezTo>
                  <a:cubicBezTo>
                    <a:pt x="70" y="14"/>
                    <a:pt x="75" y="12"/>
                    <a:pt x="75" y="12"/>
                  </a:cubicBezTo>
                  <a:cubicBezTo>
                    <a:pt x="72" y="13"/>
                    <a:pt x="70" y="15"/>
                    <a:pt x="68" y="16"/>
                  </a:cubicBezTo>
                  <a:cubicBezTo>
                    <a:pt x="68" y="16"/>
                    <a:pt x="67" y="16"/>
                    <a:pt x="67" y="15"/>
                  </a:cubicBezTo>
                  <a:cubicBezTo>
                    <a:pt x="69" y="13"/>
                    <a:pt x="71" y="11"/>
                    <a:pt x="74" y="9"/>
                  </a:cubicBezTo>
                  <a:cubicBezTo>
                    <a:pt x="77" y="11"/>
                    <a:pt x="79" y="12"/>
                    <a:pt x="80" y="14"/>
                  </a:cubicBezTo>
                  <a:cubicBezTo>
                    <a:pt x="80" y="14"/>
                    <a:pt x="79" y="14"/>
                    <a:pt x="79" y="14"/>
                  </a:cubicBezTo>
                  <a:cubicBezTo>
                    <a:pt x="78" y="14"/>
                    <a:pt x="77" y="13"/>
                    <a:pt x="75" y="13"/>
                  </a:cubicBezTo>
                  <a:cubicBezTo>
                    <a:pt x="75" y="13"/>
                    <a:pt x="77" y="13"/>
                    <a:pt x="79" y="14"/>
                  </a:cubicBezTo>
                  <a:cubicBezTo>
                    <a:pt x="79" y="14"/>
                    <a:pt x="78" y="15"/>
                    <a:pt x="78" y="15"/>
                  </a:cubicBezTo>
                  <a:cubicBezTo>
                    <a:pt x="77" y="14"/>
                    <a:pt x="76" y="14"/>
                    <a:pt x="75" y="13"/>
                  </a:cubicBezTo>
                  <a:cubicBezTo>
                    <a:pt x="75" y="13"/>
                    <a:pt x="76" y="14"/>
                    <a:pt x="77" y="15"/>
                  </a:cubicBezTo>
                  <a:cubicBezTo>
                    <a:pt x="77" y="15"/>
                    <a:pt x="76" y="16"/>
                    <a:pt x="76" y="16"/>
                  </a:cubicBezTo>
                  <a:cubicBezTo>
                    <a:pt x="75" y="16"/>
                    <a:pt x="75" y="15"/>
                    <a:pt x="74" y="15"/>
                  </a:cubicBezTo>
                  <a:cubicBezTo>
                    <a:pt x="74" y="15"/>
                    <a:pt x="75" y="15"/>
                    <a:pt x="76" y="16"/>
                  </a:cubicBezTo>
                  <a:cubicBezTo>
                    <a:pt x="75" y="17"/>
                    <a:pt x="74" y="18"/>
                    <a:pt x="73" y="18"/>
                  </a:cubicBezTo>
                  <a:cubicBezTo>
                    <a:pt x="72" y="18"/>
                    <a:pt x="72" y="18"/>
                    <a:pt x="72" y="18"/>
                  </a:cubicBezTo>
                  <a:cubicBezTo>
                    <a:pt x="72" y="18"/>
                    <a:pt x="73" y="18"/>
                    <a:pt x="73" y="18"/>
                  </a:cubicBezTo>
                  <a:close/>
                  <a:moveTo>
                    <a:pt x="74" y="19"/>
                  </a:moveTo>
                  <a:cubicBezTo>
                    <a:pt x="75" y="19"/>
                    <a:pt x="75" y="19"/>
                    <a:pt x="75" y="19"/>
                  </a:cubicBezTo>
                  <a:cubicBezTo>
                    <a:pt x="75" y="19"/>
                    <a:pt x="75" y="19"/>
                    <a:pt x="75" y="19"/>
                  </a:cubicBezTo>
                  <a:cubicBezTo>
                    <a:pt x="75" y="19"/>
                    <a:pt x="75" y="19"/>
                    <a:pt x="74" y="19"/>
                  </a:cubicBezTo>
                  <a:close/>
                  <a:moveTo>
                    <a:pt x="76" y="19"/>
                  </a:moveTo>
                  <a:cubicBezTo>
                    <a:pt x="76" y="19"/>
                    <a:pt x="76" y="19"/>
                    <a:pt x="76" y="19"/>
                  </a:cubicBezTo>
                  <a:cubicBezTo>
                    <a:pt x="75" y="19"/>
                    <a:pt x="75" y="19"/>
                    <a:pt x="75" y="19"/>
                  </a:cubicBezTo>
                  <a:cubicBezTo>
                    <a:pt x="75" y="18"/>
                    <a:pt x="76" y="18"/>
                    <a:pt x="76" y="17"/>
                  </a:cubicBezTo>
                  <a:cubicBezTo>
                    <a:pt x="76" y="18"/>
                    <a:pt x="76" y="19"/>
                    <a:pt x="76" y="19"/>
                  </a:cubicBezTo>
                  <a:close/>
                  <a:moveTo>
                    <a:pt x="78" y="18"/>
                  </a:moveTo>
                  <a:cubicBezTo>
                    <a:pt x="78" y="18"/>
                    <a:pt x="78" y="18"/>
                    <a:pt x="78" y="19"/>
                  </a:cubicBezTo>
                  <a:cubicBezTo>
                    <a:pt x="78" y="18"/>
                    <a:pt x="77" y="18"/>
                    <a:pt x="77" y="17"/>
                  </a:cubicBezTo>
                  <a:cubicBezTo>
                    <a:pt x="77" y="17"/>
                    <a:pt x="77" y="16"/>
                    <a:pt x="78" y="16"/>
                  </a:cubicBezTo>
                  <a:cubicBezTo>
                    <a:pt x="78" y="17"/>
                    <a:pt x="78" y="17"/>
                    <a:pt x="78" y="18"/>
                  </a:cubicBezTo>
                  <a:close/>
                  <a:moveTo>
                    <a:pt x="79" y="15"/>
                  </a:moveTo>
                  <a:cubicBezTo>
                    <a:pt x="79" y="15"/>
                    <a:pt x="79" y="15"/>
                    <a:pt x="80" y="15"/>
                  </a:cubicBezTo>
                  <a:cubicBezTo>
                    <a:pt x="80" y="15"/>
                    <a:pt x="81" y="15"/>
                    <a:pt x="81" y="15"/>
                  </a:cubicBezTo>
                  <a:cubicBezTo>
                    <a:pt x="81" y="15"/>
                    <a:pt x="81" y="16"/>
                    <a:pt x="81" y="16"/>
                  </a:cubicBezTo>
                  <a:cubicBezTo>
                    <a:pt x="81" y="16"/>
                    <a:pt x="80" y="17"/>
                    <a:pt x="80" y="17"/>
                  </a:cubicBezTo>
                  <a:cubicBezTo>
                    <a:pt x="79" y="17"/>
                    <a:pt x="79" y="16"/>
                    <a:pt x="79" y="15"/>
                  </a:cubicBezTo>
                  <a:close/>
                  <a:moveTo>
                    <a:pt x="80" y="14"/>
                  </a:moveTo>
                  <a:cubicBezTo>
                    <a:pt x="80" y="14"/>
                    <a:pt x="80" y="14"/>
                    <a:pt x="80" y="14"/>
                  </a:cubicBezTo>
                  <a:cubicBezTo>
                    <a:pt x="81" y="14"/>
                    <a:pt x="81" y="15"/>
                    <a:pt x="81" y="15"/>
                  </a:cubicBezTo>
                  <a:cubicBezTo>
                    <a:pt x="81" y="15"/>
                    <a:pt x="80" y="15"/>
                    <a:pt x="80" y="14"/>
                  </a:cubicBezTo>
                  <a:close/>
                  <a:moveTo>
                    <a:pt x="81" y="18"/>
                  </a:moveTo>
                  <a:cubicBezTo>
                    <a:pt x="81" y="18"/>
                    <a:pt x="80" y="18"/>
                    <a:pt x="80" y="18"/>
                  </a:cubicBezTo>
                  <a:cubicBezTo>
                    <a:pt x="80" y="18"/>
                    <a:pt x="80" y="18"/>
                    <a:pt x="80" y="18"/>
                  </a:cubicBezTo>
                  <a:cubicBezTo>
                    <a:pt x="81" y="18"/>
                    <a:pt x="81" y="18"/>
                    <a:pt x="81" y="17"/>
                  </a:cubicBezTo>
                  <a:cubicBezTo>
                    <a:pt x="81" y="17"/>
                    <a:pt x="81" y="18"/>
                    <a:pt x="81" y="18"/>
                  </a:cubicBezTo>
                  <a:close/>
                  <a:moveTo>
                    <a:pt x="75" y="9"/>
                  </a:moveTo>
                  <a:cubicBezTo>
                    <a:pt x="77" y="7"/>
                    <a:pt x="79" y="6"/>
                    <a:pt x="81" y="6"/>
                  </a:cubicBezTo>
                  <a:cubicBezTo>
                    <a:pt x="83" y="7"/>
                    <a:pt x="86" y="9"/>
                    <a:pt x="88" y="12"/>
                  </a:cubicBezTo>
                  <a:cubicBezTo>
                    <a:pt x="88" y="12"/>
                    <a:pt x="87" y="12"/>
                    <a:pt x="86" y="13"/>
                  </a:cubicBezTo>
                  <a:cubicBezTo>
                    <a:pt x="86" y="12"/>
                    <a:pt x="86" y="12"/>
                    <a:pt x="86" y="12"/>
                  </a:cubicBezTo>
                  <a:cubicBezTo>
                    <a:pt x="87" y="12"/>
                    <a:pt x="88" y="12"/>
                    <a:pt x="88" y="12"/>
                  </a:cubicBezTo>
                  <a:cubicBezTo>
                    <a:pt x="87" y="12"/>
                    <a:pt x="86" y="12"/>
                    <a:pt x="86" y="12"/>
                  </a:cubicBezTo>
                  <a:cubicBezTo>
                    <a:pt x="84" y="11"/>
                    <a:pt x="83" y="10"/>
                    <a:pt x="81" y="9"/>
                  </a:cubicBezTo>
                  <a:cubicBezTo>
                    <a:pt x="81" y="9"/>
                    <a:pt x="83" y="10"/>
                    <a:pt x="85" y="12"/>
                  </a:cubicBezTo>
                  <a:cubicBezTo>
                    <a:pt x="84" y="12"/>
                    <a:pt x="83" y="13"/>
                    <a:pt x="83" y="13"/>
                  </a:cubicBezTo>
                  <a:cubicBezTo>
                    <a:pt x="82" y="13"/>
                    <a:pt x="82" y="13"/>
                    <a:pt x="82" y="13"/>
                  </a:cubicBezTo>
                  <a:cubicBezTo>
                    <a:pt x="82" y="12"/>
                    <a:pt x="81" y="12"/>
                    <a:pt x="81" y="12"/>
                  </a:cubicBezTo>
                  <a:cubicBezTo>
                    <a:pt x="81" y="12"/>
                    <a:pt x="81" y="12"/>
                    <a:pt x="81" y="12"/>
                  </a:cubicBezTo>
                  <a:cubicBezTo>
                    <a:pt x="81" y="12"/>
                    <a:pt x="81" y="12"/>
                    <a:pt x="81" y="12"/>
                  </a:cubicBezTo>
                  <a:cubicBezTo>
                    <a:pt x="81" y="12"/>
                    <a:pt x="81" y="12"/>
                    <a:pt x="81" y="12"/>
                  </a:cubicBezTo>
                  <a:cubicBezTo>
                    <a:pt x="82" y="13"/>
                    <a:pt x="82" y="13"/>
                    <a:pt x="82" y="13"/>
                  </a:cubicBezTo>
                  <a:cubicBezTo>
                    <a:pt x="82" y="13"/>
                    <a:pt x="82" y="13"/>
                    <a:pt x="81" y="13"/>
                  </a:cubicBezTo>
                  <a:cubicBezTo>
                    <a:pt x="79" y="11"/>
                    <a:pt x="77" y="10"/>
                    <a:pt x="75" y="9"/>
                  </a:cubicBezTo>
                  <a:close/>
                  <a:moveTo>
                    <a:pt x="83" y="13"/>
                  </a:moveTo>
                  <a:cubicBezTo>
                    <a:pt x="84" y="13"/>
                    <a:pt x="84" y="13"/>
                    <a:pt x="85" y="12"/>
                  </a:cubicBezTo>
                  <a:cubicBezTo>
                    <a:pt x="85" y="13"/>
                    <a:pt x="85" y="13"/>
                    <a:pt x="85" y="13"/>
                  </a:cubicBezTo>
                  <a:cubicBezTo>
                    <a:pt x="85" y="13"/>
                    <a:pt x="85" y="13"/>
                    <a:pt x="85" y="14"/>
                  </a:cubicBezTo>
                  <a:cubicBezTo>
                    <a:pt x="84" y="13"/>
                    <a:pt x="84" y="13"/>
                    <a:pt x="83" y="13"/>
                  </a:cubicBezTo>
                  <a:close/>
                  <a:moveTo>
                    <a:pt x="84" y="14"/>
                  </a:moveTo>
                  <a:cubicBezTo>
                    <a:pt x="84" y="14"/>
                    <a:pt x="84" y="14"/>
                    <a:pt x="84" y="14"/>
                  </a:cubicBezTo>
                  <a:cubicBezTo>
                    <a:pt x="84" y="14"/>
                    <a:pt x="84" y="14"/>
                    <a:pt x="83" y="13"/>
                  </a:cubicBezTo>
                  <a:cubicBezTo>
                    <a:pt x="84" y="14"/>
                    <a:pt x="84" y="14"/>
                    <a:pt x="84" y="14"/>
                  </a:cubicBezTo>
                  <a:close/>
                  <a:moveTo>
                    <a:pt x="86" y="14"/>
                  </a:moveTo>
                  <a:cubicBezTo>
                    <a:pt x="86" y="14"/>
                    <a:pt x="86" y="14"/>
                    <a:pt x="86" y="15"/>
                  </a:cubicBezTo>
                  <a:cubicBezTo>
                    <a:pt x="86" y="14"/>
                    <a:pt x="86" y="14"/>
                    <a:pt x="85" y="14"/>
                  </a:cubicBezTo>
                  <a:cubicBezTo>
                    <a:pt x="86" y="14"/>
                    <a:pt x="86" y="14"/>
                    <a:pt x="86" y="14"/>
                  </a:cubicBezTo>
                  <a:close/>
                  <a:moveTo>
                    <a:pt x="82" y="14"/>
                  </a:moveTo>
                  <a:cubicBezTo>
                    <a:pt x="82" y="13"/>
                    <a:pt x="82" y="13"/>
                    <a:pt x="83" y="13"/>
                  </a:cubicBezTo>
                  <a:cubicBezTo>
                    <a:pt x="83" y="14"/>
                    <a:pt x="83" y="14"/>
                    <a:pt x="84" y="14"/>
                  </a:cubicBezTo>
                  <a:cubicBezTo>
                    <a:pt x="83" y="14"/>
                    <a:pt x="83" y="15"/>
                    <a:pt x="83" y="15"/>
                  </a:cubicBezTo>
                  <a:cubicBezTo>
                    <a:pt x="83" y="14"/>
                    <a:pt x="82" y="14"/>
                    <a:pt x="82" y="14"/>
                  </a:cubicBezTo>
                  <a:close/>
                  <a:moveTo>
                    <a:pt x="85" y="16"/>
                  </a:moveTo>
                  <a:cubicBezTo>
                    <a:pt x="84" y="16"/>
                    <a:pt x="84" y="16"/>
                    <a:pt x="84" y="16"/>
                  </a:cubicBezTo>
                  <a:cubicBezTo>
                    <a:pt x="84" y="16"/>
                    <a:pt x="84" y="16"/>
                    <a:pt x="83" y="15"/>
                  </a:cubicBezTo>
                  <a:cubicBezTo>
                    <a:pt x="84" y="15"/>
                    <a:pt x="84" y="15"/>
                    <a:pt x="84" y="15"/>
                  </a:cubicBezTo>
                  <a:cubicBezTo>
                    <a:pt x="85" y="15"/>
                    <a:pt x="85" y="16"/>
                    <a:pt x="85" y="16"/>
                  </a:cubicBezTo>
                  <a:close/>
                  <a:moveTo>
                    <a:pt x="85" y="14"/>
                  </a:moveTo>
                  <a:cubicBezTo>
                    <a:pt x="85" y="14"/>
                    <a:pt x="85" y="14"/>
                    <a:pt x="85" y="14"/>
                  </a:cubicBezTo>
                  <a:cubicBezTo>
                    <a:pt x="86" y="15"/>
                    <a:pt x="86" y="15"/>
                    <a:pt x="87" y="15"/>
                  </a:cubicBezTo>
                  <a:cubicBezTo>
                    <a:pt x="87" y="16"/>
                    <a:pt x="87" y="16"/>
                    <a:pt x="87" y="16"/>
                  </a:cubicBezTo>
                  <a:cubicBezTo>
                    <a:pt x="87" y="16"/>
                    <a:pt x="86" y="16"/>
                    <a:pt x="86" y="16"/>
                  </a:cubicBezTo>
                  <a:cubicBezTo>
                    <a:pt x="86" y="15"/>
                    <a:pt x="85" y="15"/>
                    <a:pt x="85" y="14"/>
                  </a:cubicBezTo>
                  <a:close/>
                  <a:moveTo>
                    <a:pt x="86" y="16"/>
                  </a:moveTo>
                  <a:cubicBezTo>
                    <a:pt x="86" y="16"/>
                    <a:pt x="87" y="16"/>
                    <a:pt x="87" y="16"/>
                  </a:cubicBezTo>
                  <a:cubicBezTo>
                    <a:pt x="87" y="16"/>
                    <a:pt x="87" y="16"/>
                    <a:pt x="87" y="17"/>
                  </a:cubicBezTo>
                  <a:cubicBezTo>
                    <a:pt x="87" y="17"/>
                    <a:pt x="87" y="17"/>
                    <a:pt x="87" y="17"/>
                  </a:cubicBezTo>
                  <a:cubicBezTo>
                    <a:pt x="87" y="16"/>
                    <a:pt x="86" y="16"/>
                    <a:pt x="86" y="16"/>
                  </a:cubicBezTo>
                  <a:close/>
                  <a:moveTo>
                    <a:pt x="87" y="18"/>
                  </a:moveTo>
                  <a:cubicBezTo>
                    <a:pt x="87" y="18"/>
                    <a:pt x="87" y="18"/>
                    <a:pt x="87" y="18"/>
                  </a:cubicBezTo>
                  <a:cubicBezTo>
                    <a:pt x="87" y="17"/>
                    <a:pt x="87" y="17"/>
                    <a:pt x="87" y="17"/>
                  </a:cubicBezTo>
                  <a:cubicBezTo>
                    <a:pt x="87" y="17"/>
                    <a:pt x="87" y="17"/>
                    <a:pt x="87" y="17"/>
                  </a:cubicBezTo>
                  <a:cubicBezTo>
                    <a:pt x="87" y="17"/>
                    <a:pt x="87" y="17"/>
                    <a:pt x="87" y="18"/>
                  </a:cubicBezTo>
                  <a:close/>
                  <a:moveTo>
                    <a:pt x="90" y="17"/>
                  </a:moveTo>
                  <a:cubicBezTo>
                    <a:pt x="89" y="16"/>
                    <a:pt x="89" y="14"/>
                    <a:pt x="87" y="13"/>
                  </a:cubicBezTo>
                  <a:cubicBezTo>
                    <a:pt x="87" y="13"/>
                    <a:pt x="88" y="12"/>
                    <a:pt x="88" y="12"/>
                  </a:cubicBezTo>
                  <a:cubicBezTo>
                    <a:pt x="90" y="14"/>
                    <a:pt x="90" y="15"/>
                    <a:pt x="90" y="17"/>
                  </a:cubicBezTo>
                  <a:cubicBezTo>
                    <a:pt x="90" y="17"/>
                    <a:pt x="90" y="17"/>
                    <a:pt x="90" y="17"/>
                  </a:cubicBezTo>
                  <a:close/>
                  <a:moveTo>
                    <a:pt x="90" y="11"/>
                  </a:moveTo>
                  <a:cubicBezTo>
                    <a:pt x="90" y="11"/>
                    <a:pt x="91" y="11"/>
                    <a:pt x="91" y="11"/>
                  </a:cubicBezTo>
                  <a:cubicBezTo>
                    <a:pt x="91" y="11"/>
                    <a:pt x="91" y="11"/>
                    <a:pt x="92" y="11"/>
                  </a:cubicBezTo>
                  <a:cubicBezTo>
                    <a:pt x="92" y="12"/>
                    <a:pt x="92" y="13"/>
                    <a:pt x="92" y="14"/>
                  </a:cubicBezTo>
                  <a:cubicBezTo>
                    <a:pt x="92" y="13"/>
                    <a:pt x="91" y="12"/>
                    <a:pt x="90" y="11"/>
                  </a:cubicBezTo>
                  <a:close/>
                  <a:moveTo>
                    <a:pt x="95" y="15"/>
                  </a:moveTo>
                  <a:cubicBezTo>
                    <a:pt x="95" y="14"/>
                    <a:pt x="94" y="13"/>
                    <a:pt x="94" y="13"/>
                  </a:cubicBezTo>
                  <a:cubicBezTo>
                    <a:pt x="95" y="13"/>
                    <a:pt x="95" y="13"/>
                    <a:pt x="96" y="14"/>
                  </a:cubicBezTo>
                  <a:cubicBezTo>
                    <a:pt x="95" y="15"/>
                    <a:pt x="95" y="15"/>
                    <a:pt x="95" y="15"/>
                  </a:cubicBezTo>
                  <a:close/>
                  <a:moveTo>
                    <a:pt x="96" y="12"/>
                  </a:moveTo>
                  <a:cubicBezTo>
                    <a:pt x="96" y="12"/>
                    <a:pt x="96" y="13"/>
                    <a:pt x="96" y="13"/>
                  </a:cubicBezTo>
                  <a:cubicBezTo>
                    <a:pt x="95" y="13"/>
                    <a:pt x="94" y="12"/>
                    <a:pt x="93" y="12"/>
                  </a:cubicBezTo>
                  <a:cubicBezTo>
                    <a:pt x="93" y="11"/>
                    <a:pt x="93" y="11"/>
                    <a:pt x="92" y="10"/>
                  </a:cubicBezTo>
                  <a:cubicBezTo>
                    <a:pt x="94" y="9"/>
                    <a:pt x="95" y="9"/>
                    <a:pt x="96" y="9"/>
                  </a:cubicBezTo>
                  <a:cubicBezTo>
                    <a:pt x="96" y="9"/>
                    <a:pt x="96" y="10"/>
                    <a:pt x="96" y="11"/>
                  </a:cubicBezTo>
                  <a:cubicBezTo>
                    <a:pt x="95" y="11"/>
                    <a:pt x="94" y="11"/>
                    <a:pt x="94" y="11"/>
                  </a:cubicBezTo>
                  <a:cubicBezTo>
                    <a:pt x="95" y="11"/>
                    <a:pt x="95" y="11"/>
                    <a:pt x="96" y="12"/>
                  </a:cubicBezTo>
                  <a:close/>
                  <a:moveTo>
                    <a:pt x="98" y="15"/>
                  </a:moveTo>
                  <a:cubicBezTo>
                    <a:pt x="98" y="15"/>
                    <a:pt x="98" y="15"/>
                    <a:pt x="98" y="15"/>
                  </a:cubicBezTo>
                  <a:cubicBezTo>
                    <a:pt x="99" y="14"/>
                    <a:pt x="98" y="13"/>
                    <a:pt x="98" y="13"/>
                  </a:cubicBezTo>
                  <a:cubicBezTo>
                    <a:pt x="99" y="13"/>
                    <a:pt x="99" y="13"/>
                    <a:pt x="99" y="13"/>
                  </a:cubicBezTo>
                  <a:cubicBezTo>
                    <a:pt x="99" y="14"/>
                    <a:pt x="99" y="14"/>
                    <a:pt x="98" y="15"/>
                  </a:cubicBezTo>
                  <a:close/>
                  <a:moveTo>
                    <a:pt x="113" y="4"/>
                  </a:moveTo>
                  <a:cubicBezTo>
                    <a:pt x="113" y="5"/>
                    <a:pt x="114" y="5"/>
                    <a:pt x="114" y="5"/>
                  </a:cubicBezTo>
                  <a:cubicBezTo>
                    <a:pt x="113" y="5"/>
                    <a:pt x="113" y="5"/>
                    <a:pt x="112" y="6"/>
                  </a:cubicBezTo>
                  <a:cubicBezTo>
                    <a:pt x="112" y="5"/>
                    <a:pt x="112" y="5"/>
                    <a:pt x="111" y="5"/>
                  </a:cubicBezTo>
                  <a:cubicBezTo>
                    <a:pt x="112" y="5"/>
                    <a:pt x="113" y="5"/>
                    <a:pt x="113" y="4"/>
                  </a:cubicBezTo>
                  <a:close/>
                  <a:moveTo>
                    <a:pt x="113" y="9"/>
                  </a:moveTo>
                  <a:cubicBezTo>
                    <a:pt x="112" y="9"/>
                    <a:pt x="111" y="8"/>
                    <a:pt x="110" y="8"/>
                  </a:cubicBezTo>
                  <a:cubicBezTo>
                    <a:pt x="111" y="7"/>
                    <a:pt x="112" y="7"/>
                    <a:pt x="112" y="6"/>
                  </a:cubicBezTo>
                  <a:cubicBezTo>
                    <a:pt x="114" y="8"/>
                    <a:pt x="116" y="9"/>
                    <a:pt x="117" y="10"/>
                  </a:cubicBezTo>
                  <a:cubicBezTo>
                    <a:pt x="116" y="10"/>
                    <a:pt x="115" y="9"/>
                    <a:pt x="114" y="9"/>
                  </a:cubicBezTo>
                  <a:cubicBezTo>
                    <a:pt x="114" y="9"/>
                    <a:pt x="114" y="9"/>
                    <a:pt x="114" y="9"/>
                  </a:cubicBezTo>
                  <a:cubicBezTo>
                    <a:pt x="114" y="9"/>
                    <a:pt x="114" y="9"/>
                    <a:pt x="113" y="9"/>
                  </a:cubicBezTo>
                  <a:close/>
                  <a:moveTo>
                    <a:pt x="112" y="10"/>
                  </a:moveTo>
                  <a:cubicBezTo>
                    <a:pt x="111" y="10"/>
                    <a:pt x="110" y="11"/>
                    <a:pt x="109" y="11"/>
                  </a:cubicBezTo>
                  <a:cubicBezTo>
                    <a:pt x="109" y="11"/>
                    <a:pt x="108" y="10"/>
                    <a:pt x="108" y="10"/>
                  </a:cubicBezTo>
                  <a:cubicBezTo>
                    <a:pt x="108" y="9"/>
                    <a:pt x="109" y="9"/>
                    <a:pt x="110" y="8"/>
                  </a:cubicBezTo>
                  <a:cubicBezTo>
                    <a:pt x="111" y="8"/>
                    <a:pt x="112" y="9"/>
                    <a:pt x="113" y="9"/>
                  </a:cubicBezTo>
                  <a:cubicBezTo>
                    <a:pt x="113" y="9"/>
                    <a:pt x="113" y="9"/>
                    <a:pt x="112" y="10"/>
                  </a:cubicBezTo>
                  <a:cubicBezTo>
                    <a:pt x="112" y="9"/>
                    <a:pt x="111" y="9"/>
                    <a:pt x="110" y="9"/>
                  </a:cubicBezTo>
                  <a:cubicBezTo>
                    <a:pt x="110" y="9"/>
                    <a:pt x="111" y="9"/>
                    <a:pt x="112" y="10"/>
                  </a:cubicBezTo>
                  <a:close/>
                  <a:moveTo>
                    <a:pt x="111" y="5"/>
                  </a:moveTo>
                  <a:cubicBezTo>
                    <a:pt x="111" y="5"/>
                    <a:pt x="111" y="6"/>
                    <a:pt x="112" y="6"/>
                  </a:cubicBezTo>
                  <a:cubicBezTo>
                    <a:pt x="110" y="7"/>
                    <a:pt x="108" y="8"/>
                    <a:pt x="107" y="9"/>
                  </a:cubicBezTo>
                  <a:cubicBezTo>
                    <a:pt x="106" y="9"/>
                    <a:pt x="105" y="9"/>
                    <a:pt x="105" y="8"/>
                  </a:cubicBezTo>
                  <a:cubicBezTo>
                    <a:pt x="107" y="7"/>
                    <a:pt x="109" y="6"/>
                    <a:pt x="111" y="5"/>
                  </a:cubicBezTo>
                  <a:close/>
                  <a:moveTo>
                    <a:pt x="104" y="9"/>
                  </a:moveTo>
                  <a:cubicBezTo>
                    <a:pt x="105" y="9"/>
                    <a:pt x="106" y="9"/>
                    <a:pt x="106" y="10"/>
                  </a:cubicBezTo>
                  <a:cubicBezTo>
                    <a:pt x="105" y="10"/>
                    <a:pt x="105" y="11"/>
                    <a:pt x="104" y="11"/>
                  </a:cubicBezTo>
                  <a:cubicBezTo>
                    <a:pt x="104" y="11"/>
                    <a:pt x="103" y="11"/>
                    <a:pt x="103" y="10"/>
                  </a:cubicBezTo>
                  <a:cubicBezTo>
                    <a:pt x="103" y="10"/>
                    <a:pt x="104" y="9"/>
                    <a:pt x="104" y="9"/>
                  </a:cubicBezTo>
                  <a:close/>
                  <a:moveTo>
                    <a:pt x="101" y="16"/>
                  </a:moveTo>
                  <a:cubicBezTo>
                    <a:pt x="101" y="16"/>
                    <a:pt x="101" y="15"/>
                    <a:pt x="101" y="14"/>
                  </a:cubicBezTo>
                  <a:cubicBezTo>
                    <a:pt x="101" y="15"/>
                    <a:pt x="101" y="15"/>
                    <a:pt x="101" y="15"/>
                  </a:cubicBezTo>
                  <a:cubicBezTo>
                    <a:pt x="101" y="15"/>
                    <a:pt x="101" y="16"/>
                    <a:pt x="101" y="16"/>
                  </a:cubicBezTo>
                  <a:close/>
                  <a:moveTo>
                    <a:pt x="101" y="14"/>
                  </a:moveTo>
                  <a:cubicBezTo>
                    <a:pt x="102" y="12"/>
                    <a:pt x="102" y="11"/>
                    <a:pt x="103" y="10"/>
                  </a:cubicBezTo>
                  <a:cubicBezTo>
                    <a:pt x="103" y="11"/>
                    <a:pt x="104" y="11"/>
                    <a:pt x="104" y="11"/>
                  </a:cubicBezTo>
                  <a:cubicBezTo>
                    <a:pt x="103" y="12"/>
                    <a:pt x="102" y="13"/>
                    <a:pt x="102" y="14"/>
                  </a:cubicBezTo>
                  <a:cubicBezTo>
                    <a:pt x="102" y="14"/>
                    <a:pt x="101" y="14"/>
                    <a:pt x="101" y="14"/>
                  </a:cubicBezTo>
                  <a:close/>
                  <a:moveTo>
                    <a:pt x="104" y="17"/>
                  </a:moveTo>
                  <a:cubicBezTo>
                    <a:pt x="104" y="17"/>
                    <a:pt x="104" y="16"/>
                    <a:pt x="104" y="16"/>
                  </a:cubicBezTo>
                  <a:cubicBezTo>
                    <a:pt x="104" y="16"/>
                    <a:pt x="104" y="15"/>
                    <a:pt x="104" y="15"/>
                  </a:cubicBezTo>
                  <a:cubicBezTo>
                    <a:pt x="105" y="15"/>
                    <a:pt x="105" y="15"/>
                    <a:pt x="105" y="15"/>
                  </a:cubicBezTo>
                  <a:cubicBezTo>
                    <a:pt x="105" y="16"/>
                    <a:pt x="104" y="16"/>
                    <a:pt x="104" y="17"/>
                  </a:cubicBezTo>
                  <a:close/>
                  <a:moveTo>
                    <a:pt x="105" y="15"/>
                  </a:moveTo>
                  <a:cubicBezTo>
                    <a:pt x="105" y="15"/>
                    <a:pt x="105" y="15"/>
                    <a:pt x="104" y="15"/>
                  </a:cubicBezTo>
                  <a:cubicBezTo>
                    <a:pt x="105" y="14"/>
                    <a:pt x="105" y="13"/>
                    <a:pt x="105" y="13"/>
                  </a:cubicBezTo>
                  <a:cubicBezTo>
                    <a:pt x="106" y="13"/>
                    <a:pt x="106" y="13"/>
                    <a:pt x="106" y="14"/>
                  </a:cubicBezTo>
                  <a:cubicBezTo>
                    <a:pt x="106" y="14"/>
                    <a:pt x="105" y="15"/>
                    <a:pt x="105" y="15"/>
                  </a:cubicBezTo>
                  <a:close/>
                  <a:moveTo>
                    <a:pt x="107" y="13"/>
                  </a:moveTo>
                  <a:cubicBezTo>
                    <a:pt x="106" y="13"/>
                    <a:pt x="106" y="13"/>
                    <a:pt x="106" y="12"/>
                  </a:cubicBezTo>
                  <a:cubicBezTo>
                    <a:pt x="106" y="12"/>
                    <a:pt x="107" y="11"/>
                    <a:pt x="107" y="11"/>
                  </a:cubicBezTo>
                  <a:cubicBezTo>
                    <a:pt x="108" y="11"/>
                    <a:pt x="108" y="12"/>
                    <a:pt x="108" y="12"/>
                  </a:cubicBezTo>
                  <a:cubicBezTo>
                    <a:pt x="108" y="12"/>
                    <a:pt x="107" y="13"/>
                    <a:pt x="107" y="13"/>
                  </a:cubicBezTo>
                  <a:cubicBezTo>
                    <a:pt x="107" y="13"/>
                    <a:pt x="107" y="13"/>
                    <a:pt x="107" y="13"/>
                  </a:cubicBezTo>
                  <a:close/>
                  <a:moveTo>
                    <a:pt x="107" y="18"/>
                  </a:moveTo>
                  <a:cubicBezTo>
                    <a:pt x="107" y="17"/>
                    <a:pt x="107" y="17"/>
                    <a:pt x="107" y="16"/>
                  </a:cubicBezTo>
                  <a:cubicBezTo>
                    <a:pt x="107" y="17"/>
                    <a:pt x="107" y="17"/>
                    <a:pt x="107" y="18"/>
                  </a:cubicBezTo>
                  <a:close/>
                  <a:moveTo>
                    <a:pt x="108" y="15"/>
                  </a:moveTo>
                  <a:cubicBezTo>
                    <a:pt x="108" y="15"/>
                    <a:pt x="108" y="15"/>
                    <a:pt x="108" y="15"/>
                  </a:cubicBezTo>
                  <a:cubicBezTo>
                    <a:pt x="108" y="14"/>
                    <a:pt x="108" y="14"/>
                    <a:pt x="108" y="14"/>
                  </a:cubicBezTo>
                  <a:cubicBezTo>
                    <a:pt x="109" y="14"/>
                    <a:pt x="109" y="14"/>
                    <a:pt x="109" y="14"/>
                  </a:cubicBezTo>
                  <a:cubicBezTo>
                    <a:pt x="109" y="15"/>
                    <a:pt x="109" y="15"/>
                    <a:pt x="108" y="15"/>
                  </a:cubicBezTo>
                  <a:close/>
                  <a:moveTo>
                    <a:pt x="108" y="14"/>
                  </a:moveTo>
                  <a:cubicBezTo>
                    <a:pt x="109" y="13"/>
                    <a:pt x="109" y="13"/>
                    <a:pt x="109" y="13"/>
                  </a:cubicBezTo>
                  <a:cubicBezTo>
                    <a:pt x="110" y="13"/>
                    <a:pt x="110" y="13"/>
                    <a:pt x="110" y="14"/>
                  </a:cubicBezTo>
                  <a:cubicBezTo>
                    <a:pt x="110" y="14"/>
                    <a:pt x="110" y="14"/>
                    <a:pt x="109" y="14"/>
                  </a:cubicBezTo>
                  <a:cubicBezTo>
                    <a:pt x="109" y="14"/>
                    <a:pt x="109" y="14"/>
                    <a:pt x="108" y="14"/>
                  </a:cubicBezTo>
                  <a:close/>
                  <a:moveTo>
                    <a:pt x="110" y="17"/>
                  </a:moveTo>
                  <a:cubicBezTo>
                    <a:pt x="110" y="17"/>
                    <a:pt x="110" y="16"/>
                    <a:pt x="110" y="15"/>
                  </a:cubicBezTo>
                  <a:cubicBezTo>
                    <a:pt x="110" y="15"/>
                    <a:pt x="111" y="15"/>
                    <a:pt x="111" y="15"/>
                  </a:cubicBezTo>
                  <a:cubicBezTo>
                    <a:pt x="111" y="16"/>
                    <a:pt x="111" y="16"/>
                    <a:pt x="111" y="16"/>
                  </a:cubicBezTo>
                  <a:cubicBezTo>
                    <a:pt x="111" y="16"/>
                    <a:pt x="111" y="17"/>
                    <a:pt x="110" y="17"/>
                  </a:cubicBezTo>
                  <a:close/>
                  <a:moveTo>
                    <a:pt x="110" y="15"/>
                  </a:moveTo>
                  <a:cubicBezTo>
                    <a:pt x="110" y="14"/>
                    <a:pt x="110" y="14"/>
                    <a:pt x="110" y="14"/>
                  </a:cubicBezTo>
                  <a:cubicBezTo>
                    <a:pt x="110" y="14"/>
                    <a:pt x="111" y="15"/>
                    <a:pt x="111" y="15"/>
                  </a:cubicBezTo>
                  <a:cubicBezTo>
                    <a:pt x="111" y="15"/>
                    <a:pt x="110" y="15"/>
                    <a:pt x="110" y="15"/>
                  </a:cubicBezTo>
                  <a:close/>
                  <a:moveTo>
                    <a:pt x="110" y="12"/>
                  </a:moveTo>
                  <a:cubicBezTo>
                    <a:pt x="110" y="12"/>
                    <a:pt x="110" y="12"/>
                    <a:pt x="110" y="11"/>
                  </a:cubicBezTo>
                  <a:cubicBezTo>
                    <a:pt x="111" y="12"/>
                    <a:pt x="111" y="12"/>
                    <a:pt x="112" y="12"/>
                  </a:cubicBezTo>
                  <a:cubicBezTo>
                    <a:pt x="112" y="13"/>
                    <a:pt x="111" y="13"/>
                    <a:pt x="111" y="13"/>
                  </a:cubicBezTo>
                  <a:cubicBezTo>
                    <a:pt x="111" y="12"/>
                    <a:pt x="110" y="12"/>
                    <a:pt x="110" y="12"/>
                  </a:cubicBezTo>
                  <a:close/>
                  <a:moveTo>
                    <a:pt x="113" y="15"/>
                  </a:moveTo>
                  <a:cubicBezTo>
                    <a:pt x="113" y="15"/>
                    <a:pt x="113" y="15"/>
                    <a:pt x="113" y="15"/>
                  </a:cubicBezTo>
                  <a:cubicBezTo>
                    <a:pt x="113" y="15"/>
                    <a:pt x="113" y="15"/>
                    <a:pt x="113" y="15"/>
                  </a:cubicBezTo>
                  <a:cubicBezTo>
                    <a:pt x="113" y="15"/>
                    <a:pt x="113" y="15"/>
                    <a:pt x="113" y="15"/>
                  </a:cubicBezTo>
                  <a:close/>
                  <a:moveTo>
                    <a:pt x="113" y="15"/>
                  </a:moveTo>
                  <a:cubicBezTo>
                    <a:pt x="113" y="15"/>
                    <a:pt x="113" y="15"/>
                    <a:pt x="113" y="15"/>
                  </a:cubicBezTo>
                  <a:cubicBezTo>
                    <a:pt x="112" y="14"/>
                    <a:pt x="112" y="14"/>
                    <a:pt x="111" y="13"/>
                  </a:cubicBezTo>
                  <a:cubicBezTo>
                    <a:pt x="112" y="13"/>
                    <a:pt x="112" y="13"/>
                    <a:pt x="112" y="13"/>
                  </a:cubicBezTo>
                  <a:cubicBezTo>
                    <a:pt x="113" y="13"/>
                    <a:pt x="113" y="14"/>
                    <a:pt x="114" y="14"/>
                  </a:cubicBezTo>
                  <a:cubicBezTo>
                    <a:pt x="114" y="14"/>
                    <a:pt x="113" y="15"/>
                    <a:pt x="113" y="15"/>
                  </a:cubicBezTo>
                  <a:close/>
                  <a:moveTo>
                    <a:pt x="114" y="16"/>
                  </a:moveTo>
                  <a:cubicBezTo>
                    <a:pt x="114" y="16"/>
                    <a:pt x="114" y="16"/>
                    <a:pt x="114" y="16"/>
                  </a:cubicBezTo>
                  <a:cubicBezTo>
                    <a:pt x="114" y="16"/>
                    <a:pt x="114" y="16"/>
                    <a:pt x="114" y="16"/>
                  </a:cubicBezTo>
                  <a:cubicBezTo>
                    <a:pt x="114" y="16"/>
                    <a:pt x="114" y="16"/>
                    <a:pt x="114" y="16"/>
                  </a:cubicBezTo>
                  <a:close/>
                  <a:moveTo>
                    <a:pt x="112" y="12"/>
                  </a:moveTo>
                  <a:cubicBezTo>
                    <a:pt x="113" y="12"/>
                    <a:pt x="114" y="11"/>
                    <a:pt x="114" y="11"/>
                  </a:cubicBezTo>
                  <a:cubicBezTo>
                    <a:pt x="113" y="12"/>
                    <a:pt x="113" y="12"/>
                    <a:pt x="112" y="12"/>
                  </a:cubicBezTo>
                  <a:cubicBezTo>
                    <a:pt x="112" y="12"/>
                    <a:pt x="111" y="12"/>
                    <a:pt x="110" y="11"/>
                  </a:cubicBezTo>
                  <a:cubicBezTo>
                    <a:pt x="111" y="11"/>
                    <a:pt x="112" y="10"/>
                    <a:pt x="112" y="10"/>
                  </a:cubicBezTo>
                  <a:cubicBezTo>
                    <a:pt x="113" y="11"/>
                    <a:pt x="115" y="12"/>
                    <a:pt x="115" y="13"/>
                  </a:cubicBezTo>
                  <a:cubicBezTo>
                    <a:pt x="115" y="13"/>
                    <a:pt x="115" y="14"/>
                    <a:pt x="114" y="14"/>
                  </a:cubicBezTo>
                  <a:cubicBezTo>
                    <a:pt x="114" y="13"/>
                    <a:pt x="113" y="13"/>
                    <a:pt x="112" y="12"/>
                  </a:cubicBezTo>
                  <a:close/>
                  <a:moveTo>
                    <a:pt x="116" y="16"/>
                  </a:moveTo>
                  <a:cubicBezTo>
                    <a:pt x="116" y="16"/>
                    <a:pt x="116" y="16"/>
                    <a:pt x="116" y="16"/>
                  </a:cubicBezTo>
                  <a:cubicBezTo>
                    <a:pt x="116" y="15"/>
                    <a:pt x="116" y="15"/>
                    <a:pt x="115" y="15"/>
                  </a:cubicBezTo>
                  <a:cubicBezTo>
                    <a:pt x="115" y="14"/>
                    <a:pt x="116" y="14"/>
                    <a:pt x="116" y="14"/>
                  </a:cubicBezTo>
                  <a:cubicBezTo>
                    <a:pt x="116" y="15"/>
                    <a:pt x="116" y="15"/>
                    <a:pt x="117" y="16"/>
                  </a:cubicBezTo>
                  <a:cubicBezTo>
                    <a:pt x="116" y="16"/>
                    <a:pt x="116" y="16"/>
                    <a:pt x="116" y="16"/>
                  </a:cubicBezTo>
                  <a:close/>
                  <a:moveTo>
                    <a:pt x="113" y="10"/>
                  </a:moveTo>
                  <a:cubicBezTo>
                    <a:pt x="113" y="10"/>
                    <a:pt x="113" y="9"/>
                    <a:pt x="113" y="9"/>
                  </a:cubicBezTo>
                  <a:cubicBezTo>
                    <a:pt x="115" y="10"/>
                    <a:pt x="116" y="10"/>
                    <a:pt x="118" y="11"/>
                  </a:cubicBezTo>
                  <a:cubicBezTo>
                    <a:pt x="118" y="11"/>
                    <a:pt x="118" y="12"/>
                    <a:pt x="118" y="12"/>
                  </a:cubicBezTo>
                  <a:cubicBezTo>
                    <a:pt x="118" y="12"/>
                    <a:pt x="117" y="12"/>
                    <a:pt x="117" y="13"/>
                  </a:cubicBezTo>
                  <a:cubicBezTo>
                    <a:pt x="116" y="12"/>
                    <a:pt x="114" y="11"/>
                    <a:pt x="113" y="10"/>
                  </a:cubicBezTo>
                  <a:close/>
                  <a:moveTo>
                    <a:pt x="117" y="13"/>
                  </a:moveTo>
                  <a:cubicBezTo>
                    <a:pt x="118" y="13"/>
                    <a:pt x="118" y="13"/>
                    <a:pt x="119" y="12"/>
                  </a:cubicBezTo>
                  <a:cubicBezTo>
                    <a:pt x="119" y="13"/>
                    <a:pt x="119" y="13"/>
                    <a:pt x="119" y="14"/>
                  </a:cubicBezTo>
                  <a:cubicBezTo>
                    <a:pt x="119" y="14"/>
                    <a:pt x="119" y="14"/>
                    <a:pt x="118" y="14"/>
                  </a:cubicBezTo>
                  <a:cubicBezTo>
                    <a:pt x="118" y="14"/>
                    <a:pt x="118" y="14"/>
                    <a:pt x="117" y="13"/>
                  </a:cubicBezTo>
                  <a:close/>
                  <a:moveTo>
                    <a:pt x="119" y="15"/>
                  </a:moveTo>
                  <a:cubicBezTo>
                    <a:pt x="119" y="15"/>
                    <a:pt x="119" y="15"/>
                    <a:pt x="120" y="15"/>
                  </a:cubicBezTo>
                  <a:cubicBezTo>
                    <a:pt x="120" y="15"/>
                    <a:pt x="120" y="15"/>
                    <a:pt x="120" y="15"/>
                  </a:cubicBezTo>
                  <a:cubicBezTo>
                    <a:pt x="120" y="15"/>
                    <a:pt x="119" y="15"/>
                    <a:pt x="119" y="16"/>
                  </a:cubicBezTo>
                  <a:cubicBezTo>
                    <a:pt x="119" y="15"/>
                    <a:pt x="119" y="15"/>
                    <a:pt x="119" y="15"/>
                  </a:cubicBezTo>
                  <a:close/>
                  <a:moveTo>
                    <a:pt x="119" y="16"/>
                  </a:moveTo>
                  <a:cubicBezTo>
                    <a:pt x="119" y="16"/>
                    <a:pt x="120" y="16"/>
                    <a:pt x="120" y="15"/>
                  </a:cubicBezTo>
                  <a:cubicBezTo>
                    <a:pt x="120" y="16"/>
                    <a:pt x="120" y="16"/>
                    <a:pt x="120" y="16"/>
                  </a:cubicBezTo>
                  <a:cubicBezTo>
                    <a:pt x="120" y="16"/>
                    <a:pt x="119" y="16"/>
                    <a:pt x="119" y="16"/>
                  </a:cubicBezTo>
                  <a:cubicBezTo>
                    <a:pt x="119" y="16"/>
                    <a:pt x="119" y="16"/>
                    <a:pt x="119" y="16"/>
                  </a:cubicBezTo>
                  <a:close/>
                  <a:moveTo>
                    <a:pt x="120" y="16"/>
                  </a:moveTo>
                  <a:cubicBezTo>
                    <a:pt x="119" y="16"/>
                    <a:pt x="119" y="16"/>
                    <a:pt x="119" y="16"/>
                  </a:cubicBezTo>
                  <a:cubicBezTo>
                    <a:pt x="119" y="16"/>
                    <a:pt x="120" y="16"/>
                    <a:pt x="120" y="16"/>
                  </a:cubicBezTo>
                  <a:cubicBezTo>
                    <a:pt x="120" y="16"/>
                    <a:pt x="120" y="16"/>
                    <a:pt x="120" y="16"/>
                  </a:cubicBezTo>
                  <a:close/>
                  <a:moveTo>
                    <a:pt x="120" y="17"/>
                  </a:moveTo>
                  <a:cubicBezTo>
                    <a:pt x="120" y="17"/>
                    <a:pt x="120" y="17"/>
                    <a:pt x="120" y="17"/>
                  </a:cubicBezTo>
                  <a:cubicBezTo>
                    <a:pt x="120" y="17"/>
                    <a:pt x="120" y="17"/>
                    <a:pt x="120" y="17"/>
                  </a:cubicBezTo>
                  <a:cubicBezTo>
                    <a:pt x="120" y="17"/>
                    <a:pt x="120" y="17"/>
                    <a:pt x="120" y="17"/>
                  </a:cubicBezTo>
                  <a:cubicBezTo>
                    <a:pt x="120" y="17"/>
                    <a:pt x="120" y="17"/>
                    <a:pt x="120" y="17"/>
                  </a:cubicBezTo>
                  <a:close/>
                  <a:moveTo>
                    <a:pt x="113" y="6"/>
                  </a:moveTo>
                  <a:cubicBezTo>
                    <a:pt x="114" y="6"/>
                    <a:pt x="114" y="5"/>
                    <a:pt x="115" y="5"/>
                  </a:cubicBezTo>
                  <a:cubicBezTo>
                    <a:pt x="118" y="7"/>
                    <a:pt x="120" y="9"/>
                    <a:pt x="121" y="10"/>
                  </a:cubicBezTo>
                  <a:cubicBezTo>
                    <a:pt x="120" y="10"/>
                    <a:pt x="120" y="10"/>
                    <a:pt x="120" y="10"/>
                  </a:cubicBezTo>
                  <a:cubicBezTo>
                    <a:pt x="120" y="10"/>
                    <a:pt x="121" y="10"/>
                    <a:pt x="121" y="11"/>
                  </a:cubicBezTo>
                  <a:cubicBezTo>
                    <a:pt x="121" y="11"/>
                    <a:pt x="121" y="11"/>
                    <a:pt x="121" y="11"/>
                  </a:cubicBezTo>
                  <a:cubicBezTo>
                    <a:pt x="121" y="11"/>
                    <a:pt x="120" y="11"/>
                    <a:pt x="120" y="11"/>
                  </a:cubicBezTo>
                  <a:cubicBezTo>
                    <a:pt x="119" y="10"/>
                    <a:pt x="116" y="8"/>
                    <a:pt x="113" y="6"/>
                  </a:cubicBezTo>
                  <a:close/>
                  <a:moveTo>
                    <a:pt x="121" y="12"/>
                  </a:moveTo>
                  <a:cubicBezTo>
                    <a:pt x="121" y="12"/>
                    <a:pt x="121" y="12"/>
                    <a:pt x="120" y="12"/>
                  </a:cubicBezTo>
                  <a:cubicBezTo>
                    <a:pt x="121" y="11"/>
                    <a:pt x="121" y="11"/>
                    <a:pt x="121" y="11"/>
                  </a:cubicBezTo>
                  <a:cubicBezTo>
                    <a:pt x="121" y="12"/>
                    <a:pt x="121" y="12"/>
                    <a:pt x="122" y="12"/>
                  </a:cubicBezTo>
                  <a:cubicBezTo>
                    <a:pt x="121" y="12"/>
                    <a:pt x="121" y="12"/>
                    <a:pt x="121" y="12"/>
                  </a:cubicBezTo>
                  <a:close/>
                  <a:moveTo>
                    <a:pt x="125" y="14"/>
                  </a:moveTo>
                  <a:cubicBezTo>
                    <a:pt x="125" y="14"/>
                    <a:pt x="125" y="14"/>
                    <a:pt x="124" y="14"/>
                  </a:cubicBezTo>
                  <a:cubicBezTo>
                    <a:pt x="124" y="14"/>
                    <a:pt x="124" y="14"/>
                    <a:pt x="124" y="14"/>
                  </a:cubicBezTo>
                  <a:cubicBezTo>
                    <a:pt x="124" y="13"/>
                    <a:pt x="124" y="13"/>
                    <a:pt x="123" y="12"/>
                  </a:cubicBezTo>
                  <a:cubicBezTo>
                    <a:pt x="124" y="12"/>
                    <a:pt x="124" y="12"/>
                    <a:pt x="124" y="12"/>
                  </a:cubicBezTo>
                  <a:cubicBezTo>
                    <a:pt x="125" y="12"/>
                    <a:pt x="125" y="12"/>
                    <a:pt x="126" y="12"/>
                  </a:cubicBezTo>
                  <a:cubicBezTo>
                    <a:pt x="125" y="13"/>
                    <a:pt x="125" y="13"/>
                    <a:pt x="125" y="14"/>
                  </a:cubicBezTo>
                  <a:close/>
                  <a:moveTo>
                    <a:pt x="126" y="12"/>
                  </a:moveTo>
                  <a:cubicBezTo>
                    <a:pt x="125" y="12"/>
                    <a:pt x="125" y="11"/>
                    <a:pt x="125" y="11"/>
                  </a:cubicBezTo>
                  <a:cubicBezTo>
                    <a:pt x="125" y="11"/>
                    <a:pt x="125" y="11"/>
                    <a:pt x="126" y="11"/>
                  </a:cubicBezTo>
                  <a:cubicBezTo>
                    <a:pt x="126" y="11"/>
                    <a:pt x="126" y="11"/>
                    <a:pt x="126" y="12"/>
                  </a:cubicBezTo>
                  <a:close/>
                  <a:moveTo>
                    <a:pt x="128" y="13"/>
                  </a:moveTo>
                  <a:cubicBezTo>
                    <a:pt x="128" y="13"/>
                    <a:pt x="128" y="13"/>
                    <a:pt x="128" y="13"/>
                  </a:cubicBezTo>
                  <a:cubicBezTo>
                    <a:pt x="128" y="13"/>
                    <a:pt x="128" y="13"/>
                    <a:pt x="128" y="13"/>
                  </a:cubicBezTo>
                  <a:cubicBezTo>
                    <a:pt x="128" y="13"/>
                    <a:pt x="128" y="13"/>
                    <a:pt x="128" y="13"/>
                  </a:cubicBezTo>
                  <a:cubicBezTo>
                    <a:pt x="128" y="13"/>
                    <a:pt x="128" y="13"/>
                    <a:pt x="128" y="13"/>
                  </a:cubicBezTo>
                  <a:cubicBezTo>
                    <a:pt x="128" y="13"/>
                    <a:pt x="128" y="13"/>
                    <a:pt x="128" y="13"/>
                  </a:cubicBezTo>
                  <a:close/>
                  <a:moveTo>
                    <a:pt x="128" y="13"/>
                  </a:moveTo>
                  <a:cubicBezTo>
                    <a:pt x="128" y="13"/>
                    <a:pt x="128" y="13"/>
                    <a:pt x="128" y="12"/>
                  </a:cubicBezTo>
                  <a:cubicBezTo>
                    <a:pt x="128" y="12"/>
                    <a:pt x="129" y="12"/>
                    <a:pt x="129" y="12"/>
                  </a:cubicBezTo>
                  <a:cubicBezTo>
                    <a:pt x="129" y="12"/>
                    <a:pt x="129" y="12"/>
                    <a:pt x="128" y="13"/>
                  </a:cubicBezTo>
                  <a:close/>
                  <a:moveTo>
                    <a:pt x="129" y="12"/>
                  </a:moveTo>
                  <a:cubicBezTo>
                    <a:pt x="128" y="12"/>
                    <a:pt x="128" y="12"/>
                    <a:pt x="128" y="12"/>
                  </a:cubicBezTo>
                  <a:cubicBezTo>
                    <a:pt x="128" y="12"/>
                    <a:pt x="128" y="12"/>
                    <a:pt x="128" y="12"/>
                  </a:cubicBezTo>
                  <a:cubicBezTo>
                    <a:pt x="128" y="11"/>
                    <a:pt x="128" y="11"/>
                    <a:pt x="127" y="10"/>
                  </a:cubicBezTo>
                  <a:cubicBezTo>
                    <a:pt x="127" y="10"/>
                    <a:pt x="127" y="10"/>
                    <a:pt x="127" y="10"/>
                  </a:cubicBezTo>
                  <a:cubicBezTo>
                    <a:pt x="128" y="10"/>
                    <a:pt x="129" y="11"/>
                    <a:pt x="129" y="11"/>
                  </a:cubicBezTo>
                  <a:cubicBezTo>
                    <a:pt x="129" y="12"/>
                    <a:pt x="129" y="12"/>
                    <a:pt x="129" y="12"/>
                  </a:cubicBezTo>
                  <a:close/>
                  <a:moveTo>
                    <a:pt x="143" y="4"/>
                  </a:moveTo>
                  <a:cubicBezTo>
                    <a:pt x="143" y="4"/>
                    <a:pt x="143" y="4"/>
                    <a:pt x="143" y="4"/>
                  </a:cubicBezTo>
                  <a:cubicBezTo>
                    <a:pt x="142" y="5"/>
                    <a:pt x="141" y="6"/>
                    <a:pt x="140" y="6"/>
                  </a:cubicBezTo>
                  <a:cubicBezTo>
                    <a:pt x="139" y="6"/>
                    <a:pt x="139" y="6"/>
                    <a:pt x="138" y="6"/>
                  </a:cubicBezTo>
                  <a:cubicBezTo>
                    <a:pt x="140" y="5"/>
                    <a:pt x="142" y="4"/>
                    <a:pt x="143" y="4"/>
                  </a:cubicBezTo>
                  <a:close/>
                  <a:moveTo>
                    <a:pt x="138" y="8"/>
                  </a:moveTo>
                  <a:cubicBezTo>
                    <a:pt x="139" y="8"/>
                    <a:pt x="139" y="8"/>
                    <a:pt x="139" y="8"/>
                  </a:cubicBezTo>
                  <a:cubicBezTo>
                    <a:pt x="139" y="9"/>
                    <a:pt x="140" y="9"/>
                    <a:pt x="141" y="10"/>
                  </a:cubicBezTo>
                  <a:cubicBezTo>
                    <a:pt x="141" y="10"/>
                    <a:pt x="140" y="10"/>
                    <a:pt x="140" y="10"/>
                  </a:cubicBezTo>
                  <a:cubicBezTo>
                    <a:pt x="140" y="9"/>
                    <a:pt x="139" y="9"/>
                    <a:pt x="138" y="8"/>
                  </a:cubicBezTo>
                  <a:close/>
                  <a:moveTo>
                    <a:pt x="139" y="11"/>
                  </a:moveTo>
                  <a:cubicBezTo>
                    <a:pt x="138" y="11"/>
                    <a:pt x="138" y="12"/>
                    <a:pt x="137" y="12"/>
                  </a:cubicBezTo>
                  <a:cubicBezTo>
                    <a:pt x="137" y="12"/>
                    <a:pt x="137" y="11"/>
                    <a:pt x="136" y="11"/>
                  </a:cubicBezTo>
                  <a:cubicBezTo>
                    <a:pt x="136" y="10"/>
                    <a:pt x="137" y="10"/>
                    <a:pt x="137" y="9"/>
                  </a:cubicBezTo>
                  <a:cubicBezTo>
                    <a:pt x="138" y="10"/>
                    <a:pt x="138" y="10"/>
                    <a:pt x="139" y="11"/>
                  </a:cubicBezTo>
                  <a:close/>
                  <a:moveTo>
                    <a:pt x="139" y="8"/>
                  </a:moveTo>
                  <a:cubicBezTo>
                    <a:pt x="139" y="8"/>
                    <a:pt x="140" y="8"/>
                    <a:pt x="140" y="7"/>
                  </a:cubicBezTo>
                  <a:cubicBezTo>
                    <a:pt x="141" y="8"/>
                    <a:pt x="141" y="9"/>
                    <a:pt x="142" y="9"/>
                  </a:cubicBezTo>
                  <a:cubicBezTo>
                    <a:pt x="141" y="9"/>
                    <a:pt x="141" y="9"/>
                    <a:pt x="141" y="9"/>
                  </a:cubicBezTo>
                  <a:cubicBezTo>
                    <a:pt x="140" y="9"/>
                    <a:pt x="140" y="9"/>
                    <a:pt x="139" y="8"/>
                  </a:cubicBezTo>
                  <a:close/>
                  <a:moveTo>
                    <a:pt x="138" y="6"/>
                  </a:moveTo>
                  <a:cubicBezTo>
                    <a:pt x="138" y="6"/>
                    <a:pt x="139" y="6"/>
                    <a:pt x="139" y="7"/>
                  </a:cubicBezTo>
                  <a:cubicBezTo>
                    <a:pt x="139" y="7"/>
                    <a:pt x="138" y="7"/>
                    <a:pt x="138" y="8"/>
                  </a:cubicBezTo>
                  <a:cubicBezTo>
                    <a:pt x="137" y="7"/>
                    <a:pt x="137" y="7"/>
                    <a:pt x="136" y="7"/>
                  </a:cubicBezTo>
                  <a:cubicBezTo>
                    <a:pt x="137" y="6"/>
                    <a:pt x="137" y="6"/>
                    <a:pt x="138" y="6"/>
                  </a:cubicBezTo>
                  <a:close/>
                  <a:moveTo>
                    <a:pt x="135" y="7"/>
                  </a:moveTo>
                  <a:cubicBezTo>
                    <a:pt x="136" y="8"/>
                    <a:pt x="136" y="8"/>
                    <a:pt x="137" y="9"/>
                  </a:cubicBezTo>
                  <a:cubicBezTo>
                    <a:pt x="136" y="9"/>
                    <a:pt x="135" y="9"/>
                    <a:pt x="135" y="10"/>
                  </a:cubicBezTo>
                  <a:cubicBezTo>
                    <a:pt x="134" y="10"/>
                    <a:pt x="134" y="9"/>
                    <a:pt x="133" y="9"/>
                  </a:cubicBezTo>
                  <a:cubicBezTo>
                    <a:pt x="134" y="8"/>
                    <a:pt x="134" y="8"/>
                    <a:pt x="135" y="7"/>
                  </a:cubicBezTo>
                  <a:close/>
                  <a:moveTo>
                    <a:pt x="131" y="15"/>
                  </a:moveTo>
                  <a:cubicBezTo>
                    <a:pt x="131" y="15"/>
                    <a:pt x="130" y="15"/>
                    <a:pt x="130" y="14"/>
                  </a:cubicBezTo>
                  <a:cubicBezTo>
                    <a:pt x="130" y="14"/>
                    <a:pt x="130" y="14"/>
                    <a:pt x="130" y="14"/>
                  </a:cubicBezTo>
                  <a:cubicBezTo>
                    <a:pt x="131" y="14"/>
                    <a:pt x="131" y="14"/>
                    <a:pt x="131" y="14"/>
                  </a:cubicBezTo>
                  <a:cubicBezTo>
                    <a:pt x="131" y="14"/>
                    <a:pt x="131" y="15"/>
                    <a:pt x="131" y="15"/>
                  </a:cubicBezTo>
                  <a:close/>
                  <a:moveTo>
                    <a:pt x="131" y="14"/>
                  </a:moveTo>
                  <a:cubicBezTo>
                    <a:pt x="131" y="14"/>
                    <a:pt x="131" y="14"/>
                    <a:pt x="131" y="13"/>
                  </a:cubicBezTo>
                  <a:cubicBezTo>
                    <a:pt x="131" y="13"/>
                    <a:pt x="131" y="13"/>
                    <a:pt x="131" y="13"/>
                  </a:cubicBezTo>
                  <a:cubicBezTo>
                    <a:pt x="131" y="13"/>
                    <a:pt x="131" y="13"/>
                    <a:pt x="131" y="14"/>
                  </a:cubicBezTo>
                  <a:cubicBezTo>
                    <a:pt x="131" y="14"/>
                    <a:pt x="131" y="14"/>
                    <a:pt x="131" y="14"/>
                  </a:cubicBezTo>
                  <a:close/>
                  <a:moveTo>
                    <a:pt x="132" y="12"/>
                  </a:moveTo>
                  <a:cubicBezTo>
                    <a:pt x="132" y="12"/>
                    <a:pt x="132" y="12"/>
                    <a:pt x="131" y="12"/>
                  </a:cubicBezTo>
                  <a:cubicBezTo>
                    <a:pt x="131" y="11"/>
                    <a:pt x="131" y="11"/>
                    <a:pt x="132" y="11"/>
                  </a:cubicBezTo>
                  <a:cubicBezTo>
                    <a:pt x="132" y="11"/>
                    <a:pt x="132" y="11"/>
                    <a:pt x="132" y="11"/>
                  </a:cubicBezTo>
                  <a:cubicBezTo>
                    <a:pt x="132" y="11"/>
                    <a:pt x="132" y="11"/>
                    <a:pt x="132" y="11"/>
                  </a:cubicBezTo>
                  <a:cubicBezTo>
                    <a:pt x="132" y="11"/>
                    <a:pt x="132" y="11"/>
                    <a:pt x="132" y="11"/>
                  </a:cubicBezTo>
                  <a:cubicBezTo>
                    <a:pt x="132" y="12"/>
                    <a:pt x="132" y="12"/>
                    <a:pt x="133" y="12"/>
                  </a:cubicBezTo>
                  <a:cubicBezTo>
                    <a:pt x="133" y="12"/>
                    <a:pt x="132" y="12"/>
                    <a:pt x="132" y="12"/>
                  </a:cubicBezTo>
                  <a:close/>
                  <a:moveTo>
                    <a:pt x="133" y="12"/>
                  </a:moveTo>
                  <a:cubicBezTo>
                    <a:pt x="133" y="12"/>
                    <a:pt x="133" y="12"/>
                    <a:pt x="133" y="12"/>
                  </a:cubicBezTo>
                  <a:cubicBezTo>
                    <a:pt x="132" y="11"/>
                    <a:pt x="132" y="11"/>
                    <a:pt x="132" y="11"/>
                  </a:cubicBezTo>
                  <a:cubicBezTo>
                    <a:pt x="132" y="11"/>
                    <a:pt x="132" y="11"/>
                    <a:pt x="132" y="10"/>
                  </a:cubicBezTo>
                  <a:cubicBezTo>
                    <a:pt x="132" y="11"/>
                    <a:pt x="133" y="11"/>
                    <a:pt x="133" y="11"/>
                  </a:cubicBezTo>
                  <a:cubicBezTo>
                    <a:pt x="133" y="12"/>
                    <a:pt x="133" y="12"/>
                    <a:pt x="133" y="12"/>
                  </a:cubicBezTo>
                  <a:close/>
                  <a:moveTo>
                    <a:pt x="132" y="10"/>
                  </a:moveTo>
                  <a:cubicBezTo>
                    <a:pt x="132" y="10"/>
                    <a:pt x="133" y="10"/>
                    <a:pt x="133" y="9"/>
                  </a:cubicBezTo>
                  <a:cubicBezTo>
                    <a:pt x="133" y="10"/>
                    <a:pt x="134" y="10"/>
                    <a:pt x="134" y="10"/>
                  </a:cubicBezTo>
                  <a:cubicBezTo>
                    <a:pt x="134" y="11"/>
                    <a:pt x="134" y="11"/>
                    <a:pt x="133" y="11"/>
                  </a:cubicBezTo>
                  <a:cubicBezTo>
                    <a:pt x="133" y="11"/>
                    <a:pt x="133" y="10"/>
                    <a:pt x="132" y="10"/>
                  </a:cubicBezTo>
                  <a:close/>
                  <a:moveTo>
                    <a:pt x="134" y="15"/>
                  </a:moveTo>
                  <a:cubicBezTo>
                    <a:pt x="134" y="15"/>
                    <a:pt x="134" y="15"/>
                    <a:pt x="134" y="14"/>
                  </a:cubicBezTo>
                  <a:cubicBezTo>
                    <a:pt x="134" y="14"/>
                    <a:pt x="134" y="14"/>
                    <a:pt x="134" y="13"/>
                  </a:cubicBezTo>
                  <a:cubicBezTo>
                    <a:pt x="135" y="14"/>
                    <a:pt x="135" y="14"/>
                    <a:pt x="135" y="14"/>
                  </a:cubicBezTo>
                  <a:cubicBezTo>
                    <a:pt x="135" y="15"/>
                    <a:pt x="135" y="15"/>
                    <a:pt x="134" y="15"/>
                  </a:cubicBezTo>
                  <a:close/>
                  <a:moveTo>
                    <a:pt x="136" y="13"/>
                  </a:moveTo>
                  <a:cubicBezTo>
                    <a:pt x="136" y="13"/>
                    <a:pt x="136" y="13"/>
                    <a:pt x="135" y="13"/>
                  </a:cubicBezTo>
                  <a:cubicBezTo>
                    <a:pt x="135" y="13"/>
                    <a:pt x="135" y="13"/>
                    <a:pt x="135" y="12"/>
                  </a:cubicBezTo>
                  <a:cubicBezTo>
                    <a:pt x="135" y="12"/>
                    <a:pt x="135" y="12"/>
                    <a:pt x="135" y="12"/>
                  </a:cubicBezTo>
                  <a:cubicBezTo>
                    <a:pt x="136" y="12"/>
                    <a:pt x="136" y="12"/>
                    <a:pt x="136" y="13"/>
                  </a:cubicBezTo>
                  <a:cubicBezTo>
                    <a:pt x="136" y="13"/>
                    <a:pt x="136" y="13"/>
                    <a:pt x="136" y="13"/>
                  </a:cubicBezTo>
                  <a:close/>
                  <a:moveTo>
                    <a:pt x="137" y="15"/>
                  </a:moveTo>
                  <a:cubicBezTo>
                    <a:pt x="137" y="15"/>
                    <a:pt x="137" y="15"/>
                    <a:pt x="137" y="14"/>
                  </a:cubicBezTo>
                  <a:cubicBezTo>
                    <a:pt x="137" y="14"/>
                    <a:pt x="137" y="14"/>
                    <a:pt x="137" y="14"/>
                  </a:cubicBezTo>
                  <a:cubicBezTo>
                    <a:pt x="137" y="15"/>
                    <a:pt x="137" y="15"/>
                    <a:pt x="137" y="15"/>
                  </a:cubicBezTo>
                  <a:cubicBezTo>
                    <a:pt x="137" y="15"/>
                    <a:pt x="137" y="15"/>
                    <a:pt x="137" y="15"/>
                  </a:cubicBezTo>
                  <a:cubicBezTo>
                    <a:pt x="137" y="15"/>
                    <a:pt x="137" y="15"/>
                    <a:pt x="137" y="15"/>
                  </a:cubicBezTo>
                  <a:close/>
                  <a:moveTo>
                    <a:pt x="137" y="16"/>
                  </a:moveTo>
                  <a:cubicBezTo>
                    <a:pt x="137" y="15"/>
                    <a:pt x="137" y="15"/>
                    <a:pt x="137" y="15"/>
                  </a:cubicBezTo>
                  <a:cubicBezTo>
                    <a:pt x="137" y="15"/>
                    <a:pt x="137" y="15"/>
                    <a:pt x="137" y="15"/>
                  </a:cubicBezTo>
                  <a:cubicBezTo>
                    <a:pt x="137" y="15"/>
                    <a:pt x="137" y="15"/>
                    <a:pt x="137" y="15"/>
                  </a:cubicBezTo>
                  <a:cubicBezTo>
                    <a:pt x="137" y="15"/>
                    <a:pt x="137" y="15"/>
                    <a:pt x="137" y="16"/>
                  </a:cubicBezTo>
                  <a:close/>
                  <a:moveTo>
                    <a:pt x="138" y="13"/>
                  </a:moveTo>
                  <a:cubicBezTo>
                    <a:pt x="139" y="12"/>
                    <a:pt x="139" y="12"/>
                    <a:pt x="139" y="12"/>
                  </a:cubicBezTo>
                  <a:cubicBezTo>
                    <a:pt x="140" y="12"/>
                    <a:pt x="140" y="12"/>
                    <a:pt x="140" y="13"/>
                  </a:cubicBezTo>
                  <a:cubicBezTo>
                    <a:pt x="140" y="13"/>
                    <a:pt x="139" y="13"/>
                    <a:pt x="139" y="14"/>
                  </a:cubicBezTo>
                  <a:cubicBezTo>
                    <a:pt x="139" y="13"/>
                    <a:pt x="139" y="13"/>
                    <a:pt x="138" y="13"/>
                  </a:cubicBezTo>
                  <a:close/>
                  <a:moveTo>
                    <a:pt x="141" y="16"/>
                  </a:moveTo>
                  <a:cubicBezTo>
                    <a:pt x="141" y="16"/>
                    <a:pt x="140" y="16"/>
                    <a:pt x="140" y="16"/>
                  </a:cubicBezTo>
                  <a:cubicBezTo>
                    <a:pt x="140" y="15"/>
                    <a:pt x="140" y="15"/>
                    <a:pt x="140" y="14"/>
                  </a:cubicBezTo>
                  <a:cubicBezTo>
                    <a:pt x="140" y="14"/>
                    <a:pt x="140" y="14"/>
                    <a:pt x="140" y="13"/>
                  </a:cubicBezTo>
                  <a:cubicBezTo>
                    <a:pt x="141" y="14"/>
                    <a:pt x="141" y="15"/>
                    <a:pt x="141" y="15"/>
                  </a:cubicBezTo>
                  <a:cubicBezTo>
                    <a:pt x="141" y="16"/>
                    <a:pt x="141" y="16"/>
                    <a:pt x="141" y="16"/>
                  </a:cubicBezTo>
                  <a:close/>
                  <a:moveTo>
                    <a:pt x="141" y="10"/>
                  </a:moveTo>
                  <a:cubicBezTo>
                    <a:pt x="141" y="10"/>
                    <a:pt x="141" y="10"/>
                    <a:pt x="141" y="10"/>
                  </a:cubicBezTo>
                  <a:cubicBezTo>
                    <a:pt x="142" y="10"/>
                    <a:pt x="142" y="10"/>
                    <a:pt x="142" y="10"/>
                  </a:cubicBezTo>
                  <a:cubicBezTo>
                    <a:pt x="142" y="11"/>
                    <a:pt x="142" y="11"/>
                    <a:pt x="142" y="11"/>
                  </a:cubicBezTo>
                  <a:cubicBezTo>
                    <a:pt x="142" y="12"/>
                    <a:pt x="142" y="12"/>
                    <a:pt x="142" y="12"/>
                  </a:cubicBezTo>
                  <a:cubicBezTo>
                    <a:pt x="141" y="11"/>
                    <a:pt x="141" y="11"/>
                    <a:pt x="141" y="10"/>
                  </a:cubicBezTo>
                  <a:close/>
                  <a:moveTo>
                    <a:pt x="142" y="12"/>
                  </a:moveTo>
                  <a:cubicBezTo>
                    <a:pt x="142" y="12"/>
                    <a:pt x="142" y="12"/>
                    <a:pt x="142" y="12"/>
                  </a:cubicBezTo>
                  <a:cubicBezTo>
                    <a:pt x="143" y="12"/>
                    <a:pt x="143" y="12"/>
                    <a:pt x="143" y="13"/>
                  </a:cubicBezTo>
                  <a:cubicBezTo>
                    <a:pt x="142" y="12"/>
                    <a:pt x="142" y="12"/>
                    <a:pt x="142" y="12"/>
                  </a:cubicBezTo>
                  <a:close/>
                  <a:moveTo>
                    <a:pt x="145" y="12"/>
                  </a:moveTo>
                  <a:cubicBezTo>
                    <a:pt x="145" y="12"/>
                    <a:pt x="145" y="12"/>
                    <a:pt x="145" y="12"/>
                  </a:cubicBezTo>
                  <a:cubicBezTo>
                    <a:pt x="145" y="12"/>
                    <a:pt x="145" y="12"/>
                    <a:pt x="145" y="12"/>
                  </a:cubicBezTo>
                  <a:cubicBezTo>
                    <a:pt x="145" y="12"/>
                    <a:pt x="145" y="12"/>
                    <a:pt x="145" y="12"/>
                  </a:cubicBezTo>
                  <a:close/>
                  <a:moveTo>
                    <a:pt x="145" y="14"/>
                  </a:moveTo>
                  <a:cubicBezTo>
                    <a:pt x="145" y="14"/>
                    <a:pt x="145" y="14"/>
                    <a:pt x="145" y="13"/>
                  </a:cubicBezTo>
                  <a:cubicBezTo>
                    <a:pt x="145" y="13"/>
                    <a:pt x="146" y="13"/>
                    <a:pt x="146" y="13"/>
                  </a:cubicBezTo>
                  <a:cubicBezTo>
                    <a:pt x="146" y="13"/>
                    <a:pt x="146" y="13"/>
                    <a:pt x="146" y="13"/>
                  </a:cubicBezTo>
                  <a:cubicBezTo>
                    <a:pt x="146" y="14"/>
                    <a:pt x="145" y="14"/>
                    <a:pt x="145" y="14"/>
                  </a:cubicBezTo>
                  <a:close/>
                  <a:moveTo>
                    <a:pt x="147" y="10"/>
                  </a:moveTo>
                  <a:cubicBezTo>
                    <a:pt x="145" y="10"/>
                    <a:pt x="144" y="10"/>
                    <a:pt x="144" y="10"/>
                  </a:cubicBezTo>
                  <a:cubicBezTo>
                    <a:pt x="145" y="10"/>
                    <a:pt x="146" y="10"/>
                    <a:pt x="147" y="11"/>
                  </a:cubicBezTo>
                  <a:cubicBezTo>
                    <a:pt x="147" y="11"/>
                    <a:pt x="147" y="11"/>
                    <a:pt x="147" y="11"/>
                  </a:cubicBezTo>
                  <a:cubicBezTo>
                    <a:pt x="146" y="11"/>
                    <a:pt x="146" y="12"/>
                    <a:pt x="146" y="12"/>
                  </a:cubicBezTo>
                  <a:cubicBezTo>
                    <a:pt x="145" y="11"/>
                    <a:pt x="145" y="11"/>
                    <a:pt x="144" y="11"/>
                  </a:cubicBezTo>
                  <a:cubicBezTo>
                    <a:pt x="144" y="10"/>
                    <a:pt x="143" y="9"/>
                    <a:pt x="143" y="9"/>
                  </a:cubicBezTo>
                  <a:cubicBezTo>
                    <a:pt x="143" y="9"/>
                    <a:pt x="143" y="8"/>
                    <a:pt x="143" y="8"/>
                  </a:cubicBezTo>
                  <a:cubicBezTo>
                    <a:pt x="143" y="8"/>
                    <a:pt x="143" y="9"/>
                    <a:pt x="143" y="9"/>
                  </a:cubicBezTo>
                  <a:cubicBezTo>
                    <a:pt x="142" y="8"/>
                    <a:pt x="141" y="7"/>
                    <a:pt x="141" y="7"/>
                  </a:cubicBezTo>
                  <a:cubicBezTo>
                    <a:pt x="142" y="6"/>
                    <a:pt x="143" y="5"/>
                    <a:pt x="144" y="5"/>
                  </a:cubicBezTo>
                  <a:cubicBezTo>
                    <a:pt x="146" y="7"/>
                    <a:pt x="147" y="9"/>
                    <a:pt x="147" y="10"/>
                  </a:cubicBezTo>
                  <a:close/>
                  <a:moveTo>
                    <a:pt x="164" y="4"/>
                  </a:moveTo>
                  <a:cubicBezTo>
                    <a:pt x="164" y="4"/>
                    <a:pt x="164" y="4"/>
                    <a:pt x="164" y="4"/>
                  </a:cubicBezTo>
                  <a:cubicBezTo>
                    <a:pt x="164" y="4"/>
                    <a:pt x="163" y="5"/>
                    <a:pt x="163" y="5"/>
                  </a:cubicBezTo>
                  <a:cubicBezTo>
                    <a:pt x="163" y="5"/>
                    <a:pt x="162" y="5"/>
                    <a:pt x="162" y="4"/>
                  </a:cubicBezTo>
                  <a:cubicBezTo>
                    <a:pt x="163" y="4"/>
                    <a:pt x="163" y="4"/>
                    <a:pt x="164" y="4"/>
                  </a:cubicBezTo>
                  <a:close/>
                  <a:moveTo>
                    <a:pt x="164" y="8"/>
                  </a:moveTo>
                  <a:cubicBezTo>
                    <a:pt x="163" y="8"/>
                    <a:pt x="162" y="8"/>
                    <a:pt x="161" y="7"/>
                  </a:cubicBezTo>
                  <a:cubicBezTo>
                    <a:pt x="161" y="7"/>
                    <a:pt x="162" y="6"/>
                    <a:pt x="163" y="6"/>
                  </a:cubicBezTo>
                  <a:cubicBezTo>
                    <a:pt x="164" y="7"/>
                    <a:pt x="166" y="8"/>
                    <a:pt x="167" y="10"/>
                  </a:cubicBezTo>
                  <a:cubicBezTo>
                    <a:pt x="166" y="9"/>
                    <a:pt x="165" y="9"/>
                    <a:pt x="164" y="8"/>
                  </a:cubicBezTo>
                  <a:cubicBezTo>
                    <a:pt x="164" y="8"/>
                    <a:pt x="164" y="8"/>
                    <a:pt x="164" y="8"/>
                  </a:cubicBezTo>
                  <a:cubicBezTo>
                    <a:pt x="164" y="8"/>
                    <a:pt x="164" y="8"/>
                    <a:pt x="164" y="8"/>
                  </a:cubicBezTo>
                  <a:close/>
                  <a:moveTo>
                    <a:pt x="162" y="9"/>
                  </a:moveTo>
                  <a:cubicBezTo>
                    <a:pt x="161" y="10"/>
                    <a:pt x="161" y="10"/>
                    <a:pt x="160" y="11"/>
                  </a:cubicBezTo>
                  <a:cubicBezTo>
                    <a:pt x="159" y="10"/>
                    <a:pt x="159" y="10"/>
                    <a:pt x="158" y="9"/>
                  </a:cubicBezTo>
                  <a:cubicBezTo>
                    <a:pt x="159" y="9"/>
                    <a:pt x="160" y="8"/>
                    <a:pt x="161" y="7"/>
                  </a:cubicBezTo>
                  <a:cubicBezTo>
                    <a:pt x="161" y="8"/>
                    <a:pt x="162" y="8"/>
                    <a:pt x="164" y="8"/>
                  </a:cubicBezTo>
                  <a:cubicBezTo>
                    <a:pt x="163" y="9"/>
                    <a:pt x="163" y="9"/>
                    <a:pt x="163" y="9"/>
                  </a:cubicBezTo>
                  <a:cubicBezTo>
                    <a:pt x="162" y="9"/>
                    <a:pt x="161" y="8"/>
                    <a:pt x="161" y="8"/>
                  </a:cubicBezTo>
                  <a:cubicBezTo>
                    <a:pt x="161" y="8"/>
                    <a:pt x="161" y="8"/>
                    <a:pt x="162" y="9"/>
                  </a:cubicBezTo>
                  <a:close/>
                  <a:moveTo>
                    <a:pt x="161" y="5"/>
                  </a:moveTo>
                  <a:cubicBezTo>
                    <a:pt x="161" y="5"/>
                    <a:pt x="162" y="5"/>
                    <a:pt x="162" y="5"/>
                  </a:cubicBezTo>
                  <a:cubicBezTo>
                    <a:pt x="161" y="6"/>
                    <a:pt x="161" y="6"/>
                    <a:pt x="160" y="7"/>
                  </a:cubicBezTo>
                  <a:cubicBezTo>
                    <a:pt x="159" y="7"/>
                    <a:pt x="158" y="8"/>
                    <a:pt x="156" y="8"/>
                  </a:cubicBezTo>
                  <a:cubicBezTo>
                    <a:pt x="156" y="8"/>
                    <a:pt x="156" y="8"/>
                    <a:pt x="156" y="8"/>
                  </a:cubicBezTo>
                  <a:cubicBezTo>
                    <a:pt x="156" y="8"/>
                    <a:pt x="156" y="8"/>
                    <a:pt x="155" y="8"/>
                  </a:cubicBezTo>
                  <a:cubicBezTo>
                    <a:pt x="157" y="6"/>
                    <a:pt x="159" y="5"/>
                    <a:pt x="161" y="5"/>
                  </a:cubicBezTo>
                  <a:close/>
                  <a:moveTo>
                    <a:pt x="158" y="8"/>
                  </a:moveTo>
                  <a:cubicBezTo>
                    <a:pt x="157" y="8"/>
                    <a:pt x="157" y="8"/>
                    <a:pt x="157" y="9"/>
                  </a:cubicBezTo>
                  <a:cubicBezTo>
                    <a:pt x="157" y="9"/>
                    <a:pt x="157" y="9"/>
                    <a:pt x="157" y="9"/>
                  </a:cubicBezTo>
                  <a:cubicBezTo>
                    <a:pt x="157" y="8"/>
                    <a:pt x="157" y="8"/>
                    <a:pt x="158" y="8"/>
                  </a:cubicBezTo>
                  <a:close/>
                  <a:moveTo>
                    <a:pt x="156" y="9"/>
                  </a:moveTo>
                  <a:cubicBezTo>
                    <a:pt x="156" y="10"/>
                    <a:pt x="155" y="10"/>
                    <a:pt x="155" y="10"/>
                  </a:cubicBezTo>
                  <a:cubicBezTo>
                    <a:pt x="155" y="10"/>
                    <a:pt x="155" y="10"/>
                    <a:pt x="154" y="10"/>
                  </a:cubicBezTo>
                  <a:cubicBezTo>
                    <a:pt x="155" y="10"/>
                    <a:pt x="156" y="9"/>
                    <a:pt x="156" y="9"/>
                  </a:cubicBezTo>
                  <a:cubicBezTo>
                    <a:pt x="156" y="9"/>
                    <a:pt x="156" y="9"/>
                    <a:pt x="156" y="9"/>
                  </a:cubicBezTo>
                  <a:close/>
                  <a:moveTo>
                    <a:pt x="155" y="8"/>
                  </a:moveTo>
                  <a:cubicBezTo>
                    <a:pt x="155" y="8"/>
                    <a:pt x="155" y="8"/>
                    <a:pt x="155" y="8"/>
                  </a:cubicBezTo>
                  <a:cubicBezTo>
                    <a:pt x="155" y="8"/>
                    <a:pt x="155" y="8"/>
                    <a:pt x="154" y="8"/>
                  </a:cubicBezTo>
                  <a:cubicBezTo>
                    <a:pt x="155" y="8"/>
                    <a:pt x="155" y="8"/>
                    <a:pt x="155" y="8"/>
                  </a:cubicBezTo>
                  <a:close/>
                  <a:moveTo>
                    <a:pt x="154" y="9"/>
                  </a:moveTo>
                  <a:cubicBezTo>
                    <a:pt x="155" y="9"/>
                    <a:pt x="155" y="8"/>
                    <a:pt x="155" y="8"/>
                  </a:cubicBezTo>
                  <a:cubicBezTo>
                    <a:pt x="156" y="8"/>
                    <a:pt x="156" y="9"/>
                    <a:pt x="156" y="9"/>
                  </a:cubicBezTo>
                  <a:cubicBezTo>
                    <a:pt x="155" y="9"/>
                    <a:pt x="154" y="9"/>
                    <a:pt x="154" y="10"/>
                  </a:cubicBezTo>
                  <a:cubicBezTo>
                    <a:pt x="154" y="10"/>
                    <a:pt x="154" y="10"/>
                    <a:pt x="153" y="10"/>
                  </a:cubicBezTo>
                  <a:cubicBezTo>
                    <a:pt x="154" y="9"/>
                    <a:pt x="154" y="9"/>
                    <a:pt x="154" y="9"/>
                  </a:cubicBezTo>
                  <a:close/>
                  <a:moveTo>
                    <a:pt x="153" y="10"/>
                  </a:moveTo>
                  <a:cubicBezTo>
                    <a:pt x="153" y="10"/>
                    <a:pt x="154" y="10"/>
                    <a:pt x="154" y="10"/>
                  </a:cubicBezTo>
                  <a:cubicBezTo>
                    <a:pt x="153" y="10"/>
                    <a:pt x="153" y="10"/>
                    <a:pt x="153" y="10"/>
                  </a:cubicBezTo>
                  <a:cubicBezTo>
                    <a:pt x="153" y="10"/>
                    <a:pt x="153" y="10"/>
                    <a:pt x="153" y="10"/>
                  </a:cubicBezTo>
                  <a:close/>
                  <a:moveTo>
                    <a:pt x="149" y="12"/>
                  </a:moveTo>
                  <a:cubicBezTo>
                    <a:pt x="149" y="13"/>
                    <a:pt x="149" y="13"/>
                    <a:pt x="149" y="13"/>
                  </a:cubicBezTo>
                  <a:cubicBezTo>
                    <a:pt x="149" y="12"/>
                    <a:pt x="149" y="12"/>
                    <a:pt x="149" y="12"/>
                  </a:cubicBezTo>
                  <a:cubicBezTo>
                    <a:pt x="149" y="12"/>
                    <a:pt x="149" y="12"/>
                    <a:pt x="150" y="12"/>
                  </a:cubicBezTo>
                  <a:cubicBezTo>
                    <a:pt x="149" y="12"/>
                    <a:pt x="149" y="12"/>
                    <a:pt x="149" y="12"/>
                  </a:cubicBezTo>
                  <a:close/>
                  <a:moveTo>
                    <a:pt x="149" y="11"/>
                  </a:moveTo>
                  <a:cubicBezTo>
                    <a:pt x="149" y="11"/>
                    <a:pt x="149" y="11"/>
                    <a:pt x="149" y="11"/>
                  </a:cubicBezTo>
                  <a:cubicBezTo>
                    <a:pt x="150" y="10"/>
                    <a:pt x="150" y="10"/>
                    <a:pt x="151" y="10"/>
                  </a:cubicBezTo>
                  <a:cubicBezTo>
                    <a:pt x="151" y="10"/>
                    <a:pt x="150" y="11"/>
                    <a:pt x="150" y="12"/>
                  </a:cubicBezTo>
                  <a:cubicBezTo>
                    <a:pt x="149" y="11"/>
                    <a:pt x="149" y="11"/>
                    <a:pt x="149" y="11"/>
                  </a:cubicBezTo>
                  <a:close/>
                  <a:moveTo>
                    <a:pt x="151" y="15"/>
                  </a:moveTo>
                  <a:cubicBezTo>
                    <a:pt x="151" y="15"/>
                    <a:pt x="151" y="14"/>
                    <a:pt x="151" y="14"/>
                  </a:cubicBezTo>
                  <a:cubicBezTo>
                    <a:pt x="152" y="14"/>
                    <a:pt x="152" y="14"/>
                    <a:pt x="152" y="14"/>
                  </a:cubicBezTo>
                  <a:cubicBezTo>
                    <a:pt x="152" y="15"/>
                    <a:pt x="151" y="15"/>
                    <a:pt x="151" y="15"/>
                  </a:cubicBezTo>
                  <a:close/>
                  <a:moveTo>
                    <a:pt x="152" y="13"/>
                  </a:moveTo>
                  <a:cubicBezTo>
                    <a:pt x="152" y="12"/>
                    <a:pt x="152" y="12"/>
                    <a:pt x="152" y="12"/>
                  </a:cubicBezTo>
                  <a:cubicBezTo>
                    <a:pt x="153" y="11"/>
                    <a:pt x="153" y="11"/>
                    <a:pt x="154" y="10"/>
                  </a:cubicBezTo>
                  <a:cubicBezTo>
                    <a:pt x="154" y="10"/>
                    <a:pt x="155" y="10"/>
                    <a:pt x="155" y="11"/>
                  </a:cubicBezTo>
                  <a:cubicBezTo>
                    <a:pt x="154" y="12"/>
                    <a:pt x="153" y="13"/>
                    <a:pt x="152" y="13"/>
                  </a:cubicBezTo>
                  <a:cubicBezTo>
                    <a:pt x="152" y="13"/>
                    <a:pt x="152" y="13"/>
                    <a:pt x="152" y="13"/>
                  </a:cubicBezTo>
                  <a:close/>
                  <a:moveTo>
                    <a:pt x="155" y="16"/>
                  </a:moveTo>
                  <a:cubicBezTo>
                    <a:pt x="154" y="16"/>
                    <a:pt x="154" y="16"/>
                    <a:pt x="154" y="16"/>
                  </a:cubicBezTo>
                  <a:cubicBezTo>
                    <a:pt x="154" y="16"/>
                    <a:pt x="154" y="16"/>
                    <a:pt x="154" y="16"/>
                  </a:cubicBezTo>
                  <a:cubicBezTo>
                    <a:pt x="155" y="15"/>
                    <a:pt x="155" y="15"/>
                    <a:pt x="155" y="15"/>
                  </a:cubicBezTo>
                  <a:cubicBezTo>
                    <a:pt x="155" y="15"/>
                    <a:pt x="155" y="16"/>
                    <a:pt x="155" y="16"/>
                  </a:cubicBezTo>
                  <a:close/>
                  <a:moveTo>
                    <a:pt x="155" y="15"/>
                  </a:moveTo>
                  <a:cubicBezTo>
                    <a:pt x="155" y="15"/>
                    <a:pt x="155" y="15"/>
                    <a:pt x="154" y="15"/>
                  </a:cubicBezTo>
                  <a:cubicBezTo>
                    <a:pt x="155" y="15"/>
                    <a:pt x="155" y="14"/>
                    <a:pt x="155" y="14"/>
                  </a:cubicBezTo>
                  <a:cubicBezTo>
                    <a:pt x="155" y="14"/>
                    <a:pt x="155" y="14"/>
                    <a:pt x="155" y="15"/>
                  </a:cubicBezTo>
                  <a:cubicBezTo>
                    <a:pt x="155" y="15"/>
                    <a:pt x="155" y="15"/>
                    <a:pt x="155" y="15"/>
                  </a:cubicBezTo>
                  <a:close/>
                  <a:moveTo>
                    <a:pt x="156" y="14"/>
                  </a:moveTo>
                  <a:cubicBezTo>
                    <a:pt x="155" y="14"/>
                    <a:pt x="155" y="14"/>
                    <a:pt x="155" y="14"/>
                  </a:cubicBezTo>
                  <a:cubicBezTo>
                    <a:pt x="155" y="14"/>
                    <a:pt x="155" y="13"/>
                    <a:pt x="155" y="13"/>
                  </a:cubicBezTo>
                  <a:cubicBezTo>
                    <a:pt x="155" y="13"/>
                    <a:pt x="156" y="13"/>
                    <a:pt x="156" y="13"/>
                  </a:cubicBezTo>
                  <a:cubicBezTo>
                    <a:pt x="155" y="13"/>
                    <a:pt x="155" y="13"/>
                    <a:pt x="155" y="13"/>
                  </a:cubicBezTo>
                  <a:cubicBezTo>
                    <a:pt x="155" y="13"/>
                    <a:pt x="156" y="12"/>
                    <a:pt x="156" y="12"/>
                  </a:cubicBezTo>
                  <a:cubicBezTo>
                    <a:pt x="156" y="12"/>
                    <a:pt x="156" y="13"/>
                    <a:pt x="157" y="13"/>
                  </a:cubicBezTo>
                  <a:cubicBezTo>
                    <a:pt x="156" y="14"/>
                    <a:pt x="156" y="14"/>
                    <a:pt x="156" y="14"/>
                  </a:cubicBezTo>
                  <a:close/>
                  <a:moveTo>
                    <a:pt x="157" y="13"/>
                  </a:moveTo>
                  <a:cubicBezTo>
                    <a:pt x="157" y="12"/>
                    <a:pt x="157" y="12"/>
                    <a:pt x="156" y="12"/>
                  </a:cubicBezTo>
                  <a:cubicBezTo>
                    <a:pt x="157" y="11"/>
                    <a:pt x="157" y="11"/>
                    <a:pt x="158" y="10"/>
                  </a:cubicBezTo>
                  <a:cubicBezTo>
                    <a:pt x="158" y="10"/>
                    <a:pt x="159" y="11"/>
                    <a:pt x="159" y="11"/>
                  </a:cubicBezTo>
                  <a:cubicBezTo>
                    <a:pt x="158" y="12"/>
                    <a:pt x="158" y="12"/>
                    <a:pt x="157" y="13"/>
                  </a:cubicBezTo>
                  <a:cubicBezTo>
                    <a:pt x="157" y="13"/>
                    <a:pt x="157" y="13"/>
                    <a:pt x="157" y="13"/>
                  </a:cubicBezTo>
                  <a:close/>
                  <a:moveTo>
                    <a:pt x="158" y="17"/>
                  </a:moveTo>
                  <a:cubicBezTo>
                    <a:pt x="158" y="16"/>
                    <a:pt x="158" y="16"/>
                    <a:pt x="158" y="15"/>
                  </a:cubicBezTo>
                  <a:cubicBezTo>
                    <a:pt x="158" y="16"/>
                    <a:pt x="158" y="16"/>
                    <a:pt x="158" y="17"/>
                  </a:cubicBezTo>
                  <a:close/>
                  <a:moveTo>
                    <a:pt x="159" y="15"/>
                  </a:moveTo>
                  <a:cubicBezTo>
                    <a:pt x="159" y="14"/>
                    <a:pt x="158" y="14"/>
                    <a:pt x="158" y="14"/>
                  </a:cubicBezTo>
                  <a:cubicBezTo>
                    <a:pt x="158" y="14"/>
                    <a:pt x="158" y="13"/>
                    <a:pt x="159" y="13"/>
                  </a:cubicBezTo>
                  <a:cubicBezTo>
                    <a:pt x="159" y="13"/>
                    <a:pt x="159" y="14"/>
                    <a:pt x="160" y="14"/>
                  </a:cubicBezTo>
                  <a:cubicBezTo>
                    <a:pt x="159" y="14"/>
                    <a:pt x="159" y="14"/>
                    <a:pt x="159" y="15"/>
                  </a:cubicBezTo>
                  <a:close/>
                  <a:moveTo>
                    <a:pt x="159" y="13"/>
                  </a:moveTo>
                  <a:cubicBezTo>
                    <a:pt x="159" y="13"/>
                    <a:pt x="159" y="12"/>
                    <a:pt x="160" y="12"/>
                  </a:cubicBezTo>
                  <a:cubicBezTo>
                    <a:pt x="160" y="12"/>
                    <a:pt x="160" y="13"/>
                    <a:pt x="160" y="13"/>
                  </a:cubicBezTo>
                  <a:cubicBezTo>
                    <a:pt x="160" y="13"/>
                    <a:pt x="160" y="13"/>
                    <a:pt x="160" y="13"/>
                  </a:cubicBezTo>
                  <a:cubicBezTo>
                    <a:pt x="159" y="13"/>
                    <a:pt x="159" y="13"/>
                    <a:pt x="159" y="13"/>
                  </a:cubicBezTo>
                  <a:close/>
                  <a:moveTo>
                    <a:pt x="161" y="17"/>
                  </a:moveTo>
                  <a:cubicBezTo>
                    <a:pt x="160" y="16"/>
                    <a:pt x="160" y="15"/>
                    <a:pt x="160" y="14"/>
                  </a:cubicBezTo>
                  <a:cubicBezTo>
                    <a:pt x="161" y="14"/>
                    <a:pt x="161" y="15"/>
                    <a:pt x="161" y="15"/>
                  </a:cubicBezTo>
                  <a:cubicBezTo>
                    <a:pt x="161" y="15"/>
                    <a:pt x="162" y="15"/>
                    <a:pt x="162" y="15"/>
                  </a:cubicBezTo>
                  <a:cubicBezTo>
                    <a:pt x="161" y="16"/>
                    <a:pt x="161" y="16"/>
                    <a:pt x="161" y="17"/>
                  </a:cubicBezTo>
                  <a:close/>
                  <a:moveTo>
                    <a:pt x="161" y="14"/>
                  </a:moveTo>
                  <a:cubicBezTo>
                    <a:pt x="161" y="14"/>
                    <a:pt x="161" y="14"/>
                    <a:pt x="161" y="14"/>
                  </a:cubicBezTo>
                  <a:cubicBezTo>
                    <a:pt x="161" y="14"/>
                    <a:pt x="161" y="14"/>
                    <a:pt x="161" y="14"/>
                  </a:cubicBezTo>
                  <a:cubicBezTo>
                    <a:pt x="161" y="14"/>
                    <a:pt x="161" y="14"/>
                    <a:pt x="161" y="14"/>
                  </a:cubicBezTo>
                  <a:close/>
                  <a:moveTo>
                    <a:pt x="160" y="11"/>
                  </a:moveTo>
                  <a:cubicBezTo>
                    <a:pt x="161" y="11"/>
                    <a:pt x="161" y="11"/>
                    <a:pt x="161" y="11"/>
                  </a:cubicBezTo>
                  <a:cubicBezTo>
                    <a:pt x="161" y="11"/>
                    <a:pt x="162" y="11"/>
                    <a:pt x="162" y="12"/>
                  </a:cubicBezTo>
                  <a:cubicBezTo>
                    <a:pt x="162" y="12"/>
                    <a:pt x="162" y="12"/>
                    <a:pt x="162" y="12"/>
                  </a:cubicBezTo>
                  <a:cubicBezTo>
                    <a:pt x="161" y="12"/>
                    <a:pt x="161" y="11"/>
                    <a:pt x="160" y="11"/>
                  </a:cubicBezTo>
                  <a:close/>
                  <a:moveTo>
                    <a:pt x="163" y="14"/>
                  </a:moveTo>
                  <a:cubicBezTo>
                    <a:pt x="163" y="14"/>
                    <a:pt x="163" y="14"/>
                    <a:pt x="163" y="14"/>
                  </a:cubicBezTo>
                  <a:cubicBezTo>
                    <a:pt x="163" y="14"/>
                    <a:pt x="163" y="14"/>
                    <a:pt x="164" y="14"/>
                  </a:cubicBezTo>
                  <a:cubicBezTo>
                    <a:pt x="164" y="14"/>
                    <a:pt x="163" y="14"/>
                    <a:pt x="163" y="14"/>
                  </a:cubicBezTo>
                  <a:close/>
                  <a:moveTo>
                    <a:pt x="163" y="14"/>
                  </a:moveTo>
                  <a:cubicBezTo>
                    <a:pt x="163" y="13"/>
                    <a:pt x="162" y="13"/>
                    <a:pt x="162" y="12"/>
                  </a:cubicBezTo>
                  <a:cubicBezTo>
                    <a:pt x="162" y="12"/>
                    <a:pt x="162" y="12"/>
                    <a:pt x="163" y="12"/>
                  </a:cubicBezTo>
                  <a:cubicBezTo>
                    <a:pt x="163" y="12"/>
                    <a:pt x="164" y="13"/>
                    <a:pt x="164" y="14"/>
                  </a:cubicBezTo>
                  <a:cubicBezTo>
                    <a:pt x="164" y="14"/>
                    <a:pt x="164" y="14"/>
                    <a:pt x="164" y="14"/>
                  </a:cubicBezTo>
                  <a:cubicBezTo>
                    <a:pt x="163" y="14"/>
                    <a:pt x="163" y="14"/>
                    <a:pt x="163" y="14"/>
                  </a:cubicBezTo>
                  <a:close/>
                  <a:moveTo>
                    <a:pt x="164" y="16"/>
                  </a:moveTo>
                  <a:cubicBezTo>
                    <a:pt x="164" y="16"/>
                    <a:pt x="164" y="16"/>
                    <a:pt x="164" y="15"/>
                  </a:cubicBezTo>
                  <a:cubicBezTo>
                    <a:pt x="164" y="15"/>
                    <a:pt x="164" y="15"/>
                    <a:pt x="165" y="15"/>
                  </a:cubicBezTo>
                  <a:cubicBezTo>
                    <a:pt x="165" y="15"/>
                    <a:pt x="164" y="15"/>
                    <a:pt x="164" y="16"/>
                  </a:cubicBezTo>
                  <a:close/>
                  <a:moveTo>
                    <a:pt x="163" y="12"/>
                  </a:moveTo>
                  <a:cubicBezTo>
                    <a:pt x="164" y="11"/>
                    <a:pt x="164" y="11"/>
                    <a:pt x="164" y="11"/>
                  </a:cubicBezTo>
                  <a:cubicBezTo>
                    <a:pt x="164" y="11"/>
                    <a:pt x="163" y="11"/>
                    <a:pt x="163" y="12"/>
                  </a:cubicBezTo>
                  <a:cubicBezTo>
                    <a:pt x="162" y="11"/>
                    <a:pt x="162" y="11"/>
                    <a:pt x="161" y="11"/>
                  </a:cubicBezTo>
                  <a:cubicBezTo>
                    <a:pt x="161" y="10"/>
                    <a:pt x="162" y="10"/>
                    <a:pt x="163" y="9"/>
                  </a:cubicBezTo>
                  <a:cubicBezTo>
                    <a:pt x="164" y="10"/>
                    <a:pt x="165" y="11"/>
                    <a:pt x="166" y="13"/>
                  </a:cubicBezTo>
                  <a:cubicBezTo>
                    <a:pt x="165" y="13"/>
                    <a:pt x="165" y="13"/>
                    <a:pt x="165" y="13"/>
                  </a:cubicBezTo>
                  <a:cubicBezTo>
                    <a:pt x="164" y="13"/>
                    <a:pt x="164" y="12"/>
                    <a:pt x="163" y="12"/>
                  </a:cubicBezTo>
                  <a:close/>
                  <a:moveTo>
                    <a:pt x="167" y="15"/>
                  </a:moveTo>
                  <a:cubicBezTo>
                    <a:pt x="167" y="15"/>
                    <a:pt x="166" y="15"/>
                    <a:pt x="166" y="15"/>
                  </a:cubicBezTo>
                  <a:cubicBezTo>
                    <a:pt x="166" y="15"/>
                    <a:pt x="166" y="14"/>
                    <a:pt x="166" y="14"/>
                  </a:cubicBezTo>
                  <a:cubicBezTo>
                    <a:pt x="166" y="14"/>
                    <a:pt x="166" y="14"/>
                    <a:pt x="166" y="13"/>
                  </a:cubicBezTo>
                  <a:cubicBezTo>
                    <a:pt x="167" y="14"/>
                    <a:pt x="167" y="15"/>
                    <a:pt x="167" y="15"/>
                  </a:cubicBezTo>
                  <a:cubicBezTo>
                    <a:pt x="167" y="15"/>
                    <a:pt x="167" y="15"/>
                    <a:pt x="167" y="15"/>
                  </a:cubicBezTo>
                  <a:close/>
                  <a:moveTo>
                    <a:pt x="163" y="9"/>
                  </a:moveTo>
                  <a:cubicBezTo>
                    <a:pt x="163" y="9"/>
                    <a:pt x="163" y="9"/>
                    <a:pt x="164" y="9"/>
                  </a:cubicBezTo>
                  <a:cubicBezTo>
                    <a:pt x="165" y="9"/>
                    <a:pt x="167" y="10"/>
                    <a:pt x="168" y="11"/>
                  </a:cubicBezTo>
                  <a:cubicBezTo>
                    <a:pt x="168" y="11"/>
                    <a:pt x="168" y="11"/>
                    <a:pt x="169" y="11"/>
                  </a:cubicBezTo>
                  <a:cubicBezTo>
                    <a:pt x="168" y="12"/>
                    <a:pt x="168" y="12"/>
                    <a:pt x="167" y="12"/>
                  </a:cubicBezTo>
                  <a:cubicBezTo>
                    <a:pt x="166" y="11"/>
                    <a:pt x="165" y="10"/>
                    <a:pt x="163" y="9"/>
                  </a:cubicBezTo>
                  <a:close/>
                  <a:moveTo>
                    <a:pt x="168" y="13"/>
                  </a:moveTo>
                  <a:cubicBezTo>
                    <a:pt x="168" y="12"/>
                    <a:pt x="169" y="12"/>
                    <a:pt x="169" y="12"/>
                  </a:cubicBezTo>
                  <a:cubicBezTo>
                    <a:pt x="169" y="12"/>
                    <a:pt x="169" y="13"/>
                    <a:pt x="170" y="13"/>
                  </a:cubicBezTo>
                  <a:cubicBezTo>
                    <a:pt x="169" y="13"/>
                    <a:pt x="169" y="14"/>
                    <a:pt x="169" y="14"/>
                  </a:cubicBezTo>
                  <a:cubicBezTo>
                    <a:pt x="168" y="13"/>
                    <a:pt x="168" y="13"/>
                    <a:pt x="168" y="13"/>
                  </a:cubicBezTo>
                  <a:close/>
                  <a:moveTo>
                    <a:pt x="169" y="15"/>
                  </a:moveTo>
                  <a:cubicBezTo>
                    <a:pt x="170" y="15"/>
                    <a:pt x="170" y="14"/>
                    <a:pt x="170" y="14"/>
                  </a:cubicBezTo>
                  <a:cubicBezTo>
                    <a:pt x="170" y="14"/>
                    <a:pt x="170" y="15"/>
                    <a:pt x="170" y="15"/>
                  </a:cubicBezTo>
                  <a:cubicBezTo>
                    <a:pt x="170" y="15"/>
                    <a:pt x="170" y="15"/>
                    <a:pt x="170" y="15"/>
                  </a:cubicBezTo>
                  <a:cubicBezTo>
                    <a:pt x="169" y="15"/>
                    <a:pt x="169" y="15"/>
                    <a:pt x="169" y="15"/>
                  </a:cubicBezTo>
                  <a:close/>
                  <a:moveTo>
                    <a:pt x="170" y="16"/>
                  </a:moveTo>
                  <a:cubicBezTo>
                    <a:pt x="170" y="15"/>
                    <a:pt x="170" y="15"/>
                    <a:pt x="170" y="15"/>
                  </a:cubicBezTo>
                  <a:cubicBezTo>
                    <a:pt x="170" y="15"/>
                    <a:pt x="170" y="15"/>
                    <a:pt x="170" y="15"/>
                  </a:cubicBezTo>
                  <a:cubicBezTo>
                    <a:pt x="170" y="15"/>
                    <a:pt x="170" y="16"/>
                    <a:pt x="170" y="16"/>
                  </a:cubicBezTo>
                  <a:close/>
                  <a:moveTo>
                    <a:pt x="170" y="15"/>
                  </a:moveTo>
                  <a:cubicBezTo>
                    <a:pt x="170" y="15"/>
                    <a:pt x="170" y="15"/>
                    <a:pt x="170" y="15"/>
                  </a:cubicBezTo>
                  <a:cubicBezTo>
                    <a:pt x="170" y="15"/>
                    <a:pt x="170" y="15"/>
                    <a:pt x="170" y="15"/>
                  </a:cubicBezTo>
                  <a:cubicBezTo>
                    <a:pt x="170" y="15"/>
                    <a:pt x="170" y="15"/>
                    <a:pt x="170" y="15"/>
                  </a:cubicBezTo>
                  <a:cubicBezTo>
                    <a:pt x="170" y="15"/>
                    <a:pt x="170" y="15"/>
                    <a:pt x="170" y="15"/>
                  </a:cubicBezTo>
                  <a:close/>
                  <a:moveTo>
                    <a:pt x="164" y="5"/>
                  </a:moveTo>
                  <a:cubicBezTo>
                    <a:pt x="164" y="5"/>
                    <a:pt x="164" y="5"/>
                    <a:pt x="164" y="5"/>
                  </a:cubicBezTo>
                  <a:cubicBezTo>
                    <a:pt x="165" y="5"/>
                    <a:pt x="165" y="5"/>
                    <a:pt x="165" y="4"/>
                  </a:cubicBezTo>
                  <a:cubicBezTo>
                    <a:pt x="169" y="6"/>
                    <a:pt x="171" y="8"/>
                    <a:pt x="171" y="10"/>
                  </a:cubicBezTo>
                  <a:cubicBezTo>
                    <a:pt x="171" y="10"/>
                    <a:pt x="170" y="10"/>
                    <a:pt x="170" y="10"/>
                  </a:cubicBezTo>
                  <a:cubicBezTo>
                    <a:pt x="171" y="10"/>
                    <a:pt x="171" y="10"/>
                    <a:pt x="171" y="10"/>
                  </a:cubicBezTo>
                  <a:cubicBezTo>
                    <a:pt x="172" y="10"/>
                    <a:pt x="172" y="10"/>
                    <a:pt x="172" y="10"/>
                  </a:cubicBezTo>
                  <a:cubicBezTo>
                    <a:pt x="171" y="10"/>
                    <a:pt x="171" y="11"/>
                    <a:pt x="171" y="11"/>
                  </a:cubicBezTo>
                  <a:cubicBezTo>
                    <a:pt x="169" y="9"/>
                    <a:pt x="167" y="7"/>
                    <a:pt x="164" y="5"/>
                  </a:cubicBezTo>
                  <a:close/>
                  <a:moveTo>
                    <a:pt x="171" y="11"/>
                  </a:moveTo>
                  <a:cubicBezTo>
                    <a:pt x="171" y="11"/>
                    <a:pt x="171" y="11"/>
                    <a:pt x="171" y="11"/>
                  </a:cubicBezTo>
                  <a:cubicBezTo>
                    <a:pt x="171" y="11"/>
                    <a:pt x="171" y="11"/>
                    <a:pt x="172" y="11"/>
                  </a:cubicBezTo>
                  <a:cubicBezTo>
                    <a:pt x="172" y="11"/>
                    <a:pt x="172" y="11"/>
                    <a:pt x="172" y="12"/>
                  </a:cubicBezTo>
                  <a:cubicBezTo>
                    <a:pt x="172" y="12"/>
                    <a:pt x="171" y="11"/>
                    <a:pt x="171" y="11"/>
                  </a:cubicBezTo>
                  <a:close/>
                  <a:moveTo>
                    <a:pt x="191" y="9"/>
                  </a:moveTo>
                  <a:cubicBezTo>
                    <a:pt x="191" y="9"/>
                    <a:pt x="191" y="8"/>
                    <a:pt x="190" y="8"/>
                  </a:cubicBezTo>
                  <a:cubicBezTo>
                    <a:pt x="191" y="8"/>
                    <a:pt x="191" y="8"/>
                    <a:pt x="192" y="9"/>
                  </a:cubicBezTo>
                  <a:cubicBezTo>
                    <a:pt x="192" y="9"/>
                    <a:pt x="192" y="9"/>
                    <a:pt x="191" y="9"/>
                  </a:cubicBezTo>
                  <a:close/>
                  <a:moveTo>
                    <a:pt x="194" y="9"/>
                  </a:moveTo>
                  <a:cubicBezTo>
                    <a:pt x="193" y="9"/>
                    <a:pt x="193" y="9"/>
                    <a:pt x="193" y="9"/>
                  </a:cubicBezTo>
                  <a:cubicBezTo>
                    <a:pt x="193" y="9"/>
                    <a:pt x="193" y="8"/>
                    <a:pt x="193" y="8"/>
                  </a:cubicBezTo>
                  <a:cubicBezTo>
                    <a:pt x="193" y="9"/>
                    <a:pt x="194" y="9"/>
                    <a:pt x="194" y="9"/>
                  </a:cubicBezTo>
                  <a:close/>
                  <a:moveTo>
                    <a:pt x="191" y="6"/>
                  </a:moveTo>
                  <a:cubicBezTo>
                    <a:pt x="192" y="7"/>
                    <a:pt x="193" y="8"/>
                    <a:pt x="193" y="8"/>
                  </a:cubicBezTo>
                  <a:cubicBezTo>
                    <a:pt x="193" y="8"/>
                    <a:pt x="193" y="9"/>
                    <a:pt x="192" y="9"/>
                  </a:cubicBezTo>
                  <a:cubicBezTo>
                    <a:pt x="191" y="8"/>
                    <a:pt x="191" y="8"/>
                    <a:pt x="190" y="7"/>
                  </a:cubicBezTo>
                  <a:cubicBezTo>
                    <a:pt x="190" y="7"/>
                    <a:pt x="190" y="7"/>
                    <a:pt x="190" y="7"/>
                  </a:cubicBezTo>
                  <a:cubicBezTo>
                    <a:pt x="190" y="7"/>
                    <a:pt x="191" y="7"/>
                    <a:pt x="191" y="6"/>
                  </a:cubicBezTo>
                  <a:close/>
                  <a:moveTo>
                    <a:pt x="189" y="11"/>
                  </a:moveTo>
                  <a:cubicBezTo>
                    <a:pt x="188" y="10"/>
                    <a:pt x="188" y="10"/>
                    <a:pt x="187" y="10"/>
                  </a:cubicBezTo>
                  <a:cubicBezTo>
                    <a:pt x="188" y="9"/>
                    <a:pt x="188" y="9"/>
                    <a:pt x="189" y="8"/>
                  </a:cubicBezTo>
                  <a:cubicBezTo>
                    <a:pt x="189" y="9"/>
                    <a:pt x="190" y="9"/>
                    <a:pt x="190" y="10"/>
                  </a:cubicBezTo>
                  <a:cubicBezTo>
                    <a:pt x="190" y="10"/>
                    <a:pt x="189" y="11"/>
                    <a:pt x="189" y="11"/>
                  </a:cubicBezTo>
                  <a:close/>
                  <a:moveTo>
                    <a:pt x="189" y="13"/>
                  </a:moveTo>
                  <a:cubicBezTo>
                    <a:pt x="189" y="13"/>
                    <a:pt x="188" y="13"/>
                    <a:pt x="188" y="13"/>
                  </a:cubicBezTo>
                  <a:cubicBezTo>
                    <a:pt x="188" y="13"/>
                    <a:pt x="188" y="13"/>
                    <a:pt x="188" y="13"/>
                  </a:cubicBezTo>
                  <a:cubicBezTo>
                    <a:pt x="188" y="13"/>
                    <a:pt x="189" y="13"/>
                    <a:pt x="189" y="13"/>
                  </a:cubicBezTo>
                  <a:close/>
                  <a:moveTo>
                    <a:pt x="189" y="5"/>
                  </a:moveTo>
                  <a:cubicBezTo>
                    <a:pt x="190" y="5"/>
                    <a:pt x="190" y="6"/>
                    <a:pt x="190" y="6"/>
                  </a:cubicBezTo>
                  <a:cubicBezTo>
                    <a:pt x="190" y="6"/>
                    <a:pt x="189" y="6"/>
                    <a:pt x="189" y="7"/>
                  </a:cubicBezTo>
                  <a:cubicBezTo>
                    <a:pt x="188" y="6"/>
                    <a:pt x="188" y="6"/>
                    <a:pt x="187" y="6"/>
                  </a:cubicBezTo>
                  <a:cubicBezTo>
                    <a:pt x="188" y="6"/>
                    <a:pt x="189" y="5"/>
                    <a:pt x="189" y="5"/>
                  </a:cubicBezTo>
                  <a:close/>
                  <a:moveTo>
                    <a:pt x="186" y="6"/>
                  </a:moveTo>
                  <a:cubicBezTo>
                    <a:pt x="187" y="7"/>
                    <a:pt x="187" y="7"/>
                    <a:pt x="188" y="7"/>
                  </a:cubicBezTo>
                  <a:cubicBezTo>
                    <a:pt x="187" y="8"/>
                    <a:pt x="186" y="8"/>
                    <a:pt x="186" y="9"/>
                  </a:cubicBezTo>
                  <a:cubicBezTo>
                    <a:pt x="185" y="9"/>
                    <a:pt x="185" y="8"/>
                    <a:pt x="184" y="8"/>
                  </a:cubicBezTo>
                  <a:cubicBezTo>
                    <a:pt x="185" y="7"/>
                    <a:pt x="186" y="7"/>
                    <a:pt x="186" y="6"/>
                  </a:cubicBezTo>
                  <a:close/>
                  <a:moveTo>
                    <a:pt x="184" y="8"/>
                  </a:moveTo>
                  <a:cubicBezTo>
                    <a:pt x="184" y="8"/>
                    <a:pt x="185" y="9"/>
                    <a:pt x="185" y="9"/>
                  </a:cubicBezTo>
                  <a:cubicBezTo>
                    <a:pt x="185" y="10"/>
                    <a:pt x="184" y="10"/>
                    <a:pt x="184" y="11"/>
                  </a:cubicBezTo>
                  <a:cubicBezTo>
                    <a:pt x="183" y="10"/>
                    <a:pt x="183" y="10"/>
                    <a:pt x="182" y="10"/>
                  </a:cubicBezTo>
                  <a:cubicBezTo>
                    <a:pt x="183" y="9"/>
                    <a:pt x="183" y="9"/>
                    <a:pt x="184" y="8"/>
                  </a:cubicBezTo>
                  <a:close/>
                  <a:moveTo>
                    <a:pt x="175" y="13"/>
                  </a:moveTo>
                  <a:cubicBezTo>
                    <a:pt x="175" y="13"/>
                    <a:pt x="175" y="13"/>
                    <a:pt x="175" y="13"/>
                  </a:cubicBezTo>
                  <a:cubicBezTo>
                    <a:pt x="175" y="13"/>
                    <a:pt x="175" y="13"/>
                    <a:pt x="174" y="13"/>
                  </a:cubicBezTo>
                  <a:cubicBezTo>
                    <a:pt x="174" y="13"/>
                    <a:pt x="174" y="12"/>
                    <a:pt x="174" y="11"/>
                  </a:cubicBezTo>
                  <a:cubicBezTo>
                    <a:pt x="174" y="11"/>
                    <a:pt x="174" y="11"/>
                    <a:pt x="174" y="11"/>
                  </a:cubicBezTo>
                  <a:cubicBezTo>
                    <a:pt x="175" y="11"/>
                    <a:pt x="175" y="11"/>
                    <a:pt x="176" y="12"/>
                  </a:cubicBezTo>
                  <a:cubicBezTo>
                    <a:pt x="176" y="12"/>
                    <a:pt x="175" y="13"/>
                    <a:pt x="175" y="13"/>
                  </a:cubicBezTo>
                  <a:close/>
                  <a:moveTo>
                    <a:pt x="176" y="11"/>
                  </a:moveTo>
                  <a:cubicBezTo>
                    <a:pt x="176" y="11"/>
                    <a:pt x="175" y="11"/>
                    <a:pt x="175" y="11"/>
                  </a:cubicBezTo>
                  <a:cubicBezTo>
                    <a:pt x="175" y="11"/>
                    <a:pt x="176" y="10"/>
                    <a:pt x="176" y="10"/>
                  </a:cubicBezTo>
                  <a:cubicBezTo>
                    <a:pt x="176" y="10"/>
                    <a:pt x="176" y="11"/>
                    <a:pt x="176" y="11"/>
                  </a:cubicBezTo>
                  <a:close/>
                  <a:moveTo>
                    <a:pt x="176" y="7"/>
                  </a:moveTo>
                  <a:cubicBezTo>
                    <a:pt x="177" y="8"/>
                    <a:pt x="178" y="8"/>
                    <a:pt x="178" y="9"/>
                  </a:cubicBezTo>
                  <a:cubicBezTo>
                    <a:pt x="178" y="9"/>
                    <a:pt x="178" y="9"/>
                    <a:pt x="177" y="9"/>
                  </a:cubicBezTo>
                  <a:cubicBezTo>
                    <a:pt x="177" y="8"/>
                    <a:pt x="177" y="8"/>
                    <a:pt x="176" y="7"/>
                  </a:cubicBezTo>
                  <a:close/>
                  <a:moveTo>
                    <a:pt x="178" y="14"/>
                  </a:moveTo>
                  <a:cubicBezTo>
                    <a:pt x="178" y="14"/>
                    <a:pt x="178" y="13"/>
                    <a:pt x="178" y="13"/>
                  </a:cubicBezTo>
                  <a:cubicBezTo>
                    <a:pt x="178" y="13"/>
                    <a:pt x="178" y="13"/>
                    <a:pt x="178" y="13"/>
                  </a:cubicBezTo>
                  <a:cubicBezTo>
                    <a:pt x="178" y="14"/>
                    <a:pt x="178" y="14"/>
                    <a:pt x="178" y="14"/>
                  </a:cubicBezTo>
                  <a:close/>
                  <a:moveTo>
                    <a:pt x="179" y="12"/>
                  </a:moveTo>
                  <a:cubicBezTo>
                    <a:pt x="179" y="12"/>
                    <a:pt x="178" y="12"/>
                    <a:pt x="178" y="12"/>
                  </a:cubicBezTo>
                  <a:cubicBezTo>
                    <a:pt x="178" y="12"/>
                    <a:pt x="178" y="12"/>
                    <a:pt x="178" y="12"/>
                  </a:cubicBezTo>
                  <a:cubicBezTo>
                    <a:pt x="178" y="12"/>
                    <a:pt x="178" y="12"/>
                    <a:pt x="178" y="12"/>
                  </a:cubicBezTo>
                  <a:cubicBezTo>
                    <a:pt x="178" y="12"/>
                    <a:pt x="179" y="12"/>
                    <a:pt x="179" y="12"/>
                  </a:cubicBezTo>
                  <a:cubicBezTo>
                    <a:pt x="179" y="12"/>
                    <a:pt x="179" y="12"/>
                    <a:pt x="179" y="12"/>
                  </a:cubicBezTo>
                  <a:close/>
                  <a:moveTo>
                    <a:pt x="179" y="12"/>
                  </a:moveTo>
                  <a:cubicBezTo>
                    <a:pt x="179" y="12"/>
                    <a:pt x="179" y="12"/>
                    <a:pt x="179" y="12"/>
                  </a:cubicBezTo>
                  <a:cubicBezTo>
                    <a:pt x="179" y="12"/>
                    <a:pt x="179" y="12"/>
                    <a:pt x="179" y="12"/>
                  </a:cubicBezTo>
                  <a:cubicBezTo>
                    <a:pt x="179" y="12"/>
                    <a:pt x="179" y="12"/>
                    <a:pt x="179" y="12"/>
                  </a:cubicBezTo>
                  <a:close/>
                  <a:moveTo>
                    <a:pt x="179" y="12"/>
                  </a:moveTo>
                  <a:cubicBezTo>
                    <a:pt x="179" y="12"/>
                    <a:pt x="179" y="12"/>
                    <a:pt x="179" y="12"/>
                  </a:cubicBezTo>
                  <a:cubicBezTo>
                    <a:pt x="178" y="12"/>
                    <a:pt x="178" y="12"/>
                    <a:pt x="178" y="12"/>
                  </a:cubicBezTo>
                  <a:cubicBezTo>
                    <a:pt x="178" y="12"/>
                    <a:pt x="178" y="11"/>
                    <a:pt x="178" y="11"/>
                  </a:cubicBezTo>
                  <a:cubicBezTo>
                    <a:pt x="178" y="11"/>
                    <a:pt x="179" y="11"/>
                    <a:pt x="179" y="12"/>
                  </a:cubicBezTo>
                  <a:cubicBezTo>
                    <a:pt x="179" y="12"/>
                    <a:pt x="179" y="12"/>
                    <a:pt x="179" y="12"/>
                  </a:cubicBezTo>
                  <a:close/>
                  <a:moveTo>
                    <a:pt x="179" y="12"/>
                  </a:moveTo>
                  <a:cubicBezTo>
                    <a:pt x="179" y="11"/>
                    <a:pt x="178" y="11"/>
                    <a:pt x="178" y="11"/>
                  </a:cubicBezTo>
                  <a:cubicBezTo>
                    <a:pt x="178" y="11"/>
                    <a:pt x="178" y="10"/>
                    <a:pt x="178" y="9"/>
                  </a:cubicBezTo>
                  <a:cubicBezTo>
                    <a:pt x="178" y="9"/>
                    <a:pt x="178" y="9"/>
                    <a:pt x="179" y="9"/>
                  </a:cubicBezTo>
                  <a:cubicBezTo>
                    <a:pt x="179" y="9"/>
                    <a:pt x="180" y="10"/>
                    <a:pt x="180" y="10"/>
                  </a:cubicBezTo>
                  <a:cubicBezTo>
                    <a:pt x="180" y="10"/>
                    <a:pt x="179" y="11"/>
                    <a:pt x="179" y="12"/>
                  </a:cubicBezTo>
                  <a:close/>
                  <a:moveTo>
                    <a:pt x="181" y="14"/>
                  </a:moveTo>
                  <a:cubicBezTo>
                    <a:pt x="181" y="14"/>
                    <a:pt x="181" y="14"/>
                    <a:pt x="181" y="14"/>
                  </a:cubicBezTo>
                  <a:cubicBezTo>
                    <a:pt x="181" y="13"/>
                    <a:pt x="181" y="13"/>
                    <a:pt x="181" y="13"/>
                  </a:cubicBezTo>
                  <a:cubicBezTo>
                    <a:pt x="181" y="13"/>
                    <a:pt x="182" y="13"/>
                    <a:pt x="182" y="13"/>
                  </a:cubicBezTo>
                  <a:cubicBezTo>
                    <a:pt x="182" y="13"/>
                    <a:pt x="181" y="14"/>
                    <a:pt x="181" y="14"/>
                  </a:cubicBezTo>
                  <a:close/>
                  <a:moveTo>
                    <a:pt x="182" y="13"/>
                  </a:moveTo>
                  <a:cubicBezTo>
                    <a:pt x="182" y="13"/>
                    <a:pt x="181" y="12"/>
                    <a:pt x="181" y="12"/>
                  </a:cubicBezTo>
                  <a:cubicBezTo>
                    <a:pt x="181" y="12"/>
                    <a:pt x="181" y="12"/>
                    <a:pt x="182" y="11"/>
                  </a:cubicBezTo>
                  <a:cubicBezTo>
                    <a:pt x="182" y="12"/>
                    <a:pt x="182" y="12"/>
                    <a:pt x="182" y="12"/>
                  </a:cubicBezTo>
                  <a:cubicBezTo>
                    <a:pt x="182" y="12"/>
                    <a:pt x="182" y="13"/>
                    <a:pt x="182" y="13"/>
                  </a:cubicBezTo>
                  <a:close/>
                  <a:moveTo>
                    <a:pt x="183" y="11"/>
                  </a:moveTo>
                  <a:cubicBezTo>
                    <a:pt x="183" y="11"/>
                    <a:pt x="183" y="11"/>
                    <a:pt x="182" y="10"/>
                  </a:cubicBezTo>
                  <a:cubicBezTo>
                    <a:pt x="182" y="10"/>
                    <a:pt x="182" y="10"/>
                    <a:pt x="182" y="10"/>
                  </a:cubicBezTo>
                  <a:cubicBezTo>
                    <a:pt x="183" y="10"/>
                    <a:pt x="183" y="11"/>
                    <a:pt x="184" y="11"/>
                  </a:cubicBezTo>
                  <a:cubicBezTo>
                    <a:pt x="183" y="11"/>
                    <a:pt x="183" y="11"/>
                    <a:pt x="183" y="11"/>
                  </a:cubicBezTo>
                  <a:close/>
                  <a:moveTo>
                    <a:pt x="184" y="15"/>
                  </a:moveTo>
                  <a:cubicBezTo>
                    <a:pt x="184" y="15"/>
                    <a:pt x="184" y="15"/>
                    <a:pt x="184" y="15"/>
                  </a:cubicBezTo>
                  <a:cubicBezTo>
                    <a:pt x="184" y="15"/>
                    <a:pt x="184" y="15"/>
                    <a:pt x="184" y="15"/>
                  </a:cubicBezTo>
                  <a:cubicBezTo>
                    <a:pt x="184" y="15"/>
                    <a:pt x="184" y="15"/>
                    <a:pt x="184" y="15"/>
                  </a:cubicBezTo>
                  <a:cubicBezTo>
                    <a:pt x="184" y="15"/>
                    <a:pt x="184" y="15"/>
                    <a:pt x="184" y="15"/>
                  </a:cubicBezTo>
                  <a:close/>
                  <a:moveTo>
                    <a:pt x="186" y="14"/>
                  </a:moveTo>
                  <a:cubicBezTo>
                    <a:pt x="185" y="13"/>
                    <a:pt x="185" y="13"/>
                    <a:pt x="185" y="13"/>
                  </a:cubicBezTo>
                  <a:cubicBezTo>
                    <a:pt x="185" y="13"/>
                    <a:pt x="185" y="13"/>
                    <a:pt x="185" y="12"/>
                  </a:cubicBezTo>
                  <a:cubicBezTo>
                    <a:pt x="185" y="13"/>
                    <a:pt x="185" y="13"/>
                    <a:pt x="186" y="14"/>
                  </a:cubicBezTo>
                  <a:cubicBezTo>
                    <a:pt x="186" y="14"/>
                    <a:pt x="186" y="14"/>
                    <a:pt x="186" y="14"/>
                  </a:cubicBezTo>
                  <a:close/>
                  <a:moveTo>
                    <a:pt x="187" y="12"/>
                  </a:moveTo>
                  <a:cubicBezTo>
                    <a:pt x="186" y="12"/>
                    <a:pt x="186" y="12"/>
                    <a:pt x="186" y="12"/>
                  </a:cubicBezTo>
                  <a:cubicBezTo>
                    <a:pt x="186" y="12"/>
                    <a:pt x="186" y="12"/>
                    <a:pt x="187" y="12"/>
                  </a:cubicBezTo>
                  <a:cubicBezTo>
                    <a:pt x="187" y="12"/>
                    <a:pt x="187" y="12"/>
                    <a:pt x="187" y="12"/>
                  </a:cubicBezTo>
                  <a:close/>
                  <a:moveTo>
                    <a:pt x="187" y="12"/>
                  </a:moveTo>
                  <a:cubicBezTo>
                    <a:pt x="186" y="12"/>
                    <a:pt x="186" y="12"/>
                    <a:pt x="185" y="12"/>
                  </a:cubicBezTo>
                  <a:cubicBezTo>
                    <a:pt x="186" y="11"/>
                    <a:pt x="186" y="11"/>
                    <a:pt x="187" y="10"/>
                  </a:cubicBezTo>
                  <a:cubicBezTo>
                    <a:pt x="187" y="11"/>
                    <a:pt x="187" y="11"/>
                    <a:pt x="188" y="12"/>
                  </a:cubicBezTo>
                  <a:cubicBezTo>
                    <a:pt x="187" y="12"/>
                    <a:pt x="187" y="12"/>
                    <a:pt x="187" y="12"/>
                  </a:cubicBezTo>
                  <a:close/>
                  <a:moveTo>
                    <a:pt x="188" y="14"/>
                  </a:moveTo>
                  <a:cubicBezTo>
                    <a:pt x="188" y="14"/>
                    <a:pt x="188" y="14"/>
                    <a:pt x="188" y="14"/>
                  </a:cubicBezTo>
                  <a:cubicBezTo>
                    <a:pt x="188" y="13"/>
                    <a:pt x="188" y="13"/>
                    <a:pt x="188" y="13"/>
                  </a:cubicBezTo>
                  <a:cubicBezTo>
                    <a:pt x="188" y="13"/>
                    <a:pt x="188" y="14"/>
                    <a:pt x="189" y="14"/>
                  </a:cubicBezTo>
                  <a:cubicBezTo>
                    <a:pt x="189" y="14"/>
                    <a:pt x="188" y="14"/>
                    <a:pt x="188" y="14"/>
                  </a:cubicBezTo>
                  <a:close/>
                  <a:moveTo>
                    <a:pt x="189" y="12"/>
                  </a:moveTo>
                  <a:cubicBezTo>
                    <a:pt x="190" y="11"/>
                    <a:pt x="190" y="11"/>
                    <a:pt x="190" y="10"/>
                  </a:cubicBezTo>
                  <a:cubicBezTo>
                    <a:pt x="191" y="11"/>
                    <a:pt x="191" y="11"/>
                    <a:pt x="191" y="12"/>
                  </a:cubicBezTo>
                  <a:cubicBezTo>
                    <a:pt x="191" y="12"/>
                    <a:pt x="191" y="12"/>
                    <a:pt x="190" y="13"/>
                  </a:cubicBezTo>
                  <a:cubicBezTo>
                    <a:pt x="190" y="12"/>
                    <a:pt x="190" y="12"/>
                    <a:pt x="189" y="12"/>
                  </a:cubicBezTo>
                  <a:close/>
                  <a:moveTo>
                    <a:pt x="192" y="14"/>
                  </a:moveTo>
                  <a:cubicBezTo>
                    <a:pt x="191" y="14"/>
                    <a:pt x="191" y="13"/>
                    <a:pt x="191" y="13"/>
                  </a:cubicBezTo>
                  <a:cubicBezTo>
                    <a:pt x="191" y="13"/>
                    <a:pt x="191" y="12"/>
                    <a:pt x="192" y="12"/>
                  </a:cubicBezTo>
                  <a:cubicBezTo>
                    <a:pt x="192" y="13"/>
                    <a:pt x="192" y="13"/>
                    <a:pt x="192" y="14"/>
                  </a:cubicBezTo>
                  <a:cubicBezTo>
                    <a:pt x="192" y="14"/>
                    <a:pt x="192" y="14"/>
                    <a:pt x="192" y="14"/>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日期占位符 2"/>
          <p:cNvSpPr>
            <a:spLocks noGrp="1"/>
          </p:cNvSpPr>
          <p:nvPr>
            <p:ph type="dt" sz="half" idx="10"/>
          </p:nvPr>
        </p:nvSpPr>
        <p:spPr/>
        <p:txBody>
          <a:bodyPr/>
          <a:lstStyle/>
          <a:p>
            <a:fld id="{C4CCED3F-793D-428A-A97D-9FEBDC8AAF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953678-DBB5-413B-AE09-240C1919F7A8}" type="slidenum">
              <a:rPr lang="zh-CN" altLang="en-US" smtClean="0"/>
            </a:fld>
            <a:endParaRPr lang="zh-CN" altLang="en-US"/>
          </a:p>
        </p:txBody>
      </p:sp>
      <p:grpSp>
        <p:nvGrpSpPr>
          <p:cNvPr id="10" name="Group 17"/>
          <p:cNvGrpSpPr>
            <a:grpSpLocks noChangeAspect="1"/>
          </p:cNvGrpSpPr>
          <p:nvPr userDrawn="1"/>
        </p:nvGrpSpPr>
        <p:grpSpPr bwMode="auto">
          <a:xfrm>
            <a:off x="1641888" y="361487"/>
            <a:ext cx="516425" cy="820585"/>
            <a:chOff x="3247" y="1213"/>
            <a:chExt cx="399" cy="634"/>
          </a:xfrm>
        </p:grpSpPr>
        <p:sp>
          <p:nvSpPr>
            <p:cNvPr id="11" name="Freeform 18"/>
            <p:cNvSpPr/>
            <p:nvPr/>
          </p:nvSpPr>
          <p:spPr bwMode="auto">
            <a:xfrm>
              <a:off x="3307" y="1552"/>
              <a:ext cx="65" cy="103"/>
            </a:xfrm>
            <a:custGeom>
              <a:avLst/>
              <a:gdLst>
                <a:gd name="T0" fmla="*/ 16 w 16"/>
                <a:gd name="T1" fmla="*/ 26 h 26"/>
                <a:gd name="T2" fmla="*/ 15 w 16"/>
                <a:gd name="T3" fmla="*/ 26 h 26"/>
                <a:gd name="T4" fmla="*/ 0 w 16"/>
                <a:gd name="T5" fmla="*/ 1 h 26"/>
                <a:gd name="T6" fmla="*/ 0 w 16"/>
                <a:gd name="T7" fmla="*/ 0 h 26"/>
                <a:gd name="T8" fmla="*/ 1 w 16"/>
                <a:gd name="T9" fmla="*/ 0 h 26"/>
                <a:gd name="T10" fmla="*/ 16 w 16"/>
                <a:gd name="T11" fmla="*/ 25 h 26"/>
                <a:gd name="T12" fmla="*/ 16 w 16"/>
                <a:gd name="T13" fmla="*/ 26 h 26"/>
                <a:gd name="T14" fmla="*/ 16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6" y="26"/>
                  </a:moveTo>
                  <a:cubicBezTo>
                    <a:pt x="16" y="26"/>
                    <a:pt x="15" y="26"/>
                    <a:pt x="15" y="26"/>
                  </a:cubicBezTo>
                  <a:cubicBezTo>
                    <a:pt x="13" y="18"/>
                    <a:pt x="6" y="6"/>
                    <a:pt x="0" y="1"/>
                  </a:cubicBezTo>
                  <a:cubicBezTo>
                    <a:pt x="0" y="1"/>
                    <a:pt x="0" y="0"/>
                    <a:pt x="0" y="0"/>
                  </a:cubicBezTo>
                  <a:cubicBezTo>
                    <a:pt x="0" y="0"/>
                    <a:pt x="1" y="0"/>
                    <a:pt x="1" y="0"/>
                  </a:cubicBezTo>
                  <a:cubicBezTo>
                    <a:pt x="7" y="5"/>
                    <a:pt x="14" y="17"/>
                    <a:pt x="16" y="25"/>
                  </a:cubicBezTo>
                  <a:cubicBezTo>
                    <a:pt x="16" y="26"/>
                    <a:pt x="16" y="26"/>
                    <a:pt x="16" y="26"/>
                  </a:cubicBezTo>
                  <a:cubicBezTo>
                    <a:pt x="16" y="26"/>
                    <a:pt x="16" y="26"/>
                    <a:pt x="16"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2" name="Freeform 19"/>
            <p:cNvSpPr/>
            <p:nvPr/>
          </p:nvSpPr>
          <p:spPr bwMode="auto">
            <a:xfrm>
              <a:off x="3368" y="1652"/>
              <a:ext cx="24" cy="79"/>
            </a:xfrm>
            <a:custGeom>
              <a:avLst/>
              <a:gdLst>
                <a:gd name="T0" fmla="*/ 5 w 6"/>
                <a:gd name="T1" fmla="*/ 20 h 20"/>
                <a:gd name="T2" fmla="*/ 5 w 6"/>
                <a:gd name="T3" fmla="*/ 20 h 20"/>
                <a:gd name="T4" fmla="*/ 0 w 6"/>
                <a:gd name="T5" fmla="*/ 1 h 20"/>
                <a:gd name="T6" fmla="*/ 1 w 6"/>
                <a:gd name="T7" fmla="*/ 0 h 20"/>
                <a:gd name="T8" fmla="*/ 1 w 6"/>
                <a:gd name="T9" fmla="*/ 0 h 20"/>
                <a:gd name="T10" fmla="*/ 6 w 6"/>
                <a:gd name="T11" fmla="*/ 20 h 20"/>
                <a:gd name="T12" fmla="*/ 5 w 6"/>
                <a:gd name="T13" fmla="*/ 20 h 20"/>
                <a:gd name="T14" fmla="*/ 5 w 6"/>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5" y="20"/>
                  </a:moveTo>
                  <a:cubicBezTo>
                    <a:pt x="5" y="20"/>
                    <a:pt x="5" y="20"/>
                    <a:pt x="5" y="20"/>
                  </a:cubicBezTo>
                  <a:cubicBezTo>
                    <a:pt x="0" y="1"/>
                    <a:pt x="0" y="1"/>
                    <a:pt x="0" y="1"/>
                  </a:cubicBezTo>
                  <a:cubicBezTo>
                    <a:pt x="0" y="0"/>
                    <a:pt x="0" y="0"/>
                    <a:pt x="1" y="0"/>
                  </a:cubicBezTo>
                  <a:cubicBezTo>
                    <a:pt x="1" y="0"/>
                    <a:pt x="1" y="0"/>
                    <a:pt x="1" y="0"/>
                  </a:cubicBezTo>
                  <a:cubicBezTo>
                    <a:pt x="6" y="20"/>
                    <a:pt x="6" y="20"/>
                    <a:pt x="6" y="20"/>
                  </a:cubicBezTo>
                  <a:cubicBezTo>
                    <a:pt x="6" y="20"/>
                    <a:pt x="6" y="20"/>
                    <a:pt x="5" y="20"/>
                  </a:cubicBezTo>
                  <a:cubicBezTo>
                    <a:pt x="5" y="20"/>
                    <a:pt x="5" y="20"/>
                    <a:pt x="5"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3" name="Freeform 20"/>
            <p:cNvSpPr/>
            <p:nvPr/>
          </p:nvSpPr>
          <p:spPr bwMode="auto">
            <a:xfrm>
              <a:off x="3396" y="1652"/>
              <a:ext cx="16" cy="79"/>
            </a:xfrm>
            <a:custGeom>
              <a:avLst/>
              <a:gdLst>
                <a:gd name="T0" fmla="*/ 4 w 4"/>
                <a:gd name="T1" fmla="*/ 20 h 20"/>
                <a:gd name="T2" fmla="*/ 3 w 4"/>
                <a:gd name="T3" fmla="*/ 20 h 20"/>
                <a:gd name="T4" fmla="*/ 0 w 4"/>
                <a:gd name="T5" fmla="*/ 1 h 20"/>
                <a:gd name="T6" fmla="*/ 1 w 4"/>
                <a:gd name="T7" fmla="*/ 0 h 20"/>
                <a:gd name="T8" fmla="*/ 2 w 4"/>
                <a:gd name="T9" fmla="*/ 1 h 20"/>
                <a:gd name="T10" fmla="*/ 4 w 4"/>
                <a:gd name="T11" fmla="*/ 20 h 20"/>
                <a:gd name="T12" fmla="*/ 4 w 4"/>
                <a:gd name="T13" fmla="*/ 20 h 20"/>
                <a:gd name="T14" fmla="*/ 4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4" y="20"/>
                  </a:moveTo>
                  <a:cubicBezTo>
                    <a:pt x="3" y="20"/>
                    <a:pt x="3" y="20"/>
                    <a:pt x="3" y="20"/>
                  </a:cubicBezTo>
                  <a:cubicBezTo>
                    <a:pt x="0" y="1"/>
                    <a:pt x="0" y="1"/>
                    <a:pt x="0" y="1"/>
                  </a:cubicBezTo>
                  <a:cubicBezTo>
                    <a:pt x="0" y="0"/>
                    <a:pt x="1" y="0"/>
                    <a:pt x="1" y="0"/>
                  </a:cubicBezTo>
                  <a:cubicBezTo>
                    <a:pt x="1" y="0"/>
                    <a:pt x="1" y="0"/>
                    <a:pt x="2" y="1"/>
                  </a:cubicBezTo>
                  <a:cubicBezTo>
                    <a:pt x="4" y="20"/>
                    <a:pt x="4" y="20"/>
                    <a:pt x="4" y="20"/>
                  </a:cubicBezTo>
                  <a:cubicBezTo>
                    <a:pt x="4" y="20"/>
                    <a:pt x="4" y="20"/>
                    <a:pt x="4" y="20"/>
                  </a:cubicBezTo>
                  <a:cubicBezTo>
                    <a:pt x="4" y="20"/>
                    <a:pt x="4" y="20"/>
                    <a:pt x="4"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4" name="Freeform 21"/>
            <p:cNvSpPr/>
            <p:nvPr/>
          </p:nvSpPr>
          <p:spPr bwMode="auto">
            <a:xfrm>
              <a:off x="3400"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5" name="Freeform 22"/>
            <p:cNvSpPr/>
            <p:nvPr/>
          </p:nvSpPr>
          <p:spPr bwMode="auto">
            <a:xfrm>
              <a:off x="3428"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6" name="Freeform 23"/>
            <p:cNvSpPr/>
            <p:nvPr/>
          </p:nvSpPr>
          <p:spPr bwMode="auto">
            <a:xfrm>
              <a:off x="3364" y="1552"/>
              <a:ext cx="40" cy="103"/>
            </a:xfrm>
            <a:custGeom>
              <a:avLst/>
              <a:gdLst>
                <a:gd name="T0" fmla="*/ 9 w 10"/>
                <a:gd name="T1" fmla="*/ 26 h 26"/>
                <a:gd name="T2" fmla="*/ 8 w 10"/>
                <a:gd name="T3" fmla="*/ 26 h 26"/>
                <a:gd name="T4" fmla="*/ 0 w 10"/>
                <a:gd name="T5" fmla="*/ 1 h 26"/>
                <a:gd name="T6" fmla="*/ 0 w 10"/>
                <a:gd name="T7" fmla="*/ 0 h 26"/>
                <a:gd name="T8" fmla="*/ 1 w 10"/>
                <a:gd name="T9" fmla="*/ 0 h 26"/>
                <a:gd name="T10" fmla="*/ 10 w 10"/>
                <a:gd name="T11" fmla="*/ 25 h 26"/>
                <a:gd name="T12" fmla="*/ 9 w 10"/>
                <a:gd name="T13" fmla="*/ 26 h 26"/>
                <a:gd name="T14" fmla="*/ 9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9" y="26"/>
                  </a:moveTo>
                  <a:cubicBezTo>
                    <a:pt x="9" y="26"/>
                    <a:pt x="8" y="26"/>
                    <a:pt x="8" y="26"/>
                  </a:cubicBezTo>
                  <a:cubicBezTo>
                    <a:pt x="6" y="19"/>
                    <a:pt x="2" y="7"/>
                    <a:pt x="0" y="1"/>
                  </a:cubicBezTo>
                  <a:cubicBezTo>
                    <a:pt x="0" y="0"/>
                    <a:pt x="0" y="0"/>
                    <a:pt x="0" y="0"/>
                  </a:cubicBezTo>
                  <a:cubicBezTo>
                    <a:pt x="1" y="0"/>
                    <a:pt x="1" y="0"/>
                    <a:pt x="1" y="0"/>
                  </a:cubicBezTo>
                  <a:cubicBezTo>
                    <a:pt x="3" y="6"/>
                    <a:pt x="8" y="19"/>
                    <a:pt x="10" y="25"/>
                  </a:cubicBezTo>
                  <a:cubicBezTo>
                    <a:pt x="10" y="26"/>
                    <a:pt x="9" y="26"/>
                    <a:pt x="9" y="26"/>
                  </a:cubicBezTo>
                  <a:cubicBezTo>
                    <a:pt x="9" y="26"/>
                    <a:pt x="9" y="26"/>
                    <a:pt x="9"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7" name="Freeform 24"/>
            <p:cNvSpPr/>
            <p:nvPr/>
          </p:nvSpPr>
          <p:spPr bwMode="auto">
            <a:xfrm>
              <a:off x="3428" y="1652"/>
              <a:ext cx="8" cy="79"/>
            </a:xfrm>
            <a:custGeom>
              <a:avLst/>
              <a:gdLst>
                <a:gd name="T0" fmla="*/ 2 w 2"/>
                <a:gd name="T1" fmla="*/ 20 h 20"/>
                <a:gd name="T2" fmla="*/ 1 w 2"/>
                <a:gd name="T3" fmla="*/ 20 h 20"/>
                <a:gd name="T4" fmla="*/ 0 w 2"/>
                <a:gd name="T5" fmla="*/ 1 h 20"/>
                <a:gd name="T6" fmla="*/ 1 w 2"/>
                <a:gd name="T7" fmla="*/ 0 h 20"/>
                <a:gd name="T8" fmla="*/ 1 w 2"/>
                <a:gd name="T9" fmla="*/ 0 h 20"/>
                <a:gd name="T10" fmla="*/ 2 w 2"/>
                <a:gd name="T11" fmla="*/ 1 h 20"/>
                <a:gd name="T12" fmla="*/ 2 w 2"/>
                <a:gd name="T13" fmla="*/ 20 h 20"/>
                <a:gd name="T14" fmla="*/ 2 w 2"/>
                <a:gd name="T15" fmla="*/ 20 h 20"/>
                <a:gd name="T16" fmla="*/ 2 w 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0">
                  <a:moveTo>
                    <a:pt x="2" y="20"/>
                  </a:moveTo>
                  <a:cubicBezTo>
                    <a:pt x="1" y="20"/>
                    <a:pt x="1" y="20"/>
                    <a:pt x="1" y="20"/>
                  </a:cubicBezTo>
                  <a:cubicBezTo>
                    <a:pt x="0" y="1"/>
                    <a:pt x="0" y="1"/>
                    <a:pt x="0" y="1"/>
                  </a:cubicBezTo>
                  <a:cubicBezTo>
                    <a:pt x="0" y="0"/>
                    <a:pt x="1" y="0"/>
                    <a:pt x="1" y="0"/>
                  </a:cubicBezTo>
                  <a:cubicBezTo>
                    <a:pt x="1" y="0"/>
                    <a:pt x="1" y="0"/>
                    <a:pt x="1" y="0"/>
                  </a:cubicBezTo>
                  <a:cubicBezTo>
                    <a:pt x="1" y="0"/>
                    <a:pt x="2" y="0"/>
                    <a:pt x="2" y="1"/>
                  </a:cubicBezTo>
                  <a:cubicBezTo>
                    <a:pt x="2" y="20"/>
                    <a:pt x="2" y="20"/>
                    <a:pt x="2" y="20"/>
                  </a:cubicBezTo>
                  <a:cubicBezTo>
                    <a:pt x="2" y="20"/>
                    <a:pt x="2" y="20"/>
                    <a:pt x="2" y="20"/>
                  </a:cubicBezTo>
                  <a:cubicBezTo>
                    <a:pt x="2" y="20"/>
                    <a:pt x="2" y="20"/>
                    <a:pt x="2"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8" name="Freeform 25"/>
            <p:cNvSpPr/>
            <p:nvPr/>
          </p:nvSpPr>
          <p:spPr bwMode="auto">
            <a:xfrm>
              <a:off x="3521" y="1552"/>
              <a:ext cx="64" cy="103"/>
            </a:xfrm>
            <a:custGeom>
              <a:avLst/>
              <a:gdLst>
                <a:gd name="T0" fmla="*/ 1 w 16"/>
                <a:gd name="T1" fmla="*/ 26 h 26"/>
                <a:gd name="T2" fmla="*/ 0 w 16"/>
                <a:gd name="T3" fmla="*/ 26 h 26"/>
                <a:gd name="T4" fmla="*/ 0 w 16"/>
                <a:gd name="T5" fmla="*/ 25 h 26"/>
                <a:gd name="T6" fmla="*/ 15 w 16"/>
                <a:gd name="T7" fmla="*/ 0 h 26"/>
                <a:gd name="T8" fmla="*/ 16 w 16"/>
                <a:gd name="T9" fmla="*/ 0 h 26"/>
                <a:gd name="T10" fmla="*/ 16 w 16"/>
                <a:gd name="T11" fmla="*/ 1 h 26"/>
                <a:gd name="T12" fmla="*/ 1 w 16"/>
                <a:gd name="T13" fmla="*/ 26 h 26"/>
                <a:gd name="T14" fmla="*/ 1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 y="26"/>
                  </a:moveTo>
                  <a:cubicBezTo>
                    <a:pt x="0" y="26"/>
                    <a:pt x="0" y="26"/>
                    <a:pt x="0" y="26"/>
                  </a:cubicBezTo>
                  <a:cubicBezTo>
                    <a:pt x="0" y="26"/>
                    <a:pt x="0" y="26"/>
                    <a:pt x="0" y="25"/>
                  </a:cubicBezTo>
                  <a:cubicBezTo>
                    <a:pt x="2" y="17"/>
                    <a:pt x="9" y="5"/>
                    <a:pt x="15" y="0"/>
                  </a:cubicBezTo>
                  <a:cubicBezTo>
                    <a:pt x="16" y="0"/>
                    <a:pt x="16" y="0"/>
                    <a:pt x="16" y="0"/>
                  </a:cubicBezTo>
                  <a:cubicBezTo>
                    <a:pt x="16" y="0"/>
                    <a:pt x="16" y="1"/>
                    <a:pt x="16" y="1"/>
                  </a:cubicBezTo>
                  <a:cubicBezTo>
                    <a:pt x="10" y="6"/>
                    <a:pt x="3" y="18"/>
                    <a:pt x="1" y="26"/>
                  </a:cubicBezTo>
                  <a:cubicBezTo>
                    <a:pt x="1" y="26"/>
                    <a:pt x="1" y="26"/>
                    <a:pt x="1"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9" name="Freeform 26"/>
            <p:cNvSpPr/>
            <p:nvPr/>
          </p:nvSpPr>
          <p:spPr bwMode="auto">
            <a:xfrm>
              <a:off x="3388" y="1731"/>
              <a:ext cx="117" cy="100"/>
            </a:xfrm>
            <a:custGeom>
              <a:avLst/>
              <a:gdLst>
                <a:gd name="T0" fmla="*/ 60 w 117"/>
                <a:gd name="T1" fmla="*/ 100 h 100"/>
                <a:gd name="T2" fmla="*/ 105 w 117"/>
                <a:gd name="T3" fmla="*/ 100 h 100"/>
                <a:gd name="T4" fmla="*/ 117 w 117"/>
                <a:gd name="T5" fmla="*/ 0 h 100"/>
                <a:gd name="T6" fmla="*/ 60 w 117"/>
                <a:gd name="T7" fmla="*/ 0 h 100"/>
                <a:gd name="T8" fmla="*/ 0 w 117"/>
                <a:gd name="T9" fmla="*/ 0 h 100"/>
                <a:gd name="T10" fmla="*/ 16 w 117"/>
                <a:gd name="T11" fmla="*/ 100 h 100"/>
                <a:gd name="T12" fmla="*/ 60 w 117"/>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117" h="100">
                  <a:moveTo>
                    <a:pt x="60" y="100"/>
                  </a:moveTo>
                  <a:lnTo>
                    <a:pt x="105" y="100"/>
                  </a:lnTo>
                  <a:lnTo>
                    <a:pt x="117" y="0"/>
                  </a:lnTo>
                  <a:lnTo>
                    <a:pt x="60" y="0"/>
                  </a:lnTo>
                  <a:lnTo>
                    <a:pt x="0" y="0"/>
                  </a:lnTo>
                  <a:lnTo>
                    <a:pt x="16" y="100"/>
                  </a:lnTo>
                  <a:lnTo>
                    <a:pt x="60" y="100"/>
                  </a:lnTo>
                  <a:close/>
                </a:path>
              </a:pathLst>
            </a:custGeom>
            <a:solidFill>
              <a:srgbClr val="C2C4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0" name="Freeform 27"/>
            <p:cNvSpPr/>
            <p:nvPr/>
          </p:nvSpPr>
          <p:spPr bwMode="auto">
            <a:xfrm>
              <a:off x="3485" y="1831"/>
              <a:ext cx="12" cy="16"/>
            </a:xfrm>
            <a:custGeom>
              <a:avLst/>
              <a:gdLst>
                <a:gd name="T0" fmla="*/ 2 w 3"/>
                <a:gd name="T1" fmla="*/ 0 h 4"/>
                <a:gd name="T2" fmla="*/ 2 w 3"/>
                <a:gd name="T3" fmla="*/ 0 h 4"/>
                <a:gd name="T4" fmla="*/ 2 w 3"/>
                <a:gd name="T5" fmla="*/ 1 h 4"/>
                <a:gd name="T6" fmla="*/ 2 w 3"/>
                <a:gd name="T7" fmla="*/ 1 h 4"/>
                <a:gd name="T8" fmla="*/ 2 w 3"/>
                <a:gd name="T9" fmla="*/ 2 h 4"/>
                <a:gd name="T10" fmla="*/ 3 w 3"/>
                <a:gd name="T11" fmla="*/ 2 h 4"/>
                <a:gd name="T12" fmla="*/ 3 w 3"/>
                <a:gd name="T13" fmla="*/ 3 h 4"/>
                <a:gd name="T14" fmla="*/ 2 w 3"/>
                <a:gd name="T15" fmla="*/ 4 h 4"/>
                <a:gd name="T16" fmla="*/ 2 w 3"/>
                <a:gd name="T17" fmla="*/ 4 h 4"/>
                <a:gd name="T18" fmla="*/ 1 w 3"/>
                <a:gd name="T19" fmla="*/ 4 h 4"/>
                <a:gd name="T20" fmla="*/ 1 w 3"/>
                <a:gd name="T21" fmla="*/ 3 h 4"/>
                <a:gd name="T22" fmla="*/ 1 w 3"/>
                <a:gd name="T23" fmla="*/ 3 h 4"/>
                <a:gd name="T24" fmla="*/ 1 w 3"/>
                <a:gd name="T25" fmla="*/ 1 h 4"/>
                <a:gd name="T26" fmla="*/ 1 w 3"/>
                <a:gd name="T27" fmla="*/ 1 h 4"/>
                <a:gd name="T28" fmla="*/ 1 w 3"/>
                <a:gd name="T29" fmla="*/ 1 h 4"/>
                <a:gd name="T30" fmla="*/ 1 w 3"/>
                <a:gd name="T31" fmla="*/ 0 h 4"/>
                <a:gd name="T32" fmla="*/ 1 w 3"/>
                <a:gd name="T33" fmla="*/ 0 h 4"/>
                <a:gd name="T34" fmla="*/ 1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2" y="0"/>
                    <a:pt x="2" y="0"/>
                    <a:pt x="2" y="0"/>
                  </a:cubicBezTo>
                  <a:cubicBezTo>
                    <a:pt x="2" y="0"/>
                    <a:pt x="2" y="0"/>
                    <a:pt x="2" y="1"/>
                  </a:cubicBezTo>
                  <a:cubicBezTo>
                    <a:pt x="2" y="1"/>
                    <a:pt x="2" y="1"/>
                    <a:pt x="2" y="1"/>
                  </a:cubicBezTo>
                  <a:cubicBezTo>
                    <a:pt x="2" y="1"/>
                    <a:pt x="2" y="1"/>
                    <a:pt x="2" y="2"/>
                  </a:cubicBezTo>
                  <a:cubicBezTo>
                    <a:pt x="2" y="2"/>
                    <a:pt x="3" y="2"/>
                    <a:pt x="3" y="2"/>
                  </a:cubicBezTo>
                  <a:cubicBezTo>
                    <a:pt x="3" y="2"/>
                    <a:pt x="3" y="3"/>
                    <a:pt x="3" y="3"/>
                  </a:cubicBezTo>
                  <a:cubicBezTo>
                    <a:pt x="3" y="3"/>
                    <a:pt x="3" y="3"/>
                    <a:pt x="2" y="4"/>
                  </a:cubicBezTo>
                  <a:cubicBezTo>
                    <a:pt x="2" y="4"/>
                    <a:pt x="2" y="4"/>
                    <a:pt x="2" y="4"/>
                  </a:cubicBezTo>
                  <a:cubicBezTo>
                    <a:pt x="2" y="4"/>
                    <a:pt x="1" y="4"/>
                    <a:pt x="1" y="4"/>
                  </a:cubicBezTo>
                  <a:cubicBezTo>
                    <a:pt x="1" y="4"/>
                    <a:pt x="1" y="4"/>
                    <a:pt x="1" y="3"/>
                  </a:cubicBezTo>
                  <a:cubicBezTo>
                    <a:pt x="1" y="3"/>
                    <a:pt x="0" y="3"/>
                    <a:pt x="1" y="3"/>
                  </a:cubicBezTo>
                  <a:cubicBezTo>
                    <a:pt x="1" y="2"/>
                    <a:pt x="1" y="2"/>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1" name="Freeform 28"/>
            <p:cNvSpPr/>
            <p:nvPr/>
          </p:nvSpPr>
          <p:spPr bwMode="auto">
            <a:xfrm>
              <a:off x="3460" y="1831"/>
              <a:ext cx="8" cy="16"/>
            </a:xfrm>
            <a:custGeom>
              <a:avLst/>
              <a:gdLst>
                <a:gd name="T0" fmla="*/ 1 w 2"/>
                <a:gd name="T1" fmla="*/ 0 h 4"/>
                <a:gd name="T2" fmla="*/ 1 w 2"/>
                <a:gd name="T3" fmla="*/ 0 h 4"/>
                <a:gd name="T4" fmla="*/ 1 w 2"/>
                <a:gd name="T5" fmla="*/ 1 h 4"/>
                <a:gd name="T6" fmla="*/ 1 w 2"/>
                <a:gd name="T7" fmla="*/ 1 h 4"/>
                <a:gd name="T8" fmla="*/ 1 w 2"/>
                <a:gd name="T9" fmla="*/ 2 h 4"/>
                <a:gd name="T10" fmla="*/ 2 w 2"/>
                <a:gd name="T11" fmla="*/ 2 h 4"/>
                <a:gd name="T12" fmla="*/ 2 w 2"/>
                <a:gd name="T13" fmla="*/ 3 h 4"/>
                <a:gd name="T14" fmla="*/ 1 w 2"/>
                <a:gd name="T15" fmla="*/ 4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1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1" y="0"/>
                    <a:pt x="1" y="0"/>
                  </a:cubicBezTo>
                  <a:cubicBezTo>
                    <a:pt x="2" y="0"/>
                    <a:pt x="1" y="0"/>
                    <a:pt x="1" y="1"/>
                  </a:cubicBezTo>
                  <a:cubicBezTo>
                    <a:pt x="1" y="1"/>
                    <a:pt x="1" y="1"/>
                    <a:pt x="1" y="1"/>
                  </a:cubicBezTo>
                  <a:cubicBezTo>
                    <a:pt x="1" y="1"/>
                    <a:pt x="1" y="1"/>
                    <a:pt x="1" y="2"/>
                  </a:cubicBezTo>
                  <a:cubicBezTo>
                    <a:pt x="2" y="2"/>
                    <a:pt x="2" y="2"/>
                    <a:pt x="2" y="2"/>
                  </a:cubicBezTo>
                  <a:cubicBezTo>
                    <a:pt x="2" y="2"/>
                    <a:pt x="2" y="3"/>
                    <a:pt x="2" y="3"/>
                  </a:cubicBezTo>
                  <a:cubicBezTo>
                    <a:pt x="2" y="3"/>
                    <a:pt x="2" y="3"/>
                    <a:pt x="1" y="4"/>
                  </a:cubicBezTo>
                  <a:cubicBezTo>
                    <a:pt x="1" y="4"/>
                    <a:pt x="1" y="4"/>
                    <a:pt x="1" y="4"/>
                  </a:cubicBezTo>
                  <a:cubicBezTo>
                    <a:pt x="1" y="4"/>
                    <a:pt x="0" y="4"/>
                    <a:pt x="0" y="4"/>
                  </a:cubicBezTo>
                  <a:cubicBezTo>
                    <a:pt x="0" y="4"/>
                    <a:pt x="0" y="4"/>
                    <a:pt x="0" y="3"/>
                  </a:cubicBezTo>
                  <a:cubicBezTo>
                    <a:pt x="0" y="3"/>
                    <a:pt x="0" y="3"/>
                    <a:pt x="0" y="3"/>
                  </a:cubicBezTo>
                  <a:cubicBezTo>
                    <a:pt x="0" y="2"/>
                    <a:pt x="0" y="2"/>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2" name="Freeform 29"/>
            <p:cNvSpPr/>
            <p:nvPr/>
          </p:nvSpPr>
          <p:spPr bwMode="auto">
            <a:xfrm>
              <a:off x="3400" y="1823"/>
              <a:ext cx="97" cy="8"/>
            </a:xfrm>
            <a:custGeom>
              <a:avLst/>
              <a:gdLst>
                <a:gd name="T0" fmla="*/ 1 w 24"/>
                <a:gd name="T1" fmla="*/ 0 h 2"/>
                <a:gd name="T2" fmla="*/ 23 w 24"/>
                <a:gd name="T3" fmla="*/ 0 h 2"/>
                <a:gd name="T4" fmla="*/ 23 w 24"/>
                <a:gd name="T5" fmla="*/ 0 h 2"/>
                <a:gd name="T6" fmla="*/ 24 w 24"/>
                <a:gd name="T7" fmla="*/ 1 h 2"/>
                <a:gd name="T8" fmla="*/ 23 w 24"/>
                <a:gd name="T9" fmla="*/ 2 h 2"/>
                <a:gd name="T10" fmla="*/ 1 w 24"/>
                <a:gd name="T11" fmla="*/ 2 h 2"/>
                <a:gd name="T12" fmla="*/ 0 w 24"/>
                <a:gd name="T13" fmla="*/ 1 h 2"/>
                <a:gd name="T14" fmla="*/ 1 w 2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
                  <a:moveTo>
                    <a:pt x="1" y="0"/>
                  </a:moveTo>
                  <a:cubicBezTo>
                    <a:pt x="23" y="0"/>
                    <a:pt x="23" y="0"/>
                    <a:pt x="23" y="0"/>
                  </a:cubicBezTo>
                  <a:cubicBezTo>
                    <a:pt x="23" y="0"/>
                    <a:pt x="23" y="0"/>
                    <a:pt x="23" y="0"/>
                  </a:cubicBezTo>
                  <a:cubicBezTo>
                    <a:pt x="24" y="0"/>
                    <a:pt x="24" y="1"/>
                    <a:pt x="24" y="1"/>
                  </a:cubicBezTo>
                  <a:cubicBezTo>
                    <a:pt x="24" y="2"/>
                    <a:pt x="23" y="2"/>
                    <a:pt x="23" y="2"/>
                  </a:cubicBezTo>
                  <a:cubicBezTo>
                    <a:pt x="1" y="2"/>
                    <a:pt x="1" y="2"/>
                    <a:pt x="1" y="2"/>
                  </a:cubicBezTo>
                  <a:cubicBezTo>
                    <a:pt x="0" y="2"/>
                    <a:pt x="0" y="2"/>
                    <a:pt x="0" y="1"/>
                  </a:cubicBezTo>
                  <a:cubicBezTo>
                    <a:pt x="0" y="1"/>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3" name="Freeform 30"/>
            <p:cNvSpPr/>
            <p:nvPr/>
          </p:nvSpPr>
          <p:spPr bwMode="auto">
            <a:xfrm>
              <a:off x="3428"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3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1"/>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4"/>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3" y="0"/>
                  </a:cubicBezTo>
                  <a:cubicBezTo>
                    <a:pt x="3"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4" name="Freeform 31"/>
            <p:cNvSpPr/>
            <p:nvPr/>
          </p:nvSpPr>
          <p:spPr bwMode="auto">
            <a:xfrm>
              <a:off x="3505" y="1652"/>
              <a:ext cx="20" cy="79"/>
            </a:xfrm>
            <a:custGeom>
              <a:avLst/>
              <a:gdLst>
                <a:gd name="T0" fmla="*/ 0 w 5"/>
                <a:gd name="T1" fmla="*/ 20 h 20"/>
                <a:gd name="T2" fmla="*/ 0 w 5"/>
                <a:gd name="T3" fmla="*/ 20 h 20"/>
                <a:gd name="T4" fmla="*/ 0 w 5"/>
                <a:gd name="T5" fmla="*/ 20 h 20"/>
                <a:gd name="T6" fmla="*/ 4 w 5"/>
                <a:gd name="T7" fmla="*/ 0 h 20"/>
                <a:gd name="T8" fmla="*/ 5 w 5"/>
                <a:gd name="T9" fmla="*/ 0 h 20"/>
                <a:gd name="T10" fmla="*/ 5 w 5"/>
                <a:gd name="T11" fmla="*/ 1 h 20"/>
                <a:gd name="T12" fmla="*/ 1 w 5"/>
                <a:gd name="T13" fmla="*/ 20 h 20"/>
                <a:gd name="T14" fmla="*/ 0 w 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0">
                  <a:moveTo>
                    <a:pt x="0" y="20"/>
                  </a:moveTo>
                  <a:cubicBezTo>
                    <a:pt x="0" y="20"/>
                    <a:pt x="0" y="20"/>
                    <a:pt x="0" y="20"/>
                  </a:cubicBezTo>
                  <a:cubicBezTo>
                    <a:pt x="0" y="20"/>
                    <a:pt x="0" y="20"/>
                    <a:pt x="0" y="20"/>
                  </a:cubicBezTo>
                  <a:cubicBezTo>
                    <a:pt x="4" y="0"/>
                    <a:pt x="4" y="0"/>
                    <a:pt x="4" y="0"/>
                  </a:cubicBezTo>
                  <a:cubicBezTo>
                    <a:pt x="4" y="0"/>
                    <a:pt x="4" y="0"/>
                    <a:pt x="5" y="0"/>
                  </a:cubicBezTo>
                  <a:cubicBezTo>
                    <a:pt x="5" y="0"/>
                    <a:pt x="5" y="0"/>
                    <a:pt x="5" y="1"/>
                  </a:cubicBezTo>
                  <a:cubicBezTo>
                    <a:pt x="1" y="20"/>
                    <a:pt x="1" y="20"/>
                    <a:pt x="1" y="20"/>
                  </a:cubicBezTo>
                  <a:cubicBezTo>
                    <a:pt x="1" y="20"/>
                    <a:pt x="1" y="20"/>
                    <a:pt x="0"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5" name="Freeform 32"/>
            <p:cNvSpPr/>
            <p:nvPr/>
          </p:nvSpPr>
          <p:spPr bwMode="auto">
            <a:xfrm>
              <a:off x="3481" y="1652"/>
              <a:ext cx="16" cy="79"/>
            </a:xfrm>
            <a:custGeom>
              <a:avLst/>
              <a:gdLst>
                <a:gd name="T0" fmla="*/ 1 w 4"/>
                <a:gd name="T1" fmla="*/ 20 h 20"/>
                <a:gd name="T2" fmla="*/ 1 w 4"/>
                <a:gd name="T3" fmla="*/ 20 h 20"/>
                <a:gd name="T4" fmla="*/ 0 w 4"/>
                <a:gd name="T5" fmla="*/ 20 h 20"/>
                <a:gd name="T6" fmla="*/ 3 w 4"/>
                <a:gd name="T7" fmla="*/ 1 h 20"/>
                <a:gd name="T8" fmla="*/ 4 w 4"/>
                <a:gd name="T9" fmla="*/ 0 h 20"/>
                <a:gd name="T10" fmla="*/ 4 w 4"/>
                <a:gd name="T11" fmla="*/ 1 h 20"/>
                <a:gd name="T12" fmla="*/ 1 w 4"/>
                <a:gd name="T13" fmla="*/ 20 h 20"/>
                <a:gd name="T14" fmla="*/ 1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1" y="20"/>
                  </a:moveTo>
                  <a:cubicBezTo>
                    <a:pt x="1" y="20"/>
                    <a:pt x="1" y="20"/>
                    <a:pt x="1" y="20"/>
                  </a:cubicBezTo>
                  <a:cubicBezTo>
                    <a:pt x="0" y="20"/>
                    <a:pt x="0" y="20"/>
                    <a:pt x="0" y="20"/>
                  </a:cubicBezTo>
                  <a:cubicBezTo>
                    <a:pt x="3" y="1"/>
                    <a:pt x="3" y="1"/>
                    <a:pt x="3" y="1"/>
                  </a:cubicBezTo>
                  <a:cubicBezTo>
                    <a:pt x="3" y="0"/>
                    <a:pt x="3" y="0"/>
                    <a:pt x="4" y="0"/>
                  </a:cubicBezTo>
                  <a:cubicBezTo>
                    <a:pt x="4" y="0"/>
                    <a:pt x="4" y="0"/>
                    <a:pt x="4"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6" name="Freeform 33"/>
            <p:cNvSpPr/>
            <p:nvPr/>
          </p:nvSpPr>
          <p:spPr bwMode="auto">
            <a:xfrm>
              <a:off x="3505" y="1727"/>
              <a:ext cx="8" cy="20"/>
            </a:xfrm>
            <a:custGeom>
              <a:avLst/>
              <a:gdLst>
                <a:gd name="T0" fmla="*/ 1 w 2"/>
                <a:gd name="T1" fmla="*/ 1 h 5"/>
                <a:gd name="T2" fmla="*/ 2 w 2"/>
                <a:gd name="T3" fmla="*/ 1 h 5"/>
                <a:gd name="T4" fmla="*/ 2 w 2"/>
                <a:gd name="T5" fmla="*/ 1 h 5"/>
                <a:gd name="T6" fmla="*/ 1 w 2"/>
                <a:gd name="T7" fmla="*/ 2 h 5"/>
                <a:gd name="T8" fmla="*/ 2 w 2"/>
                <a:gd name="T9" fmla="*/ 2 h 5"/>
                <a:gd name="T10" fmla="*/ 2 w 2"/>
                <a:gd name="T11" fmla="*/ 3 h 5"/>
                <a:gd name="T12" fmla="*/ 2 w 2"/>
                <a:gd name="T13" fmla="*/ 4 h 5"/>
                <a:gd name="T14" fmla="*/ 2 w 2"/>
                <a:gd name="T15" fmla="*/ 4 h 5"/>
                <a:gd name="T16" fmla="*/ 1 w 2"/>
                <a:gd name="T17" fmla="*/ 5 h 5"/>
                <a:gd name="T18" fmla="*/ 0 w 2"/>
                <a:gd name="T19" fmla="*/ 4 h 5"/>
                <a:gd name="T20" fmla="*/ 0 w 2"/>
                <a:gd name="T21" fmla="*/ 4 h 5"/>
                <a:gd name="T22" fmla="*/ 0 w 2"/>
                <a:gd name="T23" fmla="*/ 3 h 5"/>
                <a:gd name="T24" fmla="*/ 0 w 2"/>
                <a:gd name="T25" fmla="*/ 2 h 5"/>
                <a:gd name="T26" fmla="*/ 0 w 2"/>
                <a:gd name="T27" fmla="*/ 1 h 5"/>
                <a:gd name="T28" fmla="*/ 0 w 2"/>
                <a:gd name="T29" fmla="*/ 1 h 5"/>
                <a:gd name="T30" fmla="*/ 0 w 2"/>
                <a:gd name="T31" fmla="*/ 1 h 5"/>
                <a:gd name="T32" fmla="*/ 0 w 2"/>
                <a:gd name="T33" fmla="*/ 1 h 5"/>
                <a:gd name="T34" fmla="*/ 0 w 2"/>
                <a:gd name="T35" fmla="*/ 1 h 5"/>
                <a:gd name="T36" fmla="*/ 1 w 2"/>
                <a:gd name="T3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5">
                  <a:moveTo>
                    <a:pt x="1" y="1"/>
                  </a:moveTo>
                  <a:cubicBezTo>
                    <a:pt x="1" y="1"/>
                    <a:pt x="2" y="0"/>
                    <a:pt x="2" y="1"/>
                  </a:cubicBezTo>
                  <a:cubicBezTo>
                    <a:pt x="2" y="1"/>
                    <a:pt x="2" y="1"/>
                    <a:pt x="2" y="1"/>
                  </a:cubicBezTo>
                  <a:cubicBezTo>
                    <a:pt x="2" y="1"/>
                    <a:pt x="1" y="1"/>
                    <a:pt x="1" y="2"/>
                  </a:cubicBezTo>
                  <a:cubicBezTo>
                    <a:pt x="1" y="2"/>
                    <a:pt x="1" y="2"/>
                    <a:pt x="2" y="2"/>
                  </a:cubicBezTo>
                  <a:cubicBezTo>
                    <a:pt x="2" y="2"/>
                    <a:pt x="2" y="3"/>
                    <a:pt x="2" y="3"/>
                  </a:cubicBezTo>
                  <a:cubicBezTo>
                    <a:pt x="2" y="3"/>
                    <a:pt x="2" y="3"/>
                    <a:pt x="2" y="4"/>
                  </a:cubicBezTo>
                  <a:cubicBezTo>
                    <a:pt x="2" y="4"/>
                    <a:pt x="2" y="4"/>
                    <a:pt x="2" y="4"/>
                  </a:cubicBezTo>
                  <a:cubicBezTo>
                    <a:pt x="1" y="4"/>
                    <a:pt x="1" y="4"/>
                    <a:pt x="1" y="5"/>
                  </a:cubicBezTo>
                  <a:cubicBezTo>
                    <a:pt x="1" y="5"/>
                    <a:pt x="0" y="5"/>
                    <a:pt x="0" y="4"/>
                  </a:cubicBezTo>
                  <a:cubicBezTo>
                    <a:pt x="0" y="4"/>
                    <a:pt x="0" y="4"/>
                    <a:pt x="0" y="4"/>
                  </a:cubicBezTo>
                  <a:cubicBezTo>
                    <a:pt x="0" y="4"/>
                    <a:pt x="0" y="4"/>
                    <a:pt x="0" y="3"/>
                  </a:cubicBezTo>
                  <a:cubicBezTo>
                    <a:pt x="0" y="3"/>
                    <a:pt x="0" y="2"/>
                    <a:pt x="0" y="2"/>
                  </a:cubicBezTo>
                  <a:cubicBezTo>
                    <a:pt x="0" y="2"/>
                    <a:pt x="1" y="2"/>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7" name="Freeform 34"/>
            <p:cNvSpPr/>
            <p:nvPr/>
          </p:nvSpPr>
          <p:spPr bwMode="auto">
            <a:xfrm>
              <a:off x="3481" y="1731"/>
              <a:ext cx="8" cy="16"/>
            </a:xfrm>
            <a:custGeom>
              <a:avLst/>
              <a:gdLst>
                <a:gd name="T0" fmla="*/ 1 w 2"/>
                <a:gd name="T1" fmla="*/ 0 h 4"/>
                <a:gd name="T2" fmla="*/ 2 w 2"/>
                <a:gd name="T3" fmla="*/ 0 h 4"/>
                <a:gd name="T4" fmla="*/ 2 w 2"/>
                <a:gd name="T5" fmla="*/ 0 h 4"/>
                <a:gd name="T6" fmla="*/ 1 w 2"/>
                <a:gd name="T7" fmla="*/ 1 h 4"/>
                <a:gd name="T8" fmla="*/ 2 w 2"/>
                <a:gd name="T9" fmla="*/ 1 h 4"/>
                <a:gd name="T10" fmla="*/ 2 w 2"/>
                <a:gd name="T11" fmla="*/ 2 h 4"/>
                <a:gd name="T12" fmla="*/ 2 w 2"/>
                <a:gd name="T13" fmla="*/ 3 h 4"/>
                <a:gd name="T14" fmla="*/ 2 w 2"/>
                <a:gd name="T15" fmla="*/ 3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0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2" y="0"/>
                    <a:pt x="2" y="0"/>
                  </a:cubicBezTo>
                  <a:cubicBezTo>
                    <a:pt x="2" y="0"/>
                    <a:pt x="2" y="0"/>
                    <a:pt x="2" y="0"/>
                  </a:cubicBezTo>
                  <a:cubicBezTo>
                    <a:pt x="2" y="1"/>
                    <a:pt x="1" y="1"/>
                    <a:pt x="1" y="1"/>
                  </a:cubicBezTo>
                  <a:cubicBezTo>
                    <a:pt x="1" y="1"/>
                    <a:pt x="2" y="1"/>
                    <a:pt x="2" y="1"/>
                  </a:cubicBezTo>
                  <a:cubicBezTo>
                    <a:pt x="2" y="2"/>
                    <a:pt x="2" y="2"/>
                    <a:pt x="2" y="2"/>
                  </a:cubicBezTo>
                  <a:cubicBezTo>
                    <a:pt x="2" y="2"/>
                    <a:pt x="2" y="2"/>
                    <a:pt x="2" y="3"/>
                  </a:cubicBezTo>
                  <a:cubicBezTo>
                    <a:pt x="2" y="3"/>
                    <a:pt x="2" y="3"/>
                    <a:pt x="2" y="3"/>
                  </a:cubicBezTo>
                  <a:cubicBezTo>
                    <a:pt x="1" y="4"/>
                    <a:pt x="1" y="4"/>
                    <a:pt x="1" y="4"/>
                  </a:cubicBezTo>
                  <a:cubicBezTo>
                    <a:pt x="1" y="4"/>
                    <a:pt x="0" y="4"/>
                    <a:pt x="0" y="4"/>
                  </a:cubicBezTo>
                  <a:cubicBezTo>
                    <a:pt x="0" y="4"/>
                    <a:pt x="0" y="3"/>
                    <a:pt x="0" y="3"/>
                  </a:cubicBezTo>
                  <a:cubicBezTo>
                    <a:pt x="0" y="3"/>
                    <a:pt x="0" y="3"/>
                    <a:pt x="0" y="3"/>
                  </a:cubicBezTo>
                  <a:cubicBezTo>
                    <a:pt x="0" y="2"/>
                    <a:pt x="0" y="2"/>
                    <a:pt x="0" y="1"/>
                  </a:cubicBezTo>
                  <a:cubicBezTo>
                    <a:pt x="0" y="1"/>
                    <a:pt x="1" y="1"/>
                    <a:pt x="0" y="1"/>
                  </a:cubicBezTo>
                  <a:cubicBezTo>
                    <a:pt x="0" y="1"/>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8" name="Freeform 35"/>
            <p:cNvSpPr/>
            <p:nvPr/>
          </p:nvSpPr>
          <p:spPr bwMode="auto">
            <a:xfrm>
              <a:off x="3456" y="1652"/>
              <a:ext cx="8" cy="79"/>
            </a:xfrm>
            <a:custGeom>
              <a:avLst/>
              <a:gdLst>
                <a:gd name="T0" fmla="*/ 1 w 2"/>
                <a:gd name="T1" fmla="*/ 20 h 20"/>
                <a:gd name="T2" fmla="*/ 1 w 2"/>
                <a:gd name="T3" fmla="*/ 20 h 20"/>
                <a:gd name="T4" fmla="*/ 0 w 2"/>
                <a:gd name="T5" fmla="*/ 20 h 20"/>
                <a:gd name="T6" fmla="*/ 1 w 2"/>
                <a:gd name="T7" fmla="*/ 1 h 20"/>
                <a:gd name="T8" fmla="*/ 1 w 2"/>
                <a:gd name="T9" fmla="*/ 0 h 20"/>
                <a:gd name="T10" fmla="*/ 2 w 2"/>
                <a:gd name="T11" fmla="*/ 1 h 20"/>
                <a:gd name="T12" fmla="*/ 1 w 2"/>
                <a:gd name="T13" fmla="*/ 20 h 20"/>
                <a:gd name="T14" fmla="*/ 1 w 2"/>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0">
                  <a:moveTo>
                    <a:pt x="1" y="20"/>
                  </a:moveTo>
                  <a:cubicBezTo>
                    <a:pt x="1" y="20"/>
                    <a:pt x="1" y="20"/>
                    <a:pt x="1" y="20"/>
                  </a:cubicBezTo>
                  <a:cubicBezTo>
                    <a:pt x="0" y="20"/>
                    <a:pt x="0" y="20"/>
                    <a:pt x="0" y="20"/>
                  </a:cubicBezTo>
                  <a:cubicBezTo>
                    <a:pt x="1" y="1"/>
                    <a:pt x="1" y="1"/>
                    <a:pt x="1" y="1"/>
                  </a:cubicBezTo>
                  <a:cubicBezTo>
                    <a:pt x="1" y="0"/>
                    <a:pt x="1" y="0"/>
                    <a:pt x="1" y="0"/>
                  </a:cubicBezTo>
                  <a:cubicBezTo>
                    <a:pt x="2" y="0"/>
                    <a:pt x="2" y="0"/>
                    <a:pt x="2"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9" name="Freeform 36"/>
            <p:cNvSpPr/>
            <p:nvPr/>
          </p:nvSpPr>
          <p:spPr bwMode="auto">
            <a:xfrm>
              <a:off x="3460" y="1552"/>
              <a:ext cx="17" cy="103"/>
            </a:xfrm>
            <a:custGeom>
              <a:avLst/>
              <a:gdLst>
                <a:gd name="T0" fmla="*/ 0 w 4"/>
                <a:gd name="T1" fmla="*/ 26 h 26"/>
                <a:gd name="T2" fmla="*/ 0 w 4"/>
                <a:gd name="T3" fmla="*/ 26 h 26"/>
                <a:gd name="T4" fmla="*/ 0 w 4"/>
                <a:gd name="T5" fmla="*/ 26 h 26"/>
                <a:gd name="T6" fmla="*/ 3 w 4"/>
                <a:gd name="T7" fmla="*/ 0 h 26"/>
                <a:gd name="T8" fmla="*/ 4 w 4"/>
                <a:gd name="T9" fmla="*/ 0 h 26"/>
                <a:gd name="T10" fmla="*/ 4 w 4"/>
                <a:gd name="T11" fmla="*/ 0 h 26"/>
                <a:gd name="T12" fmla="*/ 1 w 4"/>
                <a:gd name="T13" fmla="*/ 26 h 26"/>
                <a:gd name="T14" fmla="*/ 0 w 4"/>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6">
                  <a:moveTo>
                    <a:pt x="0" y="26"/>
                  </a:moveTo>
                  <a:cubicBezTo>
                    <a:pt x="0" y="26"/>
                    <a:pt x="0" y="26"/>
                    <a:pt x="0" y="26"/>
                  </a:cubicBezTo>
                  <a:cubicBezTo>
                    <a:pt x="0" y="26"/>
                    <a:pt x="0" y="26"/>
                    <a:pt x="0" y="26"/>
                  </a:cubicBezTo>
                  <a:cubicBezTo>
                    <a:pt x="3" y="0"/>
                    <a:pt x="3" y="0"/>
                    <a:pt x="3" y="0"/>
                  </a:cubicBezTo>
                  <a:cubicBezTo>
                    <a:pt x="3" y="0"/>
                    <a:pt x="3" y="0"/>
                    <a:pt x="4" y="0"/>
                  </a:cubicBezTo>
                  <a:cubicBezTo>
                    <a:pt x="4" y="0"/>
                    <a:pt x="4" y="0"/>
                    <a:pt x="4" y="0"/>
                  </a:cubicBezTo>
                  <a:cubicBezTo>
                    <a:pt x="1" y="26"/>
                    <a:pt x="1" y="26"/>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0" name="Oval 37"/>
            <p:cNvSpPr>
              <a:spLocks noChangeArrowheads="1"/>
            </p:cNvSpPr>
            <p:nvPr/>
          </p:nvSpPr>
          <p:spPr bwMode="auto">
            <a:xfrm>
              <a:off x="3247" y="1213"/>
              <a:ext cx="399" cy="395"/>
            </a:xfrm>
            <a:prstGeom prst="ellipse">
              <a:avLst/>
            </a:prstGeom>
            <a:solidFill>
              <a:srgbClr val="9FC700"/>
            </a:solidFill>
            <a:ln>
              <a:noFill/>
            </a:ln>
            <a:extLst>
              <a:ext uri="{91240B29-F687-4F45-9708-019B960494DF}">
                <a14:hiddenLine xmlns:a14="http://schemas.microsoft.com/office/drawing/2010/main" w="9525">
                  <a:solidFill>
                    <a:srgbClr val="000000"/>
                  </a:solidFill>
                  <a:round/>
                </a14:hiddenLine>
              </a:ext>
            </a:extLst>
          </p:spPr>
          <p:txBody>
            <a:bodyPr vert="horz" wrap="square" lIns="36000" tIns="36000" rIns="36000" bIns="36000" numCol="1" anchor="ctr" anchorCtr="0" compatLnSpc="1"/>
            <a:lstStyle/>
            <a:p>
              <a:pPr algn="ctr"/>
              <a:endParaRPr lang="zh-CN" altLang="en-US" sz="8800" dirty="0">
                <a:solidFill>
                  <a:schemeClr val="bg1"/>
                </a:solidFill>
                <a:effectLst>
                  <a:outerShdw blurRad="38100" dist="38100" dir="2700000" algn="tl">
                    <a:srgbClr val="000000">
                      <a:alpha val="43137"/>
                    </a:srgbClr>
                  </a:outerShdw>
                </a:effectLst>
              </a:endParaRPr>
            </a:p>
          </p:txBody>
        </p:sp>
        <p:sp>
          <p:nvSpPr>
            <p:cNvPr id="31" name="Freeform 38"/>
            <p:cNvSpPr/>
            <p:nvPr/>
          </p:nvSpPr>
          <p:spPr bwMode="auto">
            <a:xfrm>
              <a:off x="3416" y="1552"/>
              <a:ext cx="20" cy="103"/>
            </a:xfrm>
            <a:custGeom>
              <a:avLst/>
              <a:gdLst>
                <a:gd name="T0" fmla="*/ 4 w 5"/>
                <a:gd name="T1" fmla="*/ 26 h 26"/>
                <a:gd name="T2" fmla="*/ 3 w 5"/>
                <a:gd name="T3" fmla="*/ 26 h 26"/>
                <a:gd name="T4" fmla="*/ 0 w 5"/>
                <a:gd name="T5" fmla="*/ 0 h 26"/>
                <a:gd name="T6" fmla="*/ 1 w 5"/>
                <a:gd name="T7" fmla="*/ 0 h 26"/>
                <a:gd name="T8" fmla="*/ 2 w 5"/>
                <a:gd name="T9" fmla="*/ 0 h 26"/>
                <a:gd name="T10" fmla="*/ 5 w 5"/>
                <a:gd name="T11" fmla="*/ 26 h 26"/>
                <a:gd name="T12" fmla="*/ 4 w 5"/>
                <a:gd name="T13" fmla="*/ 26 h 26"/>
                <a:gd name="T14" fmla="*/ 4 w 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6">
                  <a:moveTo>
                    <a:pt x="4" y="26"/>
                  </a:moveTo>
                  <a:cubicBezTo>
                    <a:pt x="4" y="26"/>
                    <a:pt x="3" y="26"/>
                    <a:pt x="3" y="26"/>
                  </a:cubicBezTo>
                  <a:cubicBezTo>
                    <a:pt x="0" y="0"/>
                    <a:pt x="0" y="0"/>
                    <a:pt x="0" y="0"/>
                  </a:cubicBezTo>
                  <a:cubicBezTo>
                    <a:pt x="0" y="0"/>
                    <a:pt x="1" y="0"/>
                    <a:pt x="1" y="0"/>
                  </a:cubicBezTo>
                  <a:cubicBezTo>
                    <a:pt x="1" y="0"/>
                    <a:pt x="2" y="0"/>
                    <a:pt x="2" y="0"/>
                  </a:cubicBezTo>
                  <a:cubicBezTo>
                    <a:pt x="5" y="26"/>
                    <a:pt x="5" y="26"/>
                    <a:pt x="5" y="26"/>
                  </a:cubicBezTo>
                  <a:cubicBezTo>
                    <a:pt x="5" y="26"/>
                    <a:pt x="4" y="26"/>
                    <a:pt x="4" y="26"/>
                  </a:cubicBezTo>
                  <a:cubicBezTo>
                    <a:pt x="4" y="26"/>
                    <a:pt x="4" y="26"/>
                    <a:pt x="4"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2" name="Freeform 39"/>
            <p:cNvSpPr/>
            <p:nvPr/>
          </p:nvSpPr>
          <p:spPr bwMode="auto">
            <a:xfrm>
              <a:off x="3493" y="1552"/>
              <a:ext cx="40" cy="103"/>
            </a:xfrm>
            <a:custGeom>
              <a:avLst/>
              <a:gdLst>
                <a:gd name="T0" fmla="*/ 0 w 10"/>
                <a:gd name="T1" fmla="*/ 26 h 26"/>
                <a:gd name="T2" fmla="*/ 0 w 10"/>
                <a:gd name="T3" fmla="*/ 26 h 26"/>
                <a:gd name="T4" fmla="*/ 0 w 10"/>
                <a:gd name="T5" fmla="*/ 25 h 26"/>
                <a:gd name="T6" fmla="*/ 8 w 10"/>
                <a:gd name="T7" fmla="*/ 0 h 26"/>
                <a:gd name="T8" fmla="*/ 9 w 10"/>
                <a:gd name="T9" fmla="*/ 0 h 26"/>
                <a:gd name="T10" fmla="*/ 10 w 10"/>
                <a:gd name="T11" fmla="*/ 1 h 26"/>
                <a:gd name="T12" fmla="*/ 1 w 10"/>
                <a:gd name="T13" fmla="*/ 26 h 26"/>
                <a:gd name="T14" fmla="*/ 0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0" y="26"/>
                  </a:moveTo>
                  <a:cubicBezTo>
                    <a:pt x="0" y="26"/>
                    <a:pt x="0" y="26"/>
                    <a:pt x="0" y="26"/>
                  </a:cubicBezTo>
                  <a:cubicBezTo>
                    <a:pt x="0" y="26"/>
                    <a:pt x="0" y="26"/>
                    <a:pt x="0" y="25"/>
                  </a:cubicBezTo>
                  <a:cubicBezTo>
                    <a:pt x="2" y="19"/>
                    <a:pt x="6" y="7"/>
                    <a:pt x="8" y="0"/>
                  </a:cubicBezTo>
                  <a:cubicBezTo>
                    <a:pt x="9" y="0"/>
                    <a:pt x="9" y="0"/>
                    <a:pt x="9" y="0"/>
                  </a:cubicBezTo>
                  <a:cubicBezTo>
                    <a:pt x="9" y="0"/>
                    <a:pt x="10" y="0"/>
                    <a:pt x="10" y="1"/>
                  </a:cubicBezTo>
                  <a:cubicBezTo>
                    <a:pt x="7" y="7"/>
                    <a:pt x="3" y="19"/>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3" name="Freeform 40"/>
            <p:cNvSpPr/>
            <p:nvPr/>
          </p:nvSpPr>
          <p:spPr bwMode="auto">
            <a:xfrm>
              <a:off x="3380"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2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0"/>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3"/>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2" y="0"/>
                  </a:cubicBezTo>
                  <a:cubicBezTo>
                    <a:pt x="2"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4" name="Freeform 41"/>
            <p:cNvSpPr/>
            <p:nvPr/>
          </p:nvSpPr>
          <p:spPr bwMode="auto">
            <a:xfrm>
              <a:off x="3384" y="1723"/>
              <a:ext cx="129" cy="12"/>
            </a:xfrm>
            <a:custGeom>
              <a:avLst/>
              <a:gdLst>
                <a:gd name="T0" fmla="*/ 1 w 32"/>
                <a:gd name="T1" fmla="*/ 0 h 3"/>
                <a:gd name="T2" fmla="*/ 30 w 32"/>
                <a:gd name="T3" fmla="*/ 0 h 3"/>
                <a:gd name="T4" fmla="*/ 31 w 32"/>
                <a:gd name="T5" fmla="*/ 0 h 3"/>
                <a:gd name="T6" fmla="*/ 32 w 32"/>
                <a:gd name="T7" fmla="*/ 2 h 3"/>
                <a:gd name="T8" fmla="*/ 30 w 32"/>
                <a:gd name="T9" fmla="*/ 3 h 3"/>
                <a:gd name="T10" fmla="*/ 2 w 32"/>
                <a:gd name="T11" fmla="*/ 3 h 3"/>
                <a:gd name="T12" fmla="*/ 0 w 32"/>
                <a:gd name="T13" fmla="*/ 2 h 3"/>
                <a:gd name="T14" fmla="*/ 1 w 3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
                  <a:moveTo>
                    <a:pt x="1" y="0"/>
                  </a:moveTo>
                  <a:cubicBezTo>
                    <a:pt x="30" y="0"/>
                    <a:pt x="30" y="0"/>
                    <a:pt x="30" y="0"/>
                  </a:cubicBezTo>
                  <a:cubicBezTo>
                    <a:pt x="30" y="0"/>
                    <a:pt x="31" y="0"/>
                    <a:pt x="31" y="0"/>
                  </a:cubicBezTo>
                  <a:cubicBezTo>
                    <a:pt x="31" y="1"/>
                    <a:pt x="32" y="1"/>
                    <a:pt x="32" y="2"/>
                  </a:cubicBezTo>
                  <a:cubicBezTo>
                    <a:pt x="32" y="2"/>
                    <a:pt x="31" y="3"/>
                    <a:pt x="30" y="3"/>
                  </a:cubicBezTo>
                  <a:cubicBezTo>
                    <a:pt x="2" y="3"/>
                    <a:pt x="2" y="3"/>
                    <a:pt x="2" y="3"/>
                  </a:cubicBezTo>
                  <a:cubicBezTo>
                    <a:pt x="1" y="3"/>
                    <a:pt x="0" y="2"/>
                    <a:pt x="0" y="2"/>
                  </a:cubicBezTo>
                  <a:cubicBezTo>
                    <a:pt x="0" y="1"/>
                    <a:pt x="1" y="1"/>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5" name="Freeform 42"/>
            <p:cNvSpPr/>
            <p:nvPr/>
          </p:nvSpPr>
          <p:spPr bwMode="auto">
            <a:xfrm>
              <a:off x="3529" y="1548"/>
              <a:ext cx="60" cy="28"/>
            </a:xfrm>
            <a:custGeom>
              <a:avLst/>
              <a:gdLst>
                <a:gd name="T0" fmla="*/ 8 w 15"/>
                <a:gd name="T1" fmla="*/ 7 h 7"/>
                <a:gd name="T2" fmla="*/ 8 w 15"/>
                <a:gd name="T3" fmla="*/ 7 h 7"/>
                <a:gd name="T4" fmla="*/ 0 w 15"/>
                <a:gd name="T5" fmla="*/ 1 h 7"/>
                <a:gd name="T6" fmla="*/ 0 w 15"/>
                <a:gd name="T7" fmla="*/ 0 h 7"/>
                <a:gd name="T8" fmla="*/ 8 w 15"/>
                <a:gd name="T9" fmla="*/ 5 h 7"/>
                <a:gd name="T10" fmla="*/ 15 w 15"/>
                <a:gd name="T11" fmla="*/ 0 h 7"/>
                <a:gd name="T12" fmla="*/ 15 w 15"/>
                <a:gd name="T13" fmla="*/ 1 h 7"/>
                <a:gd name="T14" fmla="*/ 8 w 1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7">
                  <a:moveTo>
                    <a:pt x="8" y="7"/>
                  </a:moveTo>
                  <a:cubicBezTo>
                    <a:pt x="8" y="7"/>
                    <a:pt x="8" y="7"/>
                    <a:pt x="8" y="7"/>
                  </a:cubicBezTo>
                  <a:cubicBezTo>
                    <a:pt x="2" y="6"/>
                    <a:pt x="0" y="1"/>
                    <a:pt x="0" y="1"/>
                  </a:cubicBezTo>
                  <a:cubicBezTo>
                    <a:pt x="0" y="0"/>
                    <a:pt x="0" y="0"/>
                    <a:pt x="0" y="0"/>
                  </a:cubicBezTo>
                  <a:cubicBezTo>
                    <a:pt x="0" y="0"/>
                    <a:pt x="3" y="5"/>
                    <a:pt x="8" y="5"/>
                  </a:cubicBezTo>
                  <a:cubicBezTo>
                    <a:pt x="12" y="6"/>
                    <a:pt x="15" y="0"/>
                    <a:pt x="15" y="0"/>
                  </a:cubicBezTo>
                  <a:cubicBezTo>
                    <a:pt x="15" y="1"/>
                    <a:pt x="15" y="1"/>
                    <a:pt x="15" y="1"/>
                  </a:cubicBezTo>
                  <a:cubicBezTo>
                    <a:pt x="15" y="1"/>
                    <a:pt x="13" y="7"/>
                    <a:pt x="8"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6" name="Freeform 43"/>
            <p:cNvSpPr/>
            <p:nvPr/>
          </p:nvSpPr>
          <p:spPr bwMode="auto">
            <a:xfrm>
              <a:off x="3307" y="1548"/>
              <a:ext cx="113" cy="28"/>
            </a:xfrm>
            <a:custGeom>
              <a:avLst/>
              <a:gdLst>
                <a:gd name="T0" fmla="*/ 15 w 28"/>
                <a:gd name="T1" fmla="*/ 7 h 7"/>
                <a:gd name="T2" fmla="*/ 14 w 28"/>
                <a:gd name="T3" fmla="*/ 7 h 7"/>
                <a:gd name="T4" fmla="*/ 0 w 28"/>
                <a:gd name="T5" fmla="*/ 1 h 7"/>
                <a:gd name="T6" fmla="*/ 1 w 28"/>
                <a:gd name="T7" fmla="*/ 1 h 7"/>
                <a:gd name="T8" fmla="*/ 14 w 28"/>
                <a:gd name="T9" fmla="*/ 6 h 7"/>
                <a:gd name="T10" fmla="*/ 27 w 28"/>
                <a:gd name="T11" fmla="*/ 0 h 7"/>
                <a:gd name="T12" fmla="*/ 28 w 28"/>
                <a:gd name="T13" fmla="*/ 1 h 7"/>
                <a:gd name="T14" fmla="*/ 15 w 2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
                  <a:moveTo>
                    <a:pt x="15" y="7"/>
                  </a:moveTo>
                  <a:cubicBezTo>
                    <a:pt x="15" y="7"/>
                    <a:pt x="15" y="7"/>
                    <a:pt x="14" y="7"/>
                  </a:cubicBezTo>
                  <a:cubicBezTo>
                    <a:pt x="4" y="7"/>
                    <a:pt x="0" y="2"/>
                    <a:pt x="0" y="1"/>
                  </a:cubicBezTo>
                  <a:cubicBezTo>
                    <a:pt x="1" y="1"/>
                    <a:pt x="1" y="1"/>
                    <a:pt x="1" y="1"/>
                  </a:cubicBezTo>
                  <a:cubicBezTo>
                    <a:pt x="1" y="1"/>
                    <a:pt x="5" y="6"/>
                    <a:pt x="14" y="6"/>
                  </a:cubicBezTo>
                  <a:cubicBezTo>
                    <a:pt x="23" y="6"/>
                    <a:pt x="27" y="1"/>
                    <a:pt x="27" y="0"/>
                  </a:cubicBezTo>
                  <a:cubicBezTo>
                    <a:pt x="28" y="1"/>
                    <a:pt x="28" y="1"/>
                    <a:pt x="28" y="1"/>
                  </a:cubicBezTo>
                  <a:cubicBezTo>
                    <a:pt x="28"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7" name="Freeform 44"/>
            <p:cNvSpPr/>
            <p:nvPr/>
          </p:nvSpPr>
          <p:spPr bwMode="auto">
            <a:xfrm>
              <a:off x="3416" y="1548"/>
              <a:ext cx="117" cy="28"/>
            </a:xfrm>
            <a:custGeom>
              <a:avLst/>
              <a:gdLst>
                <a:gd name="T0" fmla="*/ 15 w 29"/>
                <a:gd name="T1" fmla="*/ 7 h 7"/>
                <a:gd name="T2" fmla="*/ 15 w 29"/>
                <a:gd name="T3" fmla="*/ 7 h 7"/>
                <a:gd name="T4" fmla="*/ 0 w 29"/>
                <a:gd name="T5" fmla="*/ 1 h 7"/>
                <a:gd name="T6" fmla="*/ 1 w 29"/>
                <a:gd name="T7" fmla="*/ 1 h 7"/>
                <a:gd name="T8" fmla="*/ 15 w 29"/>
                <a:gd name="T9" fmla="*/ 6 h 7"/>
                <a:gd name="T10" fmla="*/ 28 w 29"/>
                <a:gd name="T11" fmla="*/ 0 h 7"/>
                <a:gd name="T12" fmla="*/ 29 w 29"/>
                <a:gd name="T13" fmla="*/ 1 h 7"/>
                <a:gd name="T14" fmla="*/ 15 w 2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
                  <a:moveTo>
                    <a:pt x="15" y="7"/>
                  </a:moveTo>
                  <a:cubicBezTo>
                    <a:pt x="15" y="7"/>
                    <a:pt x="15" y="7"/>
                    <a:pt x="15" y="7"/>
                  </a:cubicBezTo>
                  <a:cubicBezTo>
                    <a:pt x="5" y="7"/>
                    <a:pt x="1" y="2"/>
                    <a:pt x="0" y="1"/>
                  </a:cubicBezTo>
                  <a:cubicBezTo>
                    <a:pt x="1" y="1"/>
                    <a:pt x="1" y="1"/>
                    <a:pt x="1" y="1"/>
                  </a:cubicBezTo>
                  <a:cubicBezTo>
                    <a:pt x="1" y="1"/>
                    <a:pt x="6" y="6"/>
                    <a:pt x="15" y="6"/>
                  </a:cubicBezTo>
                  <a:cubicBezTo>
                    <a:pt x="24" y="6"/>
                    <a:pt x="28" y="1"/>
                    <a:pt x="28" y="0"/>
                  </a:cubicBezTo>
                  <a:cubicBezTo>
                    <a:pt x="29" y="1"/>
                    <a:pt x="29" y="1"/>
                    <a:pt x="29" y="1"/>
                  </a:cubicBezTo>
                  <a:cubicBezTo>
                    <a:pt x="29"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grpSp>
      <p:sp>
        <p:nvSpPr>
          <p:cNvPr id="38" name="标题 1"/>
          <p:cNvSpPr>
            <a:spLocks noGrp="1"/>
          </p:cNvSpPr>
          <p:nvPr>
            <p:ph type="ctrTitle" hasCustomPrompt="1"/>
          </p:nvPr>
        </p:nvSpPr>
        <p:spPr>
          <a:xfrm>
            <a:off x="2270519" y="413383"/>
            <a:ext cx="7722567" cy="505424"/>
          </a:xfrm>
        </p:spPr>
        <p:txBody>
          <a:bodyPr anchor="b">
            <a:normAutofit/>
          </a:bodyPr>
          <a:lstStyle>
            <a:lvl1pPr algn="l">
              <a:defRPr sz="2800">
                <a:solidFill>
                  <a:srgbClr val="9FC700"/>
                </a:solidFill>
              </a:defRPr>
            </a:lvl1pPr>
          </a:lstStyle>
          <a:p>
            <a:r>
              <a:rPr lang="zh-CN" altLang="en-US" dirty="0"/>
              <a:t>欢迎关注木先生</a:t>
            </a:r>
            <a:r>
              <a:rPr lang="en-US" altLang="zh-CN" dirty="0" err="1"/>
              <a:t>iPPT</a:t>
            </a:r>
            <a:endParaRPr lang="zh-CN" altLang="en-US" dirty="0"/>
          </a:p>
        </p:txBody>
      </p:sp>
      <p:sp>
        <p:nvSpPr>
          <p:cNvPr id="39" name="副标题 2"/>
          <p:cNvSpPr>
            <a:spLocks noGrp="1"/>
          </p:cNvSpPr>
          <p:nvPr>
            <p:ph type="subTitle" idx="1" hasCustomPrompt="1"/>
          </p:nvPr>
        </p:nvSpPr>
        <p:spPr>
          <a:xfrm>
            <a:off x="2270519" y="856996"/>
            <a:ext cx="7722567" cy="306998"/>
          </a:xfrm>
        </p:spPr>
        <p:txBody>
          <a:bodyPr>
            <a:normAutofit/>
          </a:bodyPr>
          <a:lstStyle>
            <a:lvl1pPr marL="0" indent="0" algn="l">
              <a:buNone/>
              <a:defRPr sz="1400">
                <a:solidFill>
                  <a:srgbClr val="9A5C1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微信公众号：</a:t>
            </a:r>
            <a:r>
              <a:rPr lang="en-US" altLang="zh-CN" dirty="0" err="1"/>
              <a:t>muippt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木先生iPPT06">
    <p:bg>
      <p:bgPr>
        <a:solidFill>
          <a:srgbClr val="FFF7DE"/>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15875" y="6161088"/>
            <a:ext cx="12223751" cy="712787"/>
            <a:chOff x="-15875" y="6161088"/>
            <a:chExt cx="12223751" cy="712787"/>
          </a:xfrm>
        </p:grpSpPr>
        <p:sp>
          <p:nvSpPr>
            <p:cNvPr id="7" name="Freeform 55"/>
            <p:cNvSpPr>
              <a:spLocks noEditPoints="1"/>
            </p:cNvSpPr>
            <p:nvPr/>
          </p:nvSpPr>
          <p:spPr bwMode="auto">
            <a:xfrm>
              <a:off x="-15875" y="6161088"/>
              <a:ext cx="3484563" cy="712787"/>
            </a:xfrm>
            <a:custGeom>
              <a:avLst/>
              <a:gdLst>
                <a:gd name="T0" fmla="*/ 224 w 228"/>
                <a:gd name="T1" fmla="*/ 21 h 46"/>
                <a:gd name="T2" fmla="*/ 203 w 228"/>
                <a:gd name="T3" fmla="*/ 18 h 46"/>
                <a:gd name="T4" fmla="*/ 172 w 228"/>
                <a:gd name="T5" fmla="*/ 16 h 46"/>
                <a:gd name="T6" fmla="*/ 137 w 228"/>
                <a:gd name="T7" fmla="*/ 16 h 46"/>
                <a:gd name="T8" fmla="*/ 107 w 228"/>
                <a:gd name="T9" fmla="*/ 14 h 46"/>
                <a:gd name="T10" fmla="*/ 81 w 228"/>
                <a:gd name="T11" fmla="*/ 7 h 46"/>
                <a:gd name="T12" fmla="*/ 56 w 228"/>
                <a:gd name="T13" fmla="*/ 2 h 46"/>
                <a:gd name="T14" fmla="*/ 28 w 228"/>
                <a:gd name="T15" fmla="*/ 10 h 46"/>
                <a:gd name="T16" fmla="*/ 11 w 228"/>
                <a:gd name="T17" fmla="*/ 10 h 46"/>
                <a:gd name="T18" fmla="*/ 0 w 228"/>
                <a:gd name="T19" fmla="*/ 22 h 46"/>
                <a:gd name="T20" fmla="*/ 155 w 228"/>
                <a:gd name="T21" fmla="*/ 24 h 46"/>
                <a:gd name="T22" fmla="*/ 160 w 228"/>
                <a:gd name="T23" fmla="*/ 30 h 46"/>
                <a:gd name="T24" fmla="*/ 165 w 228"/>
                <a:gd name="T25" fmla="*/ 29 h 46"/>
                <a:gd name="T26" fmla="*/ 169 w 228"/>
                <a:gd name="T27" fmla="*/ 23 h 46"/>
                <a:gd name="T28" fmla="*/ 168 w 228"/>
                <a:gd name="T29" fmla="*/ 29 h 46"/>
                <a:gd name="T30" fmla="*/ 184 w 228"/>
                <a:gd name="T31" fmla="*/ 22 h 46"/>
                <a:gd name="T32" fmla="*/ 191 w 228"/>
                <a:gd name="T33" fmla="*/ 26 h 46"/>
                <a:gd name="T34" fmla="*/ 200 w 228"/>
                <a:gd name="T35" fmla="*/ 25 h 46"/>
                <a:gd name="T36" fmla="*/ 201 w 228"/>
                <a:gd name="T37" fmla="*/ 26 h 46"/>
                <a:gd name="T38" fmla="*/ 206 w 228"/>
                <a:gd name="T39" fmla="*/ 24 h 46"/>
                <a:gd name="T40" fmla="*/ 210 w 228"/>
                <a:gd name="T41" fmla="*/ 25 h 46"/>
                <a:gd name="T42" fmla="*/ 216 w 228"/>
                <a:gd name="T43" fmla="*/ 24 h 46"/>
                <a:gd name="T44" fmla="*/ 221 w 228"/>
                <a:gd name="T45" fmla="*/ 23 h 46"/>
                <a:gd name="T46" fmla="*/ 216 w 228"/>
                <a:gd name="T47" fmla="*/ 23 h 46"/>
                <a:gd name="T48" fmla="*/ 201 w 228"/>
                <a:gd name="T49" fmla="*/ 19 h 46"/>
                <a:gd name="T50" fmla="*/ 195 w 228"/>
                <a:gd name="T51" fmla="*/ 23 h 46"/>
                <a:gd name="T52" fmla="*/ 190 w 228"/>
                <a:gd name="T53" fmla="*/ 27 h 46"/>
                <a:gd name="T54" fmla="*/ 183 w 228"/>
                <a:gd name="T55" fmla="*/ 27 h 46"/>
                <a:gd name="T56" fmla="*/ 169 w 228"/>
                <a:gd name="T57" fmla="*/ 18 h 46"/>
                <a:gd name="T58" fmla="*/ 147 w 228"/>
                <a:gd name="T59" fmla="*/ 16 h 46"/>
                <a:gd name="T60" fmla="*/ 138 w 228"/>
                <a:gd name="T61" fmla="*/ 19 h 46"/>
                <a:gd name="T62" fmla="*/ 118 w 228"/>
                <a:gd name="T63" fmla="*/ 17 h 46"/>
                <a:gd name="T64" fmla="*/ 119 w 228"/>
                <a:gd name="T65" fmla="*/ 19 h 46"/>
                <a:gd name="T66" fmla="*/ 122 w 228"/>
                <a:gd name="T67" fmla="*/ 16 h 46"/>
                <a:gd name="T68" fmla="*/ 124 w 228"/>
                <a:gd name="T69" fmla="*/ 17 h 46"/>
                <a:gd name="T70" fmla="*/ 132 w 228"/>
                <a:gd name="T71" fmla="*/ 21 h 46"/>
                <a:gd name="T72" fmla="*/ 133 w 228"/>
                <a:gd name="T73" fmla="*/ 15 h 46"/>
                <a:gd name="T74" fmla="*/ 115 w 228"/>
                <a:gd name="T75" fmla="*/ 15 h 46"/>
                <a:gd name="T76" fmla="*/ 77 w 228"/>
                <a:gd name="T77" fmla="*/ 23 h 46"/>
                <a:gd name="T78" fmla="*/ 82 w 228"/>
                <a:gd name="T79" fmla="*/ 22 h 46"/>
                <a:gd name="T80" fmla="*/ 89 w 228"/>
                <a:gd name="T81" fmla="*/ 21 h 46"/>
                <a:gd name="T82" fmla="*/ 96 w 228"/>
                <a:gd name="T83" fmla="*/ 20 h 46"/>
                <a:gd name="T84" fmla="*/ 89 w 228"/>
                <a:gd name="T85" fmla="*/ 13 h 46"/>
                <a:gd name="T86" fmla="*/ 78 w 228"/>
                <a:gd name="T87" fmla="*/ 14 h 46"/>
                <a:gd name="T88" fmla="*/ 61 w 228"/>
                <a:gd name="T89" fmla="*/ 16 h 46"/>
                <a:gd name="T90" fmla="*/ 43 w 228"/>
                <a:gd name="T91" fmla="*/ 11 h 46"/>
                <a:gd name="T92" fmla="*/ 43 w 228"/>
                <a:gd name="T93" fmla="*/ 11 h 46"/>
                <a:gd name="T94" fmla="*/ 41 w 228"/>
                <a:gd name="T95" fmla="*/ 13 h 46"/>
                <a:gd name="T96" fmla="*/ 44 w 228"/>
                <a:gd name="T97" fmla="*/ 17 h 46"/>
                <a:gd name="T98" fmla="*/ 48 w 228"/>
                <a:gd name="T99" fmla="*/ 18 h 46"/>
                <a:gd name="T100" fmla="*/ 51 w 228"/>
                <a:gd name="T101" fmla="*/ 18 h 46"/>
                <a:gd name="T102" fmla="*/ 58 w 228"/>
                <a:gd name="T103" fmla="*/ 14 h 46"/>
                <a:gd name="T104" fmla="*/ 53 w 228"/>
                <a:gd name="T105" fmla="*/ 13 h 46"/>
                <a:gd name="T106" fmla="*/ 43 w 228"/>
                <a:gd name="T107" fmla="*/ 6 h 46"/>
                <a:gd name="T108" fmla="*/ 28 w 228"/>
                <a:gd name="T109" fmla="*/ 16 h 46"/>
                <a:gd name="T110" fmla="*/ 24 w 228"/>
                <a:gd name="T111" fmla="*/ 14 h 46"/>
                <a:gd name="T112" fmla="*/ 17 w 228"/>
                <a:gd name="T113" fmla="*/ 20 h 46"/>
                <a:gd name="T114" fmla="*/ 3 w 228"/>
                <a:gd name="T115" fmla="*/ 19 h 46"/>
                <a:gd name="T116" fmla="*/ 7 w 228"/>
                <a:gd name="T117" fmla="*/ 17 h 46"/>
                <a:gd name="T118" fmla="*/ 9 w 228"/>
                <a:gd name="T119" fmla="*/ 15 h 46"/>
                <a:gd name="T120" fmla="*/ 9 w 228"/>
                <a:gd name="T121"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46">
                  <a:moveTo>
                    <a:pt x="0" y="22"/>
                  </a:moveTo>
                  <a:cubicBezTo>
                    <a:pt x="0" y="46"/>
                    <a:pt x="0" y="46"/>
                    <a:pt x="0" y="46"/>
                  </a:cubicBezTo>
                  <a:cubicBezTo>
                    <a:pt x="228" y="46"/>
                    <a:pt x="228" y="46"/>
                    <a:pt x="228" y="46"/>
                  </a:cubicBezTo>
                  <a:cubicBezTo>
                    <a:pt x="227" y="39"/>
                    <a:pt x="227" y="29"/>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5" y="26"/>
                  </a:cubicBezTo>
                  <a:cubicBezTo>
                    <a:pt x="225" y="25"/>
                    <a:pt x="226" y="25"/>
                    <a:pt x="226" y="25"/>
                  </a:cubicBezTo>
                  <a:cubicBezTo>
                    <a:pt x="226" y="24"/>
                    <a:pt x="226" y="24"/>
                    <a:pt x="226" y="24"/>
                  </a:cubicBezTo>
                  <a:cubicBezTo>
                    <a:pt x="225" y="25"/>
                    <a:pt x="225" y="25"/>
                    <a:pt x="225" y="25"/>
                  </a:cubicBezTo>
                  <a:cubicBezTo>
                    <a:pt x="224" y="25"/>
                    <a:pt x="224" y="25"/>
                    <a:pt x="224" y="25"/>
                  </a:cubicBezTo>
                  <a:cubicBezTo>
                    <a:pt x="224" y="24"/>
                    <a:pt x="225" y="23"/>
                    <a:pt x="225" y="22"/>
                  </a:cubicBezTo>
                  <a:cubicBezTo>
                    <a:pt x="225" y="22"/>
                    <a:pt x="225" y="22"/>
                    <a:pt x="226" y="22"/>
                  </a:cubicBezTo>
                  <a:cubicBezTo>
                    <a:pt x="225" y="22"/>
                    <a:pt x="225" y="21"/>
                    <a:pt x="225" y="21"/>
                  </a:cubicBezTo>
                  <a:cubicBezTo>
                    <a:pt x="225" y="21"/>
                    <a:pt x="225" y="21"/>
                    <a:pt x="225" y="21"/>
                  </a:cubicBezTo>
                  <a:cubicBezTo>
                    <a:pt x="225" y="21"/>
                    <a:pt x="225" y="21"/>
                    <a:pt x="224" y="21"/>
                  </a:cubicBezTo>
                  <a:cubicBezTo>
                    <a:pt x="225" y="21"/>
                    <a:pt x="225" y="21"/>
                    <a:pt x="225" y="21"/>
                  </a:cubicBezTo>
                  <a:cubicBezTo>
                    <a:pt x="225" y="21"/>
                    <a:pt x="225" y="21"/>
                    <a:pt x="225" y="21"/>
                  </a:cubicBezTo>
                  <a:cubicBezTo>
                    <a:pt x="225" y="21"/>
                    <a:pt x="224" y="21"/>
                    <a:pt x="224" y="21"/>
                  </a:cubicBezTo>
                  <a:cubicBezTo>
                    <a:pt x="224" y="21"/>
                    <a:pt x="224" y="21"/>
                    <a:pt x="223" y="21"/>
                  </a:cubicBezTo>
                  <a:cubicBezTo>
                    <a:pt x="223" y="21"/>
                    <a:pt x="224" y="21"/>
                    <a:pt x="224" y="21"/>
                  </a:cubicBezTo>
                  <a:cubicBezTo>
                    <a:pt x="223" y="21"/>
                    <a:pt x="222" y="22"/>
                    <a:pt x="221" y="22"/>
                  </a:cubicBezTo>
                  <a:cubicBezTo>
                    <a:pt x="222" y="21"/>
                    <a:pt x="223" y="20"/>
                    <a:pt x="224" y="19"/>
                  </a:cubicBezTo>
                  <a:cubicBezTo>
                    <a:pt x="224" y="19"/>
                    <a:pt x="225" y="19"/>
                    <a:pt x="225" y="19"/>
                  </a:cubicBezTo>
                  <a:cubicBezTo>
                    <a:pt x="225" y="19"/>
                    <a:pt x="225" y="19"/>
                    <a:pt x="225" y="18"/>
                  </a:cubicBezTo>
                  <a:cubicBezTo>
                    <a:pt x="225" y="18"/>
                    <a:pt x="225" y="18"/>
                    <a:pt x="224" y="18"/>
                  </a:cubicBezTo>
                  <a:cubicBezTo>
                    <a:pt x="225" y="18"/>
                    <a:pt x="225" y="18"/>
                    <a:pt x="225" y="18"/>
                  </a:cubicBezTo>
                  <a:cubicBezTo>
                    <a:pt x="225" y="18"/>
                    <a:pt x="225" y="17"/>
                    <a:pt x="225" y="17"/>
                  </a:cubicBezTo>
                  <a:cubicBezTo>
                    <a:pt x="225" y="17"/>
                    <a:pt x="225" y="17"/>
                    <a:pt x="225" y="17"/>
                  </a:cubicBezTo>
                  <a:cubicBezTo>
                    <a:pt x="224" y="17"/>
                    <a:pt x="223" y="17"/>
                    <a:pt x="223" y="17"/>
                  </a:cubicBezTo>
                  <a:cubicBezTo>
                    <a:pt x="223" y="17"/>
                    <a:pt x="223" y="17"/>
                    <a:pt x="224" y="16"/>
                  </a:cubicBezTo>
                  <a:cubicBezTo>
                    <a:pt x="224" y="16"/>
                    <a:pt x="223" y="17"/>
                    <a:pt x="222" y="17"/>
                  </a:cubicBezTo>
                  <a:cubicBezTo>
                    <a:pt x="222" y="17"/>
                    <a:pt x="222" y="17"/>
                    <a:pt x="221" y="17"/>
                  </a:cubicBezTo>
                  <a:cubicBezTo>
                    <a:pt x="221" y="17"/>
                    <a:pt x="222" y="17"/>
                    <a:pt x="222" y="17"/>
                  </a:cubicBezTo>
                  <a:cubicBezTo>
                    <a:pt x="222" y="17"/>
                    <a:pt x="222" y="17"/>
                    <a:pt x="222" y="17"/>
                  </a:cubicBezTo>
                  <a:cubicBezTo>
                    <a:pt x="219" y="16"/>
                    <a:pt x="217" y="15"/>
                    <a:pt x="214" y="14"/>
                  </a:cubicBezTo>
                  <a:cubicBezTo>
                    <a:pt x="214" y="14"/>
                    <a:pt x="215" y="14"/>
                    <a:pt x="215" y="14"/>
                  </a:cubicBezTo>
                  <a:cubicBezTo>
                    <a:pt x="214" y="14"/>
                    <a:pt x="214" y="14"/>
                    <a:pt x="214" y="14"/>
                  </a:cubicBezTo>
                  <a:cubicBezTo>
                    <a:pt x="213" y="14"/>
                    <a:pt x="213" y="14"/>
                    <a:pt x="213" y="14"/>
                  </a:cubicBezTo>
                  <a:cubicBezTo>
                    <a:pt x="213" y="14"/>
                    <a:pt x="213" y="14"/>
                    <a:pt x="214" y="14"/>
                  </a:cubicBezTo>
                  <a:cubicBezTo>
                    <a:pt x="209" y="15"/>
                    <a:pt x="206" y="17"/>
                    <a:pt x="203" y="18"/>
                  </a:cubicBezTo>
                  <a:cubicBezTo>
                    <a:pt x="203" y="18"/>
                    <a:pt x="202" y="18"/>
                    <a:pt x="202" y="18"/>
                  </a:cubicBezTo>
                  <a:cubicBezTo>
                    <a:pt x="204" y="17"/>
                    <a:pt x="205" y="17"/>
                    <a:pt x="205" y="17"/>
                  </a:cubicBezTo>
                  <a:cubicBezTo>
                    <a:pt x="203" y="17"/>
                    <a:pt x="202" y="17"/>
                    <a:pt x="201" y="17"/>
                  </a:cubicBezTo>
                  <a:cubicBezTo>
                    <a:pt x="200" y="17"/>
                    <a:pt x="198" y="17"/>
                    <a:pt x="196" y="16"/>
                  </a:cubicBezTo>
                  <a:cubicBezTo>
                    <a:pt x="196" y="16"/>
                    <a:pt x="198" y="17"/>
                    <a:pt x="200" y="18"/>
                  </a:cubicBezTo>
                  <a:cubicBezTo>
                    <a:pt x="200" y="18"/>
                    <a:pt x="199" y="18"/>
                    <a:pt x="199" y="18"/>
                  </a:cubicBezTo>
                  <a:cubicBezTo>
                    <a:pt x="196" y="16"/>
                    <a:pt x="192" y="15"/>
                    <a:pt x="187" y="13"/>
                  </a:cubicBezTo>
                  <a:cubicBezTo>
                    <a:pt x="187" y="13"/>
                    <a:pt x="193" y="15"/>
                    <a:pt x="198" y="18"/>
                  </a:cubicBezTo>
                  <a:cubicBezTo>
                    <a:pt x="195" y="19"/>
                    <a:pt x="193" y="20"/>
                    <a:pt x="191" y="21"/>
                  </a:cubicBezTo>
                  <a:cubicBezTo>
                    <a:pt x="190" y="21"/>
                    <a:pt x="188" y="20"/>
                    <a:pt x="186" y="20"/>
                  </a:cubicBezTo>
                  <a:cubicBezTo>
                    <a:pt x="186" y="20"/>
                    <a:pt x="188" y="21"/>
                    <a:pt x="191" y="22"/>
                  </a:cubicBezTo>
                  <a:cubicBezTo>
                    <a:pt x="191" y="22"/>
                    <a:pt x="191" y="22"/>
                    <a:pt x="190" y="22"/>
                  </a:cubicBezTo>
                  <a:cubicBezTo>
                    <a:pt x="188" y="21"/>
                    <a:pt x="185" y="20"/>
                    <a:pt x="182" y="18"/>
                  </a:cubicBezTo>
                  <a:cubicBezTo>
                    <a:pt x="181" y="17"/>
                    <a:pt x="179" y="15"/>
                    <a:pt x="178" y="15"/>
                  </a:cubicBezTo>
                  <a:cubicBezTo>
                    <a:pt x="182" y="13"/>
                    <a:pt x="185" y="12"/>
                    <a:pt x="185" y="12"/>
                  </a:cubicBezTo>
                  <a:cubicBezTo>
                    <a:pt x="182" y="13"/>
                    <a:pt x="180" y="14"/>
                    <a:pt x="178" y="14"/>
                  </a:cubicBezTo>
                  <a:cubicBezTo>
                    <a:pt x="178" y="14"/>
                    <a:pt x="178" y="14"/>
                    <a:pt x="178" y="14"/>
                  </a:cubicBezTo>
                  <a:cubicBezTo>
                    <a:pt x="178" y="14"/>
                    <a:pt x="178" y="14"/>
                    <a:pt x="178" y="14"/>
                  </a:cubicBezTo>
                  <a:cubicBezTo>
                    <a:pt x="176" y="15"/>
                    <a:pt x="174" y="16"/>
                    <a:pt x="173" y="17"/>
                  </a:cubicBezTo>
                  <a:cubicBezTo>
                    <a:pt x="173" y="16"/>
                    <a:pt x="172" y="16"/>
                    <a:pt x="172" y="16"/>
                  </a:cubicBezTo>
                  <a:cubicBezTo>
                    <a:pt x="173" y="16"/>
                    <a:pt x="174" y="16"/>
                    <a:pt x="174" y="16"/>
                  </a:cubicBezTo>
                  <a:cubicBezTo>
                    <a:pt x="173" y="16"/>
                    <a:pt x="173" y="16"/>
                    <a:pt x="172" y="16"/>
                  </a:cubicBezTo>
                  <a:cubicBezTo>
                    <a:pt x="169" y="14"/>
                    <a:pt x="167" y="14"/>
                    <a:pt x="167" y="14"/>
                  </a:cubicBezTo>
                  <a:cubicBezTo>
                    <a:pt x="169" y="15"/>
                    <a:pt x="170" y="15"/>
                    <a:pt x="171" y="16"/>
                  </a:cubicBezTo>
                  <a:cubicBezTo>
                    <a:pt x="170" y="16"/>
                    <a:pt x="169" y="16"/>
                    <a:pt x="169" y="17"/>
                  </a:cubicBezTo>
                  <a:cubicBezTo>
                    <a:pt x="166" y="15"/>
                    <a:pt x="164" y="13"/>
                    <a:pt x="160" y="11"/>
                  </a:cubicBezTo>
                  <a:cubicBezTo>
                    <a:pt x="161" y="11"/>
                    <a:pt x="162" y="10"/>
                    <a:pt x="163" y="10"/>
                  </a:cubicBezTo>
                  <a:cubicBezTo>
                    <a:pt x="162" y="10"/>
                    <a:pt x="161" y="11"/>
                    <a:pt x="160" y="11"/>
                  </a:cubicBezTo>
                  <a:cubicBezTo>
                    <a:pt x="160" y="11"/>
                    <a:pt x="159" y="10"/>
                    <a:pt x="158" y="10"/>
                  </a:cubicBezTo>
                  <a:cubicBezTo>
                    <a:pt x="160" y="10"/>
                    <a:pt x="161" y="10"/>
                    <a:pt x="161" y="10"/>
                  </a:cubicBezTo>
                  <a:cubicBezTo>
                    <a:pt x="160" y="10"/>
                    <a:pt x="159" y="10"/>
                    <a:pt x="158" y="10"/>
                  </a:cubicBezTo>
                  <a:cubicBezTo>
                    <a:pt x="158" y="9"/>
                    <a:pt x="157" y="9"/>
                    <a:pt x="156" y="9"/>
                  </a:cubicBezTo>
                  <a:cubicBezTo>
                    <a:pt x="156" y="9"/>
                    <a:pt x="157" y="9"/>
                    <a:pt x="158" y="10"/>
                  </a:cubicBezTo>
                  <a:cubicBezTo>
                    <a:pt x="151" y="11"/>
                    <a:pt x="148" y="13"/>
                    <a:pt x="145" y="15"/>
                  </a:cubicBezTo>
                  <a:cubicBezTo>
                    <a:pt x="145" y="15"/>
                    <a:pt x="145" y="15"/>
                    <a:pt x="145" y="15"/>
                  </a:cubicBezTo>
                  <a:cubicBezTo>
                    <a:pt x="145" y="15"/>
                    <a:pt x="145" y="15"/>
                    <a:pt x="145" y="15"/>
                  </a:cubicBezTo>
                  <a:cubicBezTo>
                    <a:pt x="144" y="16"/>
                    <a:pt x="143" y="17"/>
                    <a:pt x="143" y="18"/>
                  </a:cubicBezTo>
                  <a:cubicBezTo>
                    <a:pt x="143" y="18"/>
                    <a:pt x="142" y="18"/>
                    <a:pt x="142" y="18"/>
                  </a:cubicBezTo>
                  <a:cubicBezTo>
                    <a:pt x="142" y="17"/>
                    <a:pt x="142" y="16"/>
                    <a:pt x="141" y="15"/>
                  </a:cubicBezTo>
                  <a:cubicBezTo>
                    <a:pt x="145" y="13"/>
                    <a:pt x="148" y="12"/>
                    <a:pt x="148" y="12"/>
                  </a:cubicBezTo>
                  <a:cubicBezTo>
                    <a:pt x="146" y="13"/>
                    <a:pt x="143" y="14"/>
                    <a:pt x="141" y="15"/>
                  </a:cubicBezTo>
                  <a:cubicBezTo>
                    <a:pt x="139" y="10"/>
                    <a:pt x="135" y="7"/>
                    <a:pt x="135" y="7"/>
                  </a:cubicBezTo>
                  <a:cubicBezTo>
                    <a:pt x="138" y="10"/>
                    <a:pt x="140" y="13"/>
                    <a:pt x="140" y="15"/>
                  </a:cubicBezTo>
                  <a:cubicBezTo>
                    <a:pt x="139" y="16"/>
                    <a:pt x="138" y="16"/>
                    <a:pt x="137" y="16"/>
                  </a:cubicBezTo>
                  <a:cubicBezTo>
                    <a:pt x="137" y="16"/>
                    <a:pt x="137" y="16"/>
                    <a:pt x="136" y="16"/>
                  </a:cubicBezTo>
                  <a:cubicBezTo>
                    <a:pt x="136" y="16"/>
                    <a:pt x="136" y="16"/>
                    <a:pt x="136" y="16"/>
                  </a:cubicBezTo>
                  <a:cubicBezTo>
                    <a:pt x="138" y="15"/>
                    <a:pt x="139" y="15"/>
                    <a:pt x="139" y="15"/>
                  </a:cubicBezTo>
                  <a:cubicBezTo>
                    <a:pt x="138" y="15"/>
                    <a:pt x="137" y="15"/>
                    <a:pt x="136" y="16"/>
                  </a:cubicBezTo>
                  <a:cubicBezTo>
                    <a:pt x="134" y="12"/>
                    <a:pt x="130" y="9"/>
                    <a:pt x="128" y="8"/>
                  </a:cubicBezTo>
                  <a:cubicBezTo>
                    <a:pt x="133" y="6"/>
                    <a:pt x="137" y="5"/>
                    <a:pt x="137" y="5"/>
                  </a:cubicBezTo>
                  <a:cubicBezTo>
                    <a:pt x="133" y="6"/>
                    <a:pt x="130" y="7"/>
                    <a:pt x="127" y="8"/>
                  </a:cubicBezTo>
                  <a:cubicBezTo>
                    <a:pt x="127" y="8"/>
                    <a:pt x="126" y="8"/>
                    <a:pt x="126" y="8"/>
                  </a:cubicBezTo>
                  <a:cubicBezTo>
                    <a:pt x="127" y="8"/>
                    <a:pt x="127" y="7"/>
                    <a:pt x="127" y="7"/>
                  </a:cubicBezTo>
                  <a:cubicBezTo>
                    <a:pt x="127" y="8"/>
                    <a:pt x="127" y="8"/>
                    <a:pt x="126" y="8"/>
                  </a:cubicBezTo>
                  <a:cubicBezTo>
                    <a:pt x="125" y="7"/>
                    <a:pt x="124" y="7"/>
                    <a:pt x="124" y="7"/>
                  </a:cubicBezTo>
                  <a:cubicBezTo>
                    <a:pt x="125" y="7"/>
                    <a:pt x="125" y="7"/>
                    <a:pt x="126" y="8"/>
                  </a:cubicBezTo>
                  <a:cubicBezTo>
                    <a:pt x="125" y="8"/>
                    <a:pt x="124" y="8"/>
                    <a:pt x="123" y="8"/>
                  </a:cubicBezTo>
                  <a:cubicBezTo>
                    <a:pt x="121" y="6"/>
                    <a:pt x="117" y="5"/>
                    <a:pt x="113" y="3"/>
                  </a:cubicBezTo>
                  <a:cubicBezTo>
                    <a:pt x="113" y="3"/>
                    <a:pt x="118" y="5"/>
                    <a:pt x="123" y="8"/>
                  </a:cubicBezTo>
                  <a:cubicBezTo>
                    <a:pt x="119" y="9"/>
                    <a:pt x="117" y="10"/>
                    <a:pt x="115" y="11"/>
                  </a:cubicBezTo>
                  <a:cubicBezTo>
                    <a:pt x="112" y="9"/>
                    <a:pt x="110" y="8"/>
                    <a:pt x="110" y="8"/>
                  </a:cubicBezTo>
                  <a:cubicBezTo>
                    <a:pt x="112" y="9"/>
                    <a:pt x="113" y="10"/>
                    <a:pt x="115" y="11"/>
                  </a:cubicBezTo>
                  <a:cubicBezTo>
                    <a:pt x="112" y="13"/>
                    <a:pt x="111" y="14"/>
                    <a:pt x="110" y="16"/>
                  </a:cubicBezTo>
                  <a:cubicBezTo>
                    <a:pt x="109" y="15"/>
                    <a:pt x="109" y="15"/>
                    <a:pt x="109" y="15"/>
                  </a:cubicBezTo>
                  <a:cubicBezTo>
                    <a:pt x="108" y="9"/>
                    <a:pt x="101" y="6"/>
                    <a:pt x="101" y="6"/>
                  </a:cubicBezTo>
                  <a:cubicBezTo>
                    <a:pt x="106" y="9"/>
                    <a:pt x="107" y="12"/>
                    <a:pt x="107" y="14"/>
                  </a:cubicBezTo>
                  <a:cubicBezTo>
                    <a:pt x="105" y="13"/>
                    <a:pt x="104" y="13"/>
                    <a:pt x="104" y="13"/>
                  </a:cubicBezTo>
                  <a:cubicBezTo>
                    <a:pt x="105" y="13"/>
                    <a:pt x="106" y="14"/>
                    <a:pt x="107" y="14"/>
                  </a:cubicBezTo>
                  <a:cubicBezTo>
                    <a:pt x="106" y="15"/>
                    <a:pt x="106" y="15"/>
                    <a:pt x="106" y="16"/>
                  </a:cubicBezTo>
                  <a:cubicBezTo>
                    <a:pt x="105" y="15"/>
                    <a:pt x="104" y="15"/>
                    <a:pt x="103" y="14"/>
                  </a:cubicBezTo>
                  <a:cubicBezTo>
                    <a:pt x="102" y="12"/>
                    <a:pt x="101" y="11"/>
                    <a:pt x="100" y="10"/>
                  </a:cubicBezTo>
                  <a:cubicBezTo>
                    <a:pt x="102" y="9"/>
                    <a:pt x="103" y="8"/>
                    <a:pt x="103" y="8"/>
                  </a:cubicBezTo>
                  <a:cubicBezTo>
                    <a:pt x="102" y="9"/>
                    <a:pt x="101" y="9"/>
                    <a:pt x="100" y="10"/>
                  </a:cubicBezTo>
                  <a:cubicBezTo>
                    <a:pt x="96" y="6"/>
                    <a:pt x="91" y="5"/>
                    <a:pt x="91" y="5"/>
                  </a:cubicBezTo>
                  <a:cubicBezTo>
                    <a:pt x="95" y="7"/>
                    <a:pt x="97" y="8"/>
                    <a:pt x="99" y="10"/>
                  </a:cubicBezTo>
                  <a:cubicBezTo>
                    <a:pt x="98" y="10"/>
                    <a:pt x="97" y="10"/>
                    <a:pt x="97" y="11"/>
                  </a:cubicBezTo>
                  <a:cubicBezTo>
                    <a:pt x="97" y="11"/>
                    <a:pt x="96" y="10"/>
                    <a:pt x="96" y="10"/>
                  </a:cubicBezTo>
                  <a:cubicBezTo>
                    <a:pt x="93" y="8"/>
                    <a:pt x="88" y="4"/>
                    <a:pt x="80" y="1"/>
                  </a:cubicBezTo>
                  <a:cubicBezTo>
                    <a:pt x="81" y="2"/>
                    <a:pt x="90" y="5"/>
                    <a:pt x="95" y="11"/>
                  </a:cubicBezTo>
                  <a:cubicBezTo>
                    <a:pt x="94" y="12"/>
                    <a:pt x="93" y="12"/>
                    <a:pt x="93" y="12"/>
                  </a:cubicBezTo>
                  <a:cubicBezTo>
                    <a:pt x="92" y="12"/>
                    <a:pt x="92" y="12"/>
                    <a:pt x="92" y="12"/>
                  </a:cubicBezTo>
                  <a:cubicBezTo>
                    <a:pt x="92" y="12"/>
                    <a:pt x="92" y="12"/>
                    <a:pt x="92" y="12"/>
                  </a:cubicBezTo>
                  <a:cubicBezTo>
                    <a:pt x="92" y="12"/>
                    <a:pt x="92" y="12"/>
                    <a:pt x="92" y="12"/>
                  </a:cubicBezTo>
                  <a:cubicBezTo>
                    <a:pt x="91" y="11"/>
                    <a:pt x="90" y="11"/>
                    <a:pt x="89" y="10"/>
                  </a:cubicBezTo>
                  <a:cubicBezTo>
                    <a:pt x="89" y="10"/>
                    <a:pt x="90" y="11"/>
                    <a:pt x="92" y="12"/>
                  </a:cubicBezTo>
                  <a:cubicBezTo>
                    <a:pt x="90" y="12"/>
                    <a:pt x="89" y="13"/>
                    <a:pt x="88" y="13"/>
                  </a:cubicBezTo>
                  <a:cubicBezTo>
                    <a:pt x="85" y="11"/>
                    <a:pt x="81" y="9"/>
                    <a:pt x="79" y="7"/>
                  </a:cubicBezTo>
                  <a:cubicBezTo>
                    <a:pt x="80" y="7"/>
                    <a:pt x="81" y="7"/>
                    <a:pt x="81" y="7"/>
                  </a:cubicBezTo>
                  <a:cubicBezTo>
                    <a:pt x="80" y="7"/>
                    <a:pt x="80" y="7"/>
                    <a:pt x="79" y="7"/>
                  </a:cubicBezTo>
                  <a:cubicBezTo>
                    <a:pt x="78" y="7"/>
                    <a:pt x="78" y="7"/>
                    <a:pt x="77" y="6"/>
                  </a:cubicBezTo>
                  <a:cubicBezTo>
                    <a:pt x="78" y="6"/>
                    <a:pt x="79" y="6"/>
                    <a:pt x="79" y="6"/>
                  </a:cubicBezTo>
                  <a:cubicBezTo>
                    <a:pt x="78" y="6"/>
                    <a:pt x="78" y="6"/>
                    <a:pt x="77" y="6"/>
                  </a:cubicBezTo>
                  <a:cubicBezTo>
                    <a:pt x="77" y="6"/>
                    <a:pt x="77" y="6"/>
                    <a:pt x="77" y="6"/>
                  </a:cubicBezTo>
                  <a:cubicBezTo>
                    <a:pt x="77" y="6"/>
                    <a:pt x="77" y="6"/>
                    <a:pt x="77" y="6"/>
                  </a:cubicBezTo>
                  <a:cubicBezTo>
                    <a:pt x="70" y="7"/>
                    <a:pt x="66" y="10"/>
                    <a:pt x="64" y="12"/>
                  </a:cubicBezTo>
                  <a:cubicBezTo>
                    <a:pt x="64" y="12"/>
                    <a:pt x="64" y="12"/>
                    <a:pt x="64" y="12"/>
                  </a:cubicBezTo>
                  <a:cubicBezTo>
                    <a:pt x="64" y="12"/>
                    <a:pt x="64" y="12"/>
                    <a:pt x="64" y="12"/>
                  </a:cubicBezTo>
                  <a:cubicBezTo>
                    <a:pt x="63" y="13"/>
                    <a:pt x="62" y="14"/>
                    <a:pt x="62" y="15"/>
                  </a:cubicBezTo>
                  <a:cubicBezTo>
                    <a:pt x="61" y="15"/>
                    <a:pt x="61" y="15"/>
                    <a:pt x="61" y="15"/>
                  </a:cubicBezTo>
                  <a:cubicBezTo>
                    <a:pt x="61" y="14"/>
                    <a:pt x="60" y="13"/>
                    <a:pt x="60" y="12"/>
                  </a:cubicBezTo>
                  <a:cubicBezTo>
                    <a:pt x="64" y="10"/>
                    <a:pt x="67" y="9"/>
                    <a:pt x="67" y="9"/>
                  </a:cubicBezTo>
                  <a:cubicBezTo>
                    <a:pt x="64" y="10"/>
                    <a:pt x="62" y="11"/>
                    <a:pt x="60" y="12"/>
                  </a:cubicBezTo>
                  <a:cubicBezTo>
                    <a:pt x="60" y="11"/>
                    <a:pt x="59" y="10"/>
                    <a:pt x="59" y="9"/>
                  </a:cubicBezTo>
                  <a:cubicBezTo>
                    <a:pt x="59" y="9"/>
                    <a:pt x="60" y="9"/>
                    <a:pt x="60" y="9"/>
                  </a:cubicBezTo>
                  <a:cubicBezTo>
                    <a:pt x="59" y="9"/>
                    <a:pt x="59" y="9"/>
                    <a:pt x="59" y="9"/>
                  </a:cubicBezTo>
                  <a:cubicBezTo>
                    <a:pt x="56" y="6"/>
                    <a:pt x="53" y="4"/>
                    <a:pt x="53" y="4"/>
                  </a:cubicBezTo>
                  <a:cubicBezTo>
                    <a:pt x="56" y="6"/>
                    <a:pt x="57" y="8"/>
                    <a:pt x="58" y="10"/>
                  </a:cubicBezTo>
                  <a:cubicBezTo>
                    <a:pt x="57" y="10"/>
                    <a:pt x="55" y="11"/>
                    <a:pt x="54" y="11"/>
                  </a:cubicBezTo>
                  <a:cubicBezTo>
                    <a:pt x="52" y="8"/>
                    <a:pt x="49" y="6"/>
                    <a:pt x="47" y="5"/>
                  </a:cubicBezTo>
                  <a:cubicBezTo>
                    <a:pt x="51" y="3"/>
                    <a:pt x="56" y="2"/>
                    <a:pt x="56" y="2"/>
                  </a:cubicBezTo>
                  <a:cubicBezTo>
                    <a:pt x="52" y="3"/>
                    <a:pt x="49" y="4"/>
                    <a:pt x="46" y="5"/>
                  </a:cubicBezTo>
                  <a:cubicBezTo>
                    <a:pt x="46" y="5"/>
                    <a:pt x="45" y="5"/>
                    <a:pt x="45" y="5"/>
                  </a:cubicBezTo>
                  <a:cubicBezTo>
                    <a:pt x="46" y="5"/>
                    <a:pt x="46" y="5"/>
                    <a:pt x="46" y="5"/>
                  </a:cubicBezTo>
                  <a:cubicBezTo>
                    <a:pt x="46" y="5"/>
                    <a:pt x="45" y="5"/>
                    <a:pt x="45" y="5"/>
                  </a:cubicBezTo>
                  <a:cubicBezTo>
                    <a:pt x="44" y="4"/>
                    <a:pt x="43" y="4"/>
                    <a:pt x="43" y="4"/>
                  </a:cubicBezTo>
                  <a:cubicBezTo>
                    <a:pt x="43" y="4"/>
                    <a:pt x="44" y="5"/>
                    <a:pt x="44" y="5"/>
                  </a:cubicBezTo>
                  <a:cubicBezTo>
                    <a:pt x="44" y="5"/>
                    <a:pt x="43" y="5"/>
                    <a:pt x="42" y="5"/>
                  </a:cubicBezTo>
                  <a:cubicBezTo>
                    <a:pt x="40" y="4"/>
                    <a:pt x="36" y="2"/>
                    <a:pt x="32" y="0"/>
                  </a:cubicBezTo>
                  <a:cubicBezTo>
                    <a:pt x="32" y="0"/>
                    <a:pt x="37" y="2"/>
                    <a:pt x="41" y="5"/>
                  </a:cubicBezTo>
                  <a:cubicBezTo>
                    <a:pt x="38" y="6"/>
                    <a:pt x="36" y="7"/>
                    <a:pt x="34" y="8"/>
                  </a:cubicBezTo>
                  <a:cubicBezTo>
                    <a:pt x="31" y="6"/>
                    <a:pt x="29" y="5"/>
                    <a:pt x="29" y="5"/>
                  </a:cubicBezTo>
                  <a:cubicBezTo>
                    <a:pt x="31" y="7"/>
                    <a:pt x="32" y="7"/>
                    <a:pt x="34" y="8"/>
                  </a:cubicBezTo>
                  <a:cubicBezTo>
                    <a:pt x="32" y="10"/>
                    <a:pt x="30" y="11"/>
                    <a:pt x="30" y="12"/>
                  </a:cubicBezTo>
                  <a:cubicBezTo>
                    <a:pt x="29" y="12"/>
                    <a:pt x="29" y="13"/>
                    <a:pt x="28" y="13"/>
                  </a:cubicBezTo>
                  <a:cubicBezTo>
                    <a:pt x="28" y="13"/>
                    <a:pt x="28" y="13"/>
                    <a:pt x="28" y="12"/>
                  </a:cubicBezTo>
                  <a:cubicBezTo>
                    <a:pt x="28" y="12"/>
                    <a:pt x="28" y="12"/>
                    <a:pt x="28" y="12"/>
                  </a:cubicBezTo>
                  <a:cubicBezTo>
                    <a:pt x="28" y="12"/>
                    <a:pt x="29" y="12"/>
                    <a:pt x="29" y="11"/>
                  </a:cubicBezTo>
                  <a:cubicBezTo>
                    <a:pt x="29" y="11"/>
                    <a:pt x="30" y="12"/>
                    <a:pt x="30" y="12"/>
                  </a:cubicBezTo>
                  <a:cubicBezTo>
                    <a:pt x="30" y="11"/>
                    <a:pt x="30" y="11"/>
                    <a:pt x="30" y="11"/>
                  </a:cubicBezTo>
                  <a:cubicBezTo>
                    <a:pt x="29" y="11"/>
                    <a:pt x="28" y="10"/>
                    <a:pt x="28" y="10"/>
                  </a:cubicBezTo>
                  <a:cubicBezTo>
                    <a:pt x="31" y="9"/>
                    <a:pt x="33" y="8"/>
                    <a:pt x="33" y="8"/>
                  </a:cubicBezTo>
                  <a:cubicBezTo>
                    <a:pt x="31" y="9"/>
                    <a:pt x="29" y="9"/>
                    <a:pt x="28" y="10"/>
                  </a:cubicBezTo>
                  <a:cubicBezTo>
                    <a:pt x="27" y="10"/>
                    <a:pt x="27" y="10"/>
                    <a:pt x="27" y="9"/>
                  </a:cubicBezTo>
                  <a:cubicBezTo>
                    <a:pt x="25" y="7"/>
                    <a:pt x="23" y="5"/>
                    <a:pt x="21" y="4"/>
                  </a:cubicBezTo>
                  <a:cubicBezTo>
                    <a:pt x="21" y="4"/>
                    <a:pt x="21" y="4"/>
                    <a:pt x="21" y="4"/>
                  </a:cubicBezTo>
                  <a:cubicBezTo>
                    <a:pt x="23" y="6"/>
                    <a:pt x="25" y="7"/>
                    <a:pt x="25" y="9"/>
                  </a:cubicBezTo>
                  <a:cubicBezTo>
                    <a:pt x="24" y="8"/>
                    <a:pt x="22" y="8"/>
                    <a:pt x="21" y="7"/>
                  </a:cubicBezTo>
                  <a:cubicBezTo>
                    <a:pt x="21" y="7"/>
                    <a:pt x="23" y="8"/>
                    <a:pt x="25" y="9"/>
                  </a:cubicBezTo>
                  <a:cubicBezTo>
                    <a:pt x="25" y="10"/>
                    <a:pt x="26" y="10"/>
                    <a:pt x="26" y="11"/>
                  </a:cubicBezTo>
                  <a:cubicBezTo>
                    <a:pt x="25" y="11"/>
                    <a:pt x="25" y="11"/>
                    <a:pt x="25" y="11"/>
                  </a:cubicBezTo>
                  <a:cubicBezTo>
                    <a:pt x="23" y="11"/>
                    <a:pt x="23" y="11"/>
                    <a:pt x="23" y="11"/>
                  </a:cubicBezTo>
                  <a:cubicBezTo>
                    <a:pt x="23" y="11"/>
                    <a:pt x="24" y="11"/>
                    <a:pt x="24" y="11"/>
                  </a:cubicBezTo>
                  <a:cubicBezTo>
                    <a:pt x="24" y="12"/>
                    <a:pt x="23" y="12"/>
                    <a:pt x="23" y="12"/>
                  </a:cubicBezTo>
                  <a:cubicBezTo>
                    <a:pt x="23" y="12"/>
                    <a:pt x="23" y="12"/>
                    <a:pt x="22" y="12"/>
                  </a:cubicBezTo>
                  <a:cubicBezTo>
                    <a:pt x="22" y="11"/>
                    <a:pt x="22" y="11"/>
                    <a:pt x="21" y="10"/>
                  </a:cubicBezTo>
                  <a:cubicBezTo>
                    <a:pt x="21" y="11"/>
                    <a:pt x="21" y="12"/>
                    <a:pt x="21" y="13"/>
                  </a:cubicBezTo>
                  <a:cubicBezTo>
                    <a:pt x="19" y="12"/>
                    <a:pt x="18" y="12"/>
                    <a:pt x="18" y="12"/>
                  </a:cubicBezTo>
                  <a:cubicBezTo>
                    <a:pt x="19" y="12"/>
                    <a:pt x="20" y="13"/>
                    <a:pt x="21" y="14"/>
                  </a:cubicBezTo>
                  <a:cubicBezTo>
                    <a:pt x="21" y="14"/>
                    <a:pt x="21" y="14"/>
                    <a:pt x="21" y="15"/>
                  </a:cubicBezTo>
                  <a:cubicBezTo>
                    <a:pt x="21" y="15"/>
                    <a:pt x="21" y="15"/>
                    <a:pt x="20" y="15"/>
                  </a:cubicBezTo>
                  <a:cubicBezTo>
                    <a:pt x="19" y="16"/>
                    <a:pt x="18" y="16"/>
                    <a:pt x="17" y="17"/>
                  </a:cubicBezTo>
                  <a:cubicBezTo>
                    <a:pt x="15" y="14"/>
                    <a:pt x="13" y="12"/>
                    <a:pt x="12" y="11"/>
                  </a:cubicBezTo>
                  <a:cubicBezTo>
                    <a:pt x="16" y="9"/>
                    <a:pt x="19" y="7"/>
                    <a:pt x="19" y="7"/>
                  </a:cubicBezTo>
                  <a:cubicBezTo>
                    <a:pt x="16" y="8"/>
                    <a:pt x="13" y="9"/>
                    <a:pt x="11" y="10"/>
                  </a:cubicBezTo>
                  <a:cubicBezTo>
                    <a:pt x="11" y="10"/>
                    <a:pt x="10" y="10"/>
                    <a:pt x="10" y="10"/>
                  </a:cubicBezTo>
                  <a:cubicBezTo>
                    <a:pt x="11" y="10"/>
                    <a:pt x="11" y="10"/>
                    <a:pt x="11" y="11"/>
                  </a:cubicBezTo>
                  <a:cubicBezTo>
                    <a:pt x="10" y="11"/>
                    <a:pt x="8" y="12"/>
                    <a:pt x="7" y="12"/>
                  </a:cubicBezTo>
                  <a:cubicBezTo>
                    <a:pt x="7" y="12"/>
                    <a:pt x="6" y="12"/>
                    <a:pt x="6" y="12"/>
                  </a:cubicBezTo>
                  <a:cubicBezTo>
                    <a:pt x="9" y="11"/>
                    <a:pt x="11" y="10"/>
                    <a:pt x="11" y="10"/>
                  </a:cubicBezTo>
                  <a:cubicBezTo>
                    <a:pt x="9" y="11"/>
                    <a:pt x="7" y="11"/>
                    <a:pt x="5" y="12"/>
                  </a:cubicBezTo>
                  <a:cubicBezTo>
                    <a:pt x="3" y="10"/>
                    <a:pt x="1" y="10"/>
                    <a:pt x="1" y="10"/>
                  </a:cubicBezTo>
                  <a:cubicBezTo>
                    <a:pt x="3" y="11"/>
                    <a:pt x="4" y="11"/>
                    <a:pt x="5" y="12"/>
                  </a:cubicBezTo>
                  <a:cubicBezTo>
                    <a:pt x="4" y="12"/>
                    <a:pt x="4" y="12"/>
                    <a:pt x="3" y="12"/>
                  </a:cubicBezTo>
                  <a:cubicBezTo>
                    <a:pt x="2" y="12"/>
                    <a:pt x="1" y="11"/>
                    <a:pt x="0" y="11"/>
                  </a:cubicBezTo>
                  <a:cubicBezTo>
                    <a:pt x="0" y="11"/>
                    <a:pt x="0" y="11"/>
                    <a:pt x="0" y="11"/>
                  </a:cubicBezTo>
                  <a:cubicBezTo>
                    <a:pt x="1" y="12"/>
                    <a:pt x="1" y="12"/>
                    <a:pt x="2" y="13"/>
                  </a:cubicBezTo>
                  <a:cubicBezTo>
                    <a:pt x="1" y="13"/>
                    <a:pt x="1" y="14"/>
                    <a:pt x="0" y="14"/>
                  </a:cubicBezTo>
                  <a:cubicBezTo>
                    <a:pt x="0" y="15"/>
                    <a:pt x="0" y="15"/>
                    <a:pt x="0" y="15"/>
                  </a:cubicBezTo>
                  <a:cubicBezTo>
                    <a:pt x="0" y="15"/>
                    <a:pt x="0" y="15"/>
                    <a:pt x="0" y="15"/>
                  </a:cubicBezTo>
                  <a:cubicBezTo>
                    <a:pt x="1" y="15"/>
                    <a:pt x="1" y="16"/>
                    <a:pt x="2" y="16"/>
                  </a:cubicBezTo>
                  <a:cubicBezTo>
                    <a:pt x="1" y="17"/>
                    <a:pt x="1" y="17"/>
                    <a:pt x="0" y="18"/>
                  </a:cubicBezTo>
                  <a:cubicBezTo>
                    <a:pt x="0" y="18"/>
                    <a:pt x="0" y="18"/>
                    <a:pt x="0" y="18"/>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lose/>
                  <a:moveTo>
                    <a:pt x="148" y="24"/>
                  </a:moveTo>
                  <a:cubicBezTo>
                    <a:pt x="148" y="22"/>
                    <a:pt x="149" y="20"/>
                    <a:pt x="149" y="19"/>
                  </a:cubicBezTo>
                  <a:cubicBezTo>
                    <a:pt x="150" y="20"/>
                    <a:pt x="150" y="20"/>
                    <a:pt x="150" y="20"/>
                  </a:cubicBezTo>
                  <a:cubicBezTo>
                    <a:pt x="148" y="22"/>
                    <a:pt x="148" y="24"/>
                    <a:pt x="148" y="24"/>
                  </a:cubicBezTo>
                  <a:close/>
                  <a:moveTo>
                    <a:pt x="150" y="18"/>
                  </a:moveTo>
                  <a:cubicBezTo>
                    <a:pt x="151" y="17"/>
                    <a:pt x="152" y="16"/>
                    <a:pt x="153" y="15"/>
                  </a:cubicBezTo>
                  <a:cubicBezTo>
                    <a:pt x="154" y="16"/>
                    <a:pt x="154" y="16"/>
                    <a:pt x="155" y="17"/>
                  </a:cubicBezTo>
                  <a:cubicBezTo>
                    <a:pt x="153" y="18"/>
                    <a:pt x="152" y="19"/>
                    <a:pt x="151" y="20"/>
                  </a:cubicBezTo>
                  <a:cubicBezTo>
                    <a:pt x="151" y="19"/>
                    <a:pt x="150" y="19"/>
                    <a:pt x="150" y="18"/>
                  </a:cubicBezTo>
                  <a:close/>
                  <a:moveTo>
                    <a:pt x="152" y="22"/>
                  </a:moveTo>
                  <a:cubicBezTo>
                    <a:pt x="152" y="22"/>
                    <a:pt x="152" y="22"/>
                    <a:pt x="152" y="22"/>
                  </a:cubicBezTo>
                  <a:cubicBezTo>
                    <a:pt x="153" y="20"/>
                    <a:pt x="154" y="19"/>
                    <a:pt x="156" y="17"/>
                  </a:cubicBezTo>
                  <a:cubicBezTo>
                    <a:pt x="156" y="18"/>
                    <a:pt x="157" y="18"/>
                    <a:pt x="157" y="19"/>
                  </a:cubicBezTo>
                  <a:cubicBezTo>
                    <a:pt x="157" y="19"/>
                    <a:pt x="157" y="19"/>
                    <a:pt x="157" y="19"/>
                  </a:cubicBezTo>
                  <a:cubicBezTo>
                    <a:pt x="156" y="19"/>
                    <a:pt x="156" y="18"/>
                    <a:pt x="155" y="18"/>
                  </a:cubicBezTo>
                  <a:cubicBezTo>
                    <a:pt x="155" y="18"/>
                    <a:pt x="156" y="18"/>
                    <a:pt x="157" y="19"/>
                  </a:cubicBezTo>
                  <a:cubicBezTo>
                    <a:pt x="154" y="20"/>
                    <a:pt x="153" y="21"/>
                    <a:pt x="152" y="22"/>
                  </a:cubicBezTo>
                  <a:close/>
                  <a:moveTo>
                    <a:pt x="157" y="19"/>
                  </a:moveTo>
                  <a:cubicBezTo>
                    <a:pt x="158" y="19"/>
                    <a:pt x="158" y="20"/>
                    <a:pt x="159" y="20"/>
                  </a:cubicBezTo>
                  <a:cubicBezTo>
                    <a:pt x="159" y="20"/>
                    <a:pt x="159" y="20"/>
                    <a:pt x="159" y="20"/>
                  </a:cubicBezTo>
                  <a:cubicBezTo>
                    <a:pt x="157" y="22"/>
                    <a:pt x="156" y="23"/>
                    <a:pt x="155" y="24"/>
                  </a:cubicBezTo>
                  <a:cubicBezTo>
                    <a:pt x="153" y="22"/>
                    <a:pt x="155" y="20"/>
                    <a:pt x="157" y="19"/>
                  </a:cubicBezTo>
                  <a:close/>
                  <a:moveTo>
                    <a:pt x="157" y="19"/>
                  </a:moveTo>
                  <a:cubicBezTo>
                    <a:pt x="157" y="19"/>
                    <a:pt x="157" y="19"/>
                    <a:pt x="158" y="19"/>
                  </a:cubicBezTo>
                  <a:cubicBezTo>
                    <a:pt x="158" y="19"/>
                    <a:pt x="158" y="19"/>
                    <a:pt x="158" y="19"/>
                  </a:cubicBezTo>
                  <a:cubicBezTo>
                    <a:pt x="158" y="19"/>
                    <a:pt x="158" y="19"/>
                    <a:pt x="157" y="19"/>
                  </a:cubicBezTo>
                  <a:close/>
                  <a:moveTo>
                    <a:pt x="158" y="27"/>
                  </a:moveTo>
                  <a:cubicBezTo>
                    <a:pt x="157" y="27"/>
                    <a:pt x="157" y="28"/>
                    <a:pt x="156" y="28"/>
                  </a:cubicBezTo>
                  <a:cubicBezTo>
                    <a:pt x="156" y="28"/>
                    <a:pt x="156" y="27"/>
                    <a:pt x="156" y="27"/>
                  </a:cubicBezTo>
                  <a:cubicBezTo>
                    <a:pt x="157" y="27"/>
                    <a:pt x="157" y="27"/>
                    <a:pt x="157" y="27"/>
                  </a:cubicBezTo>
                  <a:cubicBezTo>
                    <a:pt x="157" y="27"/>
                    <a:pt x="157" y="27"/>
                    <a:pt x="157" y="26"/>
                  </a:cubicBezTo>
                  <a:cubicBezTo>
                    <a:pt x="157" y="27"/>
                    <a:pt x="158" y="27"/>
                    <a:pt x="158" y="27"/>
                  </a:cubicBezTo>
                  <a:cubicBezTo>
                    <a:pt x="158" y="27"/>
                    <a:pt x="158" y="27"/>
                    <a:pt x="158" y="27"/>
                  </a:cubicBezTo>
                  <a:close/>
                  <a:moveTo>
                    <a:pt x="159" y="25"/>
                  </a:moveTo>
                  <a:cubicBezTo>
                    <a:pt x="159" y="26"/>
                    <a:pt x="159" y="26"/>
                    <a:pt x="158" y="26"/>
                  </a:cubicBezTo>
                  <a:cubicBezTo>
                    <a:pt x="158" y="26"/>
                    <a:pt x="157" y="26"/>
                    <a:pt x="157" y="26"/>
                  </a:cubicBezTo>
                  <a:cubicBezTo>
                    <a:pt x="158" y="24"/>
                    <a:pt x="159" y="23"/>
                    <a:pt x="160" y="21"/>
                  </a:cubicBezTo>
                  <a:cubicBezTo>
                    <a:pt x="161" y="22"/>
                    <a:pt x="161" y="23"/>
                    <a:pt x="162" y="23"/>
                  </a:cubicBezTo>
                  <a:cubicBezTo>
                    <a:pt x="161" y="24"/>
                    <a:pt x="160" y="25"/>
                    <a:pt x="159" y="25"/>
                  </a:cubicBezTo>
                  <a:cubicBezTo>
                    <a:pt x="159" y="25"/>
                    <a:pt x="159" y="25"/>
                    <a:pt x="159" y="25"/>
                  </a:cubicBezTo>
                  <a:cubicBezTo>
                    <a:pt x="159" y="25"/>
                    <a:pt x="159" y="25"/>
                    <a:pt x="159" y="25"/>
                  </a:cubicBezTo>
                  <a:close/>
                  <a:moveTo>
                    <a:pt x="160" y="30"/>
                  </a:moveTo>
                  <a:cubicBezTo>
                    <a:pt x="160" y="30"/>
                    <a:pt x="160" y="30"/>
                    <a:pt x="160" y="30"/>
                  </a:cubicBezTo>
                  <a:cubicBezTo>
                    <a:pt x="160" y="30"/>
                    <a:pt x="161" y="30"/>
                    <a:pt x="161" y="30"/>
                  </a:cubicBezTo>
                  <a:cubicBezTo>
                    <a:pt x="161" y="30"/>
                    <a:pt x="161" y="30"/>
                    <a:pt x="160" y="30"/>
                  </a:cubicBezTo>
                  <a:close/>
                  <a:moveTo>
                    <a:pt x="164" y="27"/>
                  </a:moveTo>
                  <a:cubicBezTo>
                    <a:pt x="163" y="27"/>
                    <a:pt x="163" y="27"/>
                    <a:pt x="163" y="26"/>
                  </a:cubicBezTo>
                  <a:cubicBezTo>
                    <a:pt x="163" y="26"/>
                    <a:pt x="163" y="27"/>
                    <a:pt x="163" y="27"/>
                  </a:cubicBezTo>
                  <a:cubicBezTo>
                    <a:pt x="163" y="27"/>
                    <a:pt x="163" y="27"/>
                    <a:pt x="163" y="27"/>
                  </a:cubicBezTo>
                  <a:cubicBezTo>
                    <a:pt x="163" y="27"/>
                    <a:pt x="162" y="28"/>
                    <a:pt x="162" y="28"/>
                  </a:cubicBezTo>
                  <a:cubicBezTo>
                    <a:pt x="162" y="28"/>
                    <a:pt x="161" y="27"/>
                    <a:pt x="161" y="27"/>
                  </a:cubicBezTo>
                  <a:cubicBezTo>
                    <a:pt x="161" y="27"/>
                    <a:pt x="162" y="27"/>
                    <a:pt x="162" y="26"/>
                  </a:cubicBezTo>
                  <a:cubicBezTo>
                    <a:pt x="163" y="26"/>
                    <a:pt x="163" y="26"/>
                    <a:pt x="164" y="26"/>
                  </a:cubicBezTo>
                  <a:cubicBezTo>
                    <a:pt x="164" y="26"/>
                    <a:pt x="164" y="26"/>
                    <a:pt x="164" y="26"/>
                  </a:cubicBezTo>
                  <a:cubicBezTo>
                    <a:pt x="164" y="27"/>
                    <a:pt x="164" y="27"/>
                    <a:pt x="164" y="27"/>
                  </a:cubicBezTo>
                  <a:close/>
                  <a:moveTo>
                    <a:pt x="162" y="26"/>
                  </a:moveTo>
                  <a:cubicBezTo>
                    <a:pt x="163" y="25"/>
                    <a:pt x="163" y="25"/>
                    <a:pt x="163" y="25"/>
                  </a:cubicBezTo>
                  <a:cubicBezTo>
                    <a:pt x="163" y="25"/>
                    <a:pt x="163" y="25"/>
                    <a:pt x="164" y="25"/>
                  </a:cubicBezTo>
                  <a:cubicBezTo>
                    <a:pt x="163" y="26"/>
                    <a:pt x="163" y="26"/>
                    <a:pt x="162" y="26"/>
                  </a:cubicBezTo>
                  <a:close/>
                  <a:moveTo>
                    <a:pt x="165" y="30"/>
                  </a:moveTo>
                  <a:cubicBezTo>
                    <a:pt x="165" y="30"/>
                    <a:pt x="165" y="31"/>
                    <a:pt x="164" y="31"/>
                  </a:cubicBezTo>
                  <a:cubicBezTo>
                    <a:pt x="164" y="31"/>
                    <a:pt x="164" y="30"/>
                    <a:pt x="164" y="30"/>
                  </a:cubicBezTo>
                  <a:cubicBezTo>
                    <a:pt x="164" y="30"/>
                    <a:pt x="165" y="29"/>
                    <a:pt x="165" y="28"/>
                  </a:cubicBezTo>
                  <a:cubicBezTo>
                    <a:pt x="165" y="28"/>
                    <a:pt x="165" y="29"/>
                    <a:pt x="165" y="29"/>
                  </a:cubicBezTo>
                  <a:cubicBezTo>
                    <a:pt x="165" y="29"/>
                    <a:pt x="165" y="29"/>
                    <a:pt x="165" y="29"/>
                  </a:cubicBezTo>
                  <a:cubicBezTo>
                    <a:pt x="165" y="30"/>
                    <a:pt x="165" y="30"/>
                    <a:pt x="165" y="30"/>
                  </a:cubicBezTo>
                  <a:close/>
                  <a:moveTo>
                    <a:pt x="166" y="25"/>
                  </a:moveTo>
                  <a:cubicBezTo>
                    <a:pt x="166" y="25"/>
                    <a:pt x="165" y="25"/>
                    <a:pt x="165" y="25"/>
                  </a:cubicBezTo>
                  <a:cubicBezTo>
                    <a:pt x="165" y="25"/>
                    <a:pt x="164" y="24"/>
                    <a:pt x="164" y="24"/>
                  </a:cubicBezTo>
                  <a:cubicBezTo>
                    <a:pt x="164" y="24"/>
                    <a:pt x="164" y="24"/>
                    <a:pt x="164" y="24"/>
                  </a:cubicBezTo>
                  <a:cubicBezTo>
                    <a:pt x="165" y="24"/>
                    <a:pt x="165" y="25"/>
                    <a:pt x="166" y="25"/>
                  </a:cubicBezTo>
                  <a:cubicBezTo>
                    <a:pt x="166" y="25"/>
                    <a:pt x="166" y="25"/>
                    <a:pt x="166" y="25"/>
                  </a:cubicBezTo>
                  <a:close/>
                  <a:moveTo>
                    <a:pt x="170" y="25"/>
                  </a:moveTo>
                  <a:cubicBezTo>
                    <a:pt x="170" y="25"/>
                    <a:pt x="170" y="25"/>
                    <a:pt x="170" y="26"/>
                  </a:cubicBezTo>
                  <a:cubicBezTo>
                    <a:pt x="170" y="26"/>
                    <a:pt x="169" y="26"/>
                    <a:pt x="169" y="26"/>
                  </a:cubicBezTo>
                  <a:cubicBezTo>
                    <a:pt x="169" y="26"/>
                    <a:pt x="168" y="26"/>
                    <a:pt x="168" y="26"/>
                  </a:cubicBezTo>
                  <a:cubicBezTo>
                    <a:pt x="169" y="25"/>
                    <a:pt x="169" y="25"/>
                    <a:pt x="170" y="25"/>
                  </a:cubicBezTo>
                  <a:close/>
                  <a:moveTo>
                    <a:pt x="168" y="25"/>
                  </a:moveTo>
                  <a:cubicBezTo>
                    <a:pt x="168" y="25"/>
                    <a:pt x="169" y="24"/>
                    <a:pt x="169" y="24"/>
                  </a:cubicBezTo>
                  <a:cubicBezTo>
                    <a:pt x="169" y="24"/>
                    <a:pt x="169" y="24"/>
                    <a:pt x="169" y="25"/>
                  </a:cubicBezTo>
                  <a:cubicBezTo>
                    <a:pt x="169" y="25"/>
                    <a:pt x="168" y="25"/>
                    <a:pt x="168" y="25"/>
                  </a:cubicBezTo>
                  <a:close/>
                  <a:moveTo>
                    <a:pt x="170" y="23"/>
                  </a:moveTo>
                  <a:cubicBezTo>
                    <a:pt x="171" y="23"/>
                    <a:pt x="171" y="22"/>
                    <a:pt x="172" y="22"/>
                  </a:cubicBezTo>
                  <a:cubicBezTo>
                    <a:pt x="172" y="22"/>
                    <a:pt x="173" y="23"/>
                    <a:pt x="173" y="23"/>
                  </a:cubicBezTo>
                  <a:cubicBezTo>
                    <a:pt x="172" y="24"/>
                    <a:pt x="171" y="24"/>
                    <a:pt x="170" y="24"/>
                  </a:cubicBezTo>
                  <a:cubicBezTo>
                    <a:pt x="170" y="24"/>
                    <a:pt x="170" y="24"/>
                    <a:pt x="170" y="23"/>
                  </a:cubicBezTo>
                  <a:close/>
                  <a:moveTo>
                    <a:pt x="169" y="23"/>
                  </a:moveTo>
                  <a:cubicBezTo>
                    <a:pt x="168" y="22"/>
                    <a:pt x="168" y="22"/>
                    <a:pt x="167" y="21"/>
                  </a:cubicBezTo>
                  <a:cubicBezTo>
                    <a:pt x="168" y="21"/>
                    <a:pt x="169" y="20"/>
                    <a:pt x="170" y="19"/>
                  </a:cubicBezTo>
                  <a:cubicBezTo>
                    <a:pt x="170" y="20"/>
                    <a:pt x="171" y="21"/>
                    <a:pt x="172" y="22"/>
                  </a:cubicBezTo>
                  <a:cubicBezTo>
                    <a:pt x="171" y="22"/>
                    <a:pt x="170" y="23"/>
                    <a:pt x="169" y="23"/>
                  </a:cubicBezTo>
                  <a:close/>
                  <a:moveTo>
                    <a:pt x="168" y="23"/>
                  </a:moveTo>
                  <a:cubicBezTo>
                    <a:pt x="167" y="22"/>
                    <a:pt x="167" y="22"/>
                    <a:pt x="166" y="22"/>
                  </a:cubicBezTo>
                  <a:cubicBezTo>
                    <a:pt x="166" y="22"/>
                    <a:pt x="166" y="22"/>
                    <a:pt x="167" y="21"/>
                  </a:cubicBezTo>
                  <a:cubicBezTo>
                    <a:pt x="167" y="22"/>
                    <a:pt x="167" y="22"/>
                    <a:pt x="168" y="23"/>
                  </a:cubicBezTo>
                  <a:close/>
                  <a:moveTo>
                    <a:pt x="168" y="23"/>
                  </a:moveTo>
                  <a:cubicBezTo>
                    <a:pt x="168" y="24"/>
                    <a:pt x="167" y="24"/>
                    <a:pt x="167" y="24"/>
                  </a:cubicBezTo>
                  <a:cubicBezTo>
                    <a:pt x="166" y="24"/>
                    <a:pt x="165" y="24"/>
                    <a:pt x="165" y="23"/>
                  </a:cubicBezTo>
                  <a:cubicBezTo>
                    <a:pt x="165" y="23"/>
                    <a:pt x="165" y="22"/>
                    <a:pt x="166" y="22"/>
                  </a:cubicBezTo>
                  <a:cubicBezTo>
                    <a:pt x="167" y="23"/>
                    <a:pt x="168" y="23"/>
                    <a:pt x="168" y="23"/>
                  </a:cubicBezTo>
                  <a:close/>
                  <a:moveTo>
                    <a:pt x="166" y="27"/>
                  </a:moveTo>
                  <a:cubicBezTo>
                    <a:pt x="166" y="26"/>
                    <a:pt x="166" y="26"/>
                    <a:pt x="167" y="26"/>
                  </a:cubicBezTo>
                  <a:cubicBezTo>
                    <a:pt x="167" y="26"/>
                    <a:pt x="167" y="26"/>
                    <a:pt x="167" y="26"/>
                  </a:cubicBezTo>
                  <a:cubicBezTo>
                    <a:pt x="167" y="26"/>
                    <a:pt x="168" y="27"/>
                    <a:pt x="168" y="27"/>
                  </a:cubicBezTo>
                  <a:cubicBezTo>
                    <a:pt x="168" y="27"/>
                    <a:pt x="167" y="28"/>
                    <a:pt x="167" y="28"/>
                  </a:cubicBezTo>
                  <a:cubicBezTo>
                    <a:pt x="167" y="27"/>
                    <a:pt x="167" y="27"/>
                    <a:pt x="166" y="27"/>
                  </a:cubicBezTo>
                  <a:close/>
                  <a:moveTo>
                    <a:pt x="169" y="31"/>
                  </a:moveTo>
                  <a:cubicBezTo>
                    <a:pt x="169" y="31"/>
                    <a:pt x="169" y="31"/>
                    <a:pt x="169" y="31"/>
                  </a:cubicBezTo>
                  <a:cubicBezTo>
                    <a:pt x="168" y="30"/>
                    <a:pt x="168" y="29"/>
                    <a:pt x="168" y="29"/>
                  </a:cubicBezTo>
                  <a:cubicBezTo>
                    <a:pt x="168" y="28"/>
                    <a:pt x="168" y="28"/>
                    <a:pt x="168" y="28"/>
                  </a:cubicBezTo>
                  <a:cubicBezTo>
                    <a:pt x="168" y="28"/>
                    <a:pt x="169" y="28"/>
                    <a:pt x="169" y="28"/>
                  </a:cubicBezTo>
                  <a:cubicBezTo>
                    <a:pt x="169" y="29"/>
                    <a:pt x="169" y="30"/>
                    <a:pt x="169" y="31"/>
                  </a:cubicBezTo>
                  <a:close/>
                  <a:moveTo>
                    <a:pt x="169" y="27"/>
                  </a:moveTo>
                  <a:cubicBezTo>
                    <a:pt x="170" y="27"/>
                    <a:pt x="170" y="26"/>
                    <a:pt x="170" y="26"/>
                  </a:cubicBezTo>
                  <a:cubicBezTo>
                    <a:pt x="171" y="27"/>
                    <a:pt x="171" y="28"/>
                    <a:pt x="172" y="29"/>
                  </a:cubicBezTo>
                  <a:cubicBezTo>
                    <a:pt x="171" y="28"/>
                    <a:pt x="170" y="28"/>
                    <a:pt x="169" y="27"/>
                  </a:cubicBezTo>
                  <a:close/>
                  <a:moveTo>
                    <a:pt x="175" y="32"/>
                  </a:moveTo>
                  <a:cubicBezTo>
                    <a:pt x="175" y="32"/>
                    <a:pt x="175" y="32"/>
                    <a:pt x="175" y="32"/>
                  </a:cubicBezTo>
                  <a:cubicBezTo>
                    <a:pt x="175" y="29"/>
                    <a:pt x="173" y="27"/>
                    <a:pt x="172" y="25"/>
                  </a:cubicBezTo>
                  <a:cubicBezTo>
                    <a:pt x="172" y="25"/>
                    <a:pt x="173" y="24"/>
                    <a:pt x="173" y="24"/>
                  </a:cubicBezTo>
                  <a:cubicBezTo>
                    <a:pt x="172" y="25"/>
                    <a:pt x="172" y="25"/>
                    <a:pt x="171" y="25"/>
                  </a:cubicBezTo>
                  <a:cubicBezTo>
                    <a:pt x="171" y="25"/>
                    <a:pt x="171" y="25"/>
                    <a:pt x="171" y="25"/>
                  </a:cubicBezTo>
                  <a:cubicBezTo>
                    <a:pt x="171" y="25"/>
                    <a:pt x="171" y="24"/>
                    <a:pt x="171" y="24"/>
                  </a:cubicBezTo>
                  <a:cubicBezTo>
                    <a:pt x="171" y="24"/>
                    <a:pt x="172" y="24"/>
                    <a:pt x="173" y="23"/>
                  </a:cubicBezTo>
                  <a:cubicBezTo>
                    <a:pt x="175" y="26"/>
                    <a:pt x="176" y="29"/>
                    <a:pt x="176" y="32"/>
                  </a:cubicBezTo>
                  <a:cubicBezTo>
                    <a:pt x="176" y="32"/>
                    <a:pt x="176" y="32"/>
                    <a:pt x="175" y="32"/>
                  </a:cubicBezTo>
                  <a:close/>
                  <a:moveTo>
                    <a:pt x="184" y="22"/>
                  </a:moveTo>
                  <a:cubicBezTo>
                    <a:pt x="185" y="23"/>
                    <a:pt x="186" y="24"/>
                    <a:pt x="187" y="24"/>
                  </a:cubicBezTo>
                  <a:cubicBezTo>
                    <a:pt x="187" y="24"/>
                    <a:pt x="186" y="25"/>
                    <a:pt x="186" y="25"/>
                  </a:cubicBezTo>
                  <a:cubicBezTo>
                    <a:pt x="185" y="25"/>
                    <a:pt x="185" y="24"/>
                    <a:pt x="185" y="24"/>
                  </a:cubicBezTo>
                  <a:cubicBezTo>
                    <a:pt x="185" y="24"/>
                    <a:pt x="184" y="23"/>
                    <a:pt x="184" y="22"/>
                  </a:cubicBezTo>
                  <a:close/>
                  <a:moveTo>
                    <a:pt x="186" y="28"/>
                  </a:moveTo>
                  <a:cubicBezTo>
                    <a:pt x="186" y="28"/>
                    <a:pt x="185" y="28"/>
                    <a:pt x="185" y="29"/>
                  </a:cubicBezTo>
                  <a:cubicBezTo>
                    <a:pt x="185" y="28"/>
                    <a:pt x="185" y="27"/>
                    <a:pt x="185" y="26"/>
                  </a:cubicBezTo>
                  <a:cubicBezTo>
                    <a:pt x="185" y="26"/>
                    <a:pt x="186" y="26"/>
                    <a:pt x="186" y="26"/>
                  </a:cubicBezTo>
                  <a:cubicBezTo>
                    <a:pt x="186" y="26"/>
                    <a:pt x="186" y="27"/>
                    <a:pt x="186" y="27"/>
                  </a:cubicBezTo>
                  <a:cubicBezTo>
                    <a:pt x="186" y="27"/>
                    <a:pt x="186" y="28"/>
                    <a:pt x="186" y="28"/>
                  </a:cubicBezTo>
                  <a:close/>
                  <a:moveTo>
                    <a:pt x="187" y="25"/>
                  </a:moveTo>
                  <a:cubicBezTo>
                    <a:pt x="187" y="25"/>
                    <a:pt x="187" y="25"/>
                    <a:pt x="187" y="25"/>
                  </a:cubicBezTo>
                  <a:cubicBezTo>
                    <a:pt x="187" y="25"/>
                    <a:pt x="187" y="25"/>
                    <a:pt x="187" y="25"/>
                  </a:cubicBezTo>
                  <a:cubicBezTo>
                    <a:pt x="187" y="26"/>
                    <a:pt x="187" y="26"/>
                    <a:pt x="187" y="26"/>
                  </a:cubicBezTo>
                  <a:cubicBezTo>
                    <a:pt x="187" y="26"/>
                    <a:pt x="187" y="26"/>
                    <a:pt x="186" y="26"/>
                  </a:cubicBezTo>
                  <a:cubicBezTo>
                    <a:pt x="187" y="25"/>
                    <a:pt x="187" y="25"/>
                    <a:pt x="187" y="25"/>
                  </a:cubicBezTo>
                  <a:cubicBezTo>
                    <a:pt x="187" y="25"/>
                    <a:pt x="187" y="25"/>
                    <a:pt x="188" y="25"/>
                  </a:cubicBezTo>
                  <a:cubicBezTo>
                    <a:pt x="188" y="25"/>
                    <a:pt x="187" y="25"/>
                    <a:pt x="187" y="25"/>
                  </a:cubicBezTo>
                  <a:close/>
                  <a:moveTo>
                    <a:pt x="188" y="30"/>
                  </a:moveTo>
                  <a:cubicBezTo>
                    <a:pt x="188" y="30"/>
                    <a:pt x="188" y="30"/>
                    <a:pt x="188" y="29"/>
                  </a:cubicBezTo>
                  <a:cubicBezTo>
                    <a:pt x="188" y="30"/>
                    <a:pt x="189" y="30"/>
                    <a:pt x="189" y="30"/>
                  </a:cubicBezTo>
                  <a:cubicBezTo>
                    <a:pt x="188" y="30"/>
                    <a:pt x="188" y="30"/>
                    <a:pt x="188" y="30"/>
                  </a:cubicBezTo>
                  <a:close/>
                  <a:moveTo>
                    <a:pt x="191" y="27"/>
                  </a:moveTo>
                  <a:cubicBezTo>
                    <a:pt x="191" y="27"/>
                    <a:pt x="191" y="27"/>
                    <a:pt x="191" y="27"/>
                  </a:cubicBezTo>
                  <a:cubicBezTo>
                    <a:pt x="191" y="27"/>
                    <a:pt x="191" y="26"/>
                    <a:pt x="190" y="26"/>
                  </a:cubicBezTo>
                  <a:cubicBezTo>
                    <a:pt x="190" y="26"/>
                    <a:pt x="191" y="26"/>
                    <a:pt x="191" y="26"/>
                  </a:cubicBezTo>
                  <a:cubicBezTo>
                    <a:pt x="191" y="26"/>
                    <a:pt x="191" y="26"/>
                    <a:pt x="192" y="26"/>
                  </a:cubicBezTo>
                  <a:cubicBezTo>
                    <a:pt x="192" y="27"/>
                    <a:pt x="191" y="27"/>
                    <a:pt x="191" y="27"/>
                  </a:cubicBezTo>
                  <a:close/>
                  <a:moveTo>
                    <a:pt x="192" y="26"/>
                  </a:moveTo>
                  <a:cubicBezTo>
                    <a:pt x="192" y="26"/>
                    <a:pt x="191" y="26"/>
                    <a:pt x="191" y="26"/>
                  </a:cubicBezTo>
                  <a:cubicBezTo>
                    <a:pt x="192" y="25"/>
                    <a:pt x="192" y="25"/>
                    <a:pt x="193" y="24"/>
                  </a:cubicBezTo>
                  <a:cubicBezTo>
                    <a:pt x="193" y="25"/>
                    <a:pt x="193" y="25"/>
                    <a:pt x="193" y="25"/>
                  </a:cubicBezTo>
                  <a:cubicBezTo>
                    <a:pt x="193" y="25"/>
                    <a:pt x="192" y="26"/>
                    <a:pt x="192" y="26"/>
                  </a:cubicBezTo>
                  <a:close/>
                  <a:moveTo>
                    <a:pt x="193" y="29"/>
                  </a:moveTo>
                  <a:cubicBezTo>
                    <a:pt x="193" y="29"/>
                    <a:pt x="193" y="29"/>
                    <a:pt x="193" y="29"/>
                  </a:cubicBezTo>
                  <a:cubicBezTo>
                    <a:pt x="193" y="29"/>
                    <a:pt x="193" y="28"/>
                    <a:pt x="193" y="28"/>
                  </a:cubicBezTo>
                  <a:cubicBezTo>
                    <a:pt x="194" y="28"/>
                    <a:pt x="194" y="29"/>
                    <a:pt x="195" y="29"/>
                  </a:cubicBezTo>
                  <a:cubicBezTo>
                    <a:pt x="194" y="29"/>
                    <a:pt x="194" y="29"/>
                    <a:pt x="193" y="29"/>
                  </a:cubicBezTo>
                  <a:close/>
                  <a:moveTo>
                    <a:pt x="194" y="27"/>
                  </a:moveTo>
                  <a:cubicBezTo>
                    <a:pt x="194" y="27"/>
                    <a:pt x="194" y="27"/>
                    <a:pt x="195" y="26"/>
                  </a:cubicBezTo>
                  <a:cubicBezTo>
                    <a:pt x="195" y="27"/>
                    <a:pt x="195" y="27"/>
                    <a:pt x="195" y="28"/>
                  </a:cubicBezTo>
                  <a:cubicBezTo>
                    <a:pt x="195" y="28"/>
                    <a:pt x="194" y="27"/>
                    <a:pt x="194" y="27"/>
                  </a:cubicBezTo>
                  <a:close/>
                  <a:moveTo>
                    <a:pt x="196" y="28"/>
                  </a:moveTo>
                  <a:cubicBezTo>
                    <a:pt x="196" y="27"/>
                    <a:pt x="195" y="27"/>
                    <a:pt x="195" y="26"/>
                  </a:cubicBezTo>
                  <a:cubicBezTo>
                    <a:pt x="196" y="26"/>
                    <a:pt x="196" y="27"/>
                    <a:pt x="197" y="27"/>
                  </a:cubicBezTo>
                  <a:cubicBezTo>
                    <a:pt x="197" y="28"/>
                    <a:pt x="196" y="28"/>
                    <a:pt x="196" y="28"/>
                  </a:cubicBezTo>
                  <a:close/>
                  <a:moveTo>
                    <a:pt x="201" y="24"/>
                  </a:moveTo>
                  <a:cubicBezTo>
                    <a:pt x="201" y="25"/>
                    <a:pt x="200" y="25"/>
                    <a:pt x="200" y="25"/>
                  </a:cubicBezTo>
                  <a:cubicBezTo>
                    <a:pt x="199" y="25"/>
                    <a:pt x="198" y="24"/>
                    <a:pt x="197" y="24"/>
                  </a:cubicBezTo>
                  <a:cubicBezTo>
                    <a:pt x="198" y="23"/>
                    <a:pt x="199" y="22"/>
                    <a:pt x="200" y="21"/>
                  </a:cubicBezTo>
                  <a:cubicBezTo>
                    <a:pt x="201" y="22"/>
                    <a:pt x="202" y="23"/>
                    <a:pt x="203" y="24"/>
                  </a:cubicBezTo>
                  <a:cubicBezTo>
                    <a:pt x="202" y="24"/>
                    <a:pt x="202" y="24"/>
                    <a:pt x="202" y="24"/>
                  </a:cubicBezTo>
                  <a:cubicBezTo>
                    <a:pt x="201" y="24"/>
                    <a:pt x="200" y="23"/>
                    <a:pt x="199" y="23"/>
                  </a:cubicBezTo>
                  <a:cubicBezTo>
                    <a:pt x="199" y="23"/>
                    <a:pt x="200" y="23"/>
                    <a:pt x="201" y="24"/>
                  </a:cubicBezTo>
                  <a:close/>
                  <a:moveTo>
                    <a:pt x="199" y="26"/>
                  </a:moveTo>
                  <a:cubicBezTo>
                    <a:pt x="199" y="26"/>
                    <a:pt x="198" y="26"/>
                    <a:pt x="198" y="27"/>
                  </a:cubicBezTo>
                  <a:cubicBezTo>
                    <a:pt x="197" y="26"/>
                    <a:pt x="196" y="26"/>
                    <a:pt x="196" y="25"/>
                  </a:cubicBezTo>
                  <a:cubicBezTo>
                    <a:pt x="196" y="25"/>
                    <a:pt x="196" y="24"/>
                    <a:pt x="197" y="24"/>
                  </a:cubicBezTo>
                  <a:cubicBezTo>
                    <a:pt x="197" y="25"/>
                    <a:pt x="198" y="25"/>
                    <a:pt x="199" y="26"/>
                  </a:cubicBezTo>
                  <a:close/>
                  <a:moveTo>
                    <a:pt x="198" y="29"/>
                  </a:moveTo>
                  <a:cubicBezTo>
                    <a:pt x="198" y="28"/>
                    <a:pt x="198" y="28"/>
                    <a:pt x="198" y="28"/>
                  </a:cubicBezTo>
                  <a:cubicBezTo>
                    <a:pt x="198" y="28"/>
                    <a:pt x="198" y="28"/>
                    <a:pt x="198" y="28"/>
                  </a:cubicBezTo>
                  <a:cubicBezTo>
                    <a:pt x="198" y="29"/>
                    <a:pt x="198" y="29"/>
                    <a:pt x="198" y="29"/>
                  </a:cubicBezTo>
                  <a:close/>
                  <a:moveTo>
                    <a:pt x="201" y="28"/>
                  </a:moveTo>
                  <a:cubicBezTo>
                    <a:pt x="200" y="28"/>
                    <a:pt x="200" y="28"/>
                    <a:pt x="200" y="28"/>
                  </a:cubicBezTo>
                  <a:cubicBezTo>
                    <a:pt x="200" y="28"/>
                    <a:pt x="199" y="28"/>
                    <a:pt x="199" y="27"/>
                  </a:cubicBezTo>
                  <a:cubicBezTo>
                    <a:pt x="199" y="27"/>
                    <a:pt x="199" y="27"/>
                    <a:pt x="200" y="26"/>
                  </a:cubicBezTo>
                  <a:cubicBezTo>
                    <a:pt x="200" y="27"/>
                    <a:pt x="201" y="27"/>
                    <a:pt x="201" y="28"/>
                  </a:cubicBezTo>
                  <a:cubicBezTo>
                    <a:pt x="201" y="28"/>
                    <a:pt x="201" y="28"/>
                    <a:pt x="201" y="28"/>
                  </a:cubicBezTo>
                  <a:close/>
                  <a:moveTo>
                    <a:pt x="201" y="26"/>
                  </a:moveTo>
                  <a:cubicBezTo>
                    <a:pt x="201" y="25"/>
                    <a:pt x="201" y="25"/>
                    <a:pt x="202" y="25"/>
                  </a:cubicBezTo>
                  <a:cubicBezTo>
                    <a:pt x="203" y="25"/>
                    <a:pt x="203" y="26"/>
                    <a:pt x="204" y="26"/>
                  </a:cubicBezTo>
                  <a:cubicBezTo>
                    <a:pt x="203" y="27"/>
                    <a:pt x="203" y="27"/>
                    <a:pt x="203" y="27"/>
                  </a:cubicBezTo>
                  <a:cubicBezTo>
                    <a:pt x="202" y="27"/>
                    <a:pt x="201" y="26"/>
                    <a:pt x="201" y="26"/>
                  </a:cubicBezTo>
                  <a:close/>
                  <a:moveTo>
                    <a:pt x="204" y="28"/>
                  </a:moveTo>
                  <a:cubicBezTo>
                    <a:pt x="204" y="28"/>
                    <a:pt x="203" y="28"/>
                    <a:pt x="203" y="28"/>
                  </a:cubicBezTo>
                  <a:cubicBezTo>
                    <a:pt x="203" y="28"/>
                    <a:pt x="204" y="27"/>
                    <a:pt x="204" y="27"/>
                  </a:cubicBezTo>
                  <a:cubicBezTo>
                    <a:pt x="204" y="28"/>
                    <a:pt x="204" y="28"/>
                    <a:pt x="204" y="28"/>
                  </a:cubicBezTo>
                  <a:close/>
                  <a:moveTo>
                    <a:pt x="202" y="24"/>
                  </a:moveTo>
                  <a:cubicBezTo>
                    <a:pt x="202" y="24"/>
                    <a:pt x="203" y="24"/>
                    <a:pt x="203" y="24"/>
                  </a:cubicBezTo>
                  <a:cubicBezTo>
                    <a:pt x="204" y="24"/>
                    <a:pt x="204" y="25"/>
                    <a:pt x="205" y="26"/>
                  </a:cubicBezTo>
                  <a:cubicBezTo>
                    <a:pt x="205" y="26"/>
                    <a:pt x="205" y="26"/>
                    <a:pt x="204" y="26"/>
                  </a:cubicBezTo>
                  <a:cubicBezTo>
                    <a:pt x="204" y="26"/>
                    <a:pt x="203" y="25"/>
                    <a:pt x="202" y="24"/>
                  </a:cubicBezTo>
                  <a:close/>
                  <a:moveTo>
                    <a:pt x="205" y="27"/>
                  </a:moveTo>
                  <a:cubicBezTo>
                    <a:pt x="205" y="27"/>
                    <a:pt x="205" y="27"/>
                    <a:pt x="205" y="27"/>
                  </a:cubicBezTo>
                  <a:cubicBezTo>
                    <a:pt x="205" y="27"/>
                    <a:pt x="205" y="26"/>
                    <a:pt x="205" y="26"/>
                  </a:cubicBezTo>
                  <a:cubicBezTo>
                    <a:pt x="205" y="27"/>
                    <a:pt x="205" y="27"/>
                    <a:pt x="205" y="27"/>
                  </a:cubicBezTo>
                  <a:close/>
                  <a:moveTo>
                    <a:pt x="206" y="25"/>
                  </a:moveTo>
                  <a:cubicBezTo>
                    <a:pt x="205" y="24"/>
                    <a:pt x="204" y="24"/>
                    <a:pt x="204" y="23"/>
                  </a:cubicBezTo>
                  <a:cubicBezTo>
                    <a:pt x="203" y="23"/>
                    <a:pt x="201" y="22"/>
                    <a:pt x="200" y="21"/>
                  </a:cubicBezTo>
                  <a:cubicBezTo>
                    <a:pt x="200" y="21"/>
                    <a:pt x="201" y="21"/>
                    <a:pt x="202" y="20"/>
                  </a:cubicBezTo>
                  <a:cubicBezTo>
                    <a:pt x="203" y="21"/>
                    <a:pt x="205" y="23"/>
                    <a:pt x="206" y="24"/>
                  </a:cubicBezTo>
                  <a:cubicBezTo>
                    <a:pt x="206" y="24"/>
                    <a:pt x="206" y="25"/>
                    <a:pt x="206" y="25"/>
                  </a:cubicBezTo>
                  <a:close/>
                  <a:moveTo>
                    <a:pt x="208" y="27"/>
                  </a:moveTo>
                  <a:cubicBezTo>
                    <a:pt x="208" y="26"/>
                    <a:pt x="207" y="26"/>
                    <a:pt x="207" y="26"/>
                  </a:cubicBezTo>
                  <a:cubicBezTo>
                    <a:pt x="207" y="26"/>
                    <a:pt x="207" y="26"/>
                    <a:pt x="208" y="25"/>
                  </a:cubicBezTo>
                  <a:cubicBezTo>
                    <a:pt x="208" y="26"/>
                    <a:pt x="208" y="26"/>
                    <a:pt x="208" y="26"/>
                  </a:cubicBezTo>
                  <a:cubicBezTo>
                    <a:pt x="208" y="26"/>
                    <a:pt x="208" y="27"/>
                    <a:pt x="208" y="27"/>
                  </a:cubicBezTo>
                  <a:close/>
                  <a:moveTo>
                    <a:pt x="207" y="25"/>
                  </a:moveTo>
                  <a:cubicBezTo>
                    <a:pt x="207" y="25"/>
                    <a:pt x="207" y="25"/>
                    <a:pt x="207" y="24"/>
                  </a:cubicBezTo>
                  <a:cubicBezTo>
                    <a:pt x="207" y="25"/>
                    <a:pt x="207" y="25"/>
                    <a:pt x="207" y="25"/>
                  </a:cubicBezTo>
                  <a:cubicBezTo>
                    <a:pt x="207" y="25"/>
                    <a:pt x="207" y="25"/>
                    <a:pt x="207" y="25"/>
                  </a:cubicBezTo>
                  <a:close/>
                  <a:moveTo>
                    <a:pt x="209" y="28"/>
                  </a:moveTo>
                  <a:cubicBezTo>
                    <a:pt x="209" y="28"/>
                    <a:pt x="209" y="28"/>
                    <a:pt x="209" y="27"/>
                  </a:cubicBezTo>
                  <a:cubicBezTo>
                    <a:pt x="209" y="27"/>
                    <a:pt x="209" y="27"/>
                    <a:pt x="209" y="27"/>
                  </a:cubicBezTo>
                  <a:cubicBezTo>
                    <a:pt x="209" y="27"/>
                    <a:pt x="209" y="28"/>
                    <a:pt x="209" y="28"/>
                  </a:cubicBezTo>
                  <a:cubicBezTo>
                    <a:pt x="209" y="28"/>
                    <a:pt x="209" y="28"/>
                    <a:pt x="209" y="28"/>
                  </a:cubicBezTo>
                  <a:close/>
                  <a:moveTo>
                    <a:pt x="208" y="23"/>
                  </a:moveTo>
                  <a:cubicBezTo>
                    <a:pt x="208" y="23"/>
                    <a:pt x="208" y="23"/>
                    <a:pt x="208" y="22"/>
                  </a:cubicBezTo>
                  <a:cubicBezTo>
                    <a:pt x="209" y="23"/>
                    <a:pt x="210" y="24"/>
                    <a:pt x="210" y="25"/>
                  </a:cubicBezTo>
                  <a:cubicBezTo>
                    <a:pt x="210" y="25"/>
                    <a:pt x="210" y="25"/>
                    <a:pt x="209" y="25"/>
                  </a:cubicBezTo>
                  <a:cubicBezTo>
                    <a:pt x="209" y="24"/>
                    <a:pt x="208" y="24"/>
                    <a:pt x="208" y="23"/>
                  </a:cubicBezTo>
                  <a:close/>
                  <a:moveTo>
                    <a:pt x="210" y="25"/>
                  </a:moveTo>
                  <a:cubicBezTo>
                    <a:pt x="210" y="25"/>
                    <a:pt x="210" y="25"/>
                    <a:pt x="210" y="25"/>
                  </a:cubicBezTo>
                  <a:cubicBezTo>
                    <a:pt x="210" y="25"/>
                    <a:pt x="211" y="25"/>
                    <a:pt x="211" y="25"/>
                  </a:cubicBezTo>
                  <a:cubicBezTo>
                    <a:pt x="210" y="25"/>
                    <a:pt x="210" y="25"/>
                    <a:pt x="210" y="25"/>
                  </a:cubicBezTo>
                  <a:cubicBezTo>
                    <a:pt x="210" y="25"/>
                    <a:pt x="210" y="25"/>
                    <a:pt x="210" y="25"/>
                  </a:cubicBezTo>
                  <a:close/>
                  <a:moveTo>
                    <a:pt x="211" y="26"/>
                  </a:moveTo>
                  <a:cubicBezTo>
                    <a:pt x="211" y="26"/>
                    <a:pt x="211" y="26"/>
                    <a:pt x="211" y="26"/>
                  </a:cubicBezTo>
                  <a:cubicBezTo>
                    <a:pt x="211" y="26"/>
                    <a:pt x="211" y="26"/>
                    <a:pt x="211" y="26"/>
                  </a:cubicBezTo>
                  <a:cubicBezTo>
                    <a:pt x="211" y="26"/>
                    <a:pt x="211" y="26"/>
                    <a:pt x="211" y="26"/>
                  </a:cubicBezTo>
                  <a:cubicBezTo>
                    <a:pt x="211" y="26"/>
                    <a:pt x="211" y="26"/>
                    <a:pt x="211" y="26"/>
                  </a:cubicBezTo>
                  <a:close/>
                  <a:moveTo>
                    <a:pt x="212" y="24"/>
                  </a:moveTo>
                  <a:cubicBezTo>
                    <a:pt x="212" y="24"/>
                    <a:pt x="212" y="24"/>
                    <a:pt x="212" y="24"/>
                  </a:cubicBezTo>
                  <a:cubicBezTo>
                    <a:pt x="212" y="24"/>
                    <a:pt x="212" y="24"/>
                    <a:pt x="212" y="24"/>
                  </a:cubicBezTo>
                  <a:cubicBezTo>
                    <a:pt x="212" y="24"/>
                    <a:pt x="212" y="24"/>
                    <a:pt x="213" y="24"/>
                  </a:cubicBezTo>
                  <a:cubicBezTo>
                    <a:pt x="212" y="24"/>
                    <a:pt x="212" y="24"/>
                    <a:pt x="212" y="24"/>
                  </a:cubicBezTo>
                  <a:close/>
                  <a:moveTo>
                    <a:pt x="214" y="22"/>
                  </a:moveTo>
                  <a:cubicBezTo>
                    <a:pt x="214" y="23"/>
                    <a:pt x="215" y="23"/>
                    <a:pt x="215" y="23"/>
                  </a:cubicBezTo>
                  <a:cubicBezTo>
                    <a:pt x="215" y="23"/>
                    <a:pt x="214" y="23"/>
                    <a:pt x="214" y="23"/>
                  </a:cubicBezTo>
                  <a:cubicBezTo>
                    <a:pt x="214" y="23"/>
                    <a:pt x="214" y="23"/>
                    <a:pt x="214" y="22"/>
                  </a:cubicBezTo>
                  <a:close/>
                  <a:moveTo>
                    <a:pt x="216" y="25"/>
                  </a:moveTo>
                  <a:cubicBezTo>
                    <a:pt x="216" y="25"/>
                    <a:pt x="216" y="25"/>
                    <a:pt x="216" y="25"/>
                  </a:cubicBezTo>
                  <a:cubicBezTo>
                    <a:pt x="215" y="25"/>
                    <a:pt x="215" y="24"/>
                    <a:pt x="214" y="24"/>
                  </a:cubicBezTo>
                  <a:cubicBezTo>
                    <a:pt x="215" y="24"/>
                    <a:pt x="215" y="23"/>
                    <a:pt x="216" y="23"/>
                  </a:cubicBezTo>
                  <a:cubicBezTo>
                    <a:pt x="216" y="23"/>
                    <a:pt x="216" y="24"/>
                    <a:pt x="216" y="24"/>
                  </a:cubicBezTo>
                  <a:cubicBezTo>
                    <a:pt x="216" y="24"/>
                    <a:pt x="216" y="25"/>
                    <a:pt x="216" y="25"/>
                  </a:cubicBezTo>
                  <a:cubicBezTo>
                    <a:pt x="216" y="25"/>
                    <a:pt x="216" y="25"/>
                    <a:pt x="216" y="25"/>
                  </a:cubicBezTo>
                  <a:close/>
                  <a:moveTo>
                    <a:pt x="219" y="24"/>
                  </a:moveTo>
                  <a:cubicBezTo>
                    <a:pt x="218" y="24"/>
                    <a:pt x="218" y="24"/>
                    <a:pt x="218" y="24"/>
                  </a:cubicBezTo>
                  <a:cubicBezTo>
                    <a:pt x="218" y="24"/>
                    <a:pt x="218" y="23"/>
                    <a:pt x="218" y="23"/>
                  </a:cubicBezTo>
                  <a:cubicBezTo>
                    <a:pt x="218" y="23"/>
                    <a:pt x="218" y="23"/>
                    <a:pt x="219" y="23"/>
                  </a:cubicBezTo>
                  <a:cubicBezTo>
                    <a:pt x="219" y="23"/>
                    <a:pt x="219" y="23"/>
                    <a:pt x="219" y="24"/>
                  </a:cubicBezTo>
                  <a:close/>
                  <a:moveTo>
                    <a:pt x="221" y="26"/>
                  </a:moveTo>
                  <a:cubicBezTo>
                    <a:pt x="221" y="26"/>
                    <a:pt x="221" y="26"/>
                    <a:pt x="221" y="26"/>
                  </a:cubicBezTo>
                  <a:cubicBezTo>
                    <a:pt x="221" y="26"/>
                    <a:pt x="221" y="25"/>
                    <a:pt x="220" y="25"/>
                  </a:cubicBezTo>
                  <a:cubicBezTo>
                    <a:pt x="220" y="25"/>
                    <a:pt x="221" y="24"/>
                    <a:pt x="221" y="24"/>
                  </a:cubicBezTo>
                  <a:cubicBezTo>
                    <a:pt x="221" y="24"/>
                    <a:pt x="221" y="24"/>
                    <a:pt x="222" y="25"/>
                  </a:cubicBezTo>
                  <a:cubicBezTo>
                    <a:pt x="222" y="25"/>
                    <a:pt x="222" y="25"/>
                    <a:pt x="221" y="26"/>
                  </a:cubicBezTo>
                  <a:close/>
                  <a:moveTo>
                    <a:pt x="224" y="26"/>
                  </a:moveTo>
                  <a:cubicBezTo>
                    <a:pt x="224" y="26"/>
                    <a:pt x="224" y="26"/>
                    <a:pt x="223" y="26"/>
                  </a:cubicBezTo>
                  <a:cubicBezTo>
                    <a:pt x="223" y="26"/>
                    <a:pt x="223" y="26"/>
                    <a:pt x="223" y="26"/>
                  </a:cubicBezTo>
                  <a:cubicBezTo>
                    <a:pt x="224" y="26"/>
                    <a:pt x="224" y="26"/>
                    <a:pt x="224" y="26"/>
                  </a:cubicBezTo>
                  <a:close/>
                  <a:moveTo>
                    <a:pt x="224" y="21"/>
                  </a:moveTo>
                  <a:cubicBezTo>
                    <a:pt x="224" y="21"/>
                    <a:pt x="225" y="21"/>
                    <a:pt x="225" y="22"/>
                  </a:cubicBezTo>
                  <a:cubicBezTo>
                    <a:pt x="224" y="22"/>
                    <a:pt x="223" y="23"/>
                    <a:pt x="222" y="24"/>
                  </a:cubicBezTo>
                  <a:cubicBezTo>
                    <a:pt x="222" y="24"/>
                    <a:pt x="221" y="24"/>
                    <a:pt x="221" y="24"/>
                  </a:cubicBezTo>
                  <a:cubicBezTo>
                    <a:pt x="221" y="23"/>
                    <a:pt x="221" y="23"/>
                    <a:pt x="221" y="23"/>
                  </a:cubicBezTo>
                  <a:cubicBezTo>
                    <a:pt x="222" y="22"/>
                    <a:pt x="223" y="22"/>
                    <a:pt x="224" y="21"/>
                  </a:cubicBezTo>
                  <a:close/>
                  <a:moveTo>
                    <a:pt x="223" y="17"/>
                  </a:moveTo>
                  <a:cubicBezTo>
                    <a:pt x="223" y="17"/>
                    <a:pt x="224" y="17"/>
                    <a:pt x="224" y="17"/>
                  </a:cubicBezTo>
                  <a:cubicBezTo>
                    <a:pt x="224" y="18"/>
                    <a:pt x="224" y="18"/>
                    <a:pt x="224" y="18"/>
                  </a:cubicBezTo>
                  <a:cubicBezTo>
                    <a:pt x="223" y="18"/>
                    <a:pt x="223" y="17"/>
                    <a:pt x="222" y="17"/>
                  </a:cubicBezTo>
                  <a:cubicBezTo>
                    <a:pt x="222" y="17"/>
                    <a:pt x="223" y="17"/>
                    <a:pt x="223" y="17"/>
                  </a:cubicBezTo>
                  <a:close/>
                  <a:moveTo>
                    <a:pt x="223" y="18"/>
                  </a:moveTo>
                  <a:cubicBezTo>
                    <a:pt x="221" y="20"/>
                    <a:pt x="220" y="22"/>
                    <a:pt x="219" y="23"/>
                  </a:cubicBezTo>
                  <a:cubicBezTo>
                    <a:pt x="219" y="23"/>
                    <a:pt x="218" y="23"/>
                    <a:pt x="218" y="23"/>
                  </a:cubicBezTo>
                  <a:cubicBezTo>
                    <a:pt x="218" y="23"/>
                    <a:pt x="218" y="23"/>
                    <a:pt x="218" y="22"/>
                  </a:cubicBezTo>
                  <a:cubicBezTo>
                    <a:pt x="218" y="22"/>
                    <a:pt x="218" y="22"/>
                    <a:pt x="219" y="22"/>
                  </a:cubicBezTo>
                  <a:cubicBezTo>
                    <a:pt x="219" y="22"/>
                    <a:pt x="219" y="22"/>
                    <a:pt x="218" y="22"/>
                  </a:cubicBezTo>
                  <a:cubicBezTo>
                    <a:pt x="218" y="22"/>
                    <a:pt x="219" y="22"/>
                    <a:pt x="219" y="22"/>
                  </a:cubicBezTo>
                  <a:cubicBezTo>
                    <a:pt x="218" y="22"/>
                    <a:pt x="218" y="22"/>
                    <a:pt x="218" y="22"/>
                  </a:cubicBezTo>
                  <a:cubicBezTo>
                    <a:pt x="218" y="22"/>
                    <a:pt x="218" y="22"/>
                    <a:pt x="218" y="22"/>
                  </a:cubicBezTo>
                  <a:cubicBezTo>
                    <a:pt x="218" y="21"/>
                    <a:pt x="219" y="19"/>
                    <a:pt x="222" y="17"/>
                  </a:cubicBezTo>
                  <a:cubicBezTo>
                    <a:pt x="222" y="18"/>
                    <a:pt x="223" y="18"/>
                    <a:pt x="223" y="18"/>
                  </a:cubicBezTo>
                  <a:close/>
                  <a:moveTo>
                    <a:pt x="214" y="14"/>
                  </a:moveTo>
                  <a:cubicBezTo>
                    <a:pt x="215" y="14"/>
                    <a:pt x="218" y="15"/>
                    <a:pt x="221" y="17"/>
                  </a:cubicBezTo>
                  <a:cubicBezTo>
                    <a:pt x="219" y="18"/>
                    <a:pt x="217" y="19"/>
                    <a:pt x="216" y="22"/>
                  </a:cubicBezTo>
                  <a:cubicBezTo>
                    <a:pt x="216" y="22"/>
                    <a:pt x="215" y="22"/>
                    <a:pt x="214" y="22"/>
                  </a:cubicBezTo>
                  <a:cubicBezTo>
                    <a:pt x="214" y="22"/>
                    <a:pt x="215" y="22"/>
                    <a:pt x="216" y="23"/>
                  </a:cubicBezTo>
                  <a:cubicBezTo>
                    <a:pt x="216" y="23"/>
                    <a:pt x="216" y="23"/>
                    <a:pt x="216" y="23"/>
                  </a:cubicBezTo>
                  <a:cubicBezTo>
                    <a:pt x="216" y="23"/>
                    <a:pt x="216" y="23"/>
                    <a:pt x="216" y="23"/>
                  </a:cubicBezTo>
                  <a:cubicBezTo>
                    <a:pt x="215" y="23"/>
                    <a:pt x="214" y="22"/>
                    <a:pt x="214" y="22"/>
                  </a:cubicBezTo>
                  <a:cubicBezTo>
                    <a:pt x="213" y="20"/>
                    <a:pt x="213" y="18"/>
                    <a:pt x="216" y="16"/>
                  </a:cubicBezTo>
                  <a:cubicBezTo>
                    <a:pt x="216" y="16"/>
                    <a:pt x="213" y="18"/>
                    <a:pt x="212" y="21"/>
                  </a:cubicBezTo>
                  <a:cubicBezTo>
                    <a:pt x="210" y="21"/>
                    <a:pt x="208" y="20"/>
                    <a:pt x="206" y="19"/>
                  </a:cubicBezTo>
                  <a:cubicBezTo>
                    <a:pt x="206" y="19"/>
                    <a:pt x="209" y="20"/>
                    <a:pt x="212" y="22"/>
                  </a:cubicBezTo>
                  <a:cubicBezTo>
                    <a:pt x="212" y="22"/>
                    <a:pt x="212" y="23"/>
                    <a:pt x="212" y="24"/>
                  </a:cubicBezTo>
                  <a:cubicBezTo>
                    <a:pt x="212" y="24"/>
                    <a:pt x="212" y="24"/>
                    <a:pt x="212" y="24"/>
                  </a:cubicBezTo>
                  <a:cubicBezTo>
                    <a:pt x="211" y="23"/>
                    <a:pt x="210" y="22"/>
                    <a:pt x="209" y="21"/>
                  </a:cubicBezTo>
                  <a:cubicBezTo>
                    <a:pt x="209" y="21"/>
                    <a:pt x="209" y="21"/>
                    <a:pt x="209" y="21"/>
                  </a:cubicBezTo>
                  <a:cubicBezTo>
                    <a:pt x="209" y="21"/>
                    <a:pt x="209" y="21"/>
                    <a:pt x="209" y="21"/>
                  </a:cubicBezTo>
                  <a:cubicBezTo>
                    <a:pt x="208" y="20"/>
                    <a:pt x="206" y="19"/>
                    <a:pt x="204" y="19"/>
                  </a:cubicBezTo>
                  <a:cubicBezTo>
                    <a:pt x="208" y="16"/>
                    <a:pt x="212" y="15"/>
                    <a:pt x="214" y="14"/>
                  </a:cubicBezTo>
                  <a:close/>
                  <a:moveTo>
                    <a:pt x="203" y="19"/>
                  </a:moveTo>
                  <a:cubicBezTo>
                    <a:pt x="205" y="20"/>
                    <a:pt x="207" y="21"/>
                    <a:pt x="208" y="22"/>
                  </a:cubicBezTo>
                  <a:cubicBezTo>
                    <a:pt x="208" y="22"/>
                    <a:pt x="208" y="23"/>
                    <a:pt x="207" y="23"/>
                  </a:cubicBezTo>
                  <a:cubicBezTo>
                    <a:pt x="206" y="22"/>
                    <a:pt x="204" y="21"/>
                    <a:pt x="202" y="20"/>
                  </a:cubicBezTo>
                  <a:cubicBezTo>
                    <a:pt x="203" y="19"/>
                    <a:pt x="203" y="19"/>
                    <a:pt x="203" y="19"/>
                  </a:cubicBezTo>
                  <a:close/>
                  <a:moveTo>
                    <a:pt x="201" y="18"/>
                  </a:moveTo>
                  <a:cubicBezTo>
                    <a:pt x="202" y="18"/>
                    <a:pt x="202" y="18"/>
                    <a:pt x="203" y="18"/>
                  </a:cubicBezTo>
                  <a:cubicBezTo>
                    <a:pt x="202" y="19"/>
                    <a:pt x="202" y="19"/>
                    <a:pt x="201" y="19"/>
                  </a:cubicBezTo>
                  <a:cubicBezTo>
                    <a:pt x="201" y="19"/>
                    <a:pt x="200" y="19"/>
                    <a:pt x="200" y="18"/>
                  </a:cubicBezTo>
                  <a:cubicBezTo>
                    <a:pt x="200" y="18"/>
                    <a:pt x="201" y="18"/>
                    <a:pt x="201" y="18"/>
                  </a:cubicBezTo>
                  <a:close/>
                  <a:moveTo>
                    <a:pt x="199" y="19"/>
                  </a:moveTo>
                  <a:cubicBezTo>
                    <a:pt x="199" y="19"/>
                    <a:pt x="200" y="19"/>
                    <a:pt x="201" y="20"/>
                  </a:cubicBezTo>
                  <a:cubicBezTo>
                    <a:pt x="200" y="20"/>
                    <a:pt x="199" y="20"/>
                    <a:pt x="199" y="21"/>
                  </a:cubicBezTo>
                  <a:cubicBezTo>
                    <a:pt x="198" y="21"/>
                    <a:pt x="198" y="20"/>
                    <a:pt x="198" y="20"/>
                  </a:cubicBezTo>
                  <a:cubicBezTo>
                    <a:pt x="198" y="20"/>
                    <a:pt x="198" y="20"/>
                    <a:pt x="198" y="21"/>
                  </a:cubicBezTo>
                  <a:cubicBezTo>
                    <a:pt x="197" y="21"/>
                    <a:pt x="196" y="22"/>
                    <a:pt x="196" y="23"/>
                  </a:cubicBezTo>
                  <a:cubicBezTo>
                    <a:pt x="195" y="23"/>
                    <a:pt x="195" y="22"/>
                    <a:pt x="194" y="22"/>
                  </a:cubicBezTo>
                  <a:cubicBezTo>
                    <a:pt x="195" y="22"/>
                    <a:pt x="195" y="22"/>
                    <a:pt x="195" y="22"/>
                  </a:cubicBezTo>
                  <a:cubicBezTo>
                    <a:pt x="195" y="22"/>
                    <a:pt x="194" y="22"/>
                    <a:pt x="194" y="22"/>
                  </a:cubicBezTo>
                  <a:cubicBezTo>
                    <a:pt x="194" y="22"/>
                    <a:pt x="193" y="22"/>
                    <a:pt x="193" y="22"/>
                  </a:cubicBezTo>
                  <a:cubicBezTo>
                    <a:pt x="195" y="20"/>
                    <a:pt x="197" y="19"/>
                    <a:pt x="199" y="19"/>
                  </a:cubicBezTo>
                  <a:close/>
                  <a:moveTo>
                    <a:pt x="193" y="22"/>
                  </a:moveTo>
                  <a:cubicBezTo>
                    <a:pt x="193" y="22"/>
                    <a:pt x="193" y="22"/>
                    <a:pt x="193" y="22"/>
                  </a:cubicBezTo>
                  <a:cubicBezTo>
                    <a:pt x="193" y="22"/>
                    <a:pt x="193" y="22"/>
                    <a:pt x="192" y="22"/>
                  </a:cubicBezTo>
                  <a:cubicBezTo>
                    <a:pt x="192" y="22"/>
                    <a:pt x="193" y="22"/>
                    <a:pt x="193" y="22"/>
                  </a:cubicBezTo>
                  <a:close/>
                  <a:moveTo>
                    <a:pt x="193" y="22"/>
                  </a:moveTo>
                  <a:cubicBezTo>
                    <a:pt x="194" y="23"/>
                    <a:pt x="194" y="23"/>
                    <a:pt x="195" y="23"/>
                  </a:cubicBezTo>
                  <a:cubicBezTo>
                    <a:pt x="195" y="23"/>
                    <a:pt x="195" y="23"/>
                    <a:pt x="195" y="23"/>
                  </a:cubicBezTo>
                  <a:cubicBezTo>
                    <a:pt x="195" y="23"/>
                    <a:pt x="195" y="23"/>
                    <a:pt x="195" y="24"/>
                  </a:cubicBezTo>
                  <a:cubicBezTo>
                    <a:pt x="195" y="23"/>
                    <a:pt x="195" y="23"/>
                    <a:pt x="195" y="23"/>
                  </a:cubicBezTo>
                  <a:cubicBezTo>
                    <a:pt x="195" y="24"/>
                    <a:pt x="194" y="24"/>
                    <a:pt x="194" y="24"/>
                  </a:cubicBezTo>
                  <a:cubicBezTo>
                    <a:pt x="194" y="24"/>
                    <a:pt x="194" y="24"/>
                    <a:pt x="194" y="24"/>
                  </a:cubicBezTo>
                  <a:cubicBezTo>
                    <a:pt x="194" y="24"/>
                    <a:pt x="194" y="24"/>
                    <a:pt x="195" y="24"/>
                  </a:cubicBezTo>
                  <a:cubicBezTo>
                    <a:pt x="194" y="24"/>
                    <a:pt x="194" y="24"/>
                    <a:pt x="194" y="24"/>
                  </a:cubicBezTo>
                  <a:cubicBezTo>
                    <a:pt x="193" y="24"/>
                    <a:pt x="193" y="24"/>
                    <a:pt x="193" y="24"/>
                  </a:cubicBezTo>
                  <a:cubicBezTo>
                    <a:pt x="193" y="23"/>
                    <a:pt x="192" y="23"/>
                    <a:pt x="192" y="23"/>
                  </a:cubicBezTo>
                  <a:cubicBezTo>
                    <a:pt x="193" y="23"/>
                    <a:pt x="193" y="23"/>
                    <a:pt x="193" y="22"/>
                  </a:cubicBezTo>
                  <a:close/>
                  <a:moveTo>
                    <a:pt x="192" y="23"/>
                  </a:moveTo>
                  <a:cubicBezTo>
                    <a:pt x="192" y="23"/>
                    <a:pt x="192" y="23"/>
                    <a:pt x="193" y="23"/>
                  </a:cubicBezTo>
                  <a:cubicBezTo>
                    <a:pt x="192" y="23"/>
                    <a:pt x="192" y="23"/>
                    <a:pt x="192" y="23"/>
                  </a:cubicBezTo>
                  <a:cubicBezTo>
                    <a:pt x="192" y="23"/>
                    <a:pt x="192" y="23"/>
                    <a:pt x="192" y="23"/>
                  </a:cubicBezTo>
                  <a:close/>
                  <a:moveTo>
                    <a:pt x="191" y="23"/>
                  </a:moveTo>
                  <a:cubicBezTo>
                    <a:pt x="192" y="24"/>
                    <a:pt x="192" y="24"/>
                    <a:pt x="193" y="24"/>
                  </a:cubicBezTo>
                  <a:cubicBezTo>
                    <a:pt x="192" y="25"/>
                    <a:pt x="191" y="25"/>
                    <a:pt x="191" y="25"/>
                  </a:cubicBezTo>
                  <a:cubicBezTo>
                    <a:pt x="190" y="25"/>
                    <a:pt x="190" y="25"/>
                    <a:pt x="190" y="25"/>
                  </a:cubicBezTo>
                  <a:cubicBezTo>
                    <a:pt x="190" y="25"/>
                    <a:pt x="191" y="24"/>
                    <a:pt x="191" y="23"/>
                  </a:cubicBezTo>
                  <a:close/>
                  <a:moveTo>
                    <a:pt x="190" y="25"/>
                  </a:moveTo>
                  <a:cubicBezTo>
                    <a:pt x="190" y="25"/>
                    <a:pt x="190" y="25"/>
                    <a:pt x="190" y="26"/>
                  </a:cubicBezTo>
                  <a:cubicBezTo>
                    <a:pt x="190" y="26"/>
                    <a:pt x="190" y="26"/>
                    <a:pt x="190" y="26"/>
                  </a:cubicBezTo>
                  <a:cubicBezTo>
                    <a:pt x="190" y="26"/>
                    <a:pt x="190" y="26"/>
                    <a:pt x="190" y="26"/>
                  </a:cubicBezTo>
                  <a:cubicBezTo>
                    <a:pt x="190" y="25"/>
                    <a:pt x="190" y="25"/>
                    <a:pt x="190" y="25"/>
                  </a:cubicBezTo>
                  <a:close/>
                  <a:moveTo>
                    <a:pt x="190" y="27"/>
                  </a:moveTo>
                  <a:cubicBezTo>
                    <a:pt x="190" y="27"/>
                    <a:pt x="190" y="27"/>
                    <a:pt x="191" y="28"/>
                  </a:cubicBezTo>
                  <a:cubicBezTo>
                    <a:pt x="190" y="27"/>
                    <a:pt x="190" y="27"/>
                    <a:pt x="190" y="27"/>
                  </a:cubicBezTo>
                  <a:cubicBezTo>
                    <a:pt x="190" y="27"/>
                    <a:pt x="190" y="27"/>
                    <a:pt x="191" y="28"/>
                  </a:cubicBezTo>
                  <a:cubicBezTo>
                    <a:pt x="190" y="28"/>
                    <a:pt x="190" y="28"/>
                    <a:pt x="190" y="29"/>
                  </a:cubicBezTo>
                  <a:cubicBezTo>
                    <a:pt x="189" y="29"/>
                    <a:pt x="189" y="28"/>
                    <a:pt x="189" y="28"/>
                  </a:cubicBezTo>
                  <a:cubicBezTo>
                    <a:pt x="189" y="28"/>
                    <a:pt x="189" y="27"/>
                    <a:pt x="189" y="27"/>
                  </a:cubicBezTo>
                  <a:cubicBezTo>
                    <a:pt x="189" y="27"/>
                    <a:pt x="189" y="27"/>
                    <a:pt x="190" y="26"/>
                  </a:cubicBezTo>
                  <a:cubicBezTo>
                    <a:pt x="190" y="26"/>
                    <a:pt x="190" y="27"/>
                    <a:pt x="190" y="27"/>
                  </a:cubicBezTo>
                  <a:close/>
                  <a:moveTo>
                    <a:pt x="190" y="23"/>
                  </a:moveTo>
                  <a:cubicBezTo>
                    <a:pt x="189" y="23"/>
                    <a:pt x="189" y="23"/>
                    <a:pt x="189" y="24"/>
                  </a:cubicBezTo>
                  <a:cubicBezTo>
                    <a:pt x="188" y="24"/>
                    <a:pt x="188" y="24"/>
                    <a:pt x="188" y="24"/>
                  </a:cubicBezTo>
                  <a:cubicBezTo>
                    <a:pt x="186" y="23"/>
                    <a:pt x="185" y="22"/>
                    <a:pt x="184" y="22"/>
                  </a:cubicBezTo>
                  <a:cubicBezTo>
                    <a:pt x="184" y="21"/>
                    <a:pt x="183" y="20"/>
                    <a:pt x="182" y="19"/>
                  </a:cubicBezTo>
                  <a:cubicBezTo>
                    <a:pt x="184" y="20"/>
                    <a:pt x="187" y="21"/>
                    <a:pt x="190" y="23"/>
                  </a:cubicBezTo>
                  <a:close/>
                  <a:moveTo>
                    <a:pt x="178" y="15"/>
                  </a:moveTo>
                  <a:cubicBezTo>
                    <a:pt x="180" y="16"/>
                    <a:pt x="180" y="17"/>
                    <a:pt x="181" y="18"/>
                  </a:cubicBezTo>
                  <a:cubicBezTo>
                    <a:pt x="180" y="18"/>
                    <a:pt x="179" y="17"/>
                    <a:pt x="177" y="17"/>
                  </a:cubicBezTo>
                  <a:cubicBezTo>
                    <a:pt x="177" y="17"/>
                    <a:pt x="179" y="17"/>
                    <a:pt x="181" y="18"/>
                  </a:cubicBezTo>
                  <a:cubicBezTo>
                    <a:pt x="182" y="20"/>
                    <a:pt x="183" y="21"/>
                    <a:pt x="183" y="23"/>
                  </a:cubicBezTo>
                  <a:cubicBezTo>
                    <a:pt x="181" y="21"/>
                    <a:pt x="179" y="20"/>
                    <a:pt x="176" y="18"/>
                  </a:cubicBezTo>
                  <a:cubicBezTo>
                    <a:pt x="176" y="18"/>
                    <a:pt x="179" y="20"/>
                    <a:pt x="183" y="23"/>
                  </a:cubicBezTo>
                  <a:cubicBezTo>
                    <a:pt x="183" y="25"/>
                    <a:pt x="183" y="26"/>
                    <a:pt x="183" y="27"/>
                  </a:cubicBezTo>
                  <a:cubicBezTo>
                    <a:pt x="183" y="27"/>
                    <a:pt x="183" y="27"/>
                    <a:pt x="182" y="27"/>
                  </a:cubicBezTo>
                  <a:cubicBezTo>
                    <a:pt x="182" y="27"/>
                    <a:pt x="183" y="27"/>
                    <a:pt x="183" y="27"/>
                  </a:cubicBezTo>
                  <a:cubicBezTo>
                    <a:pt x="182" y="27"/>
                    <a:pt x="182" y="27"/>
                    <a:pt x="182" y="28"/>
                  </a:cubicBezTo>
                  <a:cubicBezTo>
                    <a:pt x="182" y="28"/>
                    <a:pt x="181" y="28"/>
                    <a:pt x="181" y="29"/>
                  </a:cubicBezTo>
                  <a:cubicBezTo>
                    <a:pt x="181" y="29"/>
                    <a:pt x="181" y="29"/>
                    <a:pt x="181" y="29"/>
                  </a:cubicBezTo>
                  <a:cubicBezTo>
                    <a:pt x="180" y="23"/>
                    <a:pt x="177" y="19"/>
                    <a:pt x="174" y="17"/>
                  </a:cubicBezTo>
                  <a:cubicBezTo>
                    <a:pt x="175" y="16"/>
                    <a:pt x="177" y="15"/>
                    <a:pt x="178" y="15"/>
                  </a:cubicBezTo>
                  <a:close/>
                  <a:moveTo>
                    <a:pt x="173" y="17"/>
                  </a:moveTo>
                  <a:cubicBezTo>
                    <a:pt x="176" y="20"/>
                    <a:pt x="178" y="23"/>
                    <a:pt x="178" y="26"/>
                  </a:cubicBezTo>
                  <a:cubicBezTo>
                    <a:pt x="178" y="26"/>
                    <a:pt x="178" y="26"/>
                    <a:pt x="177" y="26"/>
                  </a:cubicBezTo>
                  <a:cubicBezTo>
                    <a:pt x="177" y="24"/>
                    <a:pt x="176" y="23"/>
                    <a:pt x="175" y="23"/>
                  </a:cubicBezTo>
                  <a:cubicBezTo>
                    <a:pt x="176" y="22"/>
                    <a:pt x="176" y="22"/>
                    <a:pt x="176" y="22"/>
                  </a:cubicBezTo>
                  <a:cubicBezTo>
                    <a:pt x="176" y="22"/>
                    <a:pt x="175" y="23"/>
                    <a:pt x="175" y="23"/>
                  </a:cubicBezTo>
                  <a:cubicBezTo>
                    <a:pt x="175" y="23"/>
                    <a:pt x="175" y="23"/>
                    <a:pt x="175" y="23"/>
                  </a:cubicBezTo>
                  <a:cubicBezTo>
                    <a:pt x="174" y="21"/>
                    <a:pt x="172" y="20"/>
                    <a:pt x="171" y="19"/>
                  </a:cubicBezTo>
                  <a:cubicBezTo>
                    <a:pt x="172" y="18"/>
                    <a:pt x="172" y="18"/>
                    <a:pt x="173" y="17"/>
                  </a:cubicBezTo>
                  <a:close/>
                  <a:moveTo>
                    <a:pt x="171" y="16"/>
                  </a:moveTo>
                  <a:cubicBezTo>
                    <a:pt x="172" y="16"/>
                    <a:pt x="172" y="17"/>
                    <a:pt x="172" y="17"/>
                  </a:cubicBezTo>
                  <a:cubicBezTo>
                    <a:pt x="171" y="17"/>
                    <a:pt x="171" y="18"/>
                    <a:pt x="170" y="18"/>
                  </a:cubicBezTo>
                  <a:cubicBezTo>
                    <a:pt x="170" y="18"/>
                    <a:pt x="169" y="17"/>
                    <a:pt x="169" y="17"/>
                  </a:cubicBezTo>
                  <a:cubicBezTo>
                    <a:pt x="170" y="17"/>
                    <a:pt x="171" y="16"/>
                    <a:pt x="171" y="16"/>
                  </a:cubicBezTo>
                  <a:close/>
                  <a:moveTo>
                    <a:pt x="169" y="18"/>
                  </a:moveTo>
                  <a:cubicBezTo>
                    <a:pt x="168" y="19"/>
                    <a:pt x="167" y="20"/>
                    <a:pt x="166" y="20"/>
                  </a:cubicBezTo>
                  <a:cubicBezTo>
                    <a:pt x="166" y="20"/>
                    <a:pt x="165" y="20"/>
                    <a:pt x="165" y="20"/>
                  </a:cubicBezTo>
                  <a:cubicBezTo>
                    <a:pt x="165" y="20"/>
                    <a:pt x="165" y="20"/>
                    <a:pt x="166" y="20"/>
                  </a:cubicBezTo>
                  <a:cubicBezTo>
                    <a:pt x="165" y="21"/>
                    <a:pt x="164" y="22"/>
                    <a:pt x="163" y="22"/>
                  </a:cubicBezTo>
                  <a:cubicBezTo>
                    <a:pt x="163" y="22"/>
                    <a:pt x="162" y="21"/>
                    <a:pt x="161" y="21"/>
                  </a:cubicBezTo>
                  <a:cubicBezTo>
                    <a:pt x="163" y="19"/>
                    <a:pt x="166" y="18"/>
                    <a:pt x="168" y="17"/>
                  </a:cubicBezTo>
                  <a:cubicBezTo>
                    <a:pt x="168" y="18"/>
                    <a:pt x="169" y="18"/>
                    <a:pt x="169" y="18"/>
                  </a:cubicBezTo>
                  <a:close/>
                  <a:moveTo>
                    <a:pt x="167" y="17"/>
                  </a:moveTo>
                  <a:cubicBezTo>
                    <a:pt x="164" y="18"/>
                    <a:pt x="162" y="19"/>
                    <a:pt x="160" y="20"/>
                  </a:cubicBezTo>
                  <a:cubicBezTo>
                    <a:pt x="159" y="19"/>
                    <a:pt x="159" y="19"/>
                    <a:pt x="158" y="19"/>
                  </a:cubicBezTo>
                  <a:cubicBezTo>
                    <a:pt x="159" y="18"/>
                    <a:pt x="160" y="18"/>
                    <a:pt x="160" y="18"/>
                  </a:cubicBezTo>
                  <a:cubicBezTo>
                    <a:pt x="159" y="18"/>
                    <a:pt x="158" y="18"/>
                    <a:pt x="158" y="18"/>
                  </a:cubicBezTo>
                  <a:cubicBezTo>
                    <a:pt x="157" y="18"/>
                    <a:pt x="157" y="17"/>
                    <a:pt x="156" y="17"/>
                  </a:cubicBezTo>
                  <a:cubicBezTo>
                    <a:pt x="158" y="16"/>
                    <a:pt x="160" y="15"/>
                    <a:pt x="160" y="15"/>
                  </a:cubicBezTo>
                  <a:cubicBezTo>
                    <a:pt x="158" y="15"/>
                    <a:pt x="157" y="16"/>
                    <a:pt x="155" y="17"/>
                  </a:cubicBezTo>
                  <a:cubicBezTo>
                    <a:pt x="154" y="16"/>
                    <a:pt x="153" y="15"/>
                    <a:pt x="153" y="15"/>
                  </a:cubicBezTo>
                  <a:cubicBezTo>
                    <a:pt x="155" y="13"/>
                    <a:pt x="158" y="12"/>
                    <a:pt x="160" y="11"/>
                  </a:cubicBezTo>
                  <a:cubicBezTo>
                    <a:pt x="162" y="12"/>
                    <a:pt x="165" y="14"/>
                    <a:pt x="167" y="17"/>
                  </a:cubicBezTo>
                  <a:close/>
                  <a:moveTo>
                    <a:pt x="158" y="10"/>
                  </a:moveTo>
                  <a:cubicBezTo>
                    <a:pt x="159" y="10"/>
                    <a:pt x="159" y="11"/>
                    <a:pt x="160" y="11"/>
                  </a:cubicBezTo>
                  <a:cubicBezTo>
                    <a:pt x="154" y="13"/>
                    <a:pt x="150" y="15"/>
                    <a:pt x="148" y="17"/>
                  </a:cubicBezTo>
                  <a:cubicBezTo>
                    <a:pt x="147" y="16"/>
                    <a:pt x="147" y="16"/>
                    <a:pt x="147" y="16"/>
                  </a:cubicBezTo>
                  <a:cubicBezTo>
                    <a:pt x="150" y="12"/>
                    <a:pt x="155" y="11"/>
                    <a:pt x="158" y="10"/>
                  </a:cubicBezTo>
                  <a:close/>
                  <a:moveTo>
                    <a:pt x="147" y="16"/>
                  </a:moveTo>
                  <a:cubicBezTo>
                    <a:pt x="147" y="16"/>
                    <a:pt x="147" y="17"/>
                    <a:pt x="148" y="17"/>
                  </a:cubicBezTo>
                  <a:cubicBezTo>
                    <a:pt x="146" y="18"/>
                    <a:pt x="145" y="19"/>
                    <a:pt x="145" y="20"/>
                  </a:cubicBezTo>
                  <a:cubicBezTo>
                    <a:pt x="145" y="18"/>
                    <a:pt x="146" y="17"/>
                    <a:pt x="147" y="16"/>
                  </a:cubicBezTo>
                  <a:close/>
                  <a:moveTo>
                    <a:pt x="143" y="18"/>
                  </a:moveTo>
                  <a:cubicBezTo>
                    <a:pt x="143" y="18"/>
                    <a:pt x="143" y="19"/>
                    <a:pt x="142" y="19"/>
                  </a:cubicBezTo>
                  <a:cubicBezTo>
                    <a:pt x="142" y="19"/>
                    <a:pt x="142" y="19"/>
                    <a:pt x="142" y="18"/>
                  </a:cubicBezTo>
                  <a:cubicBezTo>
                    <a:pt x="142" y="18"/>
                    <a:pt x="142" y="18"/>
                    <a:pt x="142" y="18"/>
                  </a:cubicBezTo>
                  <a:cubicBezTo>
                    <a:pt x="142" y="18"/>
                    <a:pt x="143" y="18"/>
                    <a:pt x="143" y="18"/>
                  </a:cubicBezTo>
                  <a:close/>
                  <a:moveTo>
                    <a:pt x="142" y="20"/>
                  </a:moveTo>
                  <a:cubicBezTo>
                    <a:pt x="142" y="20"/>
                    <a:pt x="142" y="20"/>
                    <a:pt x="142" y="20"/>
                  </a:cubicBezTo>
                  <a:cubicBezTo>
                    <a:pt x="142" y="20"/>
                    <a:pt x="142" y="20"/>
                    <a:pt x="142" y="20"/>
                  </a:cubicBezTo>
                  <a:cubicBezTo>
                    <a:pt x="142" y="20"/>
                    <a:pt x="142" y="20"/>
                    <a:pt x="142" y="20"/>
                  </a:cubicBezTo>
                  <a:close/>
                  <a:moveTo>
                    <a:pt x="140" y="16"/>
                  </a:moveTo>
                  <a:cubicBezTo>
                    <a:pt x="140" y="16"/>
                    <a:pt x="140" y="17"/>
                    <a:pt x="139" y="17"/>
                  </a:cubicBezTo>
                  <a:cubicBezTo>
                    <a:pt x="139" y="17"/>
                    <a:pt x="139" y="17"/>
                    <a:pt x="138" y="16"/>
                  </a:cubicBezTo>
                  <a:cubicBezTo>
                    <a:pt x="139" y="16"/>
                    <a:pt x="139" y="16"/>
                    <a:pt x="140" y="16"/>
                  </a:cubicBezTo>
                  <a:close/>
                  <a:moveTo>
                    <a:pt x="138" y="17"/>
                  </a:moveTo>
                  <a:cubicBezTo>
                    <a:pt x="138" y="17"/>
                    <a:pt x="139" y="17"/>
                    <a:pt x="139" y="18"/>
                  </a:cubicBezTo>
                  <a:cubicBezTo>
                    <a:pt x="139" y="18"/>
                    <a:pt x="139" y="19"/>
                    <a:pt x="138" y="19"/>
                  </a:cubicBezTo>
                  <a:cubicBezTo>
                    <a:pt x="138" y="19"/>
                    <a:pt x="138" y="19"/>
                    <a:pt x="138" y="19"/>
                  </a:cubicBezTo>
                  <a:cubicBezTo>
                    <a:pt x="138" y="19"/>
                    <a:pt x="138" y="19"/>
                    <a:pt x="138" y="19"/>
                  </a:cubicBezTo>
                  <a:cubicBezTo>
                    <a:pt x="137" y="18"/>
                    <a:pt x="137" y="18"/>
                    <a:pt x="137" y="17"/>
                  </a:cubicBezTo>
                  <a:cubicBezTo>
                    <a:pt x="137" y="17"/>
                    <a:pt x="137" y="17"/>
                    <a:pt x="138" y="17"/>
                  </a:cubicBezTo>
                  <a:close/>
                  <a:moveTo>
                    <a:pt x="137" y="16"/>
                  </a:moveTo>
                  <a:cubicBezTo>
                    <a:pt x="137" y="16"/>
                    <a:pt x="137" y="16"/>
                    <a:pt x="137" y="16"/>
                  </a:cubicBezTo>
                  <a:cubicBezTo>
                    <a:pt x="137" y="16"/>
                    <a:pt x="137" y="16"/>
                    <a:pt x="137" y="16"/>
                  </a:cubicBezTo>
                  <a:cubicBezTo>
                    <a:pt x="137" y="16"/>
                    <a:pt x="137" y="16"/>
                    <a:pt x="137" y="16"/>
                  </a:cubicBezTo>
                  <a:close/>
                  <a:moveTo>
                    <a:pt x="115" y="21"/>
                  </a:moveTo>
                  <a:cubicBezTo>
                    <a:pt x="115" y="21"/>
                    <a:pt x="115" y="21"/>
                    <a:pt x="115" y="20"/>
                  </a:cubicBezTo>
                  <a:cubicBezTo>
                    <a:pt x="115" y="20"/>
                    <a:pt x="115" y="19"/>
                    <a:pt x="115" y="19"/>
                  </a:cubicBezTo>
                  <a:cubicBezTo>
                    <a:pt x="116" y="19"/>
                    <a:pt x="116" y="19"/>
                    <a:pt x="116" y="19"/>
                  </a:cubicBezTo>
                  <a:cubicBezTo>
                    <a:pt x="116" y="20"/>
                    <a:pt x="115" y="20"/>
                    <a:pt x="115" y="21"/>
                  </a:cubicBezTo>
                  <a:close/>
                  <a:moveTo>
                    <a:pt x="116" y="19"/>
                  </a:moveTo>
                  <a:cubicBezTo>
                    <a:pt x="116" y="19"/>
                    <a:pt x="116" y="19"/>
                    <a:pt x="115" y="19"/>
                  </a:cubicBezTo>
                  <a:cubicBezTo>
                    <a:pt x="116" y="18"/>
                    <a:pt x="116" y="17"/>
                    <a:pt x="117" y="17"/>
                  </a:cubicBezTo>
                  <a:cubicBezTo>
                    <a:pt x="117" y="17"/>
                    <a:pt x="117" y="17"/>
                    <a:pt x="118" y="18"/>
                  </a:cubicBezTo>
                  <a:cubicBezTo>
                    <a:pt x="117" y="18"/>
                    <a:pt x="117" y="19"/>
                    <a:pt x="116" y="19"/>
                  </a:cubicBezTo>
                  <a:close/>
                  <a:moveTo>
                    <a:pt x="118" y="17"/>
                  </a:moveTo>
                  <a:cubicBezTo>
                    <a:pt x="118" y="17"/>
                    <a:pt x="117" y="16"/>
                    <a:pt x="117" y="16"/>
                  </a:cubicBezTo>
                  <a:cubicBezTo>
                    <a:pt x="118" y="15"/>
                    <a:pt x="118" y="15"/>
                    <a:pt x="119" y="14"/>
                  </a:cubicBezTo>
                  <a:cubicBezTo>
                    <a:pt x="119" y="15"/>
                    <a:pt x="120" y="15"/>
                    <a:pt x="120" y="16"/>
                  </a:cubicBezTo>
                  <a:cubicBezTo>
                    <a:pt x="119" y="16"/>
                    <a:pt x="119" y="17"/>
                    <a:pt x="118" y="17"/>
                  </a:cubicBezTo>
                  <a:cubicBezTo>
                    <a:pt x="118" y="17"/>
                    <a:pt x="118" y="17"/>
                    <a:pt x="118" y="17"/>
                  </a:cubicBezTo>
                  <a:close/>
                  <a:moveTo>
                    <a:pt x="126" y="13"/>
                  </a:moveTo>
                  <a:cubicBezTo>
                    <a:pt x="125" y="12"/>
                    <a:pt x="123" y="12"/>
                    <a:pt x="122" y="12"/>
                  </a:cubicBezTo>
                  <a:cubicBezTo>
                    <a:pt x="123" y="11"/>
                    <a:pt x="124" y="10"/>
                    <a:pt x="125" y="10"/>
                  </a:cubicBezTo>
                  <a:cubicBezTo>
                    <a:pt x="127" y="11"/>
                    <a:pt x="128" y="13"/>
                    <a:pt x="130" y="15"/>
                  </a:cubicBezTo>
                  <a:cubicBezTo>
                    <a:pt x="129" y="14"/>
                    <a:pt x="127" y="14"/>
                    <a:pt x="126" y="13"/>
                  </a:cubicBezTo>
                  <a:cubicBezTo>
                    <a:pt x="126" y="13"/>
                    <a:pt x="127" y="13"/>
                    <a:pt x="127" y="13"/>
                  </a:cubicBezTo>
                  <a:cubicBezTo>
                    <a:pt x="126" y="13"/>
                    <a:pt x="126" y="13"/>
                    <a:pt x="126" y="13"/>
                  </a:cubicBezTo>
                  <a:close/>
                  <a:moveTo>
                    <a:pt x="125" y="13"/>
                  </a:moveTo>
                  <a:cubicBezTo>
                    <a:pt x="125" y="13"/>
                    <a:pt x="125" y="13"/>
                    <a:pt x="125" y="13"/>
                  </a:cubicBezTo>
                  <a:cubicBezTo>
                    <a:pt x="124" y="13"/>
                    <a:pt x="123" y="13"/>
                    <a:pt x="122" y="12"/>
                  </a:cubicBezTo>
                  <a:cubicBezTo>
                    <a:pt x="122" y="12"/>
                    <a:pt x="123" y="13"/>
                    <a:pt x="124" y="14"/>
                  </a:cubicBezTo>
                  <a:cubicBezTo>
                    <a:pt x="123" y="14"/>
                    <a:pt x="122" y="15"/>
                    <a:pt x="121" y="15"/>
                  </a:cubicBezTo>
                  <a:cubicBezTo>
                    <a:pt x="121" y="15"/>
                    <a:pt x="120" y="14"/>
                    <a:pt x="119" y="14"/>
                  </a:cubicBezTo>
                  <a:cubicBezTo>
                    <a:pt x="120" y="13"/>
                    <a:pt x="121" y="12"/>
                    <a:pt x="122" y="12"/>
                  </a:cubicBezTo>
                  <a:cubicBezTo>
                    <a:pt x="123" y="12"/>
                    <a:pt x="124" y="12"/>
                    <a:pt x="125" y="13"/>
                  </a:cubicBezTo>
                  <a:close/>
                  <a:moveTo>
                    <a:pt x="119" y="22"/>
                  </a:moveTo>
                  <a:cubicBezTo>
                    <a:pt x="119" y="22"/>
                    <a:pt x="119" y="22"/>
                    <a:pt x="119" y="22"/>
                  </a:cubicBezTo>
                  <a:cubicBezTo>
                    <a:pt x="118" y="22"/>
                    <a:pt x="119" y="21"/>
                    <a:pt x="119" y="21"/>
                  </a:cubicBezTo>
                  <a:cubicBezTo>
                    <a:pt x="119" y="21"/>
                    <a:pt x="119" y="22"/>
                    <a:pt x="119" y="22"/>
                  </a:cubicBezTo>
                  <a:close/>
                  <a:moveTo>
                    <a:pt x="120" y="20"/>
                  </a:moveTo>
                  <a:cubicBezTo>
                    <a:pt x="120" y="19"/>
                    <a:pt x="120" y="19"/>
                    <a:pt x="119" y="19"/>
                  </a:cubicBezTo>
                  <a:cubicBezTo>
                    <a:pt x="119" y="19"/>
                    <a:pt x="120" y="18"/>
                    <a:pt x="120" y="18"/>
                  </a:cubicBezTo>
                  <a:cubicBezTo>
                    <a:pt x="120" y="18"/>
                    <a:pt x="120" y="19"/>
                    <a:pt x="121" y="19"/>
                  </a:cubicBezTo>
                  <a:cubicBezTo>
                    <a:pt x="120" y="19"/>
                    <a:pt x="120" y="19"/>
                    <a:pt x="120" y="20"/>
                  </a:cubicBezTo>
                  <a:close/>
                  <a:moveTo>
                    <a:pt x="120" y="18"/>
                  </a:moveTo>
                  <a:cubicBezTo>
                    <a:pt x="120" y="18"/>
                    <a:pt x="121" y="17"/>
                    <a:pt x="121" y="17"/>
                  </a:cubicBezTo>
                  <a:cubicBezTo>
                    <a:pt x="121" y="17"/>
                    <a:pt x="122" y="18"/>
                    <a:pt x="122" y="18"/>
                  </a:cubicBezTo>
                  <a:cubicBezTo>
                    <a:pt x="122" y="18"/>
                    <a:pt x="121" y="18"/>
                    <a:pt x="121" y="19"/>
                  </a:cubicBezTo>
                  <a:cubicBezTo>
                    <a:pt x="121" y="18"/>
                    <a:pt x="120" y="18"/>
                    <a:pt x="120" y="18"/>
                  </a:cubicBezTo>
                  <a:close/>
                  <a:moveTo>
                    <a:pt x="122" y="22"/>
                  </a:moveTo>
                  <a:cubicBezTo>
                    <a:pt x="121" y="21"/>
                    <a:pt x="121" y="20"/>
                    <a:pt x="122" y="19"/>
                  </a:cubicBezTo>
                  <a:cubicBezTo>
                    <a:pt x="122" y="20"/>
                    <a:pt x="122" y="20"/>
                    <a:pt x="123" y="20"/>
                  </a:cubicBezTo>
                  <a:cubicBezTo>
                    <a:pt x="123" y="20"/>
                    <a:pt x="123" y="21"/>
                    <a:pt x="123" y="21"/>
                  </a:cubicBezTo>
                  <a:cubicBezTo>
                    <a:pt x="123" y="21"/>
                    <a:pt x="122" y="22"/>
                    <a:pt x="122" y="22"/>
                  </a:cubicBezTo>
                  <a:close/>
                  <a:moveTo>
                    <a:pt x="122" y="19"/>
                  </a:moveTo>
                  <a:cubicBezTo>
                    <a:pt x="122" y="19"/>
                    <a:pt x="122" y="19"/>
                    <a:pt x="122" y="19"/>
                  </a:cubicBezTo>
                  <a:cubicBezTo>
                    <a:pt x="122" y="19"/>
                    <a:pt x="122" y="19"/>
                    <a:pt x="122" y="19"/>
                  </a:cubicBezTo>
                  <a:cubicBezTo>
                    <a:pt x="122" y="19"/>
                    <a:pt x="122" y="19"/>
                    <a:pt x="122" y="19"/>
                  </a:cubicBezTo>
                  <a:close/>
                  <a:moveTo>
                    <a:pt x="122" y="16"/>
                  </a:moveTo>
                  <a:cubicBezTo>
                    <a:pt x="122" y="16"/>
                    <a:pt x="122" y="16"/>
                    <a:pt x="122" y="15"/>
                  </a:cubicBezTo>
                  <a:cubicBezTo>
                    <a:pt x="123" y="16"/>
                    <a:pt x="123" y="16"/>
                    <a:pt x="124" y="17"/>
                  </a:cubicBezTo>
                  <a:cubicBezTo>
                    <a:pt x="124" y="17"/>
                    <a:pt x="123" y="17"/>
                    <a:pt x="123" y="17"/>
                  </a:cubicBezTo>
                  <a:cubicBezTo>
                    <a:pt x="123" y="17"/>
                    <a:pt x="122" y="16"/>
                    <a:pt x="122" y="16"/>
                  </a:cubicBezTo>
                  <a:close/>
                  <a:moveTo>
                    <a:pt x="125" y="20"/>
                  </a:moveTo>
                  <a:cubicBezTo>
                    <a:pt x="125" y="20"/>
                    <a:pt x="125" y="19"/>
                    <a:pt x="125" y="19"/>
                  </a:cubicBezTo>
                  <a:cubicBezTo>
                    <a:pt x="125" y="19"/>
                    <a:pt x="125" y="19"/>
                    <a:pt x="125" y="20"/>
                  </a:cubicBezTo>
                  <a:cubicBezTo>
                    <a:pt x="125" y="20"/>
                    <a:pt x="125" y="20"/>
                    <a:pt x="125" y="20"/>
                  </a:cubicBezTo>
                  <a:close/>
                  <a:moveTo>
                    <a:pt x="125" y="19"/>
                  </a:moveTo>
                  <a:cubicBezTo>
                    <a:pt x="124" y="19"/>
                    <a:pt x="124" y="18"/>
                    <a:pt x="123" y="17"/>
                  </a:cubicBezTo>
                  <a:cubicBezTo>
                    <a:pt x="124" y="17"/>
                    <a:pt x="124" y="17"/>
                    <a:pt x="124" y="17"/>
                  </a:cubicBezTo>
                  <a:cubicBezTo>
                    <a:pt x="125" y="18"/>
                    <a:pt x="126" y="18"/>
                    <a:pt x="126" y="19"/>
                  </a:cubicBezTo>
                  <a:cubicBezTo>
                    <a:pt x="126" y="19"/>
                    <a:pt x="126" y="19"/>
                    <a:pt x="125" y="19"/>
                  </a:cubicBezTo>
                  <a:cubicBezTo>
                    <a:pt x="125" y="19"/>
                    <a:pt x="125" y="19"/>
                    <a:pt x="125" y="19"/>
                  </a:cubicBezTo>
                  <a:close/>
                  <a:moveTo>
                    <a:pt x="126" y="21"/>
                  </a:moveTo>
                  <a:cubicBezTo>
                    <a:pt x="126" y="21"/>
                    <a:pt x="126" y="21"/>
                    <a:pt x="126" y="21"/>
                  </a:cubicBezTo>
                  <a:cubicBezTo>
                    <a:pt x="126" y="21"/>
                    <a:pt x="126" y="21"/>
                    <a:pt x="126" y="21"/>
                  </a:cubicBezTo>
                  <a:cubicBezTo>
                    <a:pt x="126" y="21"/>
                    <a:pt x="126" y="21"/>
                    <a:pt x="126" y="21"/>
                  </a:cubicBezTo>
                  <a:close/>
                  <a:moveTo>
                    <a:pt x="124" y="17"/>
                  </a:moveTo>
                  <a:cubicBezTo>
                    <a:pt x="125" y="16"/>
                    <a:pt x="126" y="16"/>
                    <a:pt x="126" y="16"/>
                  </a:cubicBezTo>
                  <a:cubicBezTo>
                    <a:pt x="126" y="16"/>
                    <a:pt x="125" y="16"/>
                    <a:pt x="124" y="17"/>
                  </a:cubicBezTo>
                  <a:cubicBezTo>
                    <a:pt x="124" y="16"/>
                    <a:pt x="123" y="16"/>
                    <a:pt x="122" y="15"/>
                  </a:cubicBezTo>
                  <a:cubicBezTo>
                    <a:pt x="123" y="15"/>
                    <a:pt x="124" y="14"/>
                    <a:pt x="124" y="14"/>
                  </a:cubicBezTo>
                  <a:cubicBezTo>
                    <a:pt x="126" y="15"/>
                    <a:pt x="127" y="16"/>
                    <a:pt x="128" y="18"/>
                  </a:cubicBezTo>
                  <a:cubicBezTo>
                    <a:pt x="127" y="18"/>
                    <a:pt x="127" y="18"/>
                    <a:pt x="127" y="19"/>
                  </a:cubicBezTo>
                  <a:cubicBezTo>
                    <a:pt x="126" y="18"/>
                    <a:pt x="125" y="17"/>
                    <a:pt x="124" y="17"/>
                  </a:cubicBezTo>
                  <a:close/>
                  <a:moveTo>
                    <a:pt x="129" y="21"/>
                  </a:moveTo>
                  <a:cubicBezTo>
                    <a:pt x="129" y="21"/>
                    <a:pt x="129" y="21"/>
                    <a:pt x="128" y="21"/>
                  </a:cubicBezTo>
                  <a:cubicBezTo>
                    <a:pt x="128" y="20"/>
                    <a:pt x="128" y="20"/>
                    <a:pt x="128" y="20"/>
                  </a:cubicBezTo>
                  <a:cubicBezTo>
                    <a:pt x="128" y="19"/>
                    <a:pt x="128" y="19"/>
                    <a:pt x="128" y="19"/>
                  </a:cubicBezTo>
                  <a:cubicBezTo>
                    <a:pt x="129" y="20"/>
                    <a:pt x="129" y="20"/>
                    <a:pt x="129" y="21"/>
                  </a:cubicBezTo>
                  <a:cubicBezTo>
                    <a:pt x="129" y="21"/>
                    <a:pt x="129" y="21"/>
                    <a:pt x="129" y="21"/>
                  </a:cubicBezTo>
                  <a:close/>
                  <a:moveTo>
                    <a:pt x="125" y="14"/>
                  </a:moveTo>
                  <a:cubicBezTo>
                    <a:pt x="125" y="13"/>
                    <a:pt x="125" y="13"/>
                    <a:pt x="126" y="13"/>
                  </a:cubicBezTo>
                  <a:cubicBezTo>
                    <a:pt x="127" y="14"/>
                    <a:pt x="129" y="15"/>
                    <a:pt x="131" y="16"/>
                  </a:cubicBezTo>
                  <a:cubicBezTo>
                    <a:pt x="131" y="16"/>
                    <a:pt x="131" y="16"/>
                    <a:pt x="131" y="17"/>
                  </a:cubicBezTo>
                  <a:cubicBezTo>
                    <a:pt x="130" y="17"/>
                    <a:pt x="130" y="17"/>
                    <a:pt x="129" y="17"/>
                  </a:cubicBezTo>
                  <a:cubicBezTo>
                    <a:pt x="128" y="16"/>
                    <a:pt x="127" y="15"/>
                    <a:pt x="125" y="14"/>
                  </a:cubicBezTo>
                  <a:close/>
                  <a:moveTo>
                    <a:pt x="130" y="18"/>
                  </a:moveTo>
                  <a:cubicBezTo>
                    <a:pt x="130" y="18"/>
                    <a:pt x="131" y="17"/>
                    <a:pt x="131" y="17"/>
                  </a:cubicBezTo>
                  <a:cubicBezTo>
                    <a:pt x="132" y="18"/>
                    <a:pt x="132" y="18"/>
                    <a:pt x="132" y="19"/>
                  </a:cubicBezTo>
                  <a:cubicBezTo>
                    <a:pt x="132" y="19"/>
                    <a:pt x="131" y="19"/>
                    <a:pt x="131" y="19"/>
                  </a:cubicBezTo>
                  <a:cubicBezTo>
                    <a:pt x="131" y="19"/>
                    <a:pt x="130" y="19"/>
                    <a:pt x="130" y="18"/>
                  </a:cubicBezTo>
                  <a:close/>
                  <a:moveTo>
                    <a:pt x="132" y="21"/>
                  </a:moveTo>
                  <a:cubicBezTo>
                    <a:pt x="132" y="20"/>
                    <a:pt x="132" y="20"/>
                    <a:pt x="133" y="20"/>
                  </a:cubicBezTo>
                  <a:cubicBezTo>
                    <a:pt x="133" y="20"/>
                    <a:pt x="133" y="21"/>
                    <a:pt x="133" y="21"/>
                  </a:cubicBezTo>
                  <a:cubicBezTo>
                    <a:pt x="132" y="21"/>
                    <a:pt x="132" y="21"/>
                    <a:pt x="132" y="21"/>
                  </a:cubicBezTo>
                  <a:cubicBezTo>
                    <a:pt x="132" y="21"/>
                    <a:pt x="132" y="21"/>
                    <a:pt x="132" y="21"/>
                  </a:cubicBezTo>
                  <a:close/>
                  <a:moveTo>
                    <a:pt x="132" y="21"/>
                  </a:moveTo>
                  <a:cubicBezTo>
                    <a:pt x="132" y="21"/>
                    <a:pt x="133" y="21"/>
                    <a:pt x="133" y="21"/>
                  </a:cubicBezTo>
                  <a:cubicBezTo>
                    <a:pt x="133" y="21"/>
                    <a:pt x="133" y="21"/>
                    <a:pt x="133" y="21"/>
                  </a:cubicBezTo>
                  <a:cubicBezTo>
                    <a:pt x="133" y="21"/>
                    <a:pt x="132" y="21"/>
                    <a:pt x="132" y="21"/>
                  </a:cubicBezTo>
                  <a:cubicBezTo>
                    <a:pt x="132" y="21"/>
                    <a:pt x="132" y="21"/>
                    <a:pt x="132" y="21"/>
                  </a:cubicBezTo>
                  <a:close/>
                  <a:moveTo>
                    <a:pt x="132" y="22"/>
                  </a:moveTo>
                  <a:cubicBezTo>
                    <a:pt x="132" y="21"/>
                    <a:pt x="132" y="21"/>
                    <a:pt x="132" y="21"/>
                  </a:cubicBezTo>
                  <a:cubicBezTo>
                    <a:pt x="132" y="21"/>
                    <a:pt x="132" y="21"/>
                    <a:pt x="133" y="22"/>
                  </a:cubicBezTo>
                  <a:cubicBezTo>
                    <a:pt x="132" y="22"/>
                    <a:pt x="132" y="22"/>
                    <a:pt x="132" y="22"/>
                  </a:cubicBezTo>
                  <a:close/>
                  <a:moveTo>
                    <a:pt x="133" y="23"/>
                  </a:moveTo>
                  <a:cubicBezTo>
                    <a:pt x="133" y="23"/>
                    <a:pt x="133" y="23"/>
                    <a:pt x="133" y="22"/>
                  </a:cubicBezTo>
                  <a:cubicBezTo>
                    <a:pt x="133" y="22"/>
                    <a:pt x="133" y="22"/>
                    <a:pt x="133" y="22"/>
                  </a:cubicBezTo>
                  <a:cubicBezTo>
                    <a:pt x="133" y="22"/>
                    <a:pt x="133" y="23"/>
                    <a:pt x="133" y="23"/>
                  </a:cubicBezTo>
                  <a:cubicBezTo>
                    <a:pt x="133" y="23"/>
                    <a:pt x="133" y="23"/>
                    <a:pt x="133" y="23"/>
                  </a:cubicBezTo>
                  <a:close/>
                  <a:moveTo>
                    <a:pt x="135" y="17"/>
                  </a:moveTo>
                  <a:cubicBezTo>
                    <a:pt x="134" y="17"/>
                    <a:pt x="134" y="17"/>
                    <a:pt x="134" y="17"/>
                  </a:cubicBezTo>
                  <a:cubicBezTo>
                    <a:pt x="134" y="17"/>
                    <a:pt x="134" y="17"/>
                    <a:pt x="134" y="16"/>
                  </a:cubicBezTo>
                  <a:cubicBezTo>
                    <a:pt x="134" y="16"/>
                    <a:pt x="134" y="16"/>
                    <a:pt x="135" y="16"/>
                  </a:cubicBezTo>
                  <a:cubicBezTo>
                    <a:pt x="135" y="17"/>
                    <a:pt x="135" y="17"/>
                    <a:pt x="135" y="17"/>
                  </a:cubicBezTo>
                  <a:close/>
                  <a:moveTo>
                    <a:pt x="127" y="8"/>
                  </a:moveTo>
                  <a:cubicBezTo>
                    <a:pt x="131" y="11"/>
                    <a:pt x="134" y="13"/>
                    <a:pt x="134" y="15"/>
                  </a:cubicBezTo>
                  <a:cubicBezTo>
                    <a:pt x="133" y="15"/>
                    <a:pt x="133" y="15"/>
                    <a:pt x="133" y="15"/>
                  </a:cubicBezTo>
                  <a:cubicBezTo>
                    <a:pt x="133" y="15"/>
                    <a:pt x="134" y="15"/>
                    <a:pt x="134" y="15"/>
                  </a:cubicBezTo>
                  <a:cubicBezTo>
                    <a:pt x="134" y="16"/>
                    <a:pt x="134" y="16"/>
                    <a:pt x="135" y="16"/>
                  </a:cubicBezTo>
                  <a:cubicBezTo>
                    <a:pt x="134" y="16"/>
                    <a:pt x="134" y="16"/>
                    <a:pt x="133" y="16"/>
                  </a:cubicBezTo>
                  <a:cubicBezTo>
                    <a:pt x="132" y="14"/>
                    <a:pt x="129" y="12"/>
                    <a:pt x="126" y="9"/>
                  </a:cubicBezTo>
                  <a:cubicBezTo>
                    <a:pt x="126" y="9"/>
                    <a:pt x="127" y="9"/>
                    <a:pt x="127" y="8"/>
                  </a:cubicBezTo>
                  <a:close/>
                  <a:moveTo>
                    <a:pt x="126" y="8"/>
                  </a:moveTo>
                  <a:cubicBezTo>
                    <a:pt x="126" y="8"/>
                    <a:pt x="126" y="8"/>
                    <a:pt x="127" y="8"/>
                  </a:cubicBezTo>
                  <a:cubicBezTo>
                    <a:pt x="126" y="8"/>
                    <a:pt x="125" y="9"/>
                    <a:pt x="125" y="9"/>
                  </a:cubicBezTo>
                  <a:cubicBezTo>
                    <a:pt x="125" y="9"/>
                    <a:pt x="124" y="8"/>
                    <a:pt x="124" y="8"/>
                  </a:cubicBezTo>
                  <a:cubicBezTo>
                    <a:pt x="125" y="8"/>
                    <a:pt x="125" y="8"/>
                    <a:pt x="126" y="8"/>
                  </a:cubicBezTo>
                  <a:close/>
                  <a:moveTo>
                    <a:pt x="123" y="8"/>
                  </a:moveTo>
                  <a:cubicBezTo>
                    <a:pt x="123" y="9"/>
                    <a:pt x="124" y="9"/>
                    <a:pt x="124" y="9"/>
                  </a:cubicBezTo>
                  <a:cubicBezTo>
                    <a:pt x="122" y="10"/>
                    <a:pt x="120" y="12"/>
                    <a:pt x="118" y="13"/>
                  </a:cubicBezTo>
                  <a:cubicBezTo>
                    <a:pt x="118" y="12"/>
                    <a:pt x="117" y="12"/>
                    <a:pt x="116" y="12"/>
                  </a:cubicBezTo>
                  <a:cubicBezTo>
                    <a:pt x="118" y="10"/>
                    <a:pt x="121" y="9"/>
                    <a:pt x="123" y="8"/>
                  </a:cubicBezTo>
                  <a:close/>
                  <a:moveTo>
                    <a:pt x="116" y="12"/>
                  </a:moveTo>
                  <a:cubicBezTo>
                    <a:pt x="116" y="12"/>
                    <a:pt x="117" y="13"/>
                    <a:pt x="117" y="13"/>
                  </a:cubicBezTo>
                  <a:cubicBezTo>
                    <a:pt x="117" y="14"/>
                    <a:pt x="116" y="14"/>
                    <a:pt x="116" y="15"/>
                  </a:cubicBezTo>
                  <a:cubicBezTo>
                    <a:pt x="115" y="14"/>
                    <a:pt x="114" y="14"/>
                    <a:pt x="114" y="14"/>
                  </a:cubicBezTo>
                  <a:cubicBezTo>
                    <a:pt x="115" y="13"/>
                    <a:pt x="115" y="12"/>
                    <a:pt x="116" y="12"/>
                  </a:cubicBezTo>
                  <a:close/>
                  <a:moveTo>
                    <a:pt x="114" y="14"/>
                  </a:moveTo>
                  <a:cubicBezTo>
                    <a:pt x="115" y="14"/>
                    <a:pt x="115" y="14"/>
                    <a:pt x="115" y="15"/>
                  </a:cubicBezTo>
                  <a:cubicBezTo>
                    <a:pt x="114" y="16"/>
                    <a:pt x="113" y="17"/>
                    <a:pt x="113" y="18"/>
                  </a:cubicBezTo>
                  <a:cubicBezTo>
                    <a:pt x="112" y="18"/>
                    <a:pt x="112" y="17"/>
                    <a:pt x="112" y="17"/>
                  </a:cubicBezTo>
                  <a:cubicBezTo>
                    <a:pt x="112" y="16"/>
                    <a:pt x="113" y="15"/>
                    <a:pt x="114" y="14"/>
                  </a:cubicBezTo>
                  <a:close/>
                  <a:moveTo>
                    <a:pt x="112" y="18"/>
                  </a:moveTo>
                  <a:cubicBezTo>
                    <a:pt x="112" y="18"/>
                    <a:pt x="112" y="18"/>
                    <a:pt x="112" y="19"/>
                  </a:cubicBezTo>
                  <a:cubicBezTo>
                    <a:pt x="112" y="19"/>
                    <a:pt x="111" y="20"/>
                    <a:pt x="111" y="20"/>
                  </a:cubicBezTo>
                  <a:cubicBezTo>
                    <a:pt x="111" y="19"/>
                    <a:pt x="111" y="19"/>
                    <a:pt x="112" y="18"/>
                  </a:cubicBezTo>
                  <a:close/>
                  <a:moveTo>
                    <a:pt x="109" y="16"/>
                  </a:moveTo>
                  <a:cubicBezTo>
                    <a:pt x="109" y="16"/>
                    <a:pt x="109" y="16"/>
                    <a:pt x="110" y="16"/>
                  </a:cubicBezTo>
                  <a:cubicBezTo>
                    <a:pt x="109" y="17"/>
                    <a:pt x="109" y="18"/>
                    <a:pt x="109" y="18"/>
                  </a:cubicBezTo>
                  <a:cubicBezTo>
                    <a:pt x="109" y="18"/>
                    <a:pt x="109" y="18"/>
                    <a:pt x="109" y="18"/>
                  </a:cubicBezTo>
                  <a:cubicBezTo>
                    <a:pt x="109" y="17"/>
                    <a:pt x="109" y="16"/>
                    <a:pt x="109" y="16"/>
                  </a:cubicBezTo>
                  <a:close/>
                  <a:moveTo>
                    <a:pt x="106" y="17"/>
                  </a:moveTo>
                  <a:cubicBezTo>
                    <a:pt x="105" y="18"/>
                    <a:pt x="105" y="18"/>
                    <a:pt x="105" y="18"/>
                  </a:cubicBezTo>
                  <a:cubicBezTo>
                    <a:pt x="105" y="17"/>
                    <a:pt x="104" y="16"/>
                    <a:pt x="104" y="16"/>
                  </a:cubicBezTo>
                  <a:cubicBezTo>
                    <a:pt x="105" y="16"/>
                    <a:pt x="105" y="16"/>
                    <a:pt x="106" y="17"/>
                  </a:cubicBezTo>
                  <a:close/>
                  <a:moveTo>
                    <a:pt x="67" y="21"/>
                  </a:moveTo>
                  <a:cubicBezTo>
                    <a:pt x="67" y="19"/>
                    <a:pt x="67" y="17"/>
                    <a:pt x="68" y="16"/>
                  </a:cubicBezTo>
                  <a:cubicBezTo>
                    <a:pt x="68" y="16"/>
                    <a:pt x="69" y="17"/>
                    <a:pt x="69" y="17"/>
                  </a:cubicBezTo>
                  <a:cubicBezTo>
                    <a:pt x="67" y="19"/>
                    <a:pt x="67" y="21"/>
                    <a:pt x="67" y="21"/>
                  </a:cubicBezTo>
                  <a:close/>
                  <a:moveTo>
                    <a:pt x="80" y="20"/>
                  </a:moveTo>
                  <a:cubicBezTo>
                    <a:pt x="79" y="21"/>
                    <a:pt x="78" y="22"/>
                    <a:pt x="77" y="23"/>
                  </a:cubicBezTo>
                  <a:cubicBezTo>
                    <a:pt x="77" y="23"/>
                    <a:pt x="76" y="23"/>
                    <a:pt x="76" y="23"/>
                  </a:cubicBezTo>
                  <a:cubicBezTo>
                    <a:pt x="76" y="23"/>
                    <a:pt x="76" y="23"/>
                    <a:pt x="76" y="23"/>
                  </a:cubicBezTo>
                  <a:cubicBezTo>
                    <a:pt x="77" y="19"/>
                    <a:pt x="80" y="17"/>
                    <a:pt x="84" y="15"/>
                  </a:cubicBezTo>
                  <a:cubicBezTo>
                    <a:pt x="84" y="15"/>
                    <a:pt x="84" y="16"/>
                    <a:pt x="85" y="17"/>
                  </a:cubicBezTo>
                  <a:cubicBezTo>
                    <a:pt x="84" y="17"/>
                    <a:pt x="84" y="17"/>
                    <a:pt x="83" y="18"/>
                  </a:cubicBezTo>
                  <a:cubicBezTo>
                    <a:pt x="83" y="17"/>
                    <a:pt x="82" y="17"/>
                    <a:pt x="82" y="16"/>
                  </a:cubicBezTo>
                  <a:cubicBezTo>
                    <a:pt x="82" y="16"/>
                    <a:pt x="83" y="17"/>
                    <a:pt x="83" y="18"/>
                  </a:cubicBezTo>
                  <a:cubicBezTo>
                    <a:pt x="82" y="18"/>
                    <a:pt x="81" y="19"/>
                    <a:pt x="80" y="20"/>
                  </a:cubicBezTo>
                  <a:cubicBezTo>
                    <a:pt x="80" y="20"/>
                    <a:pt x="79" y="19"/>
                    <a:pt x="79" y="19"/>
                  </a:cubicBezTo>
                  <a:cubicBezTo>
                    <a:pt x="79" y="20"/>
                    <a:pt x="80" y="20"/>
                    <a:pt x="80" y="20"/>
                  </a:cubicBezTo>
                  <a:close/>
                  <a:moveTo>
                    <a:pt x="84" y="15"/>
                  </a:moveTo>
                  <a:cubicBezTo>
                    <a:pt x="84" y="15"/>
                    <a:pt x="84" y="15"/>
                    <a:pt x="84" y="15"/>
                  </a:cubicBezTo>
                  <a:cubicBezTo>
                    <a:pt x="85" y="15"/>
                    <a:pt x="86" y="15"/>
                    <a:pt x="86" y="16"/>
                  </a:cubicBezTo>
                  <a:cubicBezTo>
                    <a:pt x="86" y="16"/>
                    <a:pt x="86" y="16"/>
                    <a:pt x="85" y="16"/>
                  </a:cubicBezTo>
                  <a:cubicBezTo>
                    <a:pt x="85" y="16"/>
                    <a:pt x="85" y="15"/>
                    <a:pt x="84" y="15"/>
                  </a:cubicBezTo>
                  <a:close/>
                  <a:moveTo>
                    <a:pt x="81" y="23"/>
                  </a:moveTo>
                  <a:cubicBezTo>
                    <a:pt x="81" y="23"/>
                    <a:pt x="81" y="23"/>
                    <a:pt x="81" y="23"/>
                  </a:cubicBezTo>
                  <a:cubicBezTo>
                    <a:pt x="81" y="23"/>
                    <a:pt x="81" y="23"/>
                    <a:pt x="81" y="23"/>
                  </a:cubicBezTo>
                  <a:cubicBezTo>
                    <a:pt x="81" y="23"/>
                    <a:pt x="81" y="23"/>
                    <a:pt x="81" y="23"/>
                  </a:cubicBezTo>
                  <a:cubicBezTo>
                    <a:pt x="81" y="23"/>
                    <a:pt x="81" y="23"/>
                    <a:pt x="81" y="23"/>
                  </a:cubicBezTo>
                  <a:close/>
                  <a:moveTo>
                    <a:pt x="82" y="22"/>
                  </a:moveTo>
                  <a:cubicBezTo>
                    <a:pt x="82" y="22"/>
                    <a:pt x="82" y="22"/>
                    <a:pt x="82" y="22"/>
                  </a:cubicBezTo>
                  <a:cubicBezTo>
                    <a:pt x="82" y="22"/>
                    <a:pt x="81" y="22"/>
                    <a:pt x="81" y="22"/>
                  </a:cubicBezTo>
                  <a:cubicBezTo>
                    <a:pt x="81" y="22"/>
                    <a:pt x="82" y="21"/>
                    <a:pt x="82" y="21"/>
                  </a:cubicBezTo>
                  <a:cubicBezTo>
                    <a:pt x="82" y="21"/>
                    <a:pt x="83" y="21"/>
                    <a:pt x="83" y="22"/>
                  </a:cubicBezTo>
                  <a:cubicBezTo>
                    <a:pt x="83" y="22"/>
                    <a:pt x="83" y="22"/>
                    <a:pt x="82" y="22"/>
                  </a:cubicBezTo>
                  <a:close/>
                  <a:moveTo>
                    <a:pt x="83" y="21"/>
                  </a:moveTo>
                  <a:cubicBezTo>
                    <a:pt x="83" y="21"/>
                    <a:pt x="83" y="21"/>
                    <a:pt x="82" y="21"/>
                  </a:cubicBezTo>
                  <a:cubicBezTo>
                    <a:pt x="83" y="20"/>
                    <a:pt x="83" y="20"/>
                    <a:pt x="84" y="19"/>
                  </a:cubicBezTo>
                  <a:cubicBezTo>
                    <a:pt x="84" y="20"/>
                    <a:pt x="84" y="21"/>
                    <a:pt x="83" y="21"/>
                  </a:cubicBezTo>
                  <a:close/>
                  <a:moveTo>
                    <a:pt x="86" y="21"/>
                  </a:moveTo>
                  <a:cubicBezTo>
                    <a:pt x="86" y="21"/>
                    <a:pt x="86" y="21"/>
                    <a:pt x="85" y="21"/>
                  </a:cubicBezTo>
                  <a:cubicBezTo>
                    <a:pt x="85" y="20"/>
                    <a:pt x="85" y="20"/>
                    <a:pt x="84" y="19"/>
                  </a:cubicBezTo>
                  <a:cubicBezTo>
                    <a:pt x="85" y="18"/>
                    <a:pt x="85" y="18"/>
                    <a:pt x="85" y="18"/>
                  </a:cubicBezTo>
                  <a:cubicBezTo>
                    <a:pt x="86" y="19"/>
                    <a:pt x="86" y="20"/>
                    <a:pt x="86" y="21"/>
                  </a:cubicBezTo>
                  <a:close/>
                  <a:moveTo>
                    <a:pt x="86" y="17"/>
                  </a:moveTo>
                  <a:cubicBezTo>
                    <a:pt x="87" y="17"/>
                    <a:pt x="87" y="16"/>
                    <a:pt x="88" y="16"/>
                  </a:cubicBezTo>
                  <a:cubicBezTo>
                    <a:pt x="88" y="17"/>
                    <a:pt x="89" y="17"/>
                    <a:pt x="89" y="17"/>
                  </a:cubicBezTo>
                  <a:cubicBezTo>
                    <a:pt x="90" y="18"/>
                    <a:pt x="90" y="18"/>
                    <a:pt x="90" y="18"/>
                  </a:cubicBezTo>
                  <a:cubicBezTo>
                    <a:pt x="89" y="19"/>
                    <a:pt x="88" y="19"/>
                    <a:pt x="88" y="19"/>
                  </a:cubicBezTo>
                  <a:cubicBezTo>
                    <a:pt x="87" y="19"/>
                    <a:pt x="87" y="18"/>
                    <a:pt x="86" y="17"/>
                  </a:cubicBezTo>
                  <a:close/>
                  <a:moveTo>
                    <a:pt x="88" y="22"/>
                  </a:moveTo>
                  <a:cubicBezTo>
                    <a:pt x="88" y="22"/>
                    <a:pt x="88" y="22"/>
                    <a:pt x="88" y="21"/>
                  </a:cubicBezTo>
                  <a:cubicBezTo>
                    <a:pt x="88" y="21"/>
                    <a:pt x="89" y="21"/>
                    <a:pt x="89" y="21"/>
                  </a:cubicBezTo>
                  <a:cubicBezTo>
                    <a:pt x="89" y="21"/>
                    <a:pt x="89" y="22"/>
                    <a:pt x="88" y="22"/>
                  </a:cubicBezTo>
                  <a:close/>
                  <a:moveTo>
                    <a:pt x="89" y="21"/>
                  </a:moveTo>
                  <a:cubicBezTo>
                    <a:pt x="89" y="21"/>
                    <a:pt x="88" y="21"/>
                    <a:pt x="88" y="21"/>
                  </a:cubicBezTo>
                  <a:cubicBezTo>
                    <a:pt x="88" y="21"/>
                    <a:pt x="88" y="20"/>
                    <a:pt x="88" y="20"/>
                  </a:cubicBezTo>
                  <a:cubicBezTo>
                    <a:pt x="89" y="20"/>
                    <a:pt x="89" y="19"/>
                    <a:pt x="90" y="19"/>
                  </a:cubicBezTo>
                  <a:cubicBezTo>
                    <a:pt x="90" y="19"/>
                    <a:pt x="90" y="19"/>
                    <a:pt x="90" y="19"/>
                  </a:cubicBezTo>
                  <a:cubicBezTo>
                    <a:pt x="90" y="19"/>
                    <a:pt x="89" y="20"/>
                    <a:pt x="89" y="21"/>
                  </a:cubicBezTo>
                  <a:close/>
                  <a:moveTo>
                    <a:pt x="93" y="19"/>
                  </a:moveTo>
                  <a:cubicBezTo>
                    <a:pt x="93" y="19"/>
                    <a:pt x="93" y="19"/>
                    <a:pt x="92" y="18"/>
                  </a:cubicBezTo>
                  <a:cubicBezTo>
                    <a:pt x="92" y="17"/>
                    <a:pt x="91" y="16"/>
                    <a:pt x="90" y="15"/>
                  </a:cubicBezTo>
                  <a:cubicBezTo>
                    <a:pt x="90" y="15"/>
                    <a:pt x="90" y="15"/>
                    <a:pt x="90" y="14"/>
                  </a:cubicBezTo>
                  <a:cubicBezTo>
                    <a:pt x="92" y="15"/>
                    <a:pt x="94" y="17"/>
                    <a:pt x="93" y="19"/>
                  </a:cubicBezTo>
                  <a:close/>
                  <a:moveTo>
                    <a:pt x="92" y="15"/>
                  </a:moveTo>
                  <a:cubicBezTo>
                    <a:pt x="93" y="16"/>
                    <a:pt x="95" y="17"/>
                    <a:pt x="96" y="18"/>
                  </a:cubicBezTo>
                  <a:cubicBezTo>
                    <a:pt x="96" y="18"/>
                    <a:pt x="96" y="18"/>
                    <a:pt x="96" y="19"/>
                  </a:cubicBezTo>
                  <a:cubicBezTo>
                    <a:pt x="95" y="18"/>
                    <a:pt x="95" y="18"/>
                    <a:pt x="95" y="18"/>
                  </a:cubicBezTo>
                  <a:cubicBezTo>
                    <a:pt x="94" y="17"/>
                    <a:pt x="94" y="16"/>
                    <a:pt x="92" y="15"/>
                  </a:cubicBezTo>
                  <a:close/>
                  <a:moveTo>
                    <a:pt x="96" y="20"/>
                  </a:moveTo>
                  <a:cubicBezTo>
                    <a:pt x="96" y="20"/>
                    <a:pt x="96" y="20"/>
                    <a:pt x="96" y="20"/>
                  </a:cubicBezTo>
                  <a:cubicBezTo>
                    <a:pt x="96" y="20"/>
                    <a:pt x="95" y="19"/>
                    <a:pt x="95" y="18"/>
                  </a:cubicBezTo>
                  <a:cubicBezTo>
                    <a:pt x="95" y="19"/>
                    <a:pt x="96" y="19"/>
                    <a:pt x="96" y="19"/>
                  </a:cubicBezTo>
                  <a:cubicBezTo>
                    <a:pt x="96" y="19"/>
                    <a:pt x="96" y="20"/>
                    <a:pt x="96" y="20"/>
                  </a:cubicBezTo>
                  <a:close/>
                  <a:moveTo>
                    <a:pt x="99" y="10"/>
                  </a:moveTo>
                  <a:cubicBezTo>
                    <a:pt x="100" y="11"/>
                    <a:pt x="101" y="12"/>
                    <a:pt x="101" y="13"/>
                  </a:cubicBezTo>
                  <a:cubicBezTo>
                    <a:pt x="100" y="12"/>
                    <a:pt x="99" y="11"/>
                    <a:pt x="97" y="11"/>
                  </a:cubicBezTo>
                  <a:cubicBezTo>
                    <a:pt x="98" y="10"/>
                    <a:pt x="98" y="10"/>
                    <a:pt x="99" y="10"/>
                  </a:cubicBezTo>
                  <a:close/>
                  <a:moveTo>
                    <a:pt x="101" y="14"/>
                  </a:moveTo>
                  <a:cubicBezTo>
                    <a:pt x="102" y="15"/>
                    <a:pt x="102" y="15"/>
                    <a:pt x="102" y="16"/>
                  </a:cubicBezTo>
                  <a:cubicBezTo>
                    <a:pt x="101" y="15"/>
                    <a:pt x="99" y="13"/>
                    <a:pt x="97" y="11"/>
                  </a:cubicBezTo>
                  <a:cubicBezTo>
                    <a:pt x="98" y="12"/>
                    <a:pt x="100" y="13"/>
                    <a:pt x="101" y="14"/>
                  </a:cubicBezTo>
                  <a:close/>
                  <a:moveTo>
                    <a:pt x="96" y="12"/>
                  </a:moveTo>
                  <a:cubicBezTo>
                    <a:pt x="98" y="14"/>
                    <a:pt x="100" y="17"/>
                    <a:pt x="100" y="20"/>
                  </a:cubicBezTo>
                  <a:cubicBezTo>
                    <a:pt x="100" y="20"/>
                    <a:pt x="99" y="20"/>
                    <a:pt x="99" y="20"/>
                  </a:cubicBezTo>
                  <a:cubicBezTo>
                    <a:pt x="98" y="18"/>
                    <a:pt x="97" y="15"/>
                    <a:pt x="93" y="13"/>
                  </a:cubicBezTo>
                  <a:cubicBezTo>
                    <a:pt x="94" y="12"/>
                    <a:pt x="95" y="12"/>
                    <a:pt x="96" y="12"/>
                  </a:cubicBezTo>
                  <a:close/>
                  <a:moveTo>
                    <a:pt x="92" y="13"/>
                  </a:moveTo>
                  <a:cubicBezTo>
                    <a:pt x="94" y="14"/>
                    <a:pt x="95" y="15"/>
                    <a:pt x="95" y="17"/>
                  </a:cubicBezTo>
                  <a:cubicBezTo>
                    <a:pt x="93" y="16"/>
                    <a:pt x="92" y="15"/>
                    <a:pt x="91" y="14"/>
                  </a:cubicBezTo>
                  <a:cubicBezTo>
                    <a:pt x="91" y="14"/>
                    <a:pt x="91" y="14"/>
                    <a:pt x="90" y="14"/>
                  </a:cubicBezTo>
                  <a:cubicBezTo>
                    <a:pt x="91" y="14"/>
                    <a:pt x="92" y="14"/>
                    <a:pt x="92" y="13"/>
                  </a:cubicBezTo>
                  <a:close/>
                  <a:moveTo>
                    <a:pt x="92" y="12"/>
                  </a:moveTo>
                  <a:cubicBezTo>
                    <a:pt x="92" y="12"/>
                    <a:pt x="92" y="12"/>
                    <a:pt x="92" y="13"/>
                  </a:cubicBezTo>
                  <a:cubicBezTo>
                    <a:pt x="91" y="13"/>
                    <a:pt x="90" y="13"/>
                    <a:pt x="90" y="14"/>
                  </a:cubicBezTo>
                  <a:cubicBezTo>
                    <a:pt x="89" y="14"/>
                    <a:pt x="89" y="14"/>
                    <a:pt x="89" y="13"/>
                  </a:cubicBezTo>
                  <a:cubicBezTo>
                    <a:pt x="89" y="13"/>
                    <a:pt x="89" y="14"/>
                    <a:pt x="90" y="14"/>
                  </a:cubicBezTo>
                  <a:cubicBezTo>
                    <a:pt x="89" y="14"/>
                    <a:pt x="89" y="14"/>
                    <a:pt x="89" y="14"/>
                  </a:cubicBezTo>
                  <a:cubicBezTo>
                    <a:pt x="89" y="14"/>
                    <a:pt x="88" y="14"/>
                    <a:pt x="88" y="13"/>
                  </a:cubicBezTo>
                  <a:cubicBezTo>
                    <a:pt x="89" y="13"/>
                    <a:pt x="91" y="12"/>
                    <a:pt x="92" y="12"/>
                  </a:cubicBezTo>
                  <a:close/>
                  <a:moveTo>
                    <a:pt x="88" y="16"/>
                  </a:moveTo>
                  <a:cubicBezTo>
                    <a:pt x="89" y="16"/>
                    <a:pt x="89" y="16"/>
                    <a:pt x="89" y="17"/>
                  </a:cubicBezTo>
                  <a:cubicBezTo>
                    <a:pt x="89" y="16"/>
                    <a:pt x="88" y="16"/>
                    <a:pt x="88" y="16"/>
                  </a:cubicBezTo>
                  <a:cubicBezTo>
                    <a:pt x="88" y="16"/>
                    <a:pt x="88" y="16"/>
                    <a:pt x="88" y="16"/>
                  </a:cubicBezTo>
                  <a:close/>
                  <a:moveTo>
                    <a:pt x="88" y="15"/>
                  </a:moveTo>
                  <a:cubicBezTo>
                    <a:pt x="87" y="15"/>
                    <a:pt x="87" y="15"/>
                    <a:pt x="87" y="15"/>
                  </a:cubicBezTo>
                  <a:cubicBezTo>
                    <a:pt x="86" y="15"/>
                    <a:pt x="85" y="15"/>
                    <a:pt x="85" y="15"/>
                  </a:cubicBezTo>
                  <a:cubicBezTo>
                    <a:pt x="85" y="14"/>
                    <a:pt x="86" y="14"/>
                    <a:pt x="87" y="14"/>
                  </a:cubicBezTo>
                  <a:cubicBezTo>
                    <a:pt x="87" y="14"/>
                    <a:pt x="87" y="14"/>
                    <a:pt x="88" y="15"/>
                  </a:cubicBezTo>
                  <a:close/>
                  <a:moveTo>
                    <a:pt x="86" y="13"/>
                  </a:moveTo>
                  <a:cubicBezTo>
                    <a:pt x="85" y="14"/>
                    <a:pt x="84" y="14"/>
                    <a:pt x="84" y="14"/>
                  </a:cubicBezTo>
                  <a:cubicBezTo>
                    <a:pt x="83" y="14"/>
                    <a:pt x="83" y="14"/>
                    <a:pt x="83" y="14"/>
                  </a:cubicBezTo>
                  <a:cubicBezTo>
                    <a:pt x="83" y="14"/>
                    <a:pt x="83" y="14"/>
                    <a:pt x="84" y="14"/>
                  </a:cubicBezTo>
                  <a:cubicBezTo>
                    <a:pt x="83" y="14"/>
                    <a:pt x="83" y="14"/>
                    <a:pt x="83" y="14"/>
                  </a:cubicBezTo>
                  <a:cubicBezTo>
                    <a:pt x="83" y="14"/>
                    <a:pt x="83" y="14"/>
                    <a:pt x="83" y="14"/>
                  </a:cubicBezTo>
                  <a:cubicBezTo>
                    <a:pt x="83" y="14"/>
                    <a:pt x="83" y="14"/>
                    <a:pt x="83" y="14"/>
                  </a:cubicBezTo>
                  <a:cubicBezTo>
                    <a:pt x="78" y="16"/>
                    <a:pt x="75" y="19"/>
                    <a:pt x="74" y="21"/>
                  </a:cubicBezTo>
                  <a:cubicBezTo>
                    <a:pt x="71" y="18"/>
                    <a:pt x="78" y="14"/>
                    <a:pt x="78" y="14"/>
                  </a:cubicBezTo>
                  <a:cubicBezTo>
                    <a:pt x="74" y="16"/>
                    <a:pt x="72" y="18"/>
                    <a:pt x="71" y="19"/>
                  </a:cubicBezTo>
                  <a:cubicBezTo>
                    <a:pt x="71" y="19"/>
                    <a:pt x="71" y="19"/>
                    <a:pt x="71" y="18"/>
                  </a:cubicBezTo>
                  <a:cubicBezTo>
                    <a:pt x="72" y="14"/>
                    <a:pt x="78" y="11"/>
                    <a:pt x="78" y="11"/>
                  </a:cubicBezTo>
                  <a:cubicBezTo>
                    <a:pt x="74" y="13"/>
                    <a:pt x="71" y="15"/>
                    <a:pt x="70" y="17"/>
                  </a:cubicBezTo>
                  <a:cubicBezTo>
                    <a:pt x="69" y="16"/>
                    <a:pt x="69" y="16"/>
                    <a:pt x="69" y="15"/>
                  </a:cubicBezTo>
                  <a:cubicBezTo>
                    <a:pt x="71" y="11"/>
                    <a:pt x="75" y="9"/>
                    <a:pt x="79" y="8"/>
                  </a:cubicBezTo>
                  <a:cubicBezTo>
                    <a:pt x="82" y="10"/>
                    <a:pt x="85" y="12"/>
                    <a:pt x="86" y="13"/>
                  </a:cubicBezTo>
                  <a:close/>
                  <a:moveTo>
                    <a:pt x="77" y="7"/>
                  </a:moveTo>
                  <a:cubicBezTo>
                    <a:pt x="78" y="7"/>
                    <a:pt x="78" y="7"/>
                    <a:pt x="79" y="7"/>
                  </a:cubicBezTo>
                  <a:cubicBezTo>
                    <a:pt x="73" y="10"/>
                    <a:pt x="69" y="12"/>
                    <a:pt x="67" y="14"/>
                  </a:cubicBezTo>
                  <a:cubicBezTo>
                    <a:pt x="66" y="13"/>
                    <a:pt x="66" y="13"/>
                    <a:pt x="66" y="13"/>
                  </a:cubicBezTo>
                  <a:cubicBezTo>
                    <a:pt x="69" y="9"/>
                    <a:pt x="74" y="7"/>
                    <a:pt x="77" y="7"/>
                  </a:cubicBezTo>
                  <a:close/>
                  <a:moveTo>
                    <a:pt x="65" y="13"/>
                  </a:moveTo>
                  <a:cubicBezTo>
                    <a:pt x="66" y="13"/>
                    <a:pt x="66" y="13"/>
                    <a:pt x="66" y="14"/>
                  </a:cubicBezTo>
                  <a:cubicBezTo>
                    <a:pt x="65" y="15"/>
                    <a:pt x="64" y="16"/>
                    <a:pt x="64" y="17"/>
                  </a:cubicBezTo>
                  <a:cubicBezTo>
                    <a:pt x="64" y="15"/>
                    <a:pt x="65" y="14"/>
                    <a:pt x="65" y="13"/>
                  </a:cubicBezTo>
                  <a:close/>
                  <a:moveTo>
                    <a:pt x="62" y="15"/>
                  </a:moveTo>
                  <a:cubicBezTo>
                    <a:pt x="61" y="15"/>
                    <a:pt x="61" y="15"/>
                    <a:pt x="61" y="16"/>
                  </a:cubicBezTo>
                  <a:cubicBezTo>
                    <a:pt x="61" y="16"/>
                    <a:pt x="61" y="16"/>
                    <a:pt x="61" y="15"/>
                  </a:cubicBezTo>
                  <a:cubicBezTo>
                    <a:pt x="61" y="15"/>
                    <a:pt x="61" y="15"/>
                    <a:pt x="61" y="15"/>
                  </a:cubicBezTo>
                  <a:cubicBezTo>
                    <a:pt x="61" y="15"/>
                    <a:pt x="61" y="15"/>
                    <a:pt x="62" y="15"/>
                  </a:cubicBezTo>
                  <a:close/>
                  <a:moveTo>
                    <a:pt x="61" y="16"/>
                  </a:moveTo>
                  <a:cubicBezTo>
                    <a:pt x="61" y="17"/>
                    <a:pt x="61" y="17"/>
                    <a:pt x="61" y="17"/>
                  </a:cubicBezTo>
                  <a:cubicBezTo>
                    <a:pt x="61" y="17"/>
                    <a:pt x="61" y="17"/>
                    <a:pt x="61" y="17"/>
                  </a:cubicBezTo>
                  <a:cubicBezTo>
                    <a:pt x="61" y="17"/>
                    <a:pt x="61" y="17"/>
                    <a:pt x="61" y="16"/>
                  </a:cubicBezTo>
                  <a:close/>
                  <a:moveTo>
                    <a:pt x="34" y="18"/>
                  </a:moveTo>
                  <a:cubicBezTo>
                    <a:pt x="34" y="18"/>
                    <a:pt x="34" y="18"/>
                    <a:pt x="34" y="18"/>
                  </a:cubicBezTo>
                  <a:cubicBezTo>
                    <a:pt x="34" y="17"/>
                    <a:pt x="34" y="17"/>
                    <a:pt x="34" y="16"/>
                  </a:cubicBezTo>
                  <a:cubicBezTo>
                    <a:pt x="35" y="16"/>
                    <a:pt x="35" y="16"/>
                    <a:pt x="35" y="17"/>
                  </a:cubicBezTo>
                  <a:cubicBezTo>
                    <a:pt x="35" y="17"/>
                    <a:pt x="34" y="18"/>
                    <a:pt x="34" y="18"/>
                  </a:cubicBezTo>
                  <a:close/>
                  <a:moveTo>
                    <a:pt x="35" y="17"/>
                  </a:moveTo>
                  <a:cubicBezTo>
                    <a:pt x="35" y="16"/>
                    <a:pt x="35" y="16"/>
                    <a:pt x="35" y="16"/>
                  </a:cubicBezTo>
                  <a:cubicBezTo>
                    <a:pt x="35" y="15"/>
                    <a:pt x="35" y="15"/>
                    <a:pt x="36" y="14"/>
                  </a:cubicBezTo>
                  <a:cubicBezTo>
                    <a:pt x="36" y="14"/>
                    <a:pt x="36" y="15"/>
                    <a:pt x="37" y="15"/>
                  </a:cubicBezTo>
                  <a:cubicBezTo>
                    <a:pt x="36" y="16"/>
                    <a:pt x="36" y="16"/>
                    <a:pt x="35" y="17"/>
                  </a:cubicBezTo>
                  <a:close/>
                  <a:moveTo>
                    <a:pt x="37" y="15"/>
                  </a:moveTo>
                  <a:cubicBezTo>
                    <a:pt x="37" y="14"/>
                    <a:pt x="36" y="14"/>
                    <a:pt x="36" y="13"/>
                  </a:cubicBezTo>
                  <a:cubicBezTo>
                    <a:pt x="37" y="13"/>
                    <a:pt x="37" y="12"/>
                    <a:pt x="38" y="12"/>
                  </a:cubicBezTo>
                  <a:cubicBezTo>
                    <a:pt x="38" y="12"/>
                    <a:pt x="39" y="13"/>
                    <a:pt x="39" y="13"/>
                  </a:cubicBezTo>
                  <a:cubicBezTo>
                    <a:pt x="38" y="14"/>
                    <a:pt x="38" y="14"/>
                    <a:pt x="37" y="15"/>
                  </a:cubicBezTo>
                  <a:cubicBezTo>
                    <a:pt x="37" y="15"/>
                    <a:pt x="37" y="15"/>
                    <a:pt x="37" y="15"/>
                  </a:cubicBezTo>
                  <a:close/>
                  <a:moveTo>
                    <a:pt x="43" y="14"/>
                  </a:moveTo>
                  <a:cubicBezTo>
                    <a:pt x="43" y="13"/>
                    <a:pt x="42" y="13"/>
                    <a:pt x="41" y="13"/>
                  </a:cubicBezTo>
                  <a:cubicBezTo>
                    <a:pt x="42" y="12"/>
                    <a:pt x="43" y="12"/>
                    <a:pt x="43" y="11"/>
                  </a:cubicBezTo>
                  <a:cubicBezTo>
                    <a:pt x="44" y="12"/>
                    <a:pt x="45" y="13"/>
                    <a:pt x="46" y="14"/>
                  </a:cubicBezTo>
                  <a:cubicBezTo>
                    <a:pt x="45" y="14"/>
                    <a:pt x="45" y="14"/>
                    <a:pt x="44" y="14"/>
                  </a:cubicBezTo>
                  <a:cubicBezTo>
                    <a:pt x="44" y="14"/>
                    <a:pt x="44" y="14"/>
                    <a:pt x="43" y="14"/>
                  </a:cubicBezTo>
                  <a:cubicBezTo>
                    <a:pt x="44" y="13"/>
                    <a:pt x="45" y="13"/>
                    <a:pt x="45" y="13"/>
                  </a:cubicBezTo>
                  <a:cubicBezTo>
                    <a:pt x="44" y="13"/>
                    <a:pt x="44" y="14"/>
                    <a:pt x="43" y="14"/>
                  </a:cubicBezTo>
                  <a:close/>
                  <a:moveTo>
                    <a:pt x="44" y="11"/>
                  </a:moveTo>
                  <a:cubicBezTo>
                    <a:pt x="44" y="11"/>
                    <a:pt x="44" y="10"/>
                    <a:pt x="45" y="10"/>
                  </a:cubicBezTo>
                  <a:cubicBezTo>
                    <a:pt x="46" y="11"/>
                    <a:pt x="48" y="12"/>
                    <a:pt x="49" y="13"/>
                  </a:cubicBezTo>
                  <a:cubicBezTo>
                    <a:pt x="49" y="13"/>
                    <a:pt x="50" y="13"/>
                    <a:pt x="50" y="13"/>
                  </a:cubicBezTo>
                  <a:cubicBezTo>
                    <a:pt x="49" y="13"/>
                    <a:pt x="48" y="13"/>
                    <a:pt x="47" y="14"/>
                  </a:cubicBezTo>
                  <a:cubicBezTo>
                    <a:pt x="46" y="13"/>
                    <a:pt x="45" y="12"/>
                    <a:pt x="44" y="11"/>
                  </a:cubicBezTo>
                  <a:close/>
                  <a:moveTo>
                    <a:pt x="45" y="10"/>
                  </a:moveTo>
                  <a:cubicBezTo>
                    <a:pt x="45" y="10"/>
                    <a:pt x="45" y="10"/>
                    <a:pt x="45" y="10"/>
                  </a:cubicBezTo>
                  <a:cubicBezTo>
                    <a:pt x="45" y="10"/>
                    <a:pt x="45" y="10"/>
                    <a:pt x="45" y="10"/>
                  </a:cubicBezTo>
                  <a:cubicBezTo>
                    <a:pt x="43" y="10"/>
                    <a:pt x="42" y="9"/>
                    <a:pt x="41" y="9"/>
                  </a:cubicBezTo>
                  <a:cubicBezTo>
                    <a:pt x="42" y="8"/>
                    <a:pt x="43" y="8"/>
                    <a:pt x="44" y="7"/>
                  </a:cubicBezTo>
                  <a:cubicBezTo>
                    <a:pt x="45" y="8"/>
                    <a:pt x="47" y="10"/>
                    <a:pt x="49" y="12"/>
                  </a:cubicBezTo>
                  <a:cubicBezTo>
                    <a:pt x="47" y="11"/>
                    <a:pt x="46" y="11"/>
                    <a:pt x="45" y="10"/>
                  </a:cubicBezTo>
                  <a:close/>
                  <a:moveTo>
                    <a:pt x="44" y="10"/>
                  </a:moveTo>
                  <a:cubicBezTo>
                    <a:pt x="44" y="10"/>
                    <a:pt x="44" y="11"/>
                    <a:pt x="43" y="11"/>
                  </a:cubicBezTo>
                  <a:cubicBezTo>
                    <a:pt x="43" y="10"/>
                    <a:pt x="42" y="10"/>
                    <a:pt x="41" y="9"/>
                  </a:cubicBezTo>
                  <a:cubicBezTo>
                    <a:pt x="41" y="9"/>
                    <a:pt x="42" y="10"/>
                    <a:pt x="43" y="11"/>
                  </a:cubicBezTo>
                  <a:cubicBezTo>
                    <a:pt x="42" y="11"/>
                    <a:pt x="41" y="12"/>
                    <a:pt x="40" y="12"/>
                  </a:cubicBezTo>
                  <a:cubicBezTo>
                    <a:pt x="40" y="12"/>
                    <a:pt x="39" y="11"/>
                    <a:pt x="38" y="11"/>
                  </a:cubicBezTo>
                  <a:cubicBezTo>
                    <a:pt x="39" y="10"/>
                    <a:pt x="40" y="9"/>
                    <a:pt x="41" y="9"/>
                  </a:cubicBezTo>
                  <a:cubicBezTo>
                    <a:pt x="42" y="9"/>
                    <a:pt x="43" y="10"/>
                    <a:pt x="44" y="10"/>
                  </a:cubicBezTo>
                  <a:close/>
                  <a:moveTo>
                    <a:pt x="39" y="17"/>
                  </a:moveTo>
                  <a:cubicBezTo>
                    <a:pt x="39" y="17"/>
                    <a:pt x="39" y="16"/>
                    <a:pt x="38" y="16"/>
                  </a:cubicBezTo>
                  <a:cubicBezTo>
                    <a:pt x="38" y="16"/>
                    <a:pt x="39" y="16"/>
                    <a:pt x="39" y="15"/>
                  </a:cubicBezTo>
                  <a:cubicBezTo>
                    <a:pt x="39" y="16"/>
                    <a:pt x="39" y="16"/>
                    <a:pt x="40" y="16"/>
                  </a:cubicBezTo>
                  <a:cubicBezTo>
                    <a:pt x="39" y="16"/>
                    <a:pt x="39" y="17"/>
                    <a:pt x="39" y="17"/>
                  </a:cubicBezTo>
                  <a:close/>
                  <a:moveTo>
                    <a:pt x="39" y="15"/>
                  </a:moveTo>
                  <a:cubicBezTo>
                    <a:pt x="39" y="15"/>
                    <a:pt x="40" y="14"/>
                    <a:pt x="40" y="14"/>
                  </a:cubicBezTo>
                  <a:cubicBezTo>
                    <a:pt x="40" y="14"/>
                    <a:pt x="41" y="15"/>
                    <a:pt x="41" y="15"/>
                  </a:cubicBezTo>
                  <a:cubicBezTo>
                    <a:pt x="41" y="15"/>
                    <a:pt x="40" y="16"/>
                    <a:pt x="40" y="16"/>
                  </a:cubicBezTo>
                  <a:cubicBezTo>
                    <a:pt x="40" y="16"/>
                    <a:pt x="39" y="15"/>
                    <a:pt x="39" y="15"/>
                  </a:cubicBezTo>
                  <a:close/>
                  <a:moveTo>
                    <a:pt x="41" y="20"/>
                  </a:moveTo>
                  <a:cubicBezTo>
                    <a:pt x="40" y="19"/>
                    <a:pt x="40" y="18"/>
                    <a:pt x="40" y="17"/>
                  </a:cubicBezTo>
                  <a:cubicBezTo>
                    <a:pt x="41" y="17"/>
                    <a:pt x="41" y="17"/>
                    <a:pt x="41" y="17"/>
                  </a:cubicBezTo>
                  <a:cubicBezTo>
                    <a:pt x="41" y="17"/>
                    <a:pt x="42" y="17"/>
                    <a:pt x="42" y="17"/>
                  </a:cubicBezTo>
                  <a:cubicBezTo>
                    <a:pt x="42" y="18"/>
                    <a:pt x="42" y="18"/>
                    <a:pt x="42" y="18"/>
                  </a:cubicBezTo>
                  <a:cubicBezTo>
                    <a:pt x="42" y="18"/>
                    <a:pt x="41" y="19"/>
                    <a:pt x="41" y="20"/>
                  </a:cubicBezTo>
                  <a:close/>
                  <a:moveTo>
                    <a:pt x="41" y="13"/>
                  </a:moveTo>
                  <a:cubicBezTo>
                    <a:pt x="41" y="13"/>
                    <a:pt x="41" y="13"/>
                    <a:pt x="41" y="13"/>
                  </a:cubicBezTo>
                  <a:cubicBezTo>
                    <a:pt x="42" y="13"/>
                    <a:pt x="42" y="13"/>
                    <a:pt x="43" y="14"/>
                  </a:cubicBezTo>
                  <a:cubicBezTo>
                    <a:pt x="43" y="14"/>
                    <a:pt x="42" y="14"/>
                    <a:pt x="42" y="14"/>
                  </a:cubicBezTo>
                  <a:cubicBezTo>
                    <a:pt x="42" y="14"/>
                    <a:pt x="41" y="13"/>
                    <a:pt x="41" y="13"/>
                  </a:cubicBezTo>
                  <a:close/>
                  <a:moveTo>
                    <a:pt x="43" y="14"/>
                  </a:moveTo>
                  <a:cubicBezTo>
                    <a:pt x="43" y="14"/>
                    <a:pt x="44" y="14"/>
                    <a:pt x="44" y="15"/>
                  </a:cubicBezTo>
                  <a:cubicBezTo>
                    <a:pt x="43" y="15"/>
                    <a:pt x="43" y="15"/>
                    <a:pt x="43" y="15"/>
                  </a:cubicBezTo>
                  <a:cubicBezTo>
                    <a:pt x="43" y="15"/>
                    <a:pt x="43" y="15"/>
                    <a:pt x="42" y="15"/>
                  </a:cubicBezTo>
                  <a:cubicBezTo>
                    <a:pt x="43" y="14"/>
                    <a:pt x="43" y="14"/>
                    <a:pt x="43" y="14"/>
                  </a:cubicBezTo>
                  <a:close/>
                  <a:moveTo>
                    <a:pt x="43" y="23"/>
                  </a:moveTo>
                  <a:cubicBezTo>
                    <a:pt x="43" y="23"/>
                    <a:pt x="43" y="23"/>
                    <a:pt x="42" y="23"/>
                  </a:cubicBezTo>
                  <a:cubicBezTo>
                    <a:pt x="43" y="23"/>
                    <a:pt x="43" y="23"/>
                    <a:pt x="43" y="23"/>
                  </a:cubicBezTo>
                  <a:cubicBezTo>
                    <a:pt x="43" y="23"/>
                    <a:pt x="43" y="23"/>
                    <a:pt x="43" y="23"/>
                  </a:cubicBezTo>
                  <a:cubicBezTo>
                    <a:pt x="43" y="23"/>
                    <a:pt x="43" y="23"/>
                    <a:pt x="43" y="23"/>
                  </a:cubicBezTo>
                  <a:cubicBezTo>
                    <a:pt x="43" y="23"/>
                    <a:pt x="43" y="23"/>
                    <a:pt x="43" y="23"/>
                  </a:cubicBezTo>
                  <a:close/>
                  <a:moveTo>
                    <a:pt x="43" y="23"/>
                  </a:moveTo>
                  <a:cubicBezTo>
                    <a:pt x="43" y="23"/>
                    <a:pt x="43" y="23"/>
                    <a:pt x="43" y="22"/>
                  </a:cubicBezTo>
                  <a:cubicBezTo>
                    <a:pt x="43" y="22"/>
                    <a:pt x="43" y="22"/>
                    <a:pt x="43" y="22"/>
                  </a:cubicBezTo>
                  <a:cubicBezTo>
                    <a:pt x="43" y="22"/>
                    <a:pt x="43" y="22"/>
                    <a:pt x="44" y="23"/>
                  </a:cubicBezTo>
                  <a:cubicBezTo>
                    <a:pt x="44" y="23"/>
                    <a:pt x="43" y="23"/>
                    <a:pt x="43" y="23"/>
                  </a:cubicBezTo>
                  <a:close/>
                  <a:moveTo>
                    <a:pt x="44" y="17"/>
                  </a:moveTo>
                  <a:cubicBezTo>
                    <a:pt x="44" y="17"/>
                    <a:pt x="44" y="17"/>
                    <a:pt x="44" y="17"/>
                  </a:cubicBezTo>
                  <a:cubicBezTo>
                    <a:pt x="44" y="17"/>
                    <a:pt x="44" y="17"/>
                    <a:pt x="44" y="17"/>
                  </a:cubicBezTo>
                  <a:cubicBezTo>
                    <a:pt x="44" y="17"/>
                    <a:pt x="44" y="17"/>
                    <a:pt x="44" y="17"/>
                  </a:cubicBezTo>
                  <a:close/>
                  <a:moveTo>
                    <a:pt x="44" y="16"/>
                  </a:moveTo>
                  <a:cubicBezTo>
                    <a:pt x="44" y="16"/>
                    <a:pt x="43" y="16"/>
                    <a:pt x="43" y="16"/>
                  </a:cubicBezTo>
                  <a:cubicBezTo>
                    <a:pt x="44" y="15"/>
                    <a:pt x="44" y="15"/>
                    <a:pt x="44" y="15"/>
                  </a:cubicBezTo>
                  <a:cubicBezTo>
                    <a:pt x="44" y="15"/>
                    <a:pt x="45" y="16"/>
                    <a:pt x="45" y="16"/>
                  </a:cubicBezTo>
                  <a:cubicBezTo>
                    <a:pt x="45" y="16"/>
                    <a:pt x="45" y="17"/>
                    <a:pt x="44" y="17"/>
                  </a:cubicBezTo>
                  <a:cubicBezTo>
                    <a:pt x="44" y="17"/>
                    <a:pt x="44" y="17"/>
                    <a:pt x="44" y="16"/>
                  </a:cubicBezTo>
                  <a:close/>
                  <a:moveTo>
                    <a:pt x="45" y="18"/>
                  </a:moveTo>
                  <a:cubicBezTo>
                    <a:pt x="45" y="18"/>
                    <a:pt x="45" y="18"/>
                    <a:pt x="45" y="18"/>
                  </a:cubicBezTo>
                  <a:cubicBezTo>
                    <a:pt x="45" y="18"/>
                    <a:pt x="45" y="18"/>
                    <a:pt x="45" y="18"/>
                  </a:cubicBezTo>
                  <a:cubicBezTo>
                    <a:pt x="45" y="18"/>
                    <a:pt x="45" y="18"/>
                    <a:pt x="45" y="18"/>
                  </a:cubicBezTo>
                  <a:close/>
                  <a:moveTo>
                    <a:pt x="45" y="15"/>
                  </a:moveTo>
                  <a:cubicBezTo>
                    <a:pt x="45" y="15"/>
                    <a:pt x="46" y="14"/>
                    <a:pt x="46" y="14"/>
                  </a:cubicBezTo>
                  <a:cubicBezTo>
                    <a:pt x="46" y="14"/>
                    <a:pt x="47" y="15"/>
                    <a:pt x="47" y="15"/>
                  </a:cubicBezTo>
                  <a:cubicBezTo>
                    <a:pt x="46" y="15"/>
                    <a:pt x="46" y="16"/>
                    <a:pt x="46" y="16"/>
                  </a:cubicBezTo>
                  <a:cubicBezTo>
                    <a:pt x="45" y="15"/>
                    <a:pt x="45" y="15"/>
                    <a:pt x="45" y="15"/>
                  </a:cubicBezTo>
                  <a:close/>
                  <a:moveTo>
                    <a:pt x="48" y="18"/>
                  </a:moveTo>
                  <a:cubicBezTo>
                    <a:pt x="48" y="18"/>
                    <a:pt x="48" y="18"/>
                    <a:pt x="47" y="18"/>
                  </a:cubicBezTo>
                  <a:cubicBezTo>
                    <a:pt x="47" y="18"/>
                    <a:pt x="47" y="17"/>
                    <a:pt x="47" y="17"/>
                  </a:cubicBezTo>
                  <a:cubicBezTo>
                    <a:pt x="47" y="17"/>
                    <a:pt x="47" y="16"/>
                    <a:pt x="47" y="16"/>
                  </a:cubicBezTo>
                  <a:cubicBezTo>
                    <a:pt x="48" y="17"/>
                    <a:pt x="48" y="17"/>
                    <a:pt x="48" y="18"/>
                  </a:cubicBezTo>
                  <a:cubicBezTo>
                    <a:pt x="48" y="18"/>
                    <a:pt x="48" y="18"/>
                    <a:pt x="48" y="18"/>
                  </a:cubicBezTo>
                  <a:close/>
                  <a:moveTo>
                    <a:pt x="48" y="14"/>
                  </a:moveTo>
                  <a:cubicBezTo>
                    <a:pt x="48" y="13"/>
                    <a:pt x="49" y="13"/>
                    <a:pt x="50" y="13"/>
                  </a:cubicBezTo>
                  <a:cubicBezTo>
                    <a:pt x="50" y="13"/>
                    <a:pt x="50" y="13"/>
                    <a:pt x="50" y="14"/>
                  </a:cubicBezTo>
                  <a:cubicBezTo>
                    <a:pt x="49" y="14"/>
                    <a:pt x="49" y="14"/>
                    <a:pt x="48" y="14"/>
                  </a:cubicBezTo>
                  <a:cubicBezTo>
                    <a:pt x="48" y="14"/>
                    <a:pt x="48" y="14"/>
                    <a:pt x="48" y="14"/>
                  </a:cubicBezTo>
                  <a:close/>
                  <a:moveTo>
                    <a:pt x="49" y="15"/>
                  </a:moveTo>
                  <a:cubicBezTo>
                    <a:pt x="49" y="15"/>
                    <a:pt x="50" y="15"/>
                    <a:pt x="50" y="14"/>
                  </a:cubicBezTo>
                  <a:cubicBezTo>
                    <a:pt x="51" y="15"/>
                    <a:pt x="51" y="15"/>
                    <a:pt x="51" y="15"/>
                  </a:cubicBezTo>
                  <a:cubicBezTo>
                    <a:pt x="51" y="15"/>
                    <a:pt x="50" y="15"/>
                    <a:pt x="50" y="15"/>
                  </a:cubicBezTo>
                  <a:cubicBezTo>
                    <a:pt x="50" y="15"/>
                    <a:pt x="50" y="15"/>
                    <a:pt x="51" y="15"/>
                  </a:cubicBezTo>
                  <a:cubicBezTo>
                    <a:pt x="51" y="16"/>
                    <a:pt x="51" y="16"/>
                    <a:pt x="51" y="16"/>
                  </a:cubicBezTo>
                  <a:cubicBezTo>
                    <a:pt x="51" y="16"/>
                    <a:pt x="50" y="16"/>
                    <a:pt x="50" y="17"/>
                  </a:cubicBezTo>
                  <a:cubicBezTo>
                    <a:pt x="50" y="16"/>
                    <a:pt x="49" y="16"/>
                    <a:pt x="49" y="15"/>
                  </a:cubicBezTo>
                  <a:close/>
                  <a:moveTo>
                    <a:pt x="51" y="18"/>
                  </a:moveTo>
                  <a:cubicBezTo>
                    <a:pt x="51" y="18"/>
                    <a:pt x="51" y="17"/>
                    <a:pt x="51" y="17"/>
                  </a:cubicBezTo>
                  <a:cubicBezTo>
                    <a:pt x="52" y="17"/>
                    <a:pt x="52" y="18"/>
                    <a:pt x="52" y="18"/>
                  </a:cubicBezTo>
                  <a:cubicBezTo>
                    <a:pt x="51" y="18"/>
                    <a:pt x="51" y="18"/>
                    <a:pt x="51" y="18"/>
                  </a:cubicBezTo>
                  <a:cubicBezTo>
                    <a:pt x="51" y="18"/>
                    <a:pt x="51" y="18"/>
                    <a:pt x="51" y="18"/>
                  </a:cubicBezTo>
                  <a:close/>
                  <a:moveTo>
                    <a:pt x="51" y="18"/>
                  </a:moveTo>
                  <a:cubicBezTo>
                    <a:pt x="51" y="18"/>
                    <a:pt x="51" y="18"/>
                    <a:pt x="52" y="18"/>
                  </a:cubicBezTo>
                  <a:cubicBezTo>
                    <a:pt x="52" y="18"/>
                    <a:pt x="52" y="18"/>
                    <a:pt x="52" y="18"/>
                  </a:cubicBezTo>
                  <a:cubicBezTo>
                    <a:pt x="51" y="18"/>
                    <a:pt x="51" y="18"/>
                    <a:pt x="51" y="18"/>
                  </a:cubicBezTo>
                  <a:cubicBezTo>
                    <a:pt x="51" y="18"/>
                    <a:pt x="51" y="18"/>
                    <a:pt x="51" y="18"/>
                  </a:cubicBezTo>
                  <a:close/>
                  <a:moveTo>
                    <a:pt x="51" y="19"/>
                  </a:moveTo>
                  <a:cubicBezTo>
                    <a:pt x="51" y="19"/>
                    <a:pt x="51" y="18"/>
                    <a:pt x="51" y="18"/>
                  </a:cubicBezTo>
                  <a:cubicBezTo>
                    <a:pt x="51" y="18"/>
                    <a:pt x="51" y="19"/>
                    <a:pt x="51" y="19"/>
                  </a:cubicBezTo>
                  <a:cubicBezTo>
                    <a:pt x="51" y="19"/>
                    <a:pt x="51" y="19"/>
                    <a:pt x="51" y="19"/>
                  </a:cubicBezTo>
                  <a:close/>
                  <a:moveTo>
                    <a:pt x="52" y="20"/>
                  </a:moveTo>
                  <a:cubicBezTo>
                    <a:pt x="52" y="20"/>
                    <a:pt x="52" y="20"/>
                    <a:pt x="52" y="19"/>
                  </a:cubicBezTo>
                  <a:cubicBezTo>
                    <a:pt x="52" y="19"/>
                    <a:pt x="52" y="19"/>
                    <a:pt x="52" y="19"/>
                  </a:cubicBezTo>
                  <a:cubicBezTo>
                    <a:pt x="52" y="19"/>
                    <a:pt x="52" y="20"/>
                    <a:pt x="52" y="20"/>
                  </a:cubicBezTo>
                  <a:cubicBezTo>
                    <a:pt x="52" y="20"/>
                    <a:pt x="52" y="20"/>
                    <a:pt x="52" y="20"/>
                  </a:cubicBezTo>
                  <a:close/>
                  <a:moveTo>
                    <a:pt x="56" y="14"/>
                  </a:moveTo>
                  <a:cubicBezTo>
                    <a:pt x="56" y="13"/>
                    <a:pt x="55" y="13"/>
                    <a:pt x="55" y="13"/>
                  </a:cubicBezTo>
                  <a:cubicBezTo>
                    <a:pt x="56" y="13"/>
                    <a:pt x="56" y="13"/>
                    <a:pt x="56" y="13"/>
                  </a:cubicBezTo>
                  <a:cubicBezTo>
                    <a:pt x="56" y="13"/>
                    <a:pt x="56" y="13"/>
                    <a:pt x="56" y="14"/>
                  </a:cubicBezTo>
                  <a:close/>
                  <a:moveTo>
                    <a:pt x="57" y="16"/>
                  </a:moveTo>
                  <a:cubicBezTo>
                    <a:pt x="57" y="16"/>
                    <a:pt x="57" y="16"/>
                    <a:pt x="57" y="16"/>
                  </a:cubicBezTo>
                  <a:cubicBezTo>
                    <a:pt x="57" y="16"/>
                    <a:pt x="57" y="16"/>
                    <a:pt x="56" y="16"/>
                  </a:cubicBezTo>
                  <a:cubicBezTo>
                    <a:pt x="56" y="15"/>
                    <a:pt x="56" y="15"/>
                    <a:pt x="56" y="14"/>
                  </a:cubicBezTo>
                  <a:cubicBezTo>
                    <a:pt x="56" y="14"/>
                    <a:pt x="56" y="14"/>
                    <a:pt x="57" y="14"/>
                  </a:cubicBezTo>
                  <a:cubicBezTo>
                    <a:pt x="57" y="14"/>
                    <a:pt x="58" y="14"/>
                    <a:pt x="58" y="15"/>
                  </a:cubicBezTo>
                  <a:cubicBezTo>
                    <a:pt x="58" y="15"/>
                    <a:pt x="58" y="16"/>
                    <a:pt x="57" y="16"/>
                  </a:cubicBezTo>
                  <a:close/>
                  <a:moveTo>
                    <a:pt x="58" y="14"/>
                  </a:moveTo>
                  <a:cubicBezTo>
                    <a:pt x="58" y="14"/>
                    <a:pt x="58" y="14"/>
                    <a:pt x="57" y="13"/>
                  </a:cubicBezTo>
                  <a:cubicBezTo>
                    <a:pt x="58" y="13"/>
                    <a:pt x="58" y="13"/>
                    <a:pt x="59" y="13"/>
                  </a:cubicBezTo>
                  <a:cubicBezTo>
                    <a:pt x="58" y="13"/>
                    <a:pt x="58" y="14"/>
                    <a:pt x="58" y="14"/>
                  </a:cubicBezTo>
                  <a:close/>
                  <a:moveTo>
                    <a:pt x="58" y="10"/>
                  </a:moveTo>
                  <a:cubicBezTo>
                    <a:pt x="58" y="11"/>
                    <a:pt x="58" y="11"/>
                    <a:pt x="59" y="12"/>
                  </a:cubicBezTo>
                  <a:cubicBezTo>
                    <a:pt x="58" y="13"/>
                    <a:pt x="57" y="13"/>
                    <a:pt x="56" y="13"/>
                  </a:cubicBezTo>
                  <a:cubicBezTo>
                    <a:pt x="56" y="13"/>
                    <a:pt x="56" y="13"/>
                    <a:pt x="55" y="13"/>
                  </a:cubicBezTo>
                  <a:cubicBezTo>
                    <a:pt x="55" y="13"/>
                    <a:pt x="55" y="13"/>
                    <a:pt x="55" y="13"/>
                  </a:cubicBezTo>
                  <a:cubicBezTo>
                    <a:pt x="57" y="12"/>
                    <a:pt x="58" y="12"/>
                    <a:pt x="58" y="12"/>
                  </a:cubicBezTo>
                  <a:cubicBezTo>
                    <a:pt x="57" y="12"/>
                    <a:pt x="56" y="12"/>
                    <a:pt x="55" y="13"/>
                  </a:cubicBezTo>
                  <a:cubicBezTo>
                    <a:pt x="55" y="12"/>
                    <a:pt x="55" y="12"/>
                    <a:pt x="54" y="11"/>
                  </a:cubicBezTo>
                  <a:cubicBezTo>
                    <a:pt x="56" y="11"/>
                    <a:pt x="57" y="10"/>
                    <a:pt x="58" y="10"/>
                  </a:cubicBezTo>
                  <a:close/>
                  <a:moveTo>
                    <a:pt x="54" y="23"/>
                  </a:moveTo>
                  <a:cubicBezTo>
                    <a:pt x="54" y="23"/>
                    <a:pt x="54" y="23"/>
                    <a:pt x="54" y="23"/>
                  </a:cubicBezTo>
                  <a:cubicBezTo>
                    <a:pt x="55" y="23"/>
                    <a:pt x="55" y="23"/>
                    <a:pt x="55" y="23"/>
                  </a:cubicBezTo>
                  <a:cubicBezTo>
                    <a:pt x="55" y="23"/>
                    <a:pt x="54" y="23"/>
                    <a:pt x="54" y="23"/>
                  </a:cubicBezTo>
                  <a:cubicBezTo>
                    <a:pt x="54" y="23"/>
                    <a:pt x="54" y="23"/>
                    <a:pt x="54" y="23"/>
                  </a:cubicBezTo>
                  <a:cubicBezTo>
                    <a:pt x="54" y="23"/>
                    <a:pt x="54" y="23"/>
                    <a:pt x="54" y="23"/>
                  </a:cubicBezTo>
                  <a:close/>
                  <a:moveTo>
                    <a:pt x="54" y="14"/>
                  </a:moveTo>
                  <a:cubicBezTo>
                    <a:pt x="53" y="14"/>
                    <a:pt x="53" y="14"/>
                    <a:pt x="53" y="14"/>
                  </a:cubicBezTo>
                  <a:cubicBezTo>
                    <a:pt x="53" y="14"/>
                    <a:pt x="53" y="14"/>
                    <a:pt x="52" y="14"/>
                  </a:cubicBezTo>
                  <a:cubicBezTo>
                    <a:pt x="53" y="13"/>
                    <a:pt x="53" y="13"/>
                    <a:pt x="53" y="13"/>
                  </a:cubicBezTo>
                  <a:cubicBezTo>
                    <a:pt x="54" y="14"/>
                    <a:pt x="54" y="14"/>
                    <a:pt x="54" y="14"/>
                  </a:cubicBezTo>
                  <a:close/>
                  <a:moveTo>
                    <a:pt x="53" y="13"/>
                  </a:moveTo>
                  <a:cubicBezTo>
                    <a:pt x="53" y="13"/>
                    <a:pt x="53" y="13"/>
                    <a:pt x="52" y="13"/>
                  </a:cubicBezTo>
                  <a:cubicBezTo>
                    <a:pt x="52" y="13"/>
                    <a:pt x="52" y="13"/>
                    <a:pt x="52" y="13"/>
                  </a:cubicBezTo>
                  <a:cubicBezTo>
                    <a:pt x="52" y="13"/>
                    <a:pt x="53" y="13"/>
                    <a:pt x="53" y="12"/>
                  </a:cubicBezTo>
                  <a:cubicBezTo>
                    <a:pt x="53" y="12"/>
                    <a:pt x="53" y="12"/>
                    <a:pt x="53" y="12"/>
                  </a:cubicBezTo>
                  <a:cubicBezTo>
                    <a:pt x="53" y="13"/>
                    <a:pt x="53" y="13"/>
                    <a:pt x="53" y="13"/>
                  </a:cubicBezTo>
                  <a:close/>
                  <a:moveTo>
                    <a:pt x="46" y="6"/>
                  </a:moveTo>
                  <a:cubicBezTo>
                    <a:pt x="50" y="8"/>
                    <a:pt x="52" y="10"/>
                    <a:pt x="53" y="12"/>
                  </a:cubicBezTo>
                  <a:cubicBezTo>
                    <a:pt x="53" y="12"/>
                    <a:pt x="53" y="12"/>
                    <a:pt x="52" y="12"/>
                  </a:cubicBezTo>
                  <a:cubicBezTo>
                    <a:pt x="52" y="12"/>
                    <a:pt x="52" y="12"/>
                    <a:pt x="52" y="12"/>
                  </a:cubicBezTo>
                  <a:cubicBezTo>
                    <a:pt x="52" y="12"/>
                    <a:pt x="52" y="12"/>
                    <a:pt x="52" y="12"/>
                  </a:cubicBezTo>
                  <a:cubicBezTo>
                    <a:pt x="52" y="12"/>
                    <a:pt x="52" y="12"/>
                    <a:pt x="52" y="13"/>
                  </a:cubicBezTo>
                  <a:cubicBezTo>
                    <a:pt x="50" y="11"/>
                    <a:pt x="48" y="9"/>
                    <a:pt x="44" y="7"/>
                  </a:cubicBezTo>
                  <a:cubicBezTo>
                    <a:pt x="45" y="6"/>
                    <a:pt x="46" y="6"/>
                    <a:pt x="46" y="6"/>
                  </a:cubicBezTo>
                  <a:close/>
                  <a:moveTo>
                    <a:pt x="45" y="5"/>
                  </a:moveTo>
                  <a:cubicBezTo>
                    <a:pt x="45" y="5"/>
                    <a:pt x="45" y="5"/>
                    <a:pt x="45" y="5"/>
                  </a:cubicBezTo>
                  <a:cubicBezTo>
                    <a:pt x="45" y="6"/>
                    <a:pt x="44" y="6"/>
                    <a:pt x="44" y="6"/>
                  </a:cubicBezTo>
                  <a:cubicBezTo>
                    <a:pt x="43" y="6"/>
                    <a:pt x="43" y="6"/>
                    <a:pt x="43" y="5"/>
                  </a:cubicBezTo>
                  <a:cubicBezTo>
                    <a:pt x="43" y="5"/>
                    <a:pt x="44" y="5"/>
                    <a:pt x="45" y="5"/>
                  </a:cubicBezTo>
                  <a:close/>
                  <a:moveTo>
                    <a:pt x="42" y="6"/>
                  </a:moveTo>
                  <a:cubicBezTo>
                    <a:pt x="42" y="6"/>
                    <a:pt x="43" y="6"/>
                    <a:pt x="43" y="6"/>
                  </a:cubicBezTo>
                  <a:cubicBezTo>
                    <a:pt x="41" y="8"/>
                    <a:pt x="39" y="9"/>
                    <a:pt x="37" y="10"/>
                  </a:cubicBezTo>
                  <a:cubicBezTo>
                    <a:pt x="36" y="10"/>
                    <a:pt x="36" y="9"/>
                    <a:pt x="35" y="9"/>
                  </a:cubicBezTo>
                  <a:cubicBezTo>
                    <a:pt x="37" y="7"/>
                    <a:pt x="40" y="6"/>
                    <a:pt x="42" y="6"/>
                  </a:cubicBezTo>
                  <a:close/>
                  <a:moveTo>
                    <a:pt x="35" y="9"/>
                  </a:moveTo>
                  <a:cubicBezTo>
                    <a:pt x="35" y="10"/>
                    <a:pt x="36" y="10"/>
                    <a:pt x="36" y="11"/>
                  </a:cubicBezTo>
                  <a:cubicBezTo>
                    <a:pt x="36" y="11"/>
                    <a:pt x="35" y="12"/>
                    <a:pt x="35" y="12"/>
                  </a:cubicBezTo>
                  <a:cubicBezTo>
                    <a:pt x="34" y="12"/>
                    <a:pt x="33" y="11"/>
                    <a:pt x="33" y="11"/>
                  </a:cubicBezTo>
                  <a:cubicBezTo>
                    <a:pt x="33" y="10"/>
                    <a:pt x="34" y="10"/>
                    <a:pt x="35" y="9"/>
                  </a:cubicBezTo>
                  <a:close/>
                  <a:moveTo>
                    <a:pt x="33" y="11"/>
                  </a:moveTo>
                  <a:cubicBezTo>
                    <a:pt x="33" y="11"/>
                    <a:pt x="34" y="12"/>
                    <a:pt x="34" y="12"/>
                  </a:cubicBezTo>
                  <a:cubicBezTo>
                    <a:pt x="33" y="13"/>
                    <a:pt x="32" y="14"/>
                    <a:pt x="32" y="15"/>
                  </a:cubicBezTo>
                  <a:cubicBezTo>
                    <a:pt x="31" y="15"/>
                    <a:pt x="31" y="15"/>
                    <a:pt x="31" y="15"/>
                  </a:cubicBezTo>
                  <a:cubicBezTo>
                    <a:pt x="31" y="13"/>
                    <a:pt x="32" y="12"/>
                    <a:pt x="33" y="11"/>
                  </a:cubicBezTo>
                  <a:close/>
                  <a:moveTo>
                    <a:pt x="31" y="15"/>
                  </a:moveTo>
                  <a:cubicBezTo>
                    <a:pt x="31" y="16"/>
                    <a:pt x="31" y="16"/>
                    <a:pt x="31" y="16"/>
                  </a:cubicBezTo>
                  <a:cubicBezTo>
                    <a:pt x="31" y="17"/>
                    <a:pt x="30" y="17"/>
                    <a:pt x="30" y="17"/>
                  </a:cubicBezTo>
                  <a:cubicBezTo>
                    <a:pt x="30" y="17"/>
                    <a:pt x="30" y="16"/>
                    <a:pt x="31" y="15"/>
                  </a:cubicBezTo>
                  <a:close/>
                  <a:moveTo>
                    <a:pt x="28" y="16"/>
                  </a:moveTo>
                  <a:cubicBezTo>
                    <a:pt x="28" y="16"/>
                    <a:pt x="28" y="16"/>
                    <a:pt x="28" y="16"/>
                  </a:cubicBezTo>
                  <a:cubicBezTo>
                    <a:pt x="28" y="15"/>
                    <a:pt x="28" y="15"/>
                    <a:pt x="28" y="15"/>
                  </a:cubicBezTo>
                  <a:cubicBezTo>
                    <a:pt x="28" y="15"/>
                    <a:pt x="28" y="15"/>
                    <a:pt x="28" y="15"/>
                  </a:cubicBezTo>
                  <a:cubicBezTo>
                    <a:pt x="28" y="15"/>
                    <a:pt x="28" y="15"/>
                    <a:pt x="28" y="16"/>
                  </a:cubicBezTo>
                  <a:close/>
                  <a:moveTo>
                    <a:pt x="29" y="12"/>
                  </a:moveTo>
                  <a:cubicBezTo>
                    <a:pt x="29" y="13"/>
                    <a:pt x="29" y="13"/>
                    <a:pt x="29" y="13"/>
                  </a:cubicBezTo>
                  <a:cubicBezTo>
                    <a:pt x="29" y="13"/>
                    <a:pt x="29" y="13"/>
                    <a:pt x="29" y="13"/>
                  </a:cubicBezTo>
                  <a:cubicBezTo>
                    <a:pt x="29" y="13"/>
                    <a:pt x="29" y="13"/>
                    <a:pt x="28" y="13"/>
                  </a:cubicBezTo>
                  <a:cubicBezTo>
                    <a:pt x="29" y="13"/>
                    <a:pt x="29" y="12"/>
                    <a:pt x="29" y="12"/>
                  </a:cubicBezTo>
                  <a:close/>
                  <a:moveTo>
                    <a:pt x="28" y="13"/>
                  </a:moveTo>
                  <a:cubicBezTo>
                    <a:pt x="28" y="13"/>
                    <a:pt x="28" y="14"/>
                    <a:pt x="28" y="14"/>
                  </a:cubicBezTo>
                  <a:cubicBezTo>
                    <a:pt x="28" y="13"/>
                    <a:pt x="28" y="13"/>
                    <a:pt x="28" y="13"/>
                  </a:cubicBezTo>
                  <a:cubicBezTo>
                    <a:pt x="28" y="13"/>
                    <a:pt x="28" y="13"/>
                    <a:pt x="28" y="13"/>
                  </a:cubicBezTo>
                  <a:close/>
                  <a:moveTo>
                    <a:pt x="27" y="10"/>
                  </a:moveTo>
                  <a:cubicBezTo>
                    <a:pt x="28" y="11"/>
                    <a:pt x="28" y="11"/>
                    <a:pt x="29" y="11"/>
                  </a:cubicBezTo>
                  <a:cubicBezTo>
                    <a:pt x="28" y="11"/>
                    <a:pt x="28" y="11"/>
                    <a:pt x="28" y="12"/>
                  </a:cubicBezTo>
                  <a:cubicBezTo>
                    <a:pt x="27" y="11"/>
                    <a:pt x="27" y="11"/>
                    <a:pt x="27" y="10"/>
                  </a:cubicBezTo>
                  <a:cubicBezTo>
                    <a:pt x="27" y="10"/>
                    <a:pt x="27" y="10"/>
                    <a:pt x="27" y="10"/>
                  </a:cubicBezTo>
                  <a:close/>
                  <a:moveTo>
                    <a:pt x="24" y="16"/>
                  </a:moveTo>
                  <a:cubicBezTo>
                    <a:pt x="24" y="16"/>
                    <a:pt x="24" y="15"/>
                    <a:pt x="24" y="15"/>
                  </a:cubicBezTo>
                  <a:cubicBezTo>
                    <a:pt x="24" y="15"/>
                    <a:pt x="24" y="15"/>
                    <a:pt x="24" y="15"/>
                  </a:cubicBezTo>
                  <a:cubicBezTo>
                    <a:pt x="24" y="15"/>
                    <a:pt x="24" y="15"/>
                    <a:pt x="24" y="15"/>
                  </a:cubicBezTo>
                  <a:cubicBezTo>
                    <a:pt x="24" y="16"/>
                    <a:pt x="24" y="16"/>
                    <a:pt x="24" y="16"/>
                  </a:cubicBezTo>
                  <a:close/>
                  <a:moveTo>
                    <a:pt x="24" y="15"/>
                  </a:moveTo>
                  <a:cubicBezTo>
                    <a:pt x="24" y="15"/>
                    <a:pt x="24" y="14"/>
                    <a:pt x="24" y="14"/>
                  </a:cubicBezTo>
                  <a:cubicBezTo>
                    <a:pt x="24" y="14"/>
                    <a:pt x="24" y="14"/>
                    <a:pt x="24" y="14"/>
                  </a:cubicBezTo>
                  <a:cubicBezTo>
                    <a:pt x="24" y="14"/>
                    <a:pt x="24" y="14"/>
                    <a:pt x="25" y="14"/>
                  </a:cubicBezTo>
                  <a:cubicBezTo>
                    <a:pt x="24" y="14"/>
                    <a:pt x="24" y="15"/>
                    <a:pt x="24" y="15"/>
                  </a:cubicBezTo>
                  <a:close/>
                  <a:moveTo>
                    <a:pt x="26" y="11"/>
                  </a:moveTo>
                  <a:cubicBezTo>
                    <a:pt x="26" y="11"/>
                    <a:pt x="26" y="11"/>
                    <a:pt x="26" y="11"/>
                  </a:cubicBezTo>
                  <a:cubicBezTo>
                    <a:pt x="25" y="11"/>
                    <a:pt x="25" y="11"/>
                    <a:pt x="25" y="11"/>
                  </a:cubicBezTo>
                  <a:cubicBezTo>
                    <a:pt x="25" y="11"/>
                    <a:pt x="25" y="11"/>
                    <a:pt x="26" y="11"/>
                  </a:cubicBezTo>
                  <a:close/>
                  <a:moveTo>
                    <a:pt x="25" y="12"/>
                  </a:moveTo>
                  <a:cubicBezTo>
                    <a:pt x="25" y="12"/>
                    <a:pt x="25" y="12"/>
                    <a:pt x="26" y="12"/>
                  </a:cubicBezTo>
                  <a:cubicBezTo>
                    <a:pt x="25" y="12"/>
                    <a:pt x="25" y="12"/>
                    <a:pt x="25" y="12"/>
                  </a:cubicBezTo>
                  <a:cubicBezTo>
                    <a:pt x="25" y="13"/>
                    <a:pt x="25" y="13"/>
                    <a:pt x="24" y="13"/>
                  </a:cubicBezTo>
                  <a:cubicBezTo>
                    <a:pt x="24" y="13"/>
                    <a:pt x="24" y="13"/>
                    <a:pt x="24" y="13"/>
                  </a:cubicBezTo>
                  <a:cubicBezTo>
                    <a:pt x="24" y="13"/>
                    <a:pt x="24" y="13"/>
                    <a:pt x="24" y="13"/>
                  </a:cubicBezTo>
                  <a:cubicBezTo>
                    <a:pt x="24" y="13"/>
                    <a:pt x="24" y="13"/>
                    <a:pt x="24" y="13"/>
                  </a:cubicBezTo>
                  <a:cubicBezTo>
                    <a:pt x="24" y="13"/>
                    <a:pt x="24" y="13"/>
                    <a:pt x="23" y="12"/>
                  </a:cubicBezTo>
                  <a:cubicBezTo>
                    <a:pt x="24" y="12"/>
                    <a:pt x="24" y="12"/>
                    <a:pt x="25" y="12"/>
                  </a:cubicBezTo>
                  <a:close/>
                  <a:moveTo>
                    <a:pt x="23" y="13"/>
                  </a:moveTo>
                  <a:cubicBezTo>
                    <a:pt x="23" y="13"/>
                    <a:pt x="23" y="13"/>
                    <a:pt x="23" y="13"/>
                  </a:cubicBezTo>
                  <a:cubicBezTo>
                    <a:pt x="23" y="13"/>
                    <a:pt x="23" y="13"/>
                    <a:pt x="23" y="13"/>
                  </a:cubicBezTo>
                  <a:cubicBezTo>
                    <a:pt x="23" y="13"/>
                    <a:pt x="23" y="13"/>
                    <a:pt x="23" y="13"/>
                  </a:cubicBezTo>
                  <a:close/>
                  <a:moveTo>
                    <a:pt x="17" y="21"/>
                  </a:moveTo>
                  <a:cubicBezTo>
                    <a:pt x="17" y="21"/>
                    <a:pt x="17" y="21"/>
                    <a:pt x="17" y="21"/>
                  </a:cubicBezTo>
                  <a:cubicBezTo>
                    <a:pt x="17" y="20"/>
                    <a:pt x="17" y="20"/>
                    <a:pt x="17" y="20"/>
                  </a:cubicBezTo>
                  <a:cubicBezTo>
                    <a:pt x="17" y="20"/>
                    <a:pt x="17" y="20"/>
                    <a:pt x="17" y="19"/>
                  </a:cubicBezTo>
                  <a:cubicBezTo>
                    <a:pt x="17" y="20"/>
                    <a:pt x="17" y="20"/>
                    <a:pt x="17" y="21"/>
                  </a:cubicBezTo>
                  <a:close/>
                  <a:moveTo>
                    <a:pt x="20" y="21"/>
                  </a:moveTo>
                  <a:cubicBezTo>
                    <a:pt x="20" y="21"/>
                    <a:pt x="20" y="21"/>
                    <a:pt x="19" y="21"/>
                  </a:cubicBezTo>
                  <a:cubicBezTo>
                    <a:pt x="19" y="21"/>
                    <a:pt x="19" y="21"/>
                    <a:pt x="20" y="20"/>
                  </a:cubicBezTo>
                  <a:cubicBezTo>
                    <a:pt x="20" y="20"/>
                    <a:pt x="20" y="21"/>
                    <a:pt x="20" y="21"/>
                  </a:cubicBezTo>
                  <a:cubicBezTo>
                    <a:pt x="20" y="21"/>
                    <a:pt x="20" y="21"/>
                    <a:pt x="20" y="21"/>
                  </a:cubicBezTo>
                  <a:close/>
                  <a:moveTo>
                    <a:pt x="21" y="17"/>
                  </a:moveTo>
                  <a:cubicBezTo>
                    <a:pt x="21" y="17"/>
                    <a:pt x="21" y="17"/>
                    <a:pt x="21" y="17"/>
                  </a:cubicBezTo>
                  <a:cubicBezTo>
                    <a:pt x="21" y="17"/>
                    <a:pt x="21" y="18"/>
                    <a:pt x="21" y="19"/>
                  </a:cubicBezTo>
                  <a:cubicBezTo>
                    <a:pt x="21" y="19"/>
                    <a:pt x="21" y="20"/>
                    <a:pt x="20" y="20"/>
                  </a:cubicBezTo>
                  <a:cubicBezTo>
                    <a:pt x="20" y="20"/>
                    <a:pt x="20" y="20"/>
                    <a:pt x="20" y="20"/>
                  </a:cubicBezTo>
                  <a:cubicBezTo>
                    <a:pt x="20" y="19"/>
                    <a:pt x="21" y="18"/>
                    <a:pt x="21" y="17"/>
                  </a:cubicBezTo>
                  <a:close/>
                  <a:moveTo>
                    <a:pt x="20" y="16"/>
                  </a:moveTo>
                  <a:cubicBezTo>
                    <a:pt x="20" y="16"/>
                    <a:pt x="19" y="17"/>
                    <a:pt x="18" y="18"/>
                  </a:cubicBezTo>
                  <a:cubicBezTo>
                    <a:pt x="18" y="18"/>
                    <a:pt x="18" y="18"/>
                    <a:pt x="18" y="18"/>
                  </a:cubicBezTo>
                  <a:cubicBezTo>
                    <a:pt x="17" y="18"/>
                    <a:pt x="17" y="18"/>
                    <a:pt x="17" y="18"/>
                  </a:cubicBezTo>
                  <a:cubicBezTo>
                    <a:pt x="17" y="18"/>
                    <a:pt x="17" y="17"/>
                    <a:pt x="17" y="17"/>
                  </a:cubicBezTo>
                  <a:cubicBezTo>
                    <a:pt x="18" y="16"/>
                    <a:pt x="19" y="16"/>
                    <a:pt x="20" y="16"/>
                  </a:cubicBezTo>
                  <a:close/>
                  <a:moveTo>
                    <a:pt x="3" y="19"/>
                  </a:moveTo>
                  <a:cubicBezTo>
                    <a:pt x="3" y="19"/>
                    <a:pt x="2" y="19"/>
                    <a:pt x="2" y="19"/>
                  </a:cubicBezTo>
                  <a:cubicBezTo>
                    <a:pt x="2" y="19"/>
                    <a:pt x="3" y="19"/>
                    <a:pt x="3" y="19"/>
                  </a:cubicBezTo>
                  <a:cubicBezTo>
                    <a:pt x="3" y="19"/>
                    <a:pt x="3" y="19"/>
                    <a:pt x="3" y="19"/>
                  </a:cubicBezTo>
                  <a:close/>
                  <a:moveTo>
                    <a:pt x="3" y="19"/>
                  </a:moveTo>
                  <a:cubicBezTo>
                    <a:pt x="3" y="19"/>
                    <a:pt x="2" y="19"/>
                    <a:pt x="2" y="19"/>
                  </a:cubicBezTo>
                  <a:cubicBezTo>
                    <a:pt x="2" y="18"/>
                    <a:pt x="2" y="18"/>
                    <a:pt x="3" y="17"/>
                  </a:cubicBezTo>
                  <a:cubicBezTo>
                    <a:pt x="3" y="18"/>
                    <a:pt x="4" y="18"/>
                    <a:pt x="4" y="19"/>
                  </a:cubicBezTo>
                  <a:cubicBezTo>
                    <a:pt x="4" y="19"/>
                    <a:pt x="3" y="19"/>
                    <a:pt x="3" y="19"/>
                  </a:cubicBezTo>
                  <a:close/>
                  <a:moveTo>
                    <a:pt x="5" y="18"/>
                  </a:moveTo>
                  <a:cubicBezTo>
                    <a:pt x="4" y="17"/>
                    <a:pt x="4" y="17"/>
                    <a:pt x="3" y="17"/>
                  </a:cubicBezTo>
                  <a:cubicBezTo>
                    <a:pt x="4" y="16"/>
                    <a:pt x="4" y="16"/>
                    <a:pt x="5" y="15"/>
                  </a:cubicBezTo>
                  <a:cubicBezTo>
                    <a:pt x="5" y="16"/>
                    <a:pt x="6" y="16"/>
                    <a:pt x="6" y="17"/>
                  </a:cubicBezTo>
                  <a:cubicBezTo>
                    <a:pt x="6" y="17"/>
                    <a:pt x="5" y="18"/>
                    <a:pt x="5" y="18"/>
                  </a:cubicBezTo>
                  <a:close/>
                  <a:moveTo>
                    <a:pt x="5" y="20"/>
                  </a:moveTo>
                  <a:cubicBezTo>
                    <a:pt x="5" y="20"/>
                    <a:pt x="5" y="20"/>
                    <a:pt x="4" y="20"/>
                  </a:cubicBezTo>
                  <a:cubicBezTo>
                    <a:pt x="5" y="20"/>
                    <a:pt x="5" y="20"/>
                    <a:pt x="5" y="20"/>
                  </a:cubicBezTo>
                  <a:cubicBezTo>
                    <a:pt x="5" y="20"/>
                    <a:pt x="5" y="20"/>
                    <a:pt x="5" y="20"/>
                  </a:cubicBezTo>
                  <a:close/>
                  <a:moveTo>
                    <a:pt x="5" y="21"/>
                  </a:moveTo>
                  <a:cubicBezTo>
                    <a:pt x="4" y="21"/>
                    <a:pt x="4" y="21"/>
                    <a:pt x="4" y="21"/>
                  </a:cubicBezTo>
                  <a:cubicBezTo>
                    <a:pt x="4" y="20"/>
                    <a:pt x="4" y="20"/>
                    <a:pt x="4" y="20"/>
                  </a:cubicBezTo>
                  <a:cubicBezTo>
                    <a:pt x="5" y="20"/>
                    <a:pt x="5" y="21"/>
                    <a:pt x="5" y="21"/>
                  </a:cubicBezTo>
                  <a:cubicBezTo>
                    <a:pt x="5" y="21"/>
                    <a:pt x="5" y="21"/>
                    <a:pt x="5" y="21"/>
                  </a:cubicBezTo>
                  <a:close/>
                  <a:moveTo>
                    <a:pt x="6" y="19"/>
                  </a:moveTo>
                  <a:cubicBezTo>
                    <a:pt x="6" y="18"/>
                    <a:pt x="6" y="18"/>
                    <a:pt x="7" y="17"/>
                  </a:cubicBezTo>
                  <a:cubicBezTo>
                    <a:pt x="7" y="18"/>
                    <a:pt x="8" y="18"/>
                    <a:pt x="8" y="19"/>
                  </a:cubicBezTo>
                  <a:cubicBezTo>
                    <a:pt x="7" y="19"/>
                    <a:pt x="7" y="19"/>
                    <a:pt x="7" y="20"/>
                  </a:cubicBezTo>
                  <a:cubicBezTo>
                    <a:pt x="6" y="19"/>
                    <a:pt x="6" y="19"/>
                    <a:pt x="6" y="19"/>
                  </a:cubicBezTo>
                  <a:close/>
                  <a:moveTo>
                    <a:pt x="6" y="15"/>
                  </a:moveTo>
                  <a:cubicBezTo>
                    <a:pt x="7" y="15"/>
                    <a:pt x="8" y="15"/>
                    <a:pt x="8" y="16"/>
                  </a:cubicBezTo>
                  <a:cubicBezTo>
                    <a:pt x="8" y="16"/>
                    <a:pt x="8" y="16"/>
                    <a:pt x="8" y="16"/>
                  </a:cubicBezTo>
                  <a:cubicBezTo>
                    <a:pt x="7" y="16"/>
                    <a:pt x="7" y="15"/>
                    <a:pt x="6" y="15"/>
                  </a:cubicBezTo>
                  <a:close/>
                  <a:moveTo>
                    <a:pt x="8" y="21"/>
                  </a:moveTo>
                  <a:cubicBezTo>
                    <a:pt x="8" y="21"/>
                    <a:pt x="7" y="20"/>
                    <a:pt x="7" y="20"/>
                  </a:cubicBezTo>
                  <a:cubicBezTo>
                    <a:pt x="7" y="20"/>
                    <a:pt x="8" y="19"/>
                    <a:pt x="8" y="19"/>
                  </a:cubicBezTo>
                  <a:cubicBezTo>
                    <a:pt x="8" y="20"/>
                    <a:pt x="9" y="20"/>
                    <a:pt x="9" y="21"/>
                  </a:cubicBezTo>
                  <a:cubicBezTo>
                    <a:pt x="8" y="21"/>
                    <a:pt x="8" y="21"/>
                    <a:pt x="8" y="21"/>
                  </a:cubicBezTo>
                  <a:close/>
                  <a:moveTo>
                    <a:pt x="10" y="18"/>
                  </a:moveTo>
                  <a:cubicBezTo>
                    <a:pt x="10" y="18"/>
                    <a:pt x="10" y="18"/>
                    <a:pt x="10" y="18"/>
                  </a:cubicBezTo>
                  <a:cubicBezTo>
                    <a:pt x="10" y="18"/>
                    <a:pt x="10" y="18"/>
                    <a:pt x="10" y="18"/>
                  </a:cubicBezTo>
                  <a:cubicBezTo>
                    <a:pt x="9" y="17"/>
                    <a:pt x="9" y="17"/>
                    <a:pt x="8" y="16"/>
                  </a:cubicBezTo>
                  <a:cubicBezTo>
                    <a:pt x="8" y="16"/>
                    <a:pt x="8" y="16"/>
                    <a:pt x="9" y="16"/>
                  </a:cubicBezTo>
                  <a:cubicBezTo>
                    <a:pt x="9" y="16"/>
                    <a:pt x="10" y="17"/>
                    <a:pt x="10" y="17"/>
                  </a:cubicBezTo>
                  <a:cubicBezTo>
                    <a:pt x="11" y="18"/>
                    <a:pt x="11" y="19"/>
                    <a:pt x="11" y="19"/>
                  </a:cubicBezTo>
                  <a:cubicBezTo>
                    <a:pt x="10" y="19"/>
                    <a:pt x="10" y="18"/>
                    <a:pt x="10" y="18"/>
                  </a:cubicBezTo>
                  <a:close/>
                  <a:moveTo>
                    <a:pt x="9" y="16"/>
                  </a:moveTo>
                  <a:cubicBezTo>
                    <a:pt x="9" y="16"/>
                    <a:pt x="9" y="15"/>
                    <a:pt x="9" y="15"/>
                  </a:cubicBezTo>
                  <a:cubicBezTo>
                    <a:pt x="10" y="16"/>
                    <a:pt x="10" y="16"/>
                    <a:pt x="10" y="16"/>
                  </a:cubicBezTo>
                  <a:cubicBezTo>
                    <a:pt x="10" y="16"/>
                    <a:pt x="9" y="16"/>
                    <a:pt x="9" y="16"/>
                  </a:cubicBezTo>
                  <a:close/>
                  <a:moveTo>
                    <a:pt x="13" y="21"/>
                  </a:moveTo>
                  <a:cubicBezTo>
                    <a:pt x="13" y="20"/>
                    <a:pt x="13" y="20"/>
                    <a:pt x="13" y="19"/>
                  </a:cubicBezTo>
                  <a:cubicBezTo>
                    <a:pt x="13" y="19"/>
                    <a:pt x="13" y="19"/>
                    <a:pt x="13" y="19"/>
                  </a:cubicBezTo>
                  <a:cubicBezTo>
                    <a:pt x="14" y="19"/>
                    <a:pt x="14" y="19"/>
                    <a:pt x="14" y="20"/>
                  </a:cubicBezTo>
                  <a:cubicBezTo>
                    <a:pt x="14" y="20"/>
                    <a:pt x="13" y="21"/>
                    <a:pt x="13" y="21"/>
                  </a:cubicBezTo>
                  <a:close/>
                  <a:moveTo>
                    <a:pt x="15" y="19"/>
                  </a:moveTo>
                  <a:cubicBezTo>
                    <a:pt x="14" y="19"/>
                    <a:pt x="14" y="19"/>
                    <a:pt x="14" y="18"/>
                  </a:cubicBezTo>
                  <a:cubicBezTo>
                    <a:pt x="14" y="18"/>
                    <a:pt x="15" y="18"/>
                    <a:pt x="15" y="18"/>
                  </a:cubicBezTo>
                  <a:cubicBezTo>
                    <a:pt x="15" y="18"/>
                    <a:pt x="15" y="19"/>
                    <a:pt x="15" y="19"/>
                  </a:cubicBezTo>
                  <a:close/>
                  <a:moveTo>
                    <a:pt x="12" y="11"/>
                  </a:moveTo>
                  <a:cubicBezTo>
                    <a:pt x="14" y="13"/>
                    <a:pt x="15" y="15"/>
                    <a:pt x="15" y="17"/>
                  </a:cubicBezTo>
                  <a:cubicBezTo>
                    <a:pt x="13" y="16"/>
                    <a:pt x="12" y="16"/>
                    <a:pt x="12" y="16"/>
                  </a:cubicBezTo>
                  <a:cubicBezTo>
                    <a:pt x="13" y="17"/>
                    <a:pt x="14" y="17"/>
                    <a:pt x="15" y="17"/>
                  </a:cubicBezTo>
                  <a:cubicBezTo>
                    <a:pt x="14" y="17"/>
                    <a:pt x="14" y="18"/>
                    <a:pt x="13" y="18"/>
                  </a:cubicBezTo>
                  <a:cubicBezTo>
                    <a:pt x="13" y="18"/>
                    <a:pt x="13" y="18"/>
                    <a:pt x="12" y="17"/>
                  </a:cubicBezTo>
                  <a:cubicBezTo>
                    <a:pt x="11" y="15"/>
                    <a:pt x="10" y="14"/>
                    <a:pt x="8" y="13"/>
                  </a:cubicBezTo>
                  <a:cubicBezTo>
                    <a:pt x="9" y="12"/>
                    <a:pt x="10" y="11"/>
                    <a:pt x="12" y="11"/>
                  </a:cubicBezTo>
                  <a:close/>
                  <a:moveTo>
                    <a:pt x="7" y="13"/>
                  </a:moveTo>
                  <a:cubicBezTo>
                    <a:pt x="8" y="14"/>
                    <a:pt x="9" y="15"/>
                    <a:pt x="9" y="15"/>
                  </a:cubicBezTo>
                  <a:cubicBezTo>
                    <a:pt x="9" y="15"/>
                    <a:pt x="9" y="16"/>
                    <a:pt x="9" y="16"/>
                  </a:cubicBezTo>
                  <a:cubicBezTo>
                    <a:pt x="8" y="15"/>
                    <a:pt x="7" y="15"/>
                    <a:pt x="6" y="14"/>
                  </a:cubicBezTo>
                  <a:cubicBezTo>
                    <a:pt x="6" y="14"/>
                    <a:pt x="6" y="14"/>
                    <a:pt x="6" y="14"/>
                  </a:cubicBezTo>
                  <a:cubicBezTo>
                    <a:pt x="6" y="14"/>
                    <a:pt x="7" y="14"/>
                    <a:pt x="7" y="13"/>
                  </a:cubicBezTo>
                  <a:close/>
                  <a:moveTo>
                    <a:pt x="5" y="12"/>
                  </a:moveTo>
                  <a:cubicBezTo>
                    <a:pt x="6" y="12"/>
                    <a:pt x="6" y="13"/>
                    <a:pt x="7" y="13"/>
                  </a:cubicBezTo>
                  <a:cubicBezTo>
                    <a:pt x="6" y="13"/>
                    <a:pt x="6" y="13"/>
                    <a:pt x="5" y="14"/>
                  </a:cubicBezTo>
                  <a:cubicBezTo>
                    <a:pt x="5" y="13"/>
                    <a:pt x="4" y="13"/>
                    <a:pt x="4" y="13"/>
                  </a:cubicBezTo>
                  <a:cubicBezTo>
                    <a:pt x="4" y="13"/>
                    <a:pt x="5" y="12"/>
                    <a:pt x="5" y="12"/>
                  </a:cubicBezTo>
                  <a:close/>
                  <a:moveTo>
                    <a:pt x="0" y="15"/>
                  </a:moveTo>
                  <a:cubicBezTo>
                    <a:pt x="1" y="14"/>
                    <a:pt x="2" y="14"/>
                    <a:pt x="3" y="13"/>
                  </a:cubicBezTo>
                  <a:cubicBezTo>
                    <a:pt x="3" y="14"/>
                    <a:pt x="4" y="14"/>
                    <a:pt x="4" y="14"/>
                  </a:cubicBezTo>
                  <a:cubicBezTo>
                    <a:pt x="3" y="15"/>
                    <a:pt x="3" y="15"/>
                    <a:pt x="2" y="16"/>
                  </a:cubicBezTo>
                  <a:cubicBezTo>
                    <a:pt x="2" y="16"/>
                    <a:pt x="1" y="15"/>
                    <a:pt x="0" y="15"/>
                  </a:cubicBezTo>
                  <a:close/>
                  <a:moveTo>
                    <a:pt x="1" y="19"/>
                  </a:moveTo>
                  <a:cubicBezTo>
                    <a:pt x="1" y="20"/>
                    <a:pt x="2" y="20"/>
                    <a:pt x="2" y="21"/>
                  </a:cubicBezTo>
                  <a:cubicBezTo>
                    <a:pt x="2" y="21"/>
                    <a:pt x="2" y="21"/>
                    <a:pt x="2" y="21"/>
                  </a:cubicBezTo>
                  <a:cubicBezTo>
                    <a:pt x="2" y="20"/>
                    <a:pt x="1" y="20"/>
                    <a:pt x="1" y="20"/>
                  </a:cubicBezTo>
                  <a:cubicBezTo>
                    <a:pt x="1" y="20"/>
                    <a:pt x="1" y="20"/>
                    <a:pt x="1" y="19"/>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6"/>
            <p:cNvSpPr>
              <a:spLocks noEditPoints="1"/>
            </p:cNvSpPr>
            <p:nvPr/>
          </p:nvSpPr>
          <p:spPr bwMode="auto">
            <a:xfrm>
              <a:off x="3224213" y="6161088"/>
              <a:ext cx="6278563" cy="712787"/>
            </a:xfrm>
            <a:custGeom>
              <a:avLst/>
              <a:gdLst>
                <a:gd name="T0" fmla="*/ 398 w 411"/>
                <a:gd name="T1" fmla="*/ 14 h 46"/>
                <a:gd name="T2" fmla="*/ 329 w 411"/>
                <a:gd name="T3" fmla="*/ 15 h 46"/>
                <a:gd name="T4" fmla="*/ 280 w 411"/>
                <a:gd name="T5" fmla="*/ 11 h 46"/>
                <a:gd name="T6" fmla="*/ 228 w 411"/>
                <a:gd name="T7" fmla="*/ 5 h 46"/>
                <a:gd name="T8" fmla="*/ 195 w 411"/>
                <a:gd name="T9" fmla="*/ 11 h 46"/>
                <a:gd name="T10" fmla="*/ 150 w 411"/>
                <a:gd name="T11" fmla="*/ 12 h 46"/>
                <a:gd name="T12" fmla="*/ 123 w 411"/>
                <a:gd name="T13" fmla="*/ 8 h 46"/>
                <a:gd name="T14" fmla="*/ 59 w 411"/>
                <a:gd name="T15" fmla="*/ 19 h 46"/>
                <a:gd name="T16" fmla="*/ 29 w 411"/>
                <a:gd name="T17" fmla="*/ 20 h 46"/>
                <a:gd name="T18" fmla="*/ 6 w 411"/>
                <a:gd name="T19" fmla="*/ 24 h 46"/>
                <a:gd name="T20" fmla="*/ 341 w 411"/>
                <a:gd name="T21" fmla="*/ 26 h 46"/>
                <a:gd name="T22" fmla="*/ 350 w 411"/>
                <a:gd name="T23" fmla="*/ 25 h 46"/>
                <a:gd name="T24" fmla="*/ 352 w 411"/>
                <a:gd name="T25" fmla="*/ 28 h 46"/>
                <a:gd name="T26" fmla="*/ 375 w 411"/>
                <a:gd name="T27" fmla="*/ 27 h 46"/>
                <a:gd name="T28" fmla="*/ 384 w 411"/>
                <a:gd name="T29" fmla="*/ 28 h 46"/>
                <a:gd name="T30" fmla="*/ 392 w 411"/>
                <a:gd name="T31" fmla="*/ 27 h 46"/>
                <a:gd name="T32" fmla="*/ 405 w 411"/>
                <a:gd name="T33" fmla="*/ 26 h 46"/>
                <a:gd name="T34" fmla="*/ 399 w 411"/>
                <a:gd name="T35" fmla="*/ 16 h 46"/>
                <a:gd name="T36" fmla="*/ 379 w 411"/>
                <a:gd name="T37" fmla="*/ 23 h 46"/>
                <a:gd name="T38" fmla="*/ 365 w 411"/>
                <a:gd name="T39" fmla="*/ 18 h 46"/>
                <a:gd name="T40" fmla="*/ 343 w 411"/>
                <a:gd name="T41" fmla="*/ 15 h 46"/>
                <a:gd name="T42" fmla="*/ 299 w 411"/>
                <a:gd name="T43" fmla="*/ 19 h 46"/>
                <a:gd name="T44" fmla="*/ 306 w 411"/>
                <a:gd name="T45" fmla="*/ 18 h 46"/>
                <a:gd name="T46" fmla="*/ 312 w 411"/>
                <a:gd name="T47" fmla="*/ 21 h 46"/>
                <a:gd name="T48" fmla="*/ 311 w 411"/>
                <a:gd name="T49" fmla="*/ 8 h 46"/>
                <a:gd name="T50" fmla="*/ 289 w 411"/>
                <a:gd name="T51" fmla="*/ 17 h 46"/>
                <a:gd name="T52" fmla="*/ 269 w 411"/>
                <a:gd name="T53" fmla="*/ 18 h 46"/>
                <a:gd name="T54" fmla="*/ 285 w 411"/>
                <a:gd name="T55" fmla="*/ 14 h 46"/>
                <a:gd name="T56" fmla="*/ 253 w 411"/>
                <a:gd name="T57" fmla="*/ 17 h 46"/>
                <a:gd name="T58" fmla="*/ 227 w 411"/>
                <a:gd name="T59" fmla="*/ 11 h 46"/>
                <a:gd name="T60" fmla="*/ 226 w 411"/>
                <a:gd name="T61" fmla="*/ 17 h 46"/>
                <a:gd name="T62" fmla="*/ 231 w 411"/>
                <a:gd name="T63" fmla="*/ 15 h 46"/>
                <a:gd name="T64" fmla="*/ 235 w 411"/>
                <a:gd name="T65" fmla="*/ 20 h 46"/>
                <a:gd name="T66" fmla="*/ 237 w 411"/>
                <a:gd name="T67" fmla="*/ 12 h 46"/>
                <a:gd name="T68" fmla="*/ 213 w 411"/>
                <a:gd name="T69" fmla="*/ 13 h 46"/>
                <a:gd name="T70" fmla="*/ 201 w 411"/>
                <a:gd name="T71" fmla="*/ 21 h 46"/>
                <a:gd name="T72" fmla="*/ 179 w 411"/>
                <a:gd name="T73" fmla="*/ 19 h 46"/>
                <a:gd name="T74" fmla="*/ 190 w 411"/>
                <a:gd name="T75" fmla="*/ 15 h 46"/>
                <a:gd name="T76" fmla="*/ 192 w 411"/>
                <a:gd name="T77" fmla="*/ 16 h 46"/>
                <a:gd name="T78" fmla="*/ 179 w 411"/>
                <a:gd name="T79" fmla="*/ 16 h 46"/>
                <a:gd name="T80" fmla="*/ 156 w 411"/>
                <a:gd name="T81" fmla="*/ 19 h 46"/>
                <a:gd name="T82" fmla="*/ 159 w 411"/>
                <a:gd name="T83" fmla="*/ 20 h 46"/>
                <a:gd name="T84" fmla="*/ 166 w 411"/>
                <a:gd name="T85" fmla="*/ 20 h 46"/>
                <a:gd name="T86" fmla="*/ 164 w 411"/>
                <a:gd name="T87" fmla="*/ 12 h 46"/>
                <a:gd name="T88" fmla="*/ 149 w 411"/>
                <a:gd name="T89" fmla="*/ 18 h 46"/>
                <a:gd name="T90" fmla="*/ 138 w 411"/>
                <a:gd name="T91" fmla="*/ 20 h 46"/>
                <a:gd name="T92" fmla="*/ 141 w 411"/>
                <a:gd name="T93" fmla="*/ 14 h 46"/>
                <a:gd name="T94" fmla="*/ 131 w 411"/>
                <a:gd name="T95" fmla="*/ 20 h 46"/>
                <a:gd name="T96" fmla="*/ 104 w 411"/>
                <a:gd name="T97" fmla="*/ 22 h 46"/>
                <a:gd name="T98" fmla="*/ 111 w 411"/>
                <a:gd name="T99" fmla="*/ 22 h 46"/>
                <a:gd name="T100" fmla="*/ 113 w 411"/>
                <a:gd name="T101" fmla="*/ 17 h 46"/>
                <a:gd name="T102" fmla="*/ 120 w 411"/>
                <a:gd name="T103" fmla="*/ 18 h 46"/>
                <a:gd name="T104" fmla="*/ 96 w 411"/>
                <a:gd name="T105" fmla="*/ 20 h 46"/>
                <a:gd name="T106" fmla="*/ 83 w 411"/>
                <a:gd name="T107" fmla="*/ 22 h 46"/>
                <a:gd name="T108" fmla="*/ 90 w 411"/>
                <a:gd name="T109" fmla="*/ 24 h 46"/>
                <a:gd name="T110" fmla="*/ 75 w 411"/>
                <a:gd name="T111" fmla="*/ 20 h 46"/>
                <a:gd name="T112" fmla="*/ 47 w 411"/>
                <a:gd name="T113" fmla="*/ 21 h 46"/>
                <a:gd name="T114" fmla="*/ 58 w 411"/>
                <a:gd name="T115" fmla="*/ 21 h 46"/>
                <a:gd name="T116" fmla="*/ 44 w 411"/>
                <a:gd name="T117" fmla="*/ 18 h 46"/>
                <a:gd name="T118" fmla="*/ 10 w 411"/>
                <a:gd name="T119" fmla="*/ 23 h 46"/>
                <a:gd name="T120" fmla="*/ 21 w 411"/>
                <a:gd name="T121" fmla="*/ 22 h 46"/>
                <a:gd name="T122" fmla="*/ 14 w 411"/>
                <a:gd name="T12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1" h="46">
                  <a:moveTo>
                    <a:pt x="2" y="27"/>
                  </a:moveTo>
                  <a:cubicBezTo>
                    <a:pt x="1" y="31"/>
                    <a:pt x="1" y="38"/>
                    <a:pt x="0" y="46"/>
                  </a:cubicBezTo>
                  <a:cubicBezTo>
                    <a:pt x="411" y="46"/>
                    <a:pt x="411" y="46"/>
                    <a:pt x="411" y="46"/>
                  </a:cubicBezTo>
                  <a:cubicBezTo>
                    <a:pt x="411" y="39"/>
                    <a:pt x="410" y="29"/>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09" y="26"/>
                    <a:pt x="409" y="26"/>
                    <a:pt x="409" y="26"/>
                  </a:cubicBezTo>
                  <a:cubicBezTo>
                    <a:pt x="409" y="25"/>
                    <a:pt x="409" y="25"/>
                    <a:pt x="410" y="25"/>
                  </a:cubicBezTo>
                  <a:cubicBezTo>
                    <a:pt x="410" y="24"/>
                    <a:pt x="410" y="24"/>
                    <a:pt x="410" y="24"/>
                  </a:cubicBezTo>
                  <a:cubicBezTo>
                    <a:pt x="409" y="25"/>
                    <a:pt x="409" y="25"/>
                    <a:pt x="408" y="25"/>
                  </a:cubicBezTo>
                  <a:cubicBezTo>
                    <a:pt x="408" y="25"/>
                    <a:pt x="408" y="25"/>
                    <a:pt x="407" y="25"/>
                  </a:cubicBezTo>
                  <a:cubicBezTo>
                    <a:pt x="408" y="24"/>
                    <a:pt x="408" y="23"/>
                    <a:pt x="409" y="22"/>
                  </a:cubicBezTo>
                  <a:cubicBezTo>
                    <a:pt x="409" y="22"/>
                    <a:pt x="409" y="22"/>
                    <a:pt x="409" y="22"/>
                  </a:cubicBezTo>
                  <a:cubicBezTo>
                    <a:pt x="409" y="22"/>
                    <a:pt x="409" y="21"/>
                    <a:pt x="409" y="21"/>
                  </a:cubicBezTo>
                  <a:cubicBezTo>
                    <a:pt x="409" y="21"/>
                    <a:pt x="409" y="21"/>
                    <a:pt x="409" y="21"/>
                  </a:cubicBezTo>
                  <a:cubicBezTo>
                    <a:pt x="409" y="21"/>
                    <a:pt x="408" y="21"/>
                    <a:pt x="408" y="21"/>
                  </a:cubicBezTo>
                  <a:cubicBezTo>
                    <a:pt x="408" y="21"/>
                    <a:pt x="409" y="21"/>
                    <a:pt x="409" y="21"/>
                  </a:cubicBezTo>
                  <a:cubicBezTo>
                    <a:pt x="409" y="21"/>
                    <a:pt x="409" y="21"/>
                    <a:pt x="409" y="21"/>
                  </a:cubicBezTo>
                  <a:cubicBezTo>
                    <a:pt x="409" y="21"/>
                    <a:pt x="408" y="21"/>
                    <a:pt x="408" y="21"/>
                  </a:cubicBezTo>
                  <a:cubicBezTo>
                    <a:pt x="407" y="21"/>
                    <a:pt x="407" y="21"/>
                    <a:pt x="407" y="21"/>
                  </a:cubicBezTo>
                  <a:cubicBezTo>
                    <a:pt x="407" y="21"/>
                    <a:pt x="407" y="21"/>
                    <a:pt x="408" y="21"/>
                  </a:cubicBezTo>
                  <a:cubicBezTo>
                    <a:pt x="407" y="21"/>
                    <a:pt x="406" y="22"/>
                    <a:pt x="405" y="22"/>
                  </a:cubicBezTo>
                  <a:cubicBezTo>
                    <a:pt x="406" y="21"/>
                    <a:pt x="407" y="20"/>
                    <a:pt x="408" y="19"/>
                  </a:cubicBezTo>
                  <a:cubicBezTo>
                    <a:pt x="408" y="19"/>
                    <a:pt x="408" y="19"/>
                    <a:pt x="409" y="19"/>
                  </a:cubicBezTo>
                  <a:cubicBezTo>
                    <a:pt x="409" y="19"/>
                    <a:pt x="409" y="19"/>
                    <a:pt x="409" y="18"/>
                  </a:cubicBezTo>
                  <a:cubicBezTo>
                    <a:pt x="408" y="18"/>
                    <a:pt x="408" y="18"/>
                    <a:pt x="408" y="18"/>
                  </a:cubicBezTo>
                  <a:cubicBezTo>
                    <a:pt x="408" y="18"/>
                    <a:pt x="408" y="18"/>
                    <a:pt x="409" y="18"/>
                  </a:cubicBezTo>
                  <a:cubicBezTo>
                    <a:pt x="409" y="18"/>
                    <a:pt x="408" y="17"/>
                    <a:pt x="408" y="17"/>
                  </a:cubicBezTo>
                  <a:cubicBezTo>
                    <a:pt x="408" y="17"/>
                    <a:pt x="408" y="17"/>
                    <a:pt x="408" y="17"/>
                  </a:cubicBezTo>
                  <a:cubicBezTo>
                    <a:pt x="408" y="17"/>
                    <a:pt x="407" y="17"/>
                    <a:pt x="407" y="17"/>
                  </a:cubicBezTo>
                  <a:cubicBezTo>
                    <a:pt x="407" y="17"/>
                    <a:pt x="407" y="17"/>
                    <a:pt x="408" y="16"/>
                  </a:cubicBezTo>
                  <a:cubicBezTo>
                    <a:pt x="408" y="16"/>
                    <a:pt x="407" y="17"/>
                    <a:pt x="406" y="17"/>
                  </a:cubicBezTo>
                  <a:cubicBezTo>
                    <a:pt x="406" y="17"/>
                    <a:pt x="405" y="17"/>
                    <a:pt x="405" y="17"/>
                  </a:cubicBezTo>
                  <a:cubicBezTo>
                    <a:pt x="405" y="17"/>
                    <a:pt x="405" y="17"/>
                    <a:pt x="406" y="17"/>
                  </a:cubicBezTo>
                  <a:cubicBezTo>
                    <a:pt x="406" y="17"/>
                    <a:pt x="406" y="17"/>
                    <a:pt x="405" y="17"/>
                  </a:cubicBezTo>
                  <a:cubicBezTo>
                    <a:pt x="403" y="16"/>
                    <a:pt x="400" y="15"/>
                    <a:pt x="397" y="14"/>
                  </a:cubicBezTo>
                  <a:cubicBezTo>
                    <a:pt x="398" y="14"/>
                    <a:pt x="398" y="14"/>
                    <a:pt x="398" y="14"/>
                  </a:cubicBezTo>
                  <a:cubicBezTo>
                    <a:pt x="398" y="14"/>
                    <a:pt x="398" y="14"/>
                    <a:pt x="397" y="14"/>
                  </a:cubicBezTo>
                  <a:cubicBezTo>
                    <a:pt x="397" y="14"/>
                    <a:pt x="397" y="14"/>
                    <a:pt x="397" y="14"/>
                  </a:cubicBezTo>
                  <a:cubicBezTo>
                    <a:pt x="397" y="14"/>
                    <a:pt x="397" y="14"/>
                    <a:pt x="397" y="14"/>
                  </a:cubicBezTo>
                  <a:cubicBezTo>
                    <a:pt x="393" y="15"/>
                    <a:pt x="390" y="17"/>
                    <a:pt x="387" y="18"/>
                  </a:cubicBezTo>
                  <a:cubicBezTo>
                    <a:pt x="386" y="18"/>
                    <a:pt x="386" y="18"/>
                    <a:pt x="385" y="18"/>
                  </a:cubicBezTo>
                  <a:cubicBezTo>
                    <a:pt x="387" y="17"/>
                    <a:pt x="388" y="17"/>
                    <a:pt x="388" y="17"/>
                  </a:cubicBezTo>
                  <a:cubicBezTo>
                    <a:pt x="387" y="17"/>
                    <a:pt x="386" y="17"/>
                    <a:pt x="385" y="17"/>
                  </a:cubicBezTo>
                  <a:cubicBezTo>
                    <a:pt x="383" y="17"/>
                    <a:pt x="381" y="17"/>
                    <a:pt x="379" y="16"/>
                  </a:cubicBezTo>
                  <a:cubicBezTo>
                    <a:pt x="379" y="16"/>
                    <a:pt x="381" y="17"/>
                    <a:pt x="384" y="18"/>
                  </a:cubicBezTo>
                  <a:cubicBezTo>
                    <a:pt x="384" y="18"/>
                    <a:pt x="383" y="18"/>
                    <a:pt x="383" y="18"/>
                  </a:cubicBezTo>
                  <a:cubicBezTo>
                    <a:pt x="380" y="16"/>
                    <a:pt x="376" y="15"/>
                    <a:pt x="371" y="13"/>
                  </a:cubicBezTo>
                  <a:cubicBezTo>
                    <a:pt x="371" y="13"/>
                    <a:pt x="376" y="15"/>
                    <a:pt x="382" y="18"/>
                  </a:cubicBezTo>
                  <a:cubicBezTo>
                    <a:pt x="379" y="19"/>
                    <a:pt x="377" y="20"/>
                    <a:pt x="375" y="21"/>
                  </a:cubicBezTo>
                  <a:cubicBezTo>
                    <a:pt x="374" y="21"/>
                    <a:pt x="372" y="20"/>
                    <a:pt x="370" y="20"/>
                  </a:cubicBezTo>
                  <a:cubicBezTo>
                    <a:pt x="370" y="20"/>
                    <a:pt x="372" y="21"/>
                    <a:pt x="375" y="22"/>
                  </a:cubicBezTo>
                  <a:cubicBezTo>
                    <a:pt x="374" y="22"/>
                    <a:pt x="374" y="22"/>
                    <a:pt x="374" y="22"/>
                  </a:cubicBezTo>
                  <a:cubicBezTo>
                    <a:pt x="372" y="21"/>
                    <a:pt x="369" y="20"/>
                    <a:pt x="366" y="18"/>
                  </a:cubicBezTo>
                  <a:cubicBezTo>
                    <a:pt x="364" y="17"/>
                    <a:pt x="363" y="15"/>
                    <a:pt x="362" y="15"/>
                  </a:cubicBezTo>
                  <a:cubicBezTo>
                    <a:pt x="366" y="13"/>
                    <a:pt x="369" y="12"/>
                    <a:pt x="369" y="12"/>
                  </a:cubicBezTo>
                  <a:cubicBezTo>
                    <a:pt x="366" y="13"/>
                    <a:pt x="364" y="14"/>
                    <a:pt x="362" y="14"/>
                  </a:cubicBezTo>
                  <a:cubicBezTo>
                    <a:pt x="362" y="14"/>
                    <a:pt x="362" y="14"/>
                    <a:pt x="362" y="14"/>
                  </a:cubicBezTo>
                  <a:cubicBezTo>
                    <a:pt x="362" y="14"/>
                    <a:pt x="362" y="14"/>
                    <a:pt x="362" y="14"/>
                  </a:cubicBezTo>
                  <a:cubicBezTo>
                    <a:pt x="360" y="15"/>
                    <a:pt x="358" y="16"/>
                    <a:pt x="357" y="17"/>
                  </a:cubicBezTo>
                  <a:cubicBezTo>
                    <a:pt x="356" y="16"/>
                    <a:pt x="356" y="16"/>
                    <a:pt x="356" y="16"/>
                  </a:cubicBezTo>
                  <a:cubicBezTo>
                    <a:pt x="357" y="16"/>
                    <a:pt x="358" y="16"/>
                    <a:pt x="358" y="16"/>
                  </a:cubicBezTo>
                  <a:cubicBezTo>
                    <a:pt x="357" y="16"/>
                    <a:pt x="356" y="16"/>
                    <a:pt x="356" y="16"/>
                  </a:cubicBezTo>
                  <a:cubicBezTo>
                    <a:pt x="353" y="14"/>
                    <a:pt x="351" y="14"/>
                    <a:pt x="351" y="14"/>
                  </a:cubicBezTo>
                  <a:cubicBezTo>
                    <a:pt x="352" y="15"/>
                    <a:pt x="354" y="15"/>
                    <a:pt x="355" y="16"/>
                  </a:cubicBezTo>
                  <a:cubicBezTo>
                    <a:pt x="354" y="16"/>
                    <a:pt x="353" y="16"/>
                    <a:pt x="352" y="17"/>
                  </a:cubicBezTo>
                  <a:cubicBezTo>
                    <a:pt x="350" y="15"/>
                    <a:pt x="347" y="13"/>
                    <a:pt x="344" y="11"/>
                  </a:cubicBezTo>
                  <a:cubicBezTo>
                    <a:pt x="345" y="11"/>
                    <a:pt x="346" y="10"/>
                    <a:pt x="346" y="10"/>
                  </a:cubicBezTo>
                  <a:cubicBezTo>
                    <a:pt x="345" y="10"/>
                    <a:pt x="345" y="11"/>
                    <a:pt x="344" y="11"/>
                  </a:cubicBezTo>
                  <a:cubicBezTo>
                    <a:pt x="343" y="11"/>
                    <a:pt x="343" y="10"/>
                    <a:pt x="342" y="10"/>
                  </a:cubicBezTo>
                  <a:cubicBezTo>
                    <a:pt x="343" y="10"/>
                    <a:pt x="344" y="10"/>
                    <a:pt x="344" y="10"/>
                  </a:cubicBezTo>
                  <a:cubicBezTo>
                    <a:pt x="344" y="10"/>
                    <a:pt x="343" y="10"/>
                    <a:pt x="342" y="10"/>
                  </a:cubicBezTo>
                  <a:cubicBezTo>
                    <a:pt x="341" y="9"/>
                    <a:pt x="341" y="9"/>
                    <a:pt x="340" y="9"/>
                  </a:cubicBezTo>
                  <a:cubicBezTo>
                    <a:pt x="340" y="9"/>
                    <a:pt x="341" y="9"/>
                    <a:pt x="342" y="10"/>
                  </a:cubicBezTo>
                  <a:cubicBezTo>
                    <a:pt x="335" y="11"/>
                    <a:pt x="331" y="13"/>
                    <a:pt x="329" y="15"/>
                  </a:cubicBezTo>
                  <a:cubicBezTo>
                    <a:pt x="329" y="15"/>
                    <a:pt x="328" y="15"/>
                    <a:pt x="328" y="15"/>
                  </a:cubicBezTo>
                  <a:cubicBezTo>
                    <a:pt x="329" y="15"/>
                    <a:pt x="329" y="15"/>
                    <a:pt x="329" y="15"/>
                  </a:cubicBezTo>
                  <a:cubicBezTo>
                    <a:pt x="328" y="16"/>
                    <a:pt x="327" y="17"/>
                    <a:pt x="327" y="18"/>
                  </a:cubicBezTo>
                  <a:cubicBezTo>
                    <a:pt x="326" y="18"/>
                    <a:pt x="326" y="18"/>
                    <a:pt x="326" y="18"/>
                  </a:cubicBezTo>
                  <a:cubicBezTo>
                    <a:pt x="326" y="17"/>
                    <a:pt x="325" y="16"/>
                    <a:pt x="325" y="15"/>
                  </a:cubicBezTo>
                  <a:cubicBezTo>
                    <a:pt x="329" y="13"/>
                    <a:pt x="332" y="12"/>
                    <a:pt x="332" y="12"/>
                  </a:cubicBezTo>
                  <a:cubicBezTo>
                    <a:pt x="329" y="13"/>
                    <a:pt x="327" y="14"/>
                    <a:pt x="325" y="15"/>
                  </a:cubicBezTo>
                  <a:cubicBezTo>
                    <a:pt x="323" y="10"/>
                    <a:pt x="318" y="7"/>
                    <a:pt x="318" y="7"/>
                  </a:cubicBezTo>
                  <a:cubicBezTo>
                    <a:pt x="322" y="10"/>
                    <a:pt x="323" y="13"/>
                    <a:pt x="323" y="15"/>
                  </a:cubicBezTo>
                  <a:cubicBezTo>
                    <a:pt x="323" y="16"/>
                    <a:pt x="322" y="16"/>
                    <a:pt x="321" y="16"/>
                  </a:cubicBezTo>
                  <a:cubicBezTo>
                    <a:pt x="321" y="16"/>
                    <a:pt x="320" y="16"/>
                    <a:pt x="320" y="16"/>
                  </a:cubicBezTo>
                  <a:cubicBezTo>
                    <a:pt x="320" y="16"/>
                    <a:pt x="320" y="16"/>
                    <a:pt x="320" y="16"/>
                  </a:cubicBezTo>
                  <a:cubicBezTo>
                    <a:pt x="322" y="15"/>
                    <a:pt x="323" y="15"/>
                    <a:pt x="323" y="15"/>
                  </a:cubicBezTo>
                  <a:cubicBezTo>
                    <a:pt x="322" y="15"/>
                    <a:pt x="321" y="15"/>
                    <a:pt x="320" y="16"/>
                  </a:cubicBezTo>
                  <a:cubicBezTo>
                    <a:pt x="318" y="12"/>
                    <a:pt x="314" y="9"/>
                    <a:pt x="311" y="8"/>
                  </a:cubicBezTo>
                  <a:cubicBezTo>
                    <a:pt x="316" y="6"/>
                    <a:pt x="321" y="5"/>
                    <a:pt x="321" y="5"/>
                  </a:cubicBezTo>
                  <a:cubicBezTo>
                    <a:pt x="317" y="6"/>
                    <a:pt x="313" y="7"/>
                    <a:pt x="311" y="8"/>
                  </a:cubicBezTo>
                  <a:cubicBezTo>
                    <a:pt x="310" y="8"/>
                    <a:pt x="310" y="8"/>
                    <a:pt x="310" y="8"/>
                  </a:cubicBezTo>
                  <a:cubicBezTo>
                    <a:pt x="311" y="8"/>
                    <a:pt x="311" y="7"/>
                    <a:pt x="311" y="7"/>
                  </a:cubicBezTo>
                  <a:cubicBezTo>
                    <a:pt x="311" y="8"/>
                    <a:pt x="310" y="8"/>
                    <a:pt x="310" y="8"/>
                  </a:cubicBezTo>
                  <a:cubicBezTo>
                    <a:pt x="309" y="7"/>
                    <a:pt x="308" y="7"/>
                    <a:pt x="308" y="7"/>
                  </a:cubicBezTo>
                  <a:cubicBezTo>
                    <a:pt x="308" y="7"/>
                    <a:pt x="309" y="7"/>
                    <a:pt x="309" y="8"/>
                  </a:cubicBezTo>
                  <a:cubicBezTo>
                    <a:pt x="309" y="8"/>
                    <a:pt x="308" y="8"/>
                    <a:pt x="307" y="8"/>
                  </a:cubicBezTo>
                  <a:cubicBezTo>
                    <a:pt x="304" y="6"/>
                    <a:pt x="301" y="5"/>
                    <a:pt x="297" y="3"/>
                  </a:cubicBezTo>
                  <a:cubicBezTo>
                    <a:pt x="297" y="3"/>
                    <a:pt x="302" y="5"/>
                    <a:pt x="306" y="8"/>
                  </a:cubicBezTo>
                  <a:cubicBezTo>
                    <a:pt x="303" y="9"/>
                    <a:pt x="301" y="10"/>
                    <a:pt x="299" y="11"/>
                  </a:cubicBezTo>
                  <a:cubicBezTo>
                    <a:pt x="296" y="9"/>
                    <a:pt x="294" y="8"/>
                    <a:pt x="294" y="8"/>
                  </a:cubicBezTo>
                  <a:cubicBezTo>
                    <a:pt x="295" y="9"/>
                    <a:pt x="297" y="10"/>
                    <a:pt x="298" y="11"/>
                  </a:cubicBezTo>
                  <a:cubicBezTo>
                    <a:pt x="296" y="13"/>
                    <a:pt x="294" y="14"/>
                    <a:pt x="294" y="16"/>
                  </a:cubicBezTo>
                  <a:cubicBezTo>
                    <a:pt x="293" y="15"/>
                    <a:pt x="293" y="15"/>
                    <a:pt x="292" y="15"/>
                  </a:cubicBezTo>
                  <a:cubicBezTo>
                    <a:pt x="291" y="9"/>
                    <a:pt x="285" y="6"/>
                    <a:pt x="285" y="6"/>
                  </a:cubicBezTo>
                  <a:cubicBezTo>
                    <a:pt x="289" y="9"/>
                    <a:pt x="290" y="12"/>
                    <a:pt x="290" y="14"/>
                  </a:cubicBezTo>
                  <a:cubicBezTo>
                    <a:pt x="288" y="13"/>
                    <a:pt x="287" y="13"/>
                    <a:pt x="287" y="13"/>
                  </a:cubicBezTo>
                  <a:cubicBezTo>
                    <a:pt x="288" y="13"/>
                    <a:pt x="289" y="14"/>
                    <a:pt x="290" y="14"/>
                  </a:cubicBezTo>
                  <a:cubicBezTo>
                    <a:pt x="290" y="15"/>
                    <a:pt x="290" y="15"/>
                    <a:pt x="290" y="16"/>
                  </a:cubicBezTo>
                  <a:cubicBezTo>
                    <a:pt x="289" y="15"/>
                    <a:pt x="288" y="15"/>
                    <a:pt x="287" y="14"/>
                  </a:cubicBezTo>
                  <a:cubicBezTo>
                    <a:pt x="286" y="12"/>
                    <a:pt x="285" y="11"/>
                    <a:pt x="283" y="10"/>
                  </a:cubicBezTo>
                  <a:cubicBezTo>
                    <a:pt x="286" y="9"/>
                    <a:pt x="287" y="8"/>
                    <a:pt x="287" y="8"/>
                  </a:cubicBezTo>
                  <a:cubicBezTo>
                    <a:pt x="286" y="9"/>
                    <a:pt x="284" y="9"/>
                    <a:pt x="283" y="10"/>
                  </a:cubicBezTo>
                  <a:cubicBezTo>
                    <a:pt x="279" y="6"/>
                    <a:pt x="275" y="5"/>
                    <a:pt x="275" y="5"/>
                  </a:cubicBezTo>
                  <a:cubicBezTo>
                    <a:pt x="278" y="7"/>
                    <a:pt x="281" y="8"/>
                    <a:pt x="282" y="10"/>
                  </a:cubicBezTo>
                  <a:cubicBezTo>
                    <a:pt x="282" y="10"/>
                    <a:pt x="281" y="10"/>
                    <a:pt x="280" y="11"/>
                  </a:cubicBezTo>
                  <a:cubicBezTo>
                    <a:pt x="280" y="11"/>
                    <a:pt x="280" y="10"/>
                    <a:pt x="280" y="10"/>
                  </a:cubicBezTo>
                  <a:cubicBezTo>
                    <a:pt x="277" y="8"/>
                    <a:pt x="272" y="4"/>
                    <a:pt x="264" y="1"/>
                  </a:cubicBezTo>
                  <a:cubicBezTo>
                    <a:pt x="265" y="2"/>
                    <a:pt x="273" y="5"/>
                    <a:pt x="279" y="11"/>
                  </a:cubicBezTo>
                  <a:cubicBezTo>
                    <a:pt x="278" y="12"/>
                    <a:pt x="277" y="12"/>
                    <a:pt x="276" y="12"/>
                  </a:cubicBezTo>
                  <a:cubicBezTo>
                    <a:pt x="276" y="12"/>
                    <a:pt x="276" y="12"/>
                    <a:pt x="276" y="12"/>
                  </a:cubicBezTo>
                  <a:cubicBezTo>
                    <a:pt x="276" y="12"/>
                    <a:pt x="276" y="12"/>
                    <a:pt x="276" y="12"/>
                  </a:cubicBezTo>
                  <a:cubicBezTo>
                    <a:pt x="276" y="12"/>
                    <a:pt x="276" y="12"/>
                    <a:pt x="276" y="12"/>
                  </a:cubicBezTo>
                  <a:cubicBezTo>
                    <a:pt x="275" y="11"/>
                    <a:pt x="274" y="11"/>
                    <a:pt x="273" y="10"/>
                  </a:cubicBezTo>
                  <a:cubicBezTo>
                    <a:pt x="273" y="10"/>
                    <a:pt x="274" y="11"/>
                    <a:pt x="275" y="12"/>
                  </a:cubicBezTo>
                  <a:cubicBezTo>
                    <a:pt x="274" y="12"/>
                    <a:pt x="273" y="13"/>
                    <a:pt x="271" y="13"/>
                  </a:cubicBezTo>
                  <a:cubicBezTo>
                    <a:pt x="268" y="11"/>
                    <a:pt x="265" y="9"/>
                    <a:pt x="263" y="7"/>
                  </a:cubicBezTo>
                  <a:cubicBezTo>
                    <a:pt x="264" y="7"/>
                    <a:pt x="264" y="7"/>
                    <a:pt x="265" y="7"/>
                  </a:cubicBezTo>
                  <a:cubicBezTo>
                    <a:pt x="264" y="7"/>
                    <a:pt x="263" y="7"/>
                    <a:pt x="263" y="7"/>
                  </a:cubicBezTo>
                  <a:cubicBezTo>
                    <a:pt x="262" y="7"/>
                    <a:pt x="261" y="7"/>
                    <a:pt x="261" y="6"/>
                  </a:cubicBezTo>
                  <a:cubicBezTo>
                    <a:pt x="262" y="6"/>
                    <a:pt x="263" y="6"/>
                    <a:pt x="263" y="6"/>
                  </a:cubicBezTo>
                  <a:cubicBezTo>
                    <a:pt x="262" y="6"/>
                    <a:pt x="261" y="6"/>
                    <a:pt x="261" y="6"/>
                  </a:cubicBezTo>
                  <a:cubicBezTo>
                    <a:pt x="261" y="6"/>
                    <a:pt x="261" y="6"/>
                    <a:pt x="261" y="6"/>
                  </a:cubicBezTo>
                  <a:cubicBezTo>
                    <a:pt x="261" y="6"/>
                    <a:pt x="261" y="6"/>
                    <a:pt x="261" y="6"/>
                  </a:cubicBezTo>
                  <a:cubicBezTo>
                    <a:pt x="254" y="7"/>
                    <a:pt x="250" y="10"/>
                    <a:pt x="248" y="12"/>
                  </a:cubicBezTo>
                  <a:cubicBezTo>
                    <a:pt x="247" y="12"/>
                    <a:pt x="247" y="12"/>
                    <a:pt x="247" y="12"/>
                  </a:cubicBezTo>
                  <a:cubicBezTo>
                    <a:pt x="247" y="12"/>
                    <a:pt x="247" y="12"/>
                    <a:pt x="248" y="12"/>
                  </a:cubicBezTo>
                  <a:cubicBezTo>
                    <a:pt x="247" y="13"/>
                    <a:pt x="246" y="14"/>
                    <a:pt x="245" y="15"/>
                  </a:cubicBezTo>
                  <a:cubicBezTo>
                    <a:pt x="245" y="15"/>
                    <a:pt x="245" y="15"/>
                    <a:pt x="245" y="15"/>
                  </a:cubicBezTo>
                  <a:cubicBezTo>
                    <a:pt x="244" y="14"/>
                    <a:pt x="244" y="13"/>
                    <a:pt x="244" y="12"/>
                  </a:cubicBezTo>
                  <a:cubicBezTo>
                    <a:pt x="248" y="10"/>
                    <a:pt x="250" y="9"/>
                    <a:pt x="250" y="9"/>
                  </a:cubicBezTo>
                  <a:cubicBezTo>
                    <a:pt x="248" y="10"/>
                    <a:pt x="246" y="11"/>
                    <a:pt x="244" y="12"/>
                  </a:cubicBezTo>
                  <a:cubicBezTo>
                    <a:pt x="243" y="11"/>
                    <a:pt x="243" y="10"/>
                    <a:pt x="242" y="9"/>
                  </a:cubicBezTo>
                  <a:cubicBezTo>
                    <a:pt x="243" y="9"/>
                    <a:pt x="243" y="9"/>
                    <a:pt x="243" y="9"/>
                  </a:cubicBezTo>
                  <a:cubicBezTo>
                    <a:pt x="243" y="9"/>
                    <a:pt x="243" y="9"/>
                    <a:pt x="242" y="9"/>
                  </a:cubicBezTo>
                  <a:cubicBezTo>
                    <a:pt x="240" y="6"/>
                    <a:pt x="237" y="4"/>
                    <a:pt x="237" y="4"/>
                  </a:cubicBezTo>
                  <a:cubicBezTo>
                    <a:pt x="239" y="6"/>
                    <a:pt x="241" y="8"/>
                    <a:pt x="242" y="10"/>
                  </a:cubicBezTo>
                  <a:cubicBezTo>
                    <a:pt x="240" y="10"/>
                    <a:pt x="239" y="11"/>
                    <a:pt x="238" y="11"/>
                  </a:cubicBezTo>
                  <a:cubicBezTo>
                    <a:pt x="236" y="8"/>
                    <a:pt x="233" y="6"/>
                    <a:pt x="230" y="5"/>
                  </a:cubicBezTo>
                  <a:cubicBezTo>
                    <a:pt x="235" y="3"/>
                    <a:pt x="239" y="2"/>
                    <a:pt x="239" y="2"/>
                  </a:cubicBezTo>
                  <a:cubicBezTo>
                    <a:pt x="235" y="3"/>
                    <a:pt x="232" y="4"/>
                    <a:pt x="229" y="5"/>
                  </a:cubicBezTo>
                  <a:cubicBezTo>
                    <a:pt x="229" y="5"/>
                    <a:pt x="229" y="5"/>
                    <a:pt x="229" y="5"/>
                  </a:cubicBezTo>
                  <a:cubicBezTo>
                    <a:pt x="229" y="5"/>
                    <a:pt x="230" y="5"/>
                    <a:pt x="230" y="5"/>
                  </a:cubicBezTo>
                  <a:cubicBezTo>
                    <a:pt x="229" y="5"/>
                    <a:pt x="229" y="5"/>
                    <a:pt x="229" y="5"/>
                  </a:cubicBezTo>
                  <a:cubicBezTo>
                    <a:pt x="227" y="4"/>
                    <a:pt x="227" y="4"/>
                    <a:pt x="227" y="4"/>
                  </a:cubicBezTo>
                  <a:cubicBezTo>
                    <a:pt x="227" y="4"/>
                    <a:pt x="228" y="5"/>
                    <a:pt x="228" y="5"/>
                  </a:cubicBezTo>
                  <a:cubicBezTo>
                    <a:pt x="227" y="5"/>
                    <a:pt x="227" y="5"/>
                    <a:pt x="226" y="5"/>
                  </a:cubicBezTo>
                  <a:cubicBezTo>
                    <a:pt x="223" y="4"/>
                    <a:pt x="220" y="2"/>
                    <a:pt x="216" y="0"/>
                  </a:cubicBezTo>
                  <a:cubicBezTo>
                    <a:pt x="216" y="0"/>
                    <a:pt x="220" y="2"/>
                    <a:pt x="225" y="5"/>
                  </a:cubicBezTo>
                  <a:cubicBezTo>
                    <a:pt x="222" y="6"/>
                    <a:pt x="220" y="7"/>
                    <a:pt x="218" y="8"/>
                  </a:cubicBezTo>
                  <a:cubicBezTo>
                    <a:pt x="215" y="6"/>
                    <a:pt x="213" y="5"/>
                    <a:pt x="213" y="5"/>
                  </a:cubicBezTo>
                  <a:cubicBezTo>
                    <a:pt x="214" y="7"/>
                    <a:pt x="216" y="7"/>
                    <a:pt x="217" y="8"/>
                  </a:cubicBezTo>
                  <a:cubicBezTo>
                    <a:pt x="215" y="10"/>
                    <a:pt x="214" y="11"/>
                    <a:pt x="213" y="12"/>
                  </a:cubicBezTo>
                  <a:cubicBezTo>
                    <a:pt x="213" y="12"/>
                    <a:pt x="212" y="13"/>
                    <a:pt x="212" y="13"/>
                  </a:cubicBezTo>
                  <a:cubicBezTo>
                    <a:pt x="212" y="13"/>
                    <a:pt x="212" y="13"/>
                    <a:pt x="211" y="12"/>
                  </a:cubicBezTo>
                  <a:cubicBezTo>
                    <a:pt x="211" y="12"/>
                    <a:pt x="211" y="12"/>
                    <a:pt x="211" y="12"/>
                  </a:cubicBezTo>
                  <a:cubicBezTo>
                    <a:pt x="212" y="12"/>
                    <a:pt x="213" y="12"/>
                    <a:pt x="213" y="11"/>
                  </a:cubicBezTo>
                  <a:cubicBezTo>
                    <a:pt x="213" y="11"/>
                    <a:pt x="213" y="12"/>
                    <a:pt x="213" y="12"/>
                  </a:cubicBezTo>
                  <a:cubicBezTo>
                    <a:pt x="213" y="11"/>
                    <a:pt x="213" y="11"/>
                    <a:pt x="213" y="11"/>
                  </a:cubicBezTo>
                  <a:cubicBezTo>
                    <a:pt x="213" y="11"/>
                    <a:pt x="212" y="10"/>
                    <a:pt x="212" y="10"/>
                  </a:cubicBezTo>
                  <a:cubicBezTo>
                    <a:pt x="214" y="9"/>
                    <a:pt x="216" y="8"/>
                    <a:pt x="216" y="8"/>
                  </a:cubicBezTo>
                  <a:cubicBezTo>
                    <a:pt x="215" y="9"/>
                    <a:pt x="213" y="9"/>
                    <a:pt x="211" y="10"/>
                  </a:cubicBezTo>
                  <a:cubicBezTo>
                    <a:pt x="211" y="10"/>
                    <a:pt x="211" y="10"/>
                    <a:pt x="210" y="9"/>
                  </a:cubicBezTo>
                  <a:cubicBezTo>
                    <a:pt x="209" y="7"/>
                    <a:pt x="206" y="5"/>
                    <a:pt x="205" y="4"/>
                  </a:cubicBezTo>
                  <a:cubicBezTo>
                    <a:pt x="205" y="4"/>
                    <a:pt x="205" y="4"/>
                    <a:pt x="205" y="4"/>
                  </a:cubicBezTo>
                  <a:cubicBezTo>
                    <a:pt x="207" y="6"/>
                    <a:pt x="208" y="7"/>
                    <a:pt x="209" y="9"/>
                  </a:cubicBezTo>
                  <a:cubicBezTo>
                    <a:pt x="208" y="8"/>
                    <a:pt x="206" y="8"/>
                    <a:pt x="205" y="7"/>
                  </a:cubicBezTo>
                  <a:cubicBezTo>
                    <a:pt x="205" y="7"/>
                    <a:pt x="206" y="8"/>
                    <a:pt x="209" y="9"/>
                  </a:cubicBezTo>
                  <a:cubicBezTo>
                    <a:pt x="209" y="10"/>
                    <a:pt x="209" y="10"/>
                    <a:pt x="209" y="11"/>
                  </a:cubicBezTo>
                  <a:cubicBezTo>
                    <a:pt x="209" y="11"/>
                    <a:pt x="209" y="11"/>
                    <a:pt x="208" y="11"/>
                  </a:cubicBezTo>
                  <a:cubicBezTo>
                    <a:pt x="207" y="11"/>
                    <a:pt x="206" y="11"/>
                    <a:pt x="206" y="11"/>
                  </a:cubicBezTo>
                  <a:cubicBezTo>
                    <a:pt x="207" y="11"/>
                    <a:pt x="207" y="11"/>
                    <a:pt x="208" y="11"/>
                  </a:cubicBezTo>
                  <a:cubicBezTo>
                    <a:pt x="208" y="12"/>
                    <a:pt x="207" y="12"/>
                    <a:pt x="207" y="12"/>
                  </a:cubicBezTo>
                  <a:cubicBezTo>
                    <a:pt x="206" y="12"/>
                    <a:pt x="206" y="12"/>
                    <a:pt x="206" y="12"/>
                  </a:cubicBezTo>
                  <a:cubicBezTo>
                    <a:pt x="206" y="11"/>
                    <a:pt x="205" y="11"/>
                    <a:pt x="205" y="10"/>
                  </a:cubicBezTo>
                  <a:cubicBezTo>
                    <a:pt x="205" y="11"/>
                    <a:pt x="205" y="12"/>
                    <a:pt x="205" y="13"/>
                  </a:cubicBezTo>
                  <a:cubicBezTo>
                    <a:pt x="203" y="12"/>
                    <a:pt x="202" y="12"/>
                    <a:pt x="202" y="12"/>
                  </a:cubicBezTo>
                  <a:cubicBezTo>
                    <a:pt x="203" y="12"/>
                    <a:pt x="204" y="13"/>
                    <a:pt x="205" y="14"/>
                  </a:cubicBezTo>
                  <a:cubicBezTo>
                    <a:pt x="205" y="14"/>
                    <a:pt x="205" y="14"/>
                    <a:pt x="205" y="15"/>
                  </a:cubicBezTo>
                  <a:cubicBezTo>
                    <a:pt x="205" y="15"/>
                    <a:pt x="204" y="15"/>
                    <a:pt x="204" y="15"/>
                  </a:cubicBezTo>
                  <a:cubicBezTo>
                    <a:pt x="203" y="16"/>
                    <a:pt x="201" y="16"/>
                    <a:pt x="200" y="17"/>
                  </a:cubicBezTo>
                  <a:cubicBezTo>
                    <a:pt x="199" y="14"/>
                    <a:pt x="197" y="12"/>
                    <a:pt x="195" y="11"/>
                  </a:cubicBezTo>
                  <a:cubicBezTo>
                    <a:pt x="199" y="9"/>
                    <a:pt x="203" y="7"/>
                    <a:pt x="203" y="7"/>
                  </a:cubicBezTo>
                  <a:cubicBezTo>
                    <a:pt x="200" y="8"/>
                    <a:pt x="197" y="9"/>
                    <a:pt x="195" y="10"/>
                  </a:cubicBezTo>
                  <a:cubicBezTo>
                    <a:pt x="194" y="10"/>
                    <a:pt x="194" y="10"/>
                    <a:pt x="194" y="10"/>
                  </a:cubicBezTo>
                  <a:cubicBezTo>
                    <a:pt x="194" y="10"/>
                    <a:pt x="195" y="10"/>
                    <a:pt x="195" y="11"/>
                  </a:cubicBezTo>
                  <a:cubicBezTo>
                    <a:pt x="193" y="11"/>
                    <a:pt x="192" y="12"/>
                    <a:pt x="191" y="12"/>
                  </a:cubicBezTo>
                  <a:cubicBezTo>
                    <a:pt x="191" y="12"/>
                    <a:pt x="190" y="12"/>
                    <a:pt x="190" y="12"/>
                  </a:cubicBezTo>
                  <a:cubicBezTo>
                    <a:pt x="192" y="11"/>
                    <a:pt x="194" y="10"/>
                    <a:pt x="194" y="10"/>
                  </a:cubicBezTo>
                  <a:cubicBezTo>
                    <a:pt x="192" y="11"/>
                    <a:pt x="191" y="11"/>
                    <a:pt x="189" y="12"/>
                  </a:cubicBezTo>
                  <a:cubicBezTo>
                    <a:pt x="187" y="10"/>
                    <a:pt x="185" y="10"/>
                    <a:pt x="185" y="10"/>
                  </a:cubicBezTo>
                  <a:cubicBezTo>
                    <a:pt x="186" y="11"/>
                    <a:pt x="187" y="11"/>
                    <a:pt x="189" y="12"/>
                  </a:cubicBezTo>
                  <a:cubicBezTo>
                    <a:pt x="188" y="12"/>
                    <a:pt x="187" y="12"/>
                    <a:pt x="187" y="12"/>
                  </a:cubicBezTo>
                  <a:cubicBezTo>
                    <a:pt x="184" y="11"/>
                    <a:pt x="180" y="9"/>
                    <a:pt x="175" y="7"/>
                  </a:cubicBezTo>
                  <a:cubicBezTo>
                    <a:pt x="175" y="7"/>
                    <a:pt x="181" y="9"/>
                    <a:pt x="186" y="13"/>
                  </a:cubicBezTo>
                  <a:cubicBezTo>
                    <a:pt x="184" y="14"/>
                    <a:pt x="182" y="15"/>
                    <a:pt x="181" y="16"/>
                  </a:cubicBezTo>
                  <a:cubicBezTo>
                    <a:pt x="181" y="16"/>
                    <a:pt x="181" y="16"/>
                    <a:pt x="181" y="16"/>
                  </a:cubicBezTo>
                  <a:cubicBezTo>
                    <a:pt x="181" y="16"/>
                    <a:pt x="181" y="16"/>
                    <a:pt x="181" y="16"/>
                  </a:cubicBezTo>
                  <a:cubicBezTo>
                    <a:pt x="181" y="16"/>
                    <a:pt x="181" y="16"/>
                    <a:pt x="181" y="16"/>
                  </a:cubicBezTo>
                  <a:cubicBezTo>
                    <a:pt x="180" y="16"/>
                    <a:pt x="180" y="16"/>
                    <a:pt x="179" y="15"/>
                  </a:cubicBezTo>
                  <a:cubicBezTo>
                    <a:pt x="182" y="14"/>
                    <a:pt x="184" y="14"/>
                    <a:pt x="184" y="14"/>
                  </a:cubicBezTo>
                  <a:cubicBezTo>
                    <a:pt x="182" y="14"/>
                    <a:pt x="181" y="15"/>
                    <a:pt x="179" y="15"/>
                  </a:cubicBezTo>
                  <a:cubicBezTo>
                    <a:pt x="178" y="14"/>
                    <a:pt x="177" y="14"/>
                    <a:pt x="176" y="13"/>
                  </a:cubicBezTo>
                  <a:cubicBezTo>
                    <a:pt x="174" y="11"/>
                    <a:pt x="171" y="10"/>
                    <a:pt x="171" y="10"/>
                  </a:cubicBezTo>
                  <a:cubicBezTo>
                    <a:pt x="173" y="11"/>
                    <a:pt x="174" y="12"/>
                    <a:pt x="175" y="13"/>
                  </a:cubicBezTo>
                  <a:cubicBezTo>
                    <a:pt x="173" y="12"/>
                    <a:pt x="172" y="12"/>
                    <a:pt x="172" y="12"/>
                  </a:cubicBezTo>
                  <a:cubicBezTo>
                    <a:pt x="173" y="12"/>
                    <a:pt x="174" y="13"/>
                    <a:pt x="175" y="13"/>
                  </a:cubicBezTo>
                  <a:cubicBezTo>
                    <a:pt x="176" y="14"/>
                    <a:pt x="176" y="16"/>
                    <a:pt x="176" y="17"/>
                  </a:cubicBezTo>
                  <a:cubicBezTo>
                    <a:pt x="176" y="17"/>
                    <a:pt x="175" y="17"/>
                    <a:pt x="174" y="17"/>
                  </a:cubicBezTo>
                  <a:cubicBezTo>
                    <a:pt x="174" y="17"/>
                    <a:pt x="174" y="17"/>
                    <a:pt x="173" y="17"/>
                  </a:cubicBezTo>
                  <a:cubicBezTo>
                    <a:pt x="173" y="17"/>
                    <a:pt x="173" y="17"/>
                    <a:pt x="173" y="17"/>
                  </a:cubicBezTo>
                  <a:cubicBezTo>
                    <a:pt x="175" y="17"/>
                    <a:pt x="175" y="17"/>
                    <a:pt x="175" y="17"/>
                  </a:cubicBezTo>
                  <a:cubicBezTo>
                    <a:pt x="175" y="17"/>
                    <a:pt x="174" y="17"/>
                    <a:pt x="173" y="17"/>
                  </a:cubicBezTo>
                  <a:cubicBezTo>
                    <a:pt x="171" y="14"/>
                    <a:pt x="168" y="12"/>
                    <a:pt x="165" y="11"/>
                  </a:cubicBezTo>
                  <a:cubicBezTo>
                    <a:pt x="170" y="9"/>
                    <a:pt x="173" y="7"/>
                    <a:pt x="173" y="7"/>
                  </a:cubicBezTo>
                  <a:cubicBezTo>
                    <a:pt x="170" y="9"/>
                    <a:pt x="167" y="10"/>
                    <a:pt x="165" y="11"/>
                  </a:cubicBezTo>
                  <a:cubicBezTo>
                    <a:pt x="165" y="11"/>
                    <a:pt x="164" y="11"/>
                    <a:pt x="164" y="11"/>
                  </a:cubicBezTo>
                  <a:cubicBezTo>
                    <a:pt x="165" y="11"/>
                    <a:pt x="165" y="11"/>
                    <a:pt x="165" y="11"/>
                  </a:cubicBezTo>
                  <a:cubicBezTo>
                    <a:pt x="165" y="11"/>
                    <a:pt x="164" y="11"/>
                    <a:pt x="164" y="11"/>
                  </a:cubicBezTo>
                  <a:cubicBezTo>
                    <a:pt x="163" y="10"/>
                    <a:pt x="162" y="10"/>
                    <a:pt x="162" y="10"/>
                  </a:cubicBezTo>
                  <a:cubicBezTo>
                    <a:pt x="163" y="10"/>
                    <a:pt x="163" y="11"/>
                    <a:pt x="164" y="11"/>
                  </a:cubicBezTo>
                  <a:cubicBezTo>
                    <a:pt x="163" y="11"/>
                    <a:pt x="162" y="11"/>
                    <a:pt x="162" y="11"/>
                  </a:cubicBezTo>
                  <a:cubicBezTo>
                    <a:pt x="159" y="10"/>
                    <a:pt x="156" y="9"/>
                    <a:pt x="153" y="7"/>
                  </a:cubicBezTo>
                  <a:cubicBezTo>
                    <a:pt x="153" y="7"/>
                    <a:pt x="157" y="9"/>
                    <a:pt x="161" y="11"/>
                  </a:cubicBezTo>
                  <a:cubicBezTo>
                    <a:pt x="158" y="12"/>
                    <a:pt x="156" y="13"/>
                    <a:pt x="154" y="14"/>
                  </a:cubicBezTo>
                  <a:cubicBezTo>
                    <a:pt x="152" y="13"/>
                    <a:pt x="150" y="12"/>
                    <a:pt x="150" y="12"/>
                  </a:cubicBezTo>
                  <a:cubicBezTo>
                    <a:pt x="151" y="13"/>
                    <a:pt x="153" y="14"/>
                    <a:pt x="154" y="14"/>
                  </a:cubicBezTo>
                  <a:cubicBezTo>
                    <a:pt x="153" y="15"/>
                    <a:pt x="152" y="16"/>
                    <a:pt x="152" y="16"/>
                  </a:cubicBezTo>
                  <a:cubicBezTo>
                    <a:pt x="151" y="17"/>
                    <a:pt x="150" y="17"/>
                    <a:pt x="149" y="17"/>
                  </a:cubicBezTo>
                  <a:cubicBezTo>
                    <a:pt x="148" y="15"/>
                    <a:pt x="146" y="13"/>
                    <a:pt x="144" y="12"/>
                  </a:cubicBezTo>
                  <a:cubicBezTo>
                    <a:pt x="148" y="9"/>
                    <a:pt x="152" y="8"/>
                    <a:pt x="152" y="8"/>
                  </a:cubicBezTo>
                  <a:cubicBezTo>
                    <a:pt x="149" y="9"/>
                    <a:pt x="146" y="10"/>
                    <a:pt x="144" y="11"/>
                  </a:cubicBezTo>
                  <a:cubicBezTo>
                    <a:pt x="143" y="11"/>
                    <a:pt x="143" y="11"/>
                    <a:pt x="143" y="11"/>
                  </a:cubicBezTo>
                  <a:cubicBezTo>
                    <a:pt x="144" y="11"/>
                    <a:pt x="144" y="11"/>
                    <a:pt x="144" y="11"/>
                  </a:cubicBezTo>
                  <a:cubicBezTo>
                    <a:pt x="144" y="11"/>
                    <a:pt x="143" y="11"/>
                    <a:pt x="143" y="11"/>
                  </a:cubicBezTo>
                  <a:cubicBezTo>
                    <a:pt x="142" y="11"/>
                    <a:pt x="142" y="10"/>
                    <a:pt x="142" y="10"/>
                  </a:cubicBezTo>
                  <a:cubicBezTo>
                    <a:pt x="142" y="11"/>
                    <a:pt x="143" y="11"/>
                    <a:pt x="143" y="11"/>
                  </a:cubicBezTo>
                  <a:cubicBezTo>
                    <a:pt x="141" y="11"/>
                    <a:pt x="139" y="12"/>
                    <a:pt x="138" y="12"/>
                  </a:cubicBezTo>
                  <a:cubicBezTo>
                    <a:pt x="135" y="11"/>
                    <a:pt x="133" y="11"/>
                    <a:pt x="133" y="11"/>
                  </a:cubicBezTo>
                  <a:cubicBezTo>
                    <a:pt x="135" y="11"/>
                    <a:pt x="136" y="12"/>
                    <a:pt x="137" y="12"/>
                  </a:cubicBezTo>
                  <a:cubicBezTo>
                    <a:pt x="137" y="13"/>
                    <a:pt x="136" y="13"/>
                    <a:pt x="135" y="13"/>
                  </a:cubicBezTo>
                  <a:cubicBezTo>
                    <a:pt x="132" y="11"/>
                    <a:pt x="128" y="9"/>
                    <a:pt x="123" y="8"/>
                  </a:cubicBezTo>
                  <a:cubicBezTo>
                    <a:pt x="123" y="8"/>
                    <a:pt x="129" y="10"/>
                    <a:pt x="134" y="14"/>
                  </a:cubicBezTo>
                  <a:cubicBezTo>
                    <a:pt x="133" y="14"/>
                    <a:pt x="133" y="15"/>
                    <a:pt x="132" y="15"/>
                  </a:cubicBezTo>
                  <a:cubicBezTo>
                    <a:pt x="132" y="15"/>
                    <a:pt x="132" y="15"/>
                    <a:pt x="131" y="15"/>
                  </a:cubicBezTo>
                  <a:cubicBezTo>
                    <a:pt x="131" y="15"/>
                    <a:pt x="132" y="15"/>
                    <a:pt x="132" y="16"/>
                  </a:cubicBezTo>
                  <a:cubicBezTo>
                    <a:pt x="131" y="16"/>
                    <a:pt x="131" y="16"/>
                    <a:pt x="131" y="16"/>
                  </a:cubicBezTo>
                  <a:cubicBezTo>
                    <a:pt x="130" y="16"/>
                    <a:pt x="130" y="16"/>
                    <a:pt x="130" y="16"/>
                  </a:cubicBezTo>
                  <a:cubicBezTo>
                    <a:pt x="130" y="16"/>
                    <a:pt x="131" y="16"/>
                    <a:pt x="131" y="17"/>
                  </a:cubicBezTo>
                  <a:cubicBezTo>
                    <a:pt x="130" y="17"/>
                    <a:pt x="130" y="17"/>
                    <a:pt x="130" y="17"/>
                  </a:cubicBezTo>
                  <a:cubicBezTo>
                    <a:pt x="129" y="17"/>
                    <a:pt x="129" y="17"/>
                    <a:pt x="128" y="16"/>
                  </a:cubicBezTo>
                  <a:cubicBezTo>
                    <a:pt x="131" y="15"/>
                    <a:pt x="133" y="14"/>
                    <a:pt x="133" y="14"/>
                  </a:cubicBezTo>
                  <a:cubicBezTo>
                    <a:pt x="131" y="15"/>
                    <a:pt x="130" y="15"/>
                    <a:pt x="128" y="16"/>
                  </a:cubicBezTo>
                  <a:cubicBezTo>
                    <a:pt x="127" y="16"/>
                    <a:pt x="127" y="16"/>
                    <a:pt x="126" y="15"/>
                  </a:cubicBezTo>
                  <a:cubicBezTo>
                    <a:pt x="124" y="12"/>
                    <a:pt x="121" y="11"/>
                    <a:pt x="121" y="11"/>
                  </a:cubicBezTo>
                  <a:cubicBezTo>
                    <a:pt x="123" y="12"/>
                    <a:pt x="124" y="13"/>
                    <a:pt x="125" y="14"/>
                  </a:cubicBezTo>
                  <a:cubicBezTo>
                    <a:pt x="122" y="13"/>
                    <a:pt x="120" y="12"/>
                    <a:pt x="120" y="12"/>
                  </a:cubicBezTo>
                  <a:cubicBezTo>
                    <a:pt x="122" y="13"/>
                    <a:pt x="124" y="14"/>
                    <a:pt x="125" y="15"/>
                  </a:cubicBezTo>
                  <a:cubicBezTo>
                    <a:pt x="126" y="16"/>
                    <a:pt x="126" y="17"/>
                    <a:pt x="126" y="17"/>
                  </a:cubicBezTo>
                  <a:cubicBezTo>
                    <a:pt x="125" y="17"/>
                    <a:pt x="124" y="18"/>
                    <a:pt x="124" y="18"/>
                  </a:cubicBezTo>
                  <a:cubicBezTo>
                    <a:pt x="124" y="18"/>
                    <a:pt x="123" y="18"/>
                    <a:pt x="123" y="18"/>
                  </a:cubicBezTo>
                  <a:cubicBezTo>
                    <a:pt x="123" y="18"/>
                    <a:pt x="123" y="18"/>
                    <a:pt x="123" y="18"/>
                  </a:cubicBezTo>
                  <a:cubicBezTo>
                    <a:pt x="124" y="17"/>
                    <a:pt x="125" y="17"/>
                    <a:pt x="125" y="17"/>
                  </a:cubicBezTo>
                  <a:cubicBezTo>
                    <a:pt x="124" y="17"/>
                    <a:pt x="123" y="17"/>
                    <a:pt x="123" y="18"/>
                  </a:cubicBezTo>
                  <a:cubicBezTo>
                    <a:pt x="121" y="14"/>
                    <a:pt x="117" y="13"/>
                    <a:pt x="115" y="12"/>
                  </a:cubicBezTo>
                  <a:cubicBezTo>
                    <a:pt x="119" y="9"/>
                    <a:pt x="123" y="8"/>
                    <a:pt x="123" y="8"/>
                  </a:cubicBezTo>
                  <a:cubicBezTo>
                    <a:pt x="120" y="9"/>
                    <a:pt x="117" y="10"/>
                    <a:pt x="114" y="12"/>
                  </a:cubicBezTo>
                  <a:cubicBezTo>
                    <a:pt x="114" y="12"/>
                    <a:pt x="114" y="11"/>
                    <a:pt x="114" y="11"/>
                  </a:cubicBezTo>
                  <a:cubicBezTo>
                    <a:pt x="114" y="11"/>
                    <a:pt x="115" y="11"/>
                    <a:pt x="115" y="11"/>
                  </a:cubicBezTo>
                  <a:cubicBezTo>
                    <a:pt x="114" y="11"/>
                    <a:pt x="114" y="11"/>
                    <a:pt x="113" y="11"/>
                  </a:cubicBezTo>
                  <a:cubicBezTo>
                    <a:pt x="112" y="11"/>
                    <a:pt x="112" y="11"/>
                    <a:pt x="112" y="11"/>
                  </a:cubicBezTo>
                  <a:cubicBezTo>
                    <a:pt x="112" y="11"/>
                    <a:pt x="113" y="11"/>
                    <a:pt x="113" y="11"/>
                  </a:cubicBezTo>
                  <a:cubicBezTo>
                    <a:pt x="112" y="12"/>
                    <a:pt x="112" y="12"/>
                    <a:pt x="111" y="12"/>
                  </a:cubicBezTo>
                  <a:cubicBezTo>
                    <a:pt x="109" y="11"/>
                    <a:pt x="106" y="9"/>
                    <a:pt x="102" y="8"/>
                  </a:cubicBezTo>
                  <a:cubicBezTo>
                    <a:pt x="102" y="8"/>
                    <a:pt x="106" y="10"/>
                    <a:pt x="110" y="12"/>
                  </a:cubicBezTo>
                  <a:cubicBezTo>
                    <a:pt x="108" y="13"/>
                    <a:pt x="105" y="14"/>
                    <a:pt x="104" y="15"/>
                  </a:cubicBezTo>
                  <a:cubicBezTo>
                    <a:pt x="101" y="14"/>
                    <a:pt x="99" y="13"/>
                    <a:pt x="99" y="13"/>
                  </a:cubicBezTo>
                  <a:cubicBezTo>
                    <a:pt x="101" y="14"/>
                    <a:pt x="102" y="14"/>
                    <a:pt x="103" y="15"/>
                  </a:cubicBezTo>
                  <a:cubicBezTo>
                    <a:pt x="101" y="17"/>
                    <a:pt x="100" y="18"/>
                    <a:pt x="99" y="19"/>
                  </a:cubicBezTo>
                  <a:cubicBezTo>
                    <a:pt x="99" y="19"/>
                    <a:pt x="99" y="19"/>
                    <a:pt x="98" y="19"/>
                  </a:cubicBezTo>
                  <a:cubicBezTo>
                    <a:pt x="98" y="18"/>
                    <a:pt x="97" y="16"/>
                    <a:pt x="96" y="15"/>
                  </a:cubicBezTo>
                  <a:cubicBezTo>
                    <a:pt x="94" y="13"/>
                    <a:pt x="91" y="11"/>
                    <a:pt x="91" y="11"/>
                  </a:cubicBezTo>
                  <a:cubicBezTo>
                    <a:pt x="94" y="13"/>
                    <a:pt x="95" y="14"/>
                    <a:pt x="96" y="15"/>
                  </a:cubicBezTo>
                  <a:cubicBezTo>
                    <a:pt x="95" y="16"/>
                    <a:pt x="93" y="16"/>
                    <a:pt x="92" y="17"/>
                  </a:cubicBezTo>
                  <a:cubicBezTo>
                    <a:pt x="89" y="13"/>
                    <a:pt x="84" y="12"/>
                    <a:pt x="83" y="12"/>
                  </a:cubicBezTo>
                  <a:cubicBezTo>
                    <a:pt x="84" y="11"/>
                    <a:pt x="84" y="11"/>
                    <a:pt x="84" y="11"/>
                  </a:cubicBezTo>
                  <a:cubicBezTo>
                    <a:pt x="84" y="11"/>
                    <a:pt x="83" y="12"/>
                    <a:pt x="83" y="12"/>
                  </a:cubicBezTo>
                  <a:cubicBezTo>
                    <a:pt x="82" y="12"/>
                    <a:pt x="82" y="12"/>
                    <a:pt x="82" y="12"/>
                  </a:cubicBezTo>
                  <a:cubicBezTo>
                    <a:pt x="82" y="12"/>
                    <a:pt x="82" y="12"/>
                    <a:pt x="82" y="12"/>
                  </a:cubicBezTo>
                  <a:cubicBezTo>
                    <a:pt x="82" y="12"/>
                    <a:pt x="82" y="12"/>
                    <a:pt x="81" y="12"/>
                  </a:cubicBezTo>
                  <a:cubicBezTo>
                    <a:pt x="79" y="11"/>
                    <a:pt x="76" y="10"/>
                    <a:pt x="72" y="9"/>
                  </a:cubicBezTo>
                  <a:cubicBezTo>
                    <a:pt x="72" y="9"/>
                    <a:pt x="76" y="10"/>
                    <a:pt x="80" y="12"/>
                  </a:cubicBezTo>
                  <a:cubicBezTo>
                    <a:pt x="78" y="13"/>
                    <a:pt x="76" y="14"/>
                    <a:pt x="74" y="15"/>
                  </a:cubicBezTo>
                  <a:cubicBezTo>
                    <a:pt x="74" y="15"/>
                    <a:pt x="73" y="15"/>
                    <a:pt x="73" y="15"/>
                  </a:cubicBezTo>
                  <a:cubicBezTo>
                    <a:pt x="74" y="14"/>
                    <a:pt x="76" y="14"/>
                    <a:pt x="76" y="14"/>
                  </a:cubicBezTo>
                  <a:cubicBezTo>
                    <a:pt x="75" y="14"/>
                    <a:pt x="74" y="14"/>
                    <a:pt x="72" y="15"/>
                  </a:cubicBezTo>
                  <a:cubicBezTo>
                    <a:pt x="71" y="14"/>
                    <a:pt x="69" y="13"/>
                    <a:pt x="69" y="13"/>
                  </a:cubicBezTo>
                  <a:cubicBezTo>
                    <a:pt x="70" y="14"/>
                    <a:pt x="71" y="14"/>
                    <a:pt x="72" y="15"/>
                  </a:cubicBezTo>
                  <a:cubicBezTo>
                    <a:pt x="67" y="16"/>
                    <a:pt x="65" y="18"/>
                    <a:pt x="63" y="19"/>
                  </a:cubicBezTo>
                  <a:cubicBezTo>
                    <a:pt x="63" y="19"/>
                    <a:pt x="63" y="19"/>
                    <a:pt x="63" y="19"/>
                  </a:cubicBezTo>
                  <a:cubicBezTo>
                    <a:pt x="63" y="19"/>
                    <a:pt x="63" y="19"/>
                    <a:pt x="63" y="19"/>
                  </a:cubicBezTo>
                  <a:cubicBezTo>
                    <a:pt x="62" y="20"/>
                    <a:pt x="61" y="21"/>
                    <a:pt x="61" y="22"/>
                  </a:cubicBezTo>
                  <a:cubicBezTo>
                    <a:pt x="61" y="22"/>
                    <a:pt x="61" y="22"/>
                    <a:pt x="60" y="22"/>
                  </a:cubicBezTo>
                  <a:cubicBezTo>
                    <a:pt x="60" y="21"/>
                    <a:pt x="60" y="20"/>
                    <a:pt x="60" y="20"/>
                  </a:cubicBezTo>
                  <a:cubicBezTo>
                    <a:pt x="63" y="18"/>
                    <a:pt x="65" y="17"/>
                    <a:pt x="65" y="17"/>
                  </a:cubicBezTo>
                  <a:cubicBezTo>
                    <a:pt x="63" y="18"/>
                    <a:pt x="61" y="19"/>
                    <a:pt x="59" y="19"/>
                  </a:cubicBezTo>
                  <a:cubicBezTo>
                    <a:pt x="58" y="17"/>
                    <a:pt x="57" y="16"/>
                    <a:pt x="55" y="15"/>
                  </a:cubicBezTo>
                  <a:cubicBezTo>
                    <a:pt x="56" y="14"/>
                    <a:pt x="56" y="14"/>
                    <a:pt x="56" y="14"/>
                  </a:cubicBezTo>
                  <a:cubicBezTo>
                    <a:pt x="56" y="14"/>
                    <a:pt x="55" y="14"/>
                    <a:pt x="55" y="14"/>
                  </a:cubicBezTo>
                  <a:cubicBezTo>
                    <a:pt x="54" y="14"/>
                    <a:pt x="53" y="13"/>
                    <a:pt x="53" y="13"/>
                  </a:cubicBezTo>
                  <a:cubicBezTo>
                    <a:pt x="54" y="14"/>
                    <a:pt x="54" y="14"/>
                    <a:pt x="55" y="15"/>
                  </a:cubicBezTo>
                  <a:cubicBezTo>
                    <a:pt x="54" y="15"/>
                    <a:pt x="52" y="16"/>
                    <a:pt x="51" y="16"/>
                  </a:cubicBezTo>
                  <a:cubicBezTo>
                    <a:pt x="51" y="16"/>
                    <a:pt x="50" y="16"/>
                    <a:pt x="50" y="15"/>
                  </a:cubicBezTo>
                  <a:cubicBezTo>
                    <a:pt x="55" y="10"/>
                    <a:pt x="64" y="7"/>
                    <a:pt x="65" y="7"/>
                  </a:cubicBezTo>
                  <a:cubicBezTo>
                    <a:pt x="60" y="8"/>
                    <a:pt x="56" y="10"/>
                    <a:pt x="53" y="12"/>
                  </a:cubicBezTo>
                  <a:cubicBezTo>
                    <a:pt x="51" y="13"/>
                    <a:pt x="49" y="13"/>
                    <a:pt x="47" y="14"/>
                  </a:cubicBezTo>
                  <a:cubicBezTo>
                    <a:pt x="47" y="14"/>
                    <a:pt x="47" y="14"/>
                    <a:pt x="46" y="14"/>
                  </a:cubicBezTo>
                  <a:cubicBezTo>
                    <a:pt x="46" y="14"/>
                    <a:pt x="47" y="14"/>
                    <a:pt x="47" y="14"/>
                  </a:cubicBezTo>
                  <a:cubicBezTo>
                    <a:pt x="47" y="14"/>
                    <a:pt x="47" y="14"/>
                    <a:pt x="47" y="14"/>
                  </a:cubicBezTo>
                  <a:cubicBezTo>
                    <a:pt x="47" y="14"/>
                    <a:pt x="47" y="14"/>
                    <a:pt x="47" y="14"/>
                  </a:cubicBezTo>
                  <a:cubicBezTo>
                    <a:pt x="50" y="11"/>
                    <a:pt x="56" y="10"/>
                    <a:pt x="57" y="10"/>
                  </a:cubicBezTo>
                  <a:cubicBezTo>
                    <a:pt x="51" y="10"/>
                    <a:pt x="47" y="12"/>
                    <a:pt x="45" y="14"/>
                  </a:cubicBezTo>
                  <a:cubicBezTo>
                    <a:pt x="45" y="14"/>
                    <a:pt x="44" y="14"/>
                    <a:pt x="44" y="14"/>
                  </a:cubicBezTo>
                  <a:cubicBezTo>
                    <a:pt x="45" y="14"/>
                    <a:pt x="45" y="14"/>
                    <a:pt x="45" y="14"/>
                  </a:cubicBezTo>
                  <a:cubicBezTo>
                    <a:pt x="45" y="14"/>
                    <a:pt x="44" y="14"/>
                    <a:pt x="44" y="14"/>
                  </a:cubicBezTo>
                  <a:cubicBezTo>
                    <a:pt x="44" y="14"/>
                    <a:pt x="44" y="14"/>
                    <a:pt x="44" y="14"/>
                  </a:cubicBezTo>
                  <a:cubicBezTo>
                    <a:pt x="42" y="13"/>
                    <a:pt x="40" y="12"/>
                    <a:pt x="38" y="12"/>
                  </a:cubicBezTo>
                  <a:cubicBezTo>
                    <a:pt x="36" y="10"/>
                    <a:pt x="34" y="9"/>
                    <a:pt x="34" y="9"/>
                  </a:cubicBezTo>
                  <a:cubicBezTo>
                    <a:pt x="35" y="10"/>
                    <a:pt x="36" y="10"/>
                    <a:pt x="37" y="11"/>
                  </a:cubicBezTo>
                  <a:cubicBezTo>
                    <a:pt x="36" y="11"/>
                    <a:pt x="36" y="11"/>
                    <a:pt x="35" y="11"/>
                  </a:cubicBezTo>
                  <a:cubicBezTo>
                    <a:pt x="35" y="11"/>
                    <a:pt x="36" y="11"/>
                    <a:pt x="37" y="11"/>
                  </a:cubicBezTo>
                  <a:cubicBezTo>
                    <a:pt x="38" y="13"/>
                    <a:pt x="39" y="15"/>
                    <a:pt x="39" y="16"/>
                  </a:cubicBezTo>
                  <a:cubicBezTo>
                    <a:pt x="38" y="16"/>
                    <a:pt x="37" y="17"/>
                    <a:pt x="37" y="17"/>
                  </a:cubicBezTo>
                  <a:cubicBezTo>
                    <a:pt x="37" y="17"/>
                    <a:pt x="37" y="17"/>
                    <a:pt x="36" y="17"/>
                  </a:cubicBezTo>
                  <a:cubicBezTo>
                    <a:pt x="33" y="10"/>
                    <a:pt x="25" y="9"/>
                    <a:pt x="25" y="9"/>
                  </a:cubicBezTo>
                  <a:cubicBezTo>
                    <a:pt x="30" y="11"/>
                    <a:pt x="33" y="13"/>
                    <a:pt x="34" y="16"/>
                  </a:cubicBezTo>
                  <a:cubicBezTo>
                    <a:pt x="32" y="14"/>
                    <a:pt x="28" y="11"/>
                    <a:pt x="22" y="9"/>
                  </a:cubicBezTo>
                  <a:cubicBezTo>
                    <a:pt x="24" y="10"/>
                    <a:pt x="32" y="14"/>
                    <a:pt x="33" y="21"/>
                  </a:cubicBezTo>
                  <a:cubicBezTo>
                    <a:pt x="33" y="21"/>
                    <a:pt x="33" y="21"/>
                    <a:pt x="33" y="21"/>
                  </a:cubicBezTo>
                  <a:cubicBezTo>
                    <a:pt x="32" y="20"/>
                    <a:pt x="31" y="19"/>
                    <a:pt x="29" y="17"/>
                  </a:cubicBezTo>
                  <a:cubicBezTo>
                    <a:pt x="27" y="15"/>
                    <a:pt x="25" y="13"/>
                    <a:pt x="25" y="13"/>
                  </a:cubicBezTo>
                  <a:cubicBezTo>
                    <a:pt x="26" y="14"/>
                    <a:pt x="27" y="15"/>
                    <a:pt x="27" y="16"/>
                  </a:cubicBezTo>
                  <a:cubicBezTo>
                    <a:pt x="26" y="15"/>
                    <a:pt x="25" y="14"/>
                    <a:pt x="24" y="14"/>
                  </a:cubicBezTo>
                  <a:cubicBezTo>
                    <a:pt x="24" y="14"/>
                    <a:pt x="28" y="16"/>
                    <a:pt x="29" y="19"/>
                  </a:cubicBezTo>
                  <a:cubicBezTo>
                    <a:pt x="29" y="20"/>
                    <a:pt x="29" y="20"/>
                    <a:pt x="29" y="20"/>
                  </a:cubicBezTo>
                  <a:cubicBezTo>
                    <a:pt x="29" y="20"/>
                    <a:pt x="29" y="20"/>
                    <a:pt x="29" y="20"/>
                  </a:cubicBezTo>
                  <a:cubicBezTo>
                    <a:pt x="28" y="19"/>
                    <a:pt x="26" y="18"/>
                    <a:pt x="24" y="16"/>
                  </a:cubicBezTo>
                  <a:cubicBezTo>
                    <a:pt x="24" y="16"/>
                    <a:pt x="26" y="18"/>
                    <a:pt x="27" y="20"/>
                  </a:cubicBezTo>
                  <a:cubicBezTo>
                    <a:pt x="27" y="20"/>
                    <a:pt x="27" y="20"/>
                    <a:pt x="27" y="20"/>
                  </a:cubicBezTo>
                  <a:cubicBezTo>
                    <a:pt x="27" y="20"/>
                    <a:pt x="27" y="20"/>
                    <a:pt x="27" y="20"/>
                  </a:cubicBezTo>
                  <a:cubicBezTo>
                    <a:pt x="27" y="20"/>
                    <a:pt x="27" y="21"/>
                    <a:pt x="27" y="21"/>
                  </a:cubicBezTo>
                  <a:cubicBezTo>
                    <a:pt x="27" y="21"/>
                    <a:pt x="27" y="21"/>
                    <a:pt x="27" y="21"/>
                  </a:cubicBezTo>
                  <a:cubicBezTo>
                    <a:pt x="23" y="15"/>
                    <a:pt x="12" y="11"/>
                    <a:pt x="12" y="11"/>
                  </a:cubicBezTo>
                  <a:cubicBezTo>
                    <a:pt x="15" y="12"/>
                    <a:pt x="17" y="13"/>
                    <a:pt x="19" y="15"/>
                  </a:cubicBezTo>
                  <a:cubicBezTo>
                    <a:pt x="17" y="14"/>
                    <a:pt x="15" y="13"/>
                    <a:pt x="15" y="13"/>
                  </a:cubicBezTo>
                  <a:cubicBezTo>
                    <a:pt x="18" y="14"/>
                    <a:pt x="19" y="15"/>
                    <a:pt x="21" y="16"/>
                  </a:cubicBezTo>
                  <a:cubicBezTo>
                    <a:pt x="21" y="16"/>
                    <a:pt x="21" y="16"/>
                    <a:pt x="21" y="16"/>
                  </a:cubicBezTo>
                  <a:cubicBezTo>
                    <a:pt x="21" y="16"/>
                    <a:pt x="20" y="17"/>
                    <a:pt x="20" y="17"/>
                  </a:cubicBezTo>
                  <a:cubicBezTo>
                    <a:pt x="18" y="16"/>
                    <a:pt x="15" y="15"/>
                    <a:pt x="12" y="14"/>
                  </a:cubicBezTo>
                  <a:cubicBezTo>
                    <a:pt x="14" y="14"/>
                    <a:pt x="16" y="15"/>
                    <a:pt x="18" y="17"/>
                  </a:cubicBezTo>
                  <a:cubicBezTo>
                    <a:pt x="18" y="17"/>
                    <a:pt x="18" y="17"/>
                    <a:pt x="18" y="17"/>
                  </a:cubicBezTo>
                  <a:cubicBezTo>
                    <a:pt x="18" y="17"/>
                    <a:pt x="18" y="17"/>
                    <a:pt x="19" y="17"/>
                  </a:cubicBezTo>
                  <a:cubicBezTo>
                    <a:pt x="19" y="17"/>
                    <a:pt x="19" y="17"/>
                    <a:pt x="19" y="17"/>
                  </a:cubicBezTo>
                  <a:cubicBezTo>
                    <a:pt x="19" y="17"/>
                    <a:pt x="19" y="17"/>
                    <a:pt x="19" y="17"/>
                  </a:cubicBezTo>
                  <a:cubicBezTo>
                    <a:pt x="19" y="17"/>
                    <a:pt x="18" y="17"/>
                    <a:pt x="18" y="17"/>
                  </a:cubicBezTo>
                  <a:cubicBezTo>
                    <a:pt x="18" y="17"/>
                    <a:pt x="18" y="17"/>
                    <a:pt x="19" y="18"/>
                  </a:cubicBezTo>
                  <a:cubicBezTo>
                    <a:pt x="18" y="18"/>
                    <a:pt x="17" y="18"/>
                    <a:pt x="16" y="19"/>
                  </a:cubicBezTo>
                  <a:cubicBezTo>
                    <a:pt x="15" y="19"/>
                    <a:pt x="15" y="18"/>
                    <a:pt x="14" y="18"/>
                  </a:cubicBezTo>
                  <a:cubicBezTo>
                    <a:pt x="14" y="18"/>
                    <a:pt x="15" y="18"/>
                    <a:pt x="16" y="19"/>
                  </a:cubicBezTo>
                  <a:cubicBezTo>
                    <a:pt x="15" y="20"/>
                    <a:pt x="14" y="20"/>
                    <a:pt x="13" y="21"/>
                  </a:cubicBezTo>
                  <a:cubicBezTo>
                    <a:pt x="13" y="20"/>
                    <a:pt x="13" y="20"/>
                    <a:pt x="12" y="20"/>
                  </a:cubicBezTo>
                  <a:cubicBezTo>
                    <a:pt x="13" y="20"/>
                    <a:pt x="14" y="19"/>
                    <a:pt x="15" y="19"/>
                  </a:cubicBezTo>
                  <a:cubicBezTo>
                    <a:pt x="15" y="19"/>
                    <a:pt x="14" y="19"/>
                    <a:pt x="12" y="20"/>
                  </a:cubicBezTo>
                  <a:cubicBezTo>
                    <a:pt x="9" y="17"/>
                    <a:pt x="5" y="16"/>
                    <a:pt x="4" y="15"/>
                  </a:cubicBezTo>
                  <a:cubicBezTo>
                    <a:pt x="4" y="15"/>
                    <a:pt x="4" y="15"/>
                    <a:pt x="4" y="15"/>
                  </a:cubicBezTo>
                  <a:cubicBezTo>
                    <a:pt x="7" y="17"/>
                    <a:pt x="9" y="19"/>
                    <a:pt x="11" y="20"/>
                  </a:cubicBezTo>
                  <a:cubicBezTo>
                    <a:pt x="11" y="20"/>
                    <a:pt x="10" y="21"/>
                    <a:pt x="9" y="21"/>
                  </a:cubicBezTo>
                  <a:cubicBezTo>
                    <a:pt x="9" y="21"/>
                    <a:pt x="9" y="21"/>
                    <a:pt x="9" y="21"/>
                  </a:cubicBezTo>
                  <a:cubicBezTo>
                    <a:pt x="9" y="21"/>
                    <a:pt x="9" y="21"/>
                    <a:pt x="9" y="21"/>
                  </a:cubicBezTo>
                  <a:cubicBezTo>
                    <a:pt x="9" y="21"/>
                    <a:pt x="9" y="22"/>
                    <a:pt x="9" y="22"/>
                  </a:cubicBezTo>
                  <a:cubicBezTo>
                    <a:pt x="9" y="22"/>
                    <a:pt x="9" y="22"/>
                    <a:pt x="9" y="22"/>
                  </a:cubicBezTo>
                  <a:cubicBezTo>
                    <a:pt x="9" y="22"/>
                    <a:pt x="9" y="22"/>
                    <a:pt x="9" y="22"/>
                  </a:cubicBezTo>
                  <a:cubicBezTo>
                    <a:pt x="8" y="23"/>
                    <a:pt x="7" y="24"/>
                    <a:pt x="6" y="25"/>
                  </a:cubicBezTo>
                  <a:cubicBezTo>
                    <a:pt x="6" y="25"/>
                    <a:pt x="5" y="26"/>
                    <a:pt x="4" y="26"/>
                  </a:cubicBezTo>
                  <a:cubicBezTo>
                    <a:pt x="4" y="26"/>
                    <a:pt x="4" y="26"/>
                    <a:pt x="4" y="25"/>
                  </a:cubicBezTo>
                  <a:cubicBezTo>
                    <a:pt x="5" y="25"/>
                    <a:pt x="5" y="24"/>
                    <a:pt x="6" y="24"/>
                  </a:cubicBezTo>
                  <a:cubicBezTo>
                    <a:pt x="6" y="24"/>
                    <a:pt x="5" y="24"/>
                    <a:pt x="4" y="25"/>
                  </a:cubicBezTo>
                  <a:cubicBezTo>
                    <a:pt x="4" y="23"/>
                    <a:pt x="4" y="21"/>
                    <a:pt x="7" y="19"/>
                  </a:cubicBezTo>
                  <a:cubicBezTo>
                    <a:pt x="7" y="19"/>
                    <a:pt x="3" y="21"/>
                    <a:pt x="2" y="26"/>
                  </a:cubicBezTo>
                  <a:cubicBezTo>
                    <a:pt x="2" y="26"/>
                    <a:pt x="2" y="26"/>
                    <a:pt x="2" y="26"/>
                  </a:cubicBezTo>
                  <a:cubicBezTo>
                    <a:pt x="2" y="26"/>
                    <a:pt x="2" y="26"/>
                    <a:pt x="2" y="26"/>
                  </a:cubicBezTo>
                  <a:cubicBezTo>
                    <a:pt x="2" y="26"/>
                    <a:pt x="2" y="26"/>
                    <a:pt x="2" y="26"/>
                  </a:cubicBezTo>
                  <a:cubicBezTo>
                    <a:pt x="2" y="27"/>
                    <a:pt x="2" y="27"/>
                    <a:pt x="2" y="28"/>
                  </a:cubicBezTo>
                  <a:cubicBezTo>
                    <a:pt x="2" y="28"/>
                    <a:pt x="2" y="28"/>
                    <a:pt x="2" y="28"/>
                  </a:cubicBezTo>
                  <a:cubicBezTo>
                    <a:pt x="2" y="27"/>
                    <a:pt x="2" y="27"/>
                    <a:pt x="2" y="27"/>
                  </a:cubicBezTo>
                  <a:close/>
                  <a:moveTo>
                    <a:pt x="331" y="24"/>
                  </a:moveTo>
                  <a:cubicBezTo>
                    <a:pt x="332" y="22"/>
                    <a:pt x="332" y="20"/>
                    <a:pt x="333" y="19"/>
                  </a:cubicBezTo>
                  <a:cubicBezTo>
                    <a:pt x="333" y="20"/>
                    <a:pt x="334" y="20"/>
                    <a:pt x="334" y="20"/>
                  </a:cubicBezTo>
                  <a:cubicBezTo>
                    <a:pt x="332" y="22"/>
                    <a:pt x="331" y="24"/>
                    <a:pt x="331" y="24"/>
                  </a:cubicBezTo>
                  <a:close/>
                  <a:moveTo>
                    <a:pt x="333" y="18"/>
                  </a:moveTo>
                  <a:cubicBezTo>
                    <a:pt x="334" y="17"/>
                    <a:pt x="335" y="16"/>
                    <a:pt x="337" y="15"/>
                  </a:cubicBezTo>
                  <a:cubicBezTo>
                    <a:pt x="337" y="16"/>
                    <a:pt x="338" y="16"/>
                    <a:pt x="339" y="17"/>
                  </a:cubicBezTo>
                  <a:cubicBezTo>
                    <a:pt x="337" y="18"/>
                    <a:pt x="336" y="19"/>
                    <a:pt x="335" y="20"/>
                  </a:cubicBezTo>
                  <a:cubicBezTo>
                    <a:pt x="334" y="19"/>
                    <a:pt x="334" y="19"/>
                    <a:pt x="333" y="18"/>
                  </a:cubicBezTo>
                  <a:close/>
                  <a:moveTo>
                    <a:pt x="336" y="22"/>
                  </a:moveTo>
                  <a:cubicBezTo>
                    <a:pt x="336" y="22"/>
                    <a:pt x="336" y="22"/>
                    <a:pt x="336" y="22"/>
                  </a:cubicBezTo>
                  <a:cubicBezTo>
                    <a:pt x="336" y="20"/>
                    <a:pt x="338" y="19"/>
                    <a:pt x="339" y="17"/>
                  </a:cubicBezTo>
                  <a:cubicBezTo>
                    <a:pt x="340" y="18"/>
                    <a:pt x="341" y="18"/>
                    <a:pt x="341" y="19"/>
                  </a:cubicBezTo>
                  <a:cubicBezTo>
                    <a:pt x="341" y="19"/>
                    <a:pt x="341" y="19"/>
                    <a:pt x="341" y="19"/>
                  </a:cubicBezTo>
                  <a:cubicBezTo>
                    <a:pt x="340" y="19"/>
                    <a:pt x="340" y="18"/>
                    <a:pt x="339" y="18"/>
                  </a:cubicBezTo>
                  <a:cubicBezTo>
                    <a:pt x="339" y="18"/>
                    <a:pt x="340" y="18"/>
                    <a:pt x="341" y="19"/>
                  </a:cubicBezTo>
                  <a:cubicBezTo>
                    <a:pt x="338" y="20"/>
                    <a:pt x="337" y="21"/>
                    <a:pt x="336" y="22"/>
                  </a:cubicBezTo>
                  <a:close/>
                  <a:moveTo>
                    <a:pt x="341" y="19"/>
                  </a:moveTo>
                  <a:cubicBezTo>
                    <a:pt x="341" y="19"/>
                    <a:pt x="342" y="20"/>
                    <a:pt x="342" y="20"/>
                  </a:cubicBezTo>
                  <a:cubicBezTo>
                    <a:pt x="343" y="20"/>
                    <a:pt x="343" y="20"/>
                    <a:pt x="343" y="20"/>
                  </a:cubicBezTo>
                  <a:cubicBezTo>
                    <a:pt x="341" y="22"/>
                    <a:pt x="340" y="23"/>
                    <a:pt x="339" y="24"/>
                  </a:cubicBezTo>
                  <a:cubicBezTo>
                    <a:pt x="337" y="22"/>
                    <a:pt x="339" y="20"/>
                    <a:pt x="341" y="19"/>
                  </a:cubicBezTo>
                  <a:close/>
                  <a:moveTo>
                    <a:pt x="341" y="19"/>
                  </a:moveTo>
                  <a:cubicBezTo>
                    <a:pt x="341" y="19"/>
                    <a:pt x="341" y="19"/>
                    <a:pt x="341" y="19"/>
                  </a:cubicBezTo>
                  <a:cubicBezTo>
                    <a:pt x="341" y="19"/>
                    <a:pt x="342" y="19"/>
                    <a:pt x="342" y="19"/>
                  </a:cubicBezTo>
                  <a:cubicBezTo>
                    <a:pt x="342" y="19"/>
                    <a:pt x="341" y="19"/>
                    <a:pt x="341" y="19"/>
                  </a:cubicBezTo>
                  <a:close/>
                  <a:moveTo>
                    <a:pt x="341" y="27"/>
                  </a:moveTo>
                  <a:cubicBezTo>
                    <a:pt x="341" y="27"/>
                    <a:pt x="340" y="28"/>
                    <a:pt x="340" y="28"/>
                  </a:cubicBezTo>
                  <a:cubicBezTo>
                    <a:pt x="340" y="28"/>
                    <a:pt x="340" y="27"/>
                    <a:pt x="340" y="27"/>
                  </a:cubicBezTo>
                  <a:cubicBezTo>
                    <a:pt x="340" y="27"/>
                    <a:pt x="340" y="27"/>
                    <a:pt x="340" y="27"/>
                  </a:cubicBezTo>
                  <a:cubicBezTo>
                    <a:pt x="341" y="27"/>
                    <a:pt x="341" y="27"/>
                    <a:pt x="341" y="26"/>
                  </a:cubicBezTo>
                  <a:cubicBezTo>
                    <a:pt x="341" y="27"/>
                    <a:pt x="341" y="27"/>
                    <a:pt x="342" y="27"/>
                  </a:cubicBezTo>
                  <a:cubicBezTo>
                    <a:pt x="342" y="27"/>
                    <a:pt x="342" y="27"/>
                    <a:pt x="341" y="27"/>
                  </a:cubicBezTo>
                  <a:close/>
                  <a:moveTo>
                    <a:pt x="343" y="25"/>
                  </a:moveTo>
                  <a:cubicBezTo>
                    <a:pt x="343" y="26"/>
                    <a:pt x="342" y="26"/>
                    <a:pt x="342" y="26"/>
                  </a:cubicBezTo>
                  <a:cubicBezTo>
                    <a:pt x="342" y="26"/>
                    <a:pt x="341" y="26"/>
                    <a:pt x="341" y="26"/>
                  </a:cubicBezTo>
                  <a:cubicBezTo>
                    <a:pt x="342" y="24"/>
                    <a:pt x="343" y="23"/>
                    <a:pt x="344" y="21"/>
                  </a:cubicBezTo>
                  <a:cubicBezTo>
                    <a:pt x="345" y="22"/>
                    <a:pt x="345" y="23"/>
                    <a:pt x="346" y="23"/>
                  </a:cubicBezTo>
                  <a:cubicBezTo>
                    <a:pt x="345" y="24"/>
                    <a:pt x="344" y="25"/>
                    <a:pt x="343" y="25"/>
                  </a:cubicBezTo>
                  <a:cubicBezTo>
                    <a:pt x="343" y="25"/>
                    <a:pt x="343" y="25"/>
                    <a:pt x="342" y="25"/>
                  </a:cubicBezTo>
                  <a:cubicBezTo>
                    <a:pt x="342" y="25"/>
                    <a:pt x="343" y="25"/>
                    <a:pt x="343" y="25"/>
                  </a:cubicBezTo>
                  <a:close/>
                  <a:moveTo>
                    <a:pt x="344" y="30"/>
                  </a:moveTo>
                  <a:cubicBezTo>
                    <a:pt x="344" y="30"/>
                    <a:pt x="344" y="30"/>
                    <a:pt x="344" y="30"/>
                  </a:cubicBezTo>
                  <a:cubicBezTo>
                    <a:pt x="344" y="30"/>
                    <a:pt x="344" y="30"/>
                    <a:pt x="344" y="30"/>
                  </a:cubicBezTo>
                  <a:cubicBezTo>
                    <a:pt x="344" y="30"/>
                    <a:pt x="344" y="30"/>
                    <a:pt x="344" y="30"/>
                  </a:cubicBezTo>
                  <a:close/>
                  <a:moveTo>
                    <a:pt x="347" y="27"/>
                  </a:moveTo>
                  <a:cubicBezTo>
                    <a:pt x="347" y="27"/>
                    <a:pt x="347" y="27"/>
                    <a:pt x="346" y="26"/>
                  </a:cubicBezTo>
                  <a:cubicBezTo>
                    <a:pt x="346" y="26"/>
                    <a:pt x="347" y="27"/>
                    <a:pt x="347" y="27"/>
                  </a:cubicBezTo>
                  <a:cubicBezTo>
                    <a:pt x="347" y="27"/>
                    <a:pt x="347" y="27"/>
                    <a:pt x="347" y="27"/>
                  </a:cubicBezTo>
                  <a:cubicBezTo>
                    <a:pt x="346" y="27"/>
                    <a:pt x="346" y="28"/>
                    <a:pt x="345" y="28"/>
                  </a:cubicBezTo>
                  <a:cubicBezTo>
                    <a:pt x="345" y="28"/>
                    <a:pt x="345" y="27"/>
                    <a:pt x="345" y="27"/>
                  </a:cubicBezTo>
                  <a:cubicBezTo>
                    <a:pt x="345" y="27"/>
                    <a:pt x="345" y="27"/>
                    <a:pt x="346" y="26"/>
                  </a:cubicBezTo>
                  <a:cubicBezTo>
                    <a:pt x="346" y="26"/>
                    <a:pt x="347" y="26"/>
                    <a:pt x="347" y="26"/>
                  </a:cubicBezTo>
                  <a:cubicBezTo>
                    <a:pt x="348" y="26"/>
                    <a:pt x="348" y="26"/>
                    <a:pt x="348" y="26"/>
                  </a:cubicBezTo>
                  <a:cubicBezTo>
                    <a:pt x="348" y="27"/>
                    <a:pt x="347" y="27"/>
                    <a:pt x="347" y="27"/>
                  </a:cubicBezTo>
                  <a:close/>
                  <a:moveTo>
                    <a:pt x="346" y="26"/>
                  </a:moveTo>
                  <a:cubicBezTo>
                    <a:pt x="346" y="25"/>
                    <a:pt x="347" y="25"/>
                    <a:pt x="347" y="25"/>
                  </a:cubicBezTo>
                  <a:cubicBezTo>
                    <a:pt x="347" y="25"/>
                    <a:pt x="347" y="25"/>
                    <a:pt x="347" y="25"/>
                  </a:cubicBezTo>
                  <a:cubicBezTo>
                    <a:pt x="347" y="26"/>
                    <a:pt x="346" y="26"/>
                    <a:pt x="346" y="26"/>
                  </a:cubicBezTo>
                  <a:close/>
                  <a:moveTo>
                    <a:pt x="348" y="30"/>
                  </a:moveTo>
                  <a:cubicBezTo>
                    <a:pt x="348" y="30"/>
                    <a:pt x="348" y="31"/>
                    <a:pt x="348" y="31"/>
                  </a:cubicBezTo>
                  <a:cubicBezTo>
                    <a:pt x="348" y="31"/>
                    <a:pt x="348" y="30"/>
                    <a:pt x="348" y="30"/>
                  </a:cubicBezTo>
                  <a:cubicBezTo>
                    <a:pt x="348" y="30"/>
                    <a:pt x="348" y="29"/>
                    <a:pt x="349" y="28"/>
                  </a:cubicBezTo>
                  <a:cubicBezTo>
                    <a:pt x="349" y="28"/>
                    <a:pt x="349" y="29"/>
                    <a:pt x="349" y="29"/>
                  </a:cubicBezTo>
                  <a:cubicBezTo>
                    <a:pt x="349" y="29"/>
                    <a:pt x="349" y="29"/>
                    <a:pt x="349" y="29"/>
                  </a:cubicBezTo>
                  <a:cubicBezTo>
                    <a:pt x="349" y="30"/>
                    <a:pt x="349" y="30"/>
                    <a:pt x="348" y="30"/>
                  </a:cubicBezTo>
                  <a:close/>
                  <a:moveTo>
                    <a:pt x="349" y="25"/>
                  </a:moveTo>
                  <a:cubicBezTo>
                    <a:pt x="349" y="25"/>
                    <a:pt x="349" y="25"/>
                    <a:pt x="349" y="25"/>
                  </a:cubicBezTo>
                  <a:cubicBezTo>
                    <a:pt x="349" y="25"/>
                    <a:pt x="348" y="24"/>
                    <a:pt x="348" y="24"/>
                  </a:cubicBezTo>
                  <a:cubicBezTo>
                    <a:pt x="348" y="24"/>
                    <a:pt x="348" y="24"/>
                    <a:pt x="348" y="24"/>
                  </a:cubicBezTo>
                  <a:cubicBezTo>
                    <a:pt x="348" y="24"/>
                    <a:pt x="349" y="25"/>
                    <a:pt x="350" y="25"/>
                  </a:cubicBezTo>
                  <a:cubicBezTo>
                    <a:pt x="349" y="25"/>
                    <a:pt x="349" y="25"/>
                    <a:pt x="349" y="25"/>
                  </a:cubicBezTo>
                  <a:close/>
                  <a:moveTo>
                    <a:pt x="353" y="25"/>
                  </a:moveTo>
                  <a:cubicBezTo>
                    <a:pt x="353" y="25"/>
                    <a:pt x="354" y="25"/>
                    <a:pt x="354" y="26"/>
                  </a:cubicBezTo>
                  <a:cubicBezTo>
                    <a:pt x="353" y="26"/>
                    <a:pt x="353" y="26"/>
                    <a:pt x="353" y="26"/>
                  </a:cubicBezTo>
                  <a:cubicBezTo>
                    <a:pt x="352" y="26"/>
                    <a:pt x="352" y="26"/>
                    <a:pt x="352" y="26"/>
                  </a:cubicBezTo>
                  <a:cubicBezTo>
                    <a:pt x="352" y="25"/>
                    <a:pt x="353" y="25"/>
                    <a:pt x="353" y="25"/>
                  </a:cubicBezTo>
                  <a:close/>
                  <a:moveTo>
                    <a:pt x="351" y="25"/>
                  </a:moveTo>
                  <a:cubicBezTo>
                    <a:pt x="352" y="25"/>
                    <a:pt x="352" y="24"/>
                    <a:pt x="353" y="24"/>
                  </a:cubicBezTo>
                  <a:cubicBezTo>
                    <a:pt x="353" y="24"/>
                    <a:pt x="353" y="24"/>
                    <a:pt x="353" y="25"/>
                  </a:cubicBezTo>
                  <a:cubicBezTo>
                    <a:pt x="352" y="25"/>
                    <a:pt x="352" y="25"/>
                    <a:pt x="351" y="25"/>
                  </a:cubicBezTo>
                  <a:close/>
                  <a:moveTo>
                    <a:pt x="353" y="23"/>
                  </a:moveTo>
                  <a:cubicBezTo>
                    <a:pt x="354" y="23"/>
                    <a:pt x="355" y="22"/>
                    <a:pt x="356" y="22"/>
                  </a:cubicBezTo>
                  <a:cubicBezTo>
                    <a:pt x="356" y="22"/>
                    <a:pt x="356" y="23"/>
                    <a:pt x="357" y="23"/>
                  </a:cubicBezTo>
                  <a:cubicBezTo>
                    <a:pt x="356" y="24"/>
                    <a:pt x="355" y="24"/>
                    <a:pt x="354" y="24"/>
                  </a:cubicBezTo>
                  <a:cubicBezTo>
                    <a:pt x="354" y="24"/>
                    <a:pt x="354" y="24"/>
                    <a:pt x="353" y="23"/>
                  </a:cubicBezTo>
                  <a:close/>
                  <a:moveTo>
                    <a:pt x="353" y="23"/>
                  </a:moveTo>
                  <a:cubicBezTo>
                    <a:pt x="352" y="22"/>
                    <a:pt x="351" y="22"/>
                    <a:pt x="351" y="21"/>
                  </a:cubicBezTo>
                  <a:cubicBezTo>
                    <a:pt x="352" y="21"/>
                    <a:pt x="352" y="20"/>
                    <a:pt x="353" y="19"/>
                  </a:cubicBezTo>
                  <a:cubicBezTo>
                    <a:pt x="354" y="20"/>
                    <a:pt x="355" y="21"/>
                    <a:pt x="355" y="22"/>
                  </a:cubicBezTo>
                  <a:cubicBezTo>
                    <a:pt x="355" y="22"/>
                    <a:pt x="354" y="23"/>
                    <a:pt x="353" y="23"/>
                  </a:cubicBezTo>
                  <a:close/>
                  <a:moveTo>
                    <a:pt x="352" y="23"/>
                  </a:moveTo>
                  <a:cubicBezTo>
                    <a:pt x="351" y="22"/>
                    <a:pt x="350" y="22"/>
                    <a:pt x="350" y="22"/>
                  </a:cubicBezTo>
                  <a:cubicBezTo>
                    <a:pt x="350" y="22"/>
                    <a:pt x="350" y="22"/>
                    <a:pt x="350" y="21"/>
                  </a:cubicBezTo>
                  <a:cubicBezTo>
                    <a:pt x="351" y="22"/>
                    <a:pt x="351" y="22"/>
                    <a:pt x="352" y="23"/>
                  </a:cubicBezTo>
                  <a:close/>
                  <a:moveTo>
                    <a:pt x="352" y="23"/>
                  </a:moveTo>
                  <a:cubicBezTo>
                    <a:pt x="351" y="24"/>
                    <a:pt x="351" y="24"/>
                    <a:pt x="350" y="24"/>
                  </a:cubicBezTo>
                  <a:cubicBezTo>
                    <a:pt x="350" y="24"/>
                    <a:pt x="349" y="24"/>
                    <a:pt x="348" y="23"/>
                  </a:cubicBezTo>
                  <a:cubicBezTo>
                    <a:pt x="349" y="23"/>
                    <a:pt x="349" y="22"/>
                    <a:pt x="349" y="22"/>
                  </a:cubicBezTo>
                  <a:cubicBezTo>
                    <a:pt x="350" y="23"/>
                    <a:pt x="351" y="23"/>
                    <a:pt x="352" y="23"/>
                  </a:cubicBezTo>
                  <a:close/>
                  <a:moveTo>
                    <a:pt x="350" y="27"/>
                  </a:moveTo>
                  <a:cubicBezTo>
                    <a:pt x="350" y="26"/>
                    <a:pt x="350" y="26"/>
                    <a:pt x="350" y="26"/>
                  </a:cubicBezTo>
                  <a:cubicBezTo>
                    <a:pt x="350" y="26"/>
                    <a:pt x="350" y="26"/>
                    <a:pt x="351" y="26"/>
                  </a:cubicBezTo>
                  <a:cubicBezTo>
                    <a:pt x="351" y="26"/>
                    <a:pt x="351" y="27"/>
                    <a:pt x="352" y="27"/>
                  </a:cubicBezTo>
                  <a:cubicBezTo>
                    <a:pt x="351" y="27"/>
                    <a:pt x="351" y="28"/>
                    <a:pt x="351" y="28"/>
                  </a:cubicBezTo>
                  <a:cubicBezTo>
                    <a:pt x="351" y="27"/>
                    <a:pt x="350" y="27"/>
                    <a:pt x="350" y="27"/>
                  </a:cubicBezTo>
                  <a:close/>
                  <a:moveTo>
                    <a:pt x="353" y="31"/>
                  </a:moveTo>
                  <a:cubicBezTo>
                    <a:pt x="353" y="31"/>
                    <a:pt x="352" y="31"/>
                    <a:pt x="352" y="31"/>
                  </a:cubicBezTo>
                  <a:cubicBezTo>
                    <a:pt x="352" y="30"/>
                    <a:pt x="352" y="29"/>
                    <a:pt x="351" y="29"/>
                  </a:cubicBezTo>
                  <a:cubicBezTo>
                    <a:pt x="352" y="28"/>
                    <a:pt x="352" y="28"/>
                    <a:pt x="352" y="28"/>
                  </a:cubicBezTo>
                  <a:cubicBezTo>
                    <a:pt x="352" y="28"/>
                    <a:pt x="352" y="28"/>
                    <a:pt x="352" y="28"/>
                  </a:cubicBezTo>
                  <a:cubicBezTo>
                    <a:pt x="353" y="29"/>
                    <a:pt x="353" y="30"/>
                    <a:pt x="353" y="31"/>
                  </a:cubicBezTo>
                  <a:close/>
                  <a:moveTo>
                    <a:pt x="353" y="27"/>
                  </a:moveTo>
                  <a:cubicBezTo>
                    <a:pt x="353" y="27"/>
                    <a:pt x="354" y="26"/>
                    <a:pt x="354" y="26"/>
                  </a:cubicBezTo>
                  <a:cubicBezTo>
                    <a:pt x="355" y="27"/>
                    <a:pt x="355" y="28"/>
                    <a:pt x="355" y="29"/>
                  </a:cubicBezTo>
                  <a:cubicBezTo>
                    <a:pt x="355" y="28"/>
                    <a:pt x="354" y="28"/>
                    <a:pt x="353" y="27"/>
                  </a:cubicBezTo>
                  <a:close/>
                  <a:moveTo>
                    <a:pt x="359" y="32"/>
                  </a:moveTo>
                  <a:cubicBezTo>
                    <a:pt x="359" y="32"/>
                    <a:pt x="359" y="32"/>
                    <a:pt x="359" y="32"/>
                  </a:cubicBezTo>
                  <a:cubicBezTo>
                    <a:pt x="358" y="29"/>
                    <a:pt x="357" y="27"/>
                    <a:pt x="355" y="25"/>
                  </a:cubicBezTo>
                  <a:cubicBezTo>
                    <a:pt x="356" y="25"/>
                    <a:pt x="357" y="24"/>
                    <a:pt x="357" y="24"/>
                  </a:cubicBezTo>
                  <a:cubicBezTo>
                    <a:pt x="356" y="25"/>
                    <a:pt x="356" y="25"/>
                    <a:pt x="355" y="25"/>
                  </a:cubicBezTo>
                  <a:cubicBezTo>
                    <a:pt x="355" y="25"/>
                    <a:pt x="355" y="25"/>
                    <a:pt x="355" y="25"/>
                  </a:cubicBezTo>
                  <a:cubicBezTo>
                    <a:pt x="354" y="25"/>
                    <a:pt x="354" y="24"/>
                    <a:pt x="354" y="24"/>
                  </a:cubicBezTo>
                  <a:cubicBezTo>
                    <a:pt x="355" y="24"/>
                    <a:pt x="356" y="24"/>
                    <a:pt x="357" y="23"/>
                  </a:cubicBezTo>
                  <a:cubicBezTo>
                    <a:pt x="358" y="26"/>
                    <a:pt x="359" y="29"/>
                    <a:pt x="359" y="32"/>
                  </a:cubicBezTo>
                  <a:cubicBezTo>
                    <a:pt x="359" y="32"/>
                    <a:pt x="359" y="32"/>
                    <a:pt x="359" y="32"/>
                  </a:cubicBezTo>
                  <a:close/>
                  <a:moveTo>
                    <a:pt x="368" y="22"/>
                  </a:moveTo>
                  <a:cubicBezTo>
                    <a:pt x="369" y="23"/>
                    <a:pt x="370" y="24"/>
                    <a:pt x="371" y="24"/>
                  </a:cubicBezTo>
                  <a:cubicBezTo>
                    <a:pt x="370" y="24"/>
                    <a:pt x="370" y="25"/>
                    <a:pt x="369" y="25"/>
                  </a:cubicBezTo>
                  <a:cubicBezTo>
                    <a:pt x="369" y="25"/>
                    <a:pt x="369" y="24"/>
                    <a:pt x="369" y="24"/>
                  </a:cubicBezTo>
                  <a:cubicBezTo>
                    <a:pt x="368" y="24"/>
                    <a:pt x="368" y="23"/>
                    <a:pt x="368" y="22"/>
                  </a:cubicBezTo>
                  <a:close/>
                  <a:moveTo>
                    <a:pt x="369" y="28"/>
                  </a:moveTo>
                  <a:cubicBezTo>
                    <a:pt x="369" y="28"/>
                    <a:pt x="369" y="28"/>
                    <a:pt x="369" y="29"/>
                  </a:cubicBezTo>
                  <a:cubicBezTo>
                    <a:pt x="369" y="28"/>
                    <a:pt x="369" y="27"/>
                    <a:pt x="369" y="26"/>
                  </a:cubicBezTo>
                  <a:cubicBezTo>
                    <a:pt x="369" y="26"/>
                    <a:pt x="369" y="26"/>
                    <a:pt x="369" y="26"/>
                  </a:cubicBezTo>
                  <a:cubicBezTo>
                    <a:pt x="370" y="26"/>
                    <a:pt x="370" y="27"/>
                    <a:pt x="370" y="27"/>
                  </a:cubicBezTo>
                  <a:cubicBezTo>
                    <a:pt x="370" y="27"/>
                    <a:pt x="370" y="28"/>
                    <a:pt x="369" y="28"/>
                  </a:cubicBezTo>
                  <a:close/>
                  <a:moveTo>
                    <a:pt x="371" y="25"/>
                  </a:moveTo>
                  <a:cubicBezTo>
                    <a:pt x="371" y="25"/>
                    <a:pt x="371" y="25"/>
                    <a:pt x="370" y="25"/>
                  </a:cubicBezTo>
                  <a:cubicBezTo>
                    <a:pt x="371" y="25"/>
                    <a:pt x="371" y="25"/>
                    <a:pt x="371" y="25"/>
                  </a:cubicBezTo>
                  <a:cubicBezTo>
                    <a:pt x="371" y="26"/>
                    <a:pt x="371" y="26"/>
                    <a:pt x="371" y="26"/>
                  </a:cubicBezTo>
                  <a:cubicBezTo>
                    <a:pt x="370" y="26"/>
                    <a:pt x="370" y="26"/>
                    <a:pt x="370" y="26"/>
                  </a:cubicBezTo>
                  <a:cubicBezTo>
                    <a:pt x="370" y="25"/>
                    <a:pt x="370" y="25"/>
                    <a:pt x="370" y="25"/>
                  </a:cubicBezTo>
                  <a:cubicBezTo>
                    <a:pt x="371" y="25"/>
                    <a:pt x="371" y="25"/>
                    <a:pt x="371" y="25"/>
                  </a:cubicBezTo>
                  <a:cubicBezTo>
                    <a:pt x="371" y="25"/>
                    <a:pt x="371" y="25"/>
                    <a:pt x="371" y="25"/>
                  </a:cubicBezTo>
                  <a:close/>
                  <a:moveTo>
                    <a:pt x="372" y="30"/>
                  </a:moveTo>
                  <a:cubicBezTo>
                    <a:pt x="372" y="30"/>
                    <a:pt x="372" y="30"/>
                    <a:pt x="372" y="29"/>
                  </a:cubicBezTo>
                  <a:cubicBezTo>
                    <a:pt x="372" y="30"/>
                    <a:pt x="372" y="30"/>
                    <a:pt x="372" y="30"/>
                  </a:cubicBezTo>
                  <a:cubicBezTo>
                    <a:pt x="372" y="30"/>
                    <a:pt x="372" y="30"/>
                    <a:pt x="372" y="30"/>
                  </a:cubicBezTo>
                  <a:close/>
                  <a:moveTo>
                    <a:pt x="375" y="27"/>
                  </a:moveTo>
                  <a:cubicBezTo>
                    <a:pt x="375" y="27"/>
                    <a:pt x="375" y="27"/>
                    <a:pt x="375" y="27"/>
                  </a:cubicBezTo>
                  <a:cubicBezTo>
                    <a:pt x="374" y="27"/>
                    <a:pt x="374" y="26"/>
                    <a:pt x="374" y="26"/>
                  </a:cubicBezTo>
                  <a:cubicBezTo>
                    <a:pt x="374" y="26"/>
                    <a:pt x="374" y="26"/>
                    <a:pt x="374" y="26"/>
                  </a:cubicBezTo>
                  <a:cubicBezTo>
                    <a:pt x="375" y="26"/>
                    <a:pt x="375" y="26"/>
                    <a:pt x="375" y="26"/>
                  </a:cubicBezTo>
                  <a:cubicBezTo>
                    <a:pt x="375" y="27"/>
                    <a:pt x="375" y="27"/>
                    <a:pt x="375" y="27"/>
                  </a:cubicBezTo>
                  <a:close/>
                  <a:moveTo>
                    <a:pt x="376" y="26"/>
                  </a:moveTo>
                  <a:cubicBezTo>
                    <a:pt x="375" y="26"/>
                    <a:pt x="375" y="26"/>
                    <a:pt x="375" y="26"/>
                  </a:cubicBezTo>
                  <a:cubicBezTo>
                    <a:pt x="375" y="25"/>
                    <a:pt x="376" y="25"/>
                    <a:pt x="377" y="24"/>
                  </a:cubicBezTo>
                  <a:cubicBezTo>
                    <a:pt x="377" y="25"/>
                    <a:pt x="377" y="25"/>
                    <a:pt x="377" y="25"/>
                  </a:cubicBezTo>
                  <a:cubicBezTo>
                    <a:pt x="377" y="25"/>
                    <a:pt x="376" y="26"/>
                    <a:pt x="376" y="26"/>
                  </a:cubicBezTo>
                  <a:close/>
                  <a:moveTo>
                    <a:pt x="377" y="29"/>
                  </a:moveTo>
                  <a:cubicBezTo>
                    <a:pt x="377" y="29"/>
                    <a:pt x="377" y="29"/>
                    <a:pt x="377" y="29"/>
                  </a:cubicBezTo>
                  <a:cubicBezTo>
                    <a:pt x="377" y="29"/>
                    <a:pt x="377" y="28"/>
                    <a:pt x="377" y="28"/>
                  </a:cubicBezTo>
                  <a:cubicBezTo>
                    <a:pt x="378" y="28"/>
                    <a:pt x="378" y="29"/>
                    <a:pt x="379" y="29"/>
                  </a:cubicBezTo>
                  <a:cubicBezTo>
                    <a:pt x="378" y="29"/>
                    <a:pt x="378" y="29"/>
                    <a:pt x="377" y="29"/>
                  </a:cubicBezTo>
                  <a:close/>
                  <a:moveTo>
                    <a:pt x="378" y="27"/>
                  </a:moveTo>
                  <a:cubicBezTo>
                    <a:pt x="378" y="27"/>
                    <a:pt x="378" y="27"/>
                    <a:pt x="378" y="26"/>
                  </a:cubicBezTo>
                  <a:cubicBezTo>
                    <a:pt x="379" y="27"/>
                    <a:pt x="379" y="27"/>
                    <a:pt x="379" y="28"/>
                  </a:cubicBezTo>
                  <a:cubicBezTo>
                    <a:pt x="379" y="28"/>
                    <a:pt x="378" y="27"/>
                    <a:pt x="378" y="27"/>
                  </a:cubicBezTo>
                  <a:close/>
                  <a:moveTo>
                    <a:pt x="380" y="28"/>
                  </a:moveTo>
                  <a:cubicBezTo>
                    <a:pt x="380" y="27"/>
                    <a:pt x="379" y="27"/>
                    <a:pt x="379" y="26"/>
                  </a:cubicBezTo>
                  <a:cubicBezTo>
                    <a:pt x="379" y="26"/>
                    <a:pt x="380" y="27"/>
                    <a:pt x="380" y="27"/>
                  </a:cubicBezTo>
                  <a:cubicBezTo>
                    <a:pt x="380" y="28"/>
                    <a:pt x="380" y="28"/>
                    <a:pt x="380" y="28"/>
                  </a:cubicBezTo>
                  <a:close/>
                  <a:moveTo>
                    <a:pt x="385" y="24"/>
                  </a:moveTo>
                  <a:cubicBezTo>
                    <a:pt x="385" y="25"/>
                    <a:pt x="384" y="25"/>
                    <a:pt x="384" y="25"/>
                  </a:cubicBezTo>
                  <a:cubicBezTo>
                    <a:pt x="383" y="25"/>
                    <a:pt x="382" y="24"/>
                    <a:pt x="381" y="24"/>
                  </a:cubicBezTo>
                  <a:cubicBezTo>
                    <a:pt x="382" y="23"/>
                    <a:pt x="383" y="22"/>
                    <a:pt x="383" y="21"/>
                  </a:cubicBezTo>
                  <a:cubicBezTo>
                    <a:pt x="384" y="22"/>
                    <a:pt x="385" y="23"/>
                    <a:pt x="387" y="24"/>
                  </a:cubicBezTo>
                  <a:cubicBezTo>
                    <a:pt x="386" y="24"/>
                    <a:pt x="386" y="24"/>
                    <a:pt x="385" y="24"/>
                  </a:cubicBezTo>
                  <a:cubicBezTo>
                    <a:pt x="384" y="24"/>
                    <a:pt x="383" y="23"/>
                    <a:pt x="382" y="23"/>
                  </a:cubicBezTo>
                  <a:cubicBezTo>
                    <a:pt x="382" y="23"/>
                    <a:pt x="384" y="23"/>
                    <a:pt x="385" y="24"/>
                  </a:cubicBezTo>
                  <a:close/>
                  <a:moveTo>
                    <a:pt x="383" y="26"/>
                  </a:moveTo>
                  <a:cubicBezTo>
                    <a:pt x="382" y="26"/>
                    <a:pt x="382" y="26"/>
                    <a:pt x="381" y="27"/>
                  </a:cubicBezTo>
                  <a:cubicBezTo>
                    <a:pt x="381" y="26"/>
                    <a:pt x="380" y="26"/>
                    <a:pt x="379" y="25"/>
                  </a:cubicBezTo>
                  <a:cubicBezTo>
                    <a:pt x="380" y="25"/>
                    <a:pt x="380" y="24"/>
                    <a:pt x="380" y="24"/>
                  </a:cubicBezTo>
                  <a:cubicBezTo>
                    <a:pt x="381" y="25"/>
                    <a:pt x="382" y="25"/>
                    <a:pt x="383" y="26"/>
                  </a:cubicBezTo>
                  <a:close/>
                  <a:moveTo>
                    <a:pt x="381" y="29"/>
                  </a:moveTo>
                  <a:cubicBezTo>
                    <a:pt x="381" y="28"/>
                    <a:pt x="381" y="28"/>
                    <a:pt x="381" y="28"/>
                  </a:cubicBezTo>
                  <a:cubicBezTo>
                    <a:pt x="382" y="28"/>
                    <a:pt x="382" y="28"/>
                    <a:pt x="382" y="28"/>
                  </a:cubicBezTo>
                  <a:cubicBezTo>
                    <a:pt x="382" y="29"/>
                    <a:pt x="381" y="29"/>
                    <a:pt x="381" y="29"/>
                  </a:cubicBezTo>
                  <a:close/>
                  <a:moveTo>
                    <a:pt x="384" y="28"/>
                  </a:moveTo>
                  <a:cubicBezTo>
                    <a:pt x="384" y="28"/>
                    <a:pt x="384" y="28"/>
                    <a:pt x="384" y="28"/>
                  </a:cubicBezTo>
                  <a:cubicBezTo>
                    <a:pt x="383" y="28"/>
                    <a:pt x="383" y="28"/>
                    <a:pt x="382" y="27"/>
                  </a:cubicBezTo>
                  <a:cubicBezTo>
                    <a:pt x="383" y="27"/>
                    <a:pt x="383" y="27"/>
                    <a:pt x="383" y="26"/>
                  </a:cubicBezTo>
                  <a:cubicBezTo>
                    <a:pt x="384" y="27"/>
                    <a:pt x="385" y="27"/>
                    <a:pt x="385" y="28"/>
                  </a:cubicBezTo>
                  <a:cubicBezTo>
                    <a:pt x="385" y="28"/>
                    <a:pt x="385" y="28"/>
                    <a:pt x="384" y="28"/>
                  </a:cubicBezTo>
                  <a:close/>
                  <a:moveTo>
                    <a:pt x="384" y="26"/>
                  </a:moveTo>
                  <a:cubicBezTo>
                    <a:pt x="385" y="25"/>
                    <a:pt x="385" y="25"/>
                    <a:pt x="385" y="25"/>
                  </a:cubicBezTo>
                  <a:cubicBezTo>
                    <a:pt x="386" y="25"/>
                    <a:pt x="387" y="26"/>
                    <a:pt x="387" y="26"/>
                  </a:cubicBezTo>
                  <a:cubicBezTo>
                    <a:pt x="387" y="27"/>
                    <a:pt x="387" y="27"/>
                    <a:pt x="386" y="27"/>
                  </a:cubicBezTo>
                  <a:cubicBezTo>
                    <a:pt x="386" y="27"/>
                    <a:pt x="385" y="26"/>
                    <a:pt x="384" y="26"/>
                  </a:cubicBezTo>
                  <a:close/>
                  <a:moveTo>
                    <a:pt x="387" y="28"/>
                  </a:moveTo>
                  <a:cubicBezTo>
                    <a:pt x="387" y="28"/>
                    <a:pt x="387" y="28"/>
                    <a:pt x="387" y="28"/>
                  </a:cubicBezTo>
                  <a:cubicBezTo>
                    <a:pt x="387" y="28"/>
                    <a:pt x="387" y="27"/>
                    <a:pt x="388" y="27"/>
                  </a:cubicBezTo>
                  <a:cubicBezTo>
                    <a:pt x="388" y="28"/>
                    <a:pt x="387" y="28"/>
                    <a:pt x="387" y="28"/>
                  </a:cubicBezTo>
                  <a:close/>
                  <a:moveTo>
                    <a:pt x="386" y="24"/>
                  </a:moveTo>
                  <a:cubicBezTo>
                    <a:pt x="386" y="24"/>
                    <a:pt x="386" y="24"/>
                    <a:pt x="387" y="24"/>
                  </a:cubicBezTo>
                  <a:cubicBezTo>
                    <a:pt x="387" y="24"/>
                    <a:pt x="388" y="25"/>
                    <a:pt x="389" y="26"/>
                  </a:cubicBezTo>
                  <a:cubicBezTo>
                    <a:pt x="389" y="26"/>
                    <a:pt x="388" y="26"/>
                    <a:pt x="388" y="26"/>
                  </a:cubicBezTo>
                  <a:cubicBezTo>
                    <a:pt x="388" y="26"/>
                    <a:pt x="387" y="25"/>
                    <a:pt x="386" y="24"/>
                  </a:cubicBezTo>
                  <a:close/>
                  <a:moveTo>
                    <a:pt x="389" y="27"/>
                  </a:moveTo>
                  <a:cubicBezTo>
                    <a:pt x="389" y="27"/>
                    <a:pt x="389" y="27"/>
                    <a:pt x="389" y="27"/>
                  </a:cubicBezTo>
                  <a:cubicBezTo>
                    <a:pt x="389" y="27"/>
                    <a:pt x="389" y="26"/>
                    <a:pt x="389" y="26"/>
                  </a:cubicBezTo>
                  <a:cubicBezTo>
                    <a:pt x="389" y="27"/>
                    <a:pt x="389" y="27"/>
                    <a:pt x="389" y="27"/>
                  </a:cubicBezTo>
                  <a:close/>
                  <a:moveTo>
                    <a:pt x="390" y="25"/>
                  </a:moveTo>
                  <a:cubicBezTo>
                    <a:pt x="389" y="24"/>
                    <a:pt x="388" y="24"/>
                    <a:pt x="387" y="23"/>
                  </a:cubicBezTo>
                  <a:cubicBezTo>
                    <a:pt x="386" y="23"/>
                    <a:pt x="385" y="22"/>
                    <a:pt x="384" y="21"/>
                  </a:cubicBezTo>
                  <a:cubicBezTo>
                    <a:pt x="384" y="21"/>
                    <a:pt x="385" y="21"/>
                    <a:pt x="385" y="20"/>
                  </a:cubicBezTo>
                  <a:cubicBezTo>
                    <a:pt x="387" y="21"/>
                    <a:pt x="389" y="23"/>
                    <a:pt x="390" y="24"/>
                  </a:cubicBezTo>
                  <a:cubicBezTo>
                    <a:pt x="390" y="24"/>
                    <a:pt x="390" y="25"/>
                    <a:pt x="390" y="25"/>
                  </a:cubicBezTo>
                  <a:close/>
                  <a:moveTo>
                    <a:pt x="392" y="27"/>
                  </a:moveTo>
                  <a:cubicBezTo>
                    <a:pt x="391" y="26"/>
                    <a:pt x="391" y="26"/>
                    <a:pt x="391" y="26"/>
                  </a:cubicBezTo>
                  <a:cubicBezTo>
                    <a:pt x="391" y="26"/>
                    <a:pt x="391" y="26"/>
                    <a:pt x="391" y="25"/>
                  </a:cubicBezTo>
                  <a:cubicBezTo>
                    <a:pt x="392" y="26"/>
                    <a:pt x="392" y="26"/>
                    <a:pt x="392" y="26"/>
                  </a:cubicBezTo>
                  <a:cubicBezTo>
                    <a:pt x="392" y="26"/>
                    <a:pt x="392" y="27"/>
                    <a:pt x="392" y="27"/>
                  </a:cubicBezTo>
                  <a:close/>
                  <a:moveTo>
                    <a:pt x="390" y="25"/>
                  </a:moveTo>
                  <a:cubicBezTo>
                    <a:pt x="390" y="25"/>
                    <a:pt x="390" y="25"/>
                    <a:pt x="391" y="24"/>
                  </a:cubicBezTo>
                  <a:cubicBezTo>
                    <a:pt x="391" y="25"/>
                    <a:pt x="391" y="25"/>
                    <a:pt x="391" y="25"/>
                  </a:cubicBezTo>
                  <a:cubicBezTo>
                    <a:pt x="391" y="25"/>
                    <a:pt x="391" y="25"/>
                    <a:pt x="390" y="25"/>
                  </a:cubicBezTo>
                  <a:close/>
                  <a:moveTo>
                    <a:pt x="393" y="28"/>
                  </a:moveTo>
                  <a:cubicBezTo>
                    <a:pt x="393" y="28"/>
                    <a:pt x="393" y="28"/>
                    <a:pt x="392" y="27"/>
                  </a:cubicBezTo>
                  <a:cubicBezTo>
                    <a:pt x="392" y="27"/>
                    <a:pt x="392" y="27"/>
                    <a:pt x="392" y="27"/>
                  </a:cubicBezTo>
                  <a:cubicBezTo>
                    <a:pt x="393" y="27"/>
                    <a:pt x="393" y="28"/>
                    <a:pt x="393" y="28"/>
                  </a:cubicBezTo>
                  <a:cubicBezTo>
                    <a:pt x="393" y="28"/>
                    <a:pt x="393" y="28"/>
                    <a:pt x="393" y="28"/>
                  </a:cubicBezTo>
                  <a:close/>
                  <a:moveTo>
                    <a:pt x="391" y="23"/>
                  </a:moveTo>
                  <a:cubicBezTo>
                    <a:pt x="391" y="23"/>
                    <a:pt x="392" y="23"/>
                    <a:pt x="392" y="22"/>
                  </a:cubicBezTo>
                  <a:cubicBezTo>
                    <a:pt x="393" y="23"/>
                    <a:pt x="393" y="24"/>
                    <a:pt x="394" y="25"/>
                  </a:cubicBezTo>
                  <a:cubicBezTo>
                    <a:pt x="394" y="25"/>
                    <a:pt x="393" y="25"/>
                    <a:pt x="393" y="25"/>
                  </a:cubicBezTo>
                  <a:cubicBezTo>
                    <a:pt x="393" y="24"/>
                    <a:pt x="392" y="24"/>
                    <a:pt x="391" y="23"/>
                  </a:cubicBezTo>
                  <a:close/>
                  <a:moveTo>
                    <a:pt x="393" y="25"/>
                  </a:moveTo>
                  <a:cubicBezTo>
                    <a:pt x="394" y="25"/>
                    <a:pt x="394" y="25"/>
                    <a:pt x="394" y="25"/>
                  </a:cubicBezTo>
                  <a:cubicBezTo>
                    <a:pt x="394" y="25"/>
                    <a:pt x="394" y="25"/>
                    <a:pt x="394" y="25"/>
                  </a:cubicBezTo>
                  <a:cubicBezTo>
                    <a:pt x="394" y="25"/>
                    <a:pt x="394" y="25"/>
                    <a:pt x="394" y="25"/>
                  </a:cubicBezTo>
                  <a:cubicBezTo>
                    <a:pt x="394" y="25"/>
                    <a:pt x="393" y="25"/>
                    <a:pt x="393" y="25"/>
                  </a:cubicBezTo>
                  <a:close/>
                  <a:moveTo>
                    <a:pt x="395" y="26"/>
                  </a:moveTo>
                  <a:cubicBezTo>
                    <a:pt x="394" y="26"/>
                    <a:pt x="394" y="26"/>
                    <a:pt x="394" y="26"/>
                  </a:cubicBezTo>
                  <a:cubicBezTo>
                    <a:pt x="394" y="26"/>
                    <a:pt x="394" y="26"/>
                    <a:pt x="395" y="26"/>
                  </a:cubicBezTo>
                  <a:cubicBezTo>
                    <a:pt x="395" y="26"/>
                    <a:pt x="395" y="26"/>
                    <a:pt x="395" y="26"/>
                  </a:cubicBezTo>
                  <a:cubicBezTo>
                    <a:pt x="395" y="26"/>
                    <a:pt x="395" y="26"/>
                    <a:pt x="395" y="26"/>
                  </a:cubicBezTo>
                  <a:close/>
                  <a:moveTo>
                    <a:pt x="396" y="24"/>
                  </a:moveTo>
                  <a:cubicBezTo>
                    <a:pt x="396" y="24"/>
                    <a:pt x="396" y="24"/>
                    <a:pt x="395" y="24"/>
                  </a:cubicBezTo>
                  <a:cubicBezTo>
                    <a:pt x="396" y="24"/>
                    <a:pt x="396" y="24"/>
                    <a:pt x="396" y="24"/>
                  </a:cubicBezTo>
                  <a:cubicBezTo>
                    <a:pt x="396" y="24"/>
                    <a:pt x="396" y="24"/>
                    <a:pt x="396" y="24"/>
                  </a:cubicBezTo>
                  <a:cubicBezTo>
                    <a:pt x="396" y="24"/>
                    <a:pt x="396" y="24"/>
                    <a:pt x="396" y="24"/>
                  </a:cubicBezTo>
                  <a:close/>
                  <a:moveTo>
                    <a:pt x="397" y="22"/>
                  </a:moveTo>
                  <a:cubicBezTo>
                    <a:pt x="398" y="23"/>
                    <a:pt x="398" y="23"/>
                    <a:pt x="399" y="23"/>
                  </a:cubicBezTo>
                  <a:cubicBezTo>
                    <a:pt x="398" y="23"/>
                    <a:pt x="398" y="23"/>
                    <a:pt x="398" y="23"/>
                  </a:cubicBezTo>
                  <a:cubicBezTo>
                    <a:pt x="398" y="23"/>
                    <a:pt x="398" y="23"/>
                    <a:pt x="397" y="22"/>
                  </a:cubicBezTo>
                  <a:close/>
                  <a:moveTo>
                    <a:pt x="400" y="25"/>
                  </a:moveTo>
                  <a:cubicBezTo>
                    <a:pt x="400" y="25"/>
                    <a:pt x="399" y="25"/>
                    <a:pt x="399" y="25"/>
                  </a:cubicBezTo>
                  <a:cubicBezTo>
                    <a:pt x="399" y="25"/>
                    <a:pt x="399" y="24"/>
                    <a:pt x="398" y="24"/>
                  </a:cubicBezTo>
                  <a:cubicBezTo>
                    <a:pt x="398" y="24"/>
                    <a:pt x="399" y="23"/>
                    <a:pt x="399" y="23"/>
                  </a:cubicBezTo>
                  <a:cubicBezTo>
                    <a:pt x="399" y="23"/>
                    <a:pt x="400" y="24"/>
                    <a:pt x="400" y="24"/>
                  </a:cubicBezTo>
                  <a:cubicBezTo>
                    <a:pt x="400" y="24"/>
                    <a:pt x="400" y="25"/>
                    <a:pt x="400" y="25"/>
                  </a:cubicBezTo>
                  <a:cubicBezTo>
                    <a:pt x="400" y="25"/>
                    <a:pt x="400" y="25"/>
                    <a:pt x="400" y="25"/>
                  </a:cubicBezTo>
                  <a:close/>
                  <a:moveTo>
                    <a:pt x="402" y="24"/>
                  </a:moveTo>
                  <a:cubicBezTo>
                    <a:pt x="402" y="24"/>
                    <a:pt x="402" y="24"/>
                    <a:pt x="402" y="24"/>
                  </a:cubicBezTo>
                  <a:cubicBezTo>
                    <a:pt x="402" y="24"/>
                    <a:pt x="402" y="23"/>
                    <a:pt x="402" y="23"/>
                  </a:cubicBezTo>
                  <a:cubicBezTo>
                    <a:pt x="402" y="23"/>
                    <a:pt x="402" y="23"/>
                    <a:pt x="402" y="23"/>
                  </a:cubicBezTo>
                  <a:cubicBezTo>
                    <a:pt x="402" y="23"/>
                    <a:pt x="402" y="23"/>
                    <a:pt x="402" y="24"/>
                  </a:cubicBezTo>
                  <a:close/>
                  <a:moveTo>
                    <a:pt x="405" y="26"/>
                  </a:moveTo>
                  <a:cubicBezTo>
                    <a:pt x="405" y="26"/>
                    <a:pt x="405" y="26"/>
                    <a:pt x="405" y="26"/>
                  </a:cubicBezTo>
                  <a:cubicBezTo>
                    <a:pt x="405" y="26"/>
                    <a:pt x="404" y="25"/>
                    <a:pt x="404" y="25"/>
                  </a:cubicBezTo>
                  <a:cubicBezTo>
                    <a:pt x="404" y="25"/>
                    <a:pt x="404" y="24"/>
                    <a:pt x="404" y="24"/>
                  </a:cubicBezTo>
                  <a:cubicBezTo>
                    <a:pt x="405" y="24"/>
                    <a:pt x="405" y="24"/>
                    <a:pt x="406" y="25"/>
                  </a:cubicBezTo>
                  <a:cubicBezTo>
                    <a:pt x="405" y="25"/>
                    <a:pt x="405" y="25"/>
                    <a:pt x="405" y="26"/>
                  </a:cubicBezTo>
                  <a:close/>
                  <a:moveTo>
                    <a:pt x="408" y="26"/>
                  </a:moveTo>
                  <a:cubicBezTo>
                    <a:pt x="408" y="26"/>
                    <a:pt x="407" y="26"/>
                    <a:pt x="407" y="26"/>
                  </a:cubicBezTo>
                  <a:cubicBezTo>
                    <a:pt x="407" y="26"/>
                    <a:pt x="407" y="26"/>
                    <a:pt x="407" y="26"/>
                  </a:cubicBezTo>
                  <a:cubicBezTo>
                    <a:pt x="407" y="26"/>
                    <a:pt x="408" y="26"/>
                    <a:pt x="408" y="26"/>
                  </a:cubicBezTo>
                  <a:close/>
                  <a:moveTo>
                    <a:pt x="408" y="21"/>
                  </a:moveTo>
                  <a:cubicBezTo>
                    <a:pt x="408" y="21"/>
                    <a:pt x="408" y="21"/>
                    <a:pt x="409" y="22"/>
                  </a:cubicBezTo>
                  <a:cubicBezTo>
                    <a:pt x="407" y="22"/>
                    <a:pt x="407" y="23"/>
                    <a:pt x="406" y="24"/>
                  </a:cubicBezTo>
                  <a:cubicBezTo>
                    <a:pt x="405" y="24"/>
                    <a:pt x="405" y="24"/>
                    <a:pt x="404" y="24"/>
                  </a:cubicBezTo>
                  <a:cubicBezTo>
                    <a:pt x="404" y="23"/>
                    <a:pt x="405" y="23"/>
                    <a:pt x="405" y="23"/>
                  </a:cubicBezTo>
                  <a:cubicBezTo>
                    <a:pt x="406" y="22"/>
                    <a:pt x="407" y="22"/>
                    <a:pt x="408" y="21"/>
                  </a:cubicBezTo>
                  <a:close/>
                  <a:moveTo>
                    <a:pt x="406" y="17"/>
                  </a:moveTo>
                  <a:cubicBezTo>
                    <a:pt x="407" y="17"/>
                    <a:pt x="407" y="17"/>
                    <a:pt x="408" y="17"/>
                  </a:cubicBezTo>
                  <a:cubicBezTo>
                    <a:pt x="408" y="18"/>
                    <a:pt x="408" y="18"/>
                    <a:pt x="407" y="18"/>
                  </a:cubicBezTo>
                  <a:cubicBezTo>
                    <a:pt x="407" y="18"/>
                    <a:pt x="406" y="17"/>
                    <a:pt x="406" y="17"/>
                  </a:cubicBezTo>
                  <a:cubicBezTo>
                    <a:pt x="406" y="17"/>
                    <a:pt x="406" y="17"/>
                    <a:pt x="406" y="17"/>
                  </a:cubicBezTo>
                  <a:close/>
                  <a:moveTo>
                    <a:pt x="407" y="18"/>
                  </a:moveTo>
                  <a:cubicBezTo>
                    <a:pt x="405" y="20"/>
                    <a:pt x="403" y="22"/>
                    <a:pt x="403" y="23"/>
                  </a:cubicBezTo>
                  <a:cubicBezTo>
                    <a:pt x="402" y="23"/>
                    <a:pt x="402" y="23"/>
                    <a:pt x="402" y="23"/>
                  </a:cubicBezTo>
                  <a:cubicBezTo>
                    <a:pt x="401" y="23"/>
                    <a:pt x="401" y="23"/>
                    <a:pt x="401"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1"/>
                    <a:pt x="403" y="19"/>
                    <a:pt x="405" y="17"/>
                  </a:cubicBezTo>
                  <a:cubicBezTo>
                    <a:pt x="406" y="18"/>
                    <a:pt x="406" y="18"/>
                    <a:pt x="407" y="18"/>
                  </a:cubicBezTo>
                  <a:close/>
                  <a:moveTo>
                    <a:pt x="397" y="14"/>
                  </a:moveTo>
                  <a:cubicBezTo>
                    <a:pt x="398" y="14"/>
                    <a:pt x="401" y="15"/>
                    <a:pt x="405" y="17"/>
                  </a:cubicBezTo>
                  <a:cubicBezTo>
                    <a:pt x="403" y="18"/>
                    <a:pt x="401" y="19"/>
                    <a:pt x="400" y="22"/>
                  </a:cubicBezTo>
                  <a:cubicBezTo>
                    <a:pt x="399" y="22"/>
                    <a:pt x="399" y="22"/>
                    <a:pt x="398" y="22"/>
                  </a:cubicBezTo>
                  <a:cubicBezTo>
                    <a:pt x="398" y="22"/>
                    <a:pt x="399" y="22"/>
                    <a:pt x="400" y="23"/>
                  </a:cubicBezTo>
                  <a:cubicBezTo>
                    <a:pt x="400" y="23"/>
                    <a:pt x="400" y="23"/>
                    <a:pt x="400" y="23"/>
                  </a:cubicBezTo>
                  <a:cubicBezTo>
                    <a:pt x="400" y="23"/>
                    <a:pt x="400" y="23"/>
                    <a:pt x="399" y="23"/>
                  </a:cubicBezTo>
                  <a:cubicBezTo>
                    <a:pt x="399" y="23"/>
                    <a:pt x="398" y="22"/>
                    <a:pt x="397" y="22"/>
                  </a:cubicBezTo>
                  <a:cubicBezTo>
                    <a:pt x="397" y="20"/>
                    <a:pt x="397" y="18"/>
                    <a:pt x="399" y="16"/>
                  </a:cubicBezTo>
                  <a:cubicBezTo>
                    <a:pt x="399" y="16"/>
                    <a:pt x="396" y="18"/>
                    <a:pt x="396" y="21"/>
                  </a:cubicBezTo>
                  <a:cubicBezTo>
                    <a:pt x="394" y="21"/>
                    <a:pt x="392" y="20"/>
                    <a:pt x="390" y="19"/>
                  </a:cubicBezTo>
                  <a:cubicBezTo>
                    <a:pt x="390" y="19"/>
                    <a:pt x="393" y="20"/>
                    <a:pt x="396" y="22"/>
                  </a:cubicBezTo>
                  <a:cubicBezTo>
                    <a:pt x="396" y="22"/>
                    <a:pt x="396" y="23"/>
                    <a:pt x="396" y="24"/>
                  </a:cubicBezTo>
                  <a:cubicBezTo>
                    <a:pt x="396" y="24"/>
                    <a:pt x="396" y="24"/>
                    <a:pt x="395" y="24"/>
                  </a:cubicBezTo>
                  <a:cubicBezTo>
                    <a:pt x="395" y="23"/>
                    <a:pt x="394" y="22"/>
                    <a:pt x="393" y="21"/>
                  </a:cubicBezTo>
                  <a:cubicBezTo>
                    <a:pt x="393" y="21"/>
                    <a:pt x="393" y="21"/>
                    <a:pt x="393" y="21"/>
                  </a:cubicBezTo>
                  <a:cubicBezTo>
                    <a:pt x="393" y="21"/>
                    <a:pt x="393" y="21"/>
                    <a:pt x="393" y="21"/>
                  </a:cubicBezTo>
                  <a:cubicBezTo>
                    <a:pt x="392" y="20"/>
                    <a:pt x="390" y="19"/>
                    <a:pt x="388" y="19"/>
                  </a:cubicBezTo>
                  <a:cubicBezTo>
                    <a:pt x="392" y="16"/>
                    <a:pt x="396" y="15"/>
                    <a:pt x="397" y="14"/>
                  </a:cubicBezTo>
                  <a:close/>
                  <a:moveTo>
                    <a:pt x="387" y="19"/>
                  </a:moveTo>
                  <a:cubicBezTo>
                    <a:pt x="389" y="20"/>
                    <a:pt x="390" y="21"/>
                    <a:pt x="392" y="22"/>
                  </a:cubicBezTo>
                  <a:cubicBezTo>
                    <a:pt x="392" y="22"/>
                    <a:pt x="391" y="23"/>
                    <a:pt x="391" y="23"/>
                  </a:cubicBezTo>
                  <a:cubicBezTo>
                    <a:pt x="390" y="22"/>
                    <a:pt x="388" y="21"/>
                    <a:pt x="386" y="20"/>
                  </a:cubicBezTo>
                  <a:cubicBezTo>
                    <a:pt x="386" y="19"/>
                    <a:pt x="387" y="19"/>
                    <a:pt x="387" y="19"/>
                  </a:cubicBezTo>
                  <a:close/>
                  <a:moveTo>
                    <a:pt x="385" y="18"/>
                  </a:moveTo>
                  <a:cubicBezTo>
                    <a:pt x="385" y="18"/>
                    <a:pt x="386" y="18"/>
                    <a:pt x="386" y="18"/>
                  </a:cubicBezTo>
                  <a:cubicBezTo>
                    <a:pt x="386" y="19"/>
                    <a:pt x="385" y="19"/>
                    <a:pt x="385" y="19"/>
                  </a:cubicBezTo>
                  <a:cubicBezTo>
                    <a:pt x="384" y="19"/>
                    <a:pt x="384" y="19"/>
                    <a:pt x="383" y="18"/>
                  </a:cubicBezTo>
                  <a:cubicBezTo>
                    <a:pt x="384" y="18"/>
                    <a:pt x="384" y="18"/>
                    <a:pt x="385" y="18"/>
                  </a:cubicBezTo>
                  <a:close/>
                  <a:moveTo>
                    <a:pt x="383" y="19"/>
                  </a:moveTo>
                  <a:cubicBezTo>
                    <a:pt x="383" y="19"/>
                    <a:pt x="384" y="19"/>
                    <a:pt x="384" y="20"/>
                  </a:cubicBezTo>
                  <a:cubicBezTo>
                    <a:pt x="384" y="20"/>
                    <a:pt x="383" y="20"/>
                    <a:pt x="382" y="21"/>
                  </a:cubicBezTo>
                  <a:cubicBezTo>
                    <a:pt x="382" y="21"/>
                    <a:pt x="382" y="20"/>
                    <a:pt x="381" y="20"/>
                  </a:cubicBezTo>
                  <a:cubicBezTo>
                    <a:pt x="381" y="20"/>
                    <a:pt x="382" y="20"/>
                    <a:pt x="382" y="21"/>
                  </a:cubicBezTo>
                  <a:cubicBezTo>
                    <a:pt x="381" y="21"/>
                    <a:pt x="380" y="22"/>
                    <a:pt x="379" y="23"/>
                  </a:cubicBezTo>
                  <a:cubicBezTo>
                    <a:pt x="379" y="23"/>
                    <a:pt x="378" y="22"/>
                    <a:pt x="378" y="22"/>
                  </a:cubicBezTo>
                  <a:cubicBezTo>
                    <a:pt x="378" y="22"/>
                    <a:pt x="379" y="22"/>
                    <a:pt x="379" y="22"/>
                  </a:cubicBezTo>
                  <a:cubicBezTo>
                    <a:pt x="378" y="22"/>
                    <a:pt x="378" y="22"/>
                    <a:pt x="378" y="22"/>
                  </a:cubicBezTo>
                  <a:cubicBezTo>
                    <a:pt x="377" y="22"/>
                    <a:pt x="377" y="22"/>
                    <a:pt x="377" y="22"/>
                  </a:cubicBezTo>
                  <a:cubicBezTo>
                    <a:pt x="379" y="20"/>
                    <a:pt x="381" y="19"/>
                    <a:pt x="383" y="19"/>
                  </a:cubicBezTo>
                  <a:close/>
                  <a:moveTo>
                    <a:pt x="376" y="22"/>
                  </a:moveTo>
                  <a:cubicBezTo>
                    <a:pt x="377" y="22"/>
                    <a:pt x="377" y="22"/>
                    <a:pt x="377" y="22"/>
                  </a:cubicBezTo>
                  <a:cubicBezTo>
                    <a:pt x="377" y="22"/>
                    <a:pt x="376" y="22"/>
                    <a:pt x="376" y="22"/>
                  </a:cubicBezTo>
                  <a:cubicBezTo>
                    <a:pt x="376" y="22"/>
                    <a:pt x="376" y="22"/>
                    <a:pt x="376" y="22"/>
                  </a:cubicBezTo>
                  <a:close/>
                  <a:moveTo>
                    <a:pt x="377" y="22"/>
                  </a:moveTo>
                  <a:cubicBezTo>
                    <a:pt x="378" y="23"/>
                    <a:pt x="378" y="23"/>
                    <a:pt x="379" y="23"/>
                  </a:cubicBezTo>
                  <a:cubicBezTo>
                    <a:pt x="379" y="23"/>
                    <a:pt x="379" y="23"/>
                    <a:pt x="379" y="23"/>
                  </a:cubicBezTo>
                  <a:cubicBezTo>
                    <a:pt x="378" y="23"/>
                    <a:pt x="378" y="23"/>
                    <a:pt x="378" y="24"/>
                  </a:cubicBezTo>
                  <a:cubicBezTo>
                    <a:pt x="378" y="23"/>
                    <a:pt x="378" y="23"/>
                    <a:pt x="379" y="23"/>
                  </a:cubicBezTo>
                  <a:cubicBezTo>
                    <a:pt x="378" y="24"/>
                    <a:pt x="378" y="24"/>
                    <a:pt x="378" y="24"/>
                  </a:cubicBezTo>
                  <a:cubicBezTo>
                    <a:pt x="378" y="24"/>
                    <a:pt x="377" y="24"/>
                    <a:pt x="377" y="24"/>
                  </a:cubicBezTo>
                  <a:cubicBezTo>
                    <a:pt x="378" y="24"/>
                    <a:pt x="378" y="24"/>
                    <a:pt x="378" y="24"/>
                  </a:cubicBezTo>
                  <a:cubicBezTo>
                    <a:pt x="378" y="24"/>
                    <a:pt x="378" y="24"/>
                    <a:pt x="377" y="24"/>
                  </a:cubicBezTo>
                  <a:cubicBezTo>
                    <a:pt x="377" y="24"/>
                    <a:pt x="377" y="24"/>
                    <a:pt x="377" y="24"/>
                  </a:cubicBezTo>
                  <a:cubicBezTo>
                    <a:pt x="376" y="23"/>
                    <a:pt x="376" y="23"/>
                    <a:pt x="376" y="23"/>
                  </a:cubicBezTo>
                  <a:cubicBezTo>
                    <a:pt x="376" y="23"/>
                    <a:pt x="377" y="23"/>
                    <a:pt x="377" y="22"/>
                  </a:cubicBezTo>
                  <a:close/>
                  <a:moveTo>
                    <a:pt x="376" y="23"/>
                  </a:moveTo>
                  <a:cubicBezTo>
                    <a:pt x="376" y="23"/>
                    <a:pt x="376" y="23"/>
                    <a:pt x="376" y="23"/>
                  </a:cubicBezTo>
                  <a:cubicBezTo>
                    <a:pt x="376" y="23"/>
                    <a:pt x="376" y="23"/>
                    <a:pt x="376" y="23"/>
                  </a:cubicBezTo>
                  <a:cubicBezTo>
                    <a:pt x="376" y="23"/>
                    <a:pt x="376" y="23"/>
                    <a:pt x="376" y="23"/>
                  </a:cubicBezTo>
                  <a:close/>
                  <a:moveTo>
                    <a:pt x="375" y="23"/>
                  </a:moveTo>
                  <a:cubicBezTo>
                    <a:pt x="375" y="24"/>
                    <a:pt x="376" y="24"/>
                    <a:pt x="376" y="24"/>
                  </a:cubicBezTo>
                  <a:cubicBezTo>
                    <a:pt x="376" y="25"/>
                    <a:pt x="375" y="25"/>
                    <a:pt x="374" y="25"/>
                  </a:cubicBezTo>
                  <a:cubicBezTo>
                    <a:pt x="374" y="25"/>
                    <a:pt x="374" y="25"/>
                    <a:pt x="374" y="25"/>
                  </a:cubicBezTo>
                  <a:cubicBezTo>
                    <a:pt x="374" y="25"/>
                    <a:pt x="375" y="24"/>
                    <a:pt x="375" y="23"/>
                  </a:cubicBezTo>
                  <a:close/>
                  <a:moveTo>
                    <a:pt x="374" y="25"/>
                  </a:moveTo>
                  <a:cubicBezTo>
                    <a:pt x="374" y="25"/>
                    <a:pt x="374" y="25"/>
                    <a:pt x="374" y="26"/>
                  </a:cubicBezTo>
                  <a:cubicBezTo>
                    <a:pt x="374" y="26"/>
                    <a:pt x="374" y="26"/>
                    <a:pt x="374" y="26"/>
                  </a:cubicBezTo>
                  <a:cubicBezTo>
                    <a:pt x="374" y="26"/>
                    <a:pt x="374" y="26"/>
                    <a:pt x="373" y="26"/>
                  </a:cubicBezTo>
                  <a:cubicBezTo>
                    <a:pt x="374" y="25"/>
                    <a:pt x="374" y="25"/>
                    <a:pt x="374" y="25"/>
                  </a:cubicBezTo>
                  <a:close/>
                  <a:moveTo>
                    <a:pt x="374" y="27"/>
                  </a:moveTo>
                  <a:cubicBezTo>
                    <a:pt x="374" y="27"/>
                    <a:pt x="374" y="27"/>
                    <a:pt x="374" y="28"/>
                  </a:cubicBezTo>
                  <a:cubicBezTo>
                    <a:pt x="374" y="27"/>
                    <a:pt x="374" y="27"/>
                    <a:pt x="373" y="27"/>
                  </a:cubicBezTo>
                  <a:cubicBezTo>
                    <a:pt x="373" y="27"/>
                    <a:pt x="374" y="27"/>
                    <a:pt x="374" y="28"/>
                  </a:cubicBezTo>
                  <a:cubicBezTo>
                    <a:pt x="374" y="28"/>
                    <a:pt x="374" y="28"/>
                    <a:pt x="373" y="29"/>
                  </a:cubicBezTo>
                  <a:cubicBezTo>
                    <a:pt x="373" y="29"/>
                    <a:pt x="373" y="28"/>
                    <a:pt x="372" y="28"/>
                  </a:cubicBezTo>
                  <a:cubicBezTo>
                    <a:pt x="372" y="28"/>
                    <a:pt x="373" y="27"/>
                    <a:pt x="373" y="27"/>
                  </a:cubicBezTo>
                  <a:cubicBezTo>
                    <a:pt x="373" y="27"/>
                    <a:pt x="373" y="27"/>
                    <a:pt x="373" y="26"/>
                  </a:cubicBezTo>
                  <a:cubicBezTo>
                    <a:pt x="373" y="26"/>
                    <a:pt x="373" y="27"/>
                    <a:pt x="374" y="27"/>
                  </a:cubicBezTo>
                  <a:close/>
                  <a:moveTo>
                    <a:pt x="373" y="23"/>
                  </a:moveTo>
                  <a:cubicBezTo>
                    <a:pt x="373" y="23"/>
                    <a:pt x="373" y="23"/>
                    <a:pt x="372" y="24"/>
                  </a:cubicBezTo>
                  <a:cubicBezTo>
                    <a:pt x="372" y="24"/>
                    <a:pt x="372" y="24"/>
                    <a:pt x="371" y="24"/>
                  </a:cubicBezTo>
                  <a:cubicBezTo>
                    <a:pt x="370" y="23"/>
                    <a:pt x="369" y="22"/>
                    <a:pt x="368" y="22"/>
                  </a:cubicBezTo>
                  <a:cubicBezTo>
                    <a:pt x="367" y="21"/>
                    <a:pt x="367" y="20"/>
                    <a:pt x="366" y="19"/>
                  </a:cubicBezTo>
                  <a:cubicBezTo>
                    <a:pt x="368" y="20"/>
                    <a:pt x="371" y="21"/>
                    <a:pt x="373" y="23"/>
                  </a:cubicBezTo>
                  <a:close/>
                  <a:moveTo>
                    <a:pt x="362" y="15"/>
                  </a:moveTo>
                  <a:cubicBezTo>
                    <a:pt x="363" y="16"/>
                    <a:pt x="364" y="17"/>
                    <a:pt x="365" y="18"/>
                  </a:cubicBezTo>
                  <a:cubicBezTo>
                    <a:pt x="364" y="18"/>
                    <a:pt x="362" y="17"/>
                    <a:pt x="361" y="17"/>
                  </a:cubicBezTo>
                  <a:cubicBezTo>
                    <a:pt x="361" y="17"/>
                    <a:pt x="363" y="17"/>
                    <a:pt x="365" y="18"/>
                  </a:cubicBezTo>
                  <a:cubicBezTo>
                    <a:pt x="366" y="20"/>
                    <a:pt x="366" y="21"/>
                    <a:pt x="367" y="23"/>
                  </a:cubicBezTo>
                  <a:cubicBezTo>
                    <a:pt x="365" y="21"/>
                    <a:pt x="362" y="20"/>
                    <a:pt x="360" y="18"/>
                  </a:cubicBezTo>
                  <a:cubicBezTo>
                    <a:pt x="360" y="18"/>
                    <a:pt x="363" y="20"/>
                    <a:pt x="367" y="23"/>
                  </a:cubicBezTo>
                  <a:cubicBezTo>
                    <a:pt x="367" y="25"/>
                    <a:pt x="367" y="26"/>
                    <a:pt x="366" y="27"/>
                  </a:cubicBezTo>
                  <a:cubicBezTo>
                    <a:pt x="366" y="27"/>
                    <a:pt x="366" y="27"/>
                    <a:pt x="366" y="27"/>
                  </a:cubicBezTo>
                  <a:cubicBezTo>
                    <a:pt x="366" y="27"/>
                    <a:pt x="366" y="27"/>
                    <a:pt x="366" y="27"/>
                  </a:cubicBezTo>
                  <a:cubicBezTo>
                    <a:pt x="366" y="27"/>
                    <a:pt x="366" y="27"/>
                    <a:pt x="366" y="28"/>
                  </a:cubicBezTo>
                  <a:cubicBezTo>
                    <a:pt x="366" y="28"/>
                    <a:pt x="365" y="28"/>
                    <a:pt x="365" y="29"/>
                  </a:cubicBezTo>
                  <a:cubicBezTo>
                    <a:pt x="365" y="29"/>
                    <a:pt x="365" y="29"/>
                    <a:pt x="364" y="29"/>
                  </a:cubicBezTo>
                  <a:cubicBezTo>
                    <a:pt x="363" y="23"/>
                    <a:pt x="360" y="19"/>
                    <a:pt x="357" y="17"/>
                  </a:cubicBezTo>
                  <a:cubicBezTo>
                    <a:pt x="359" y="16"/>
                    <a:pt x="360" y="15"/>
                    <a:pt x="362" y="15"/>
                  </a:cubicBezTo>
                  <a:close/>
                  <a:moveTo>
                    <a:pt x="357" y="17"/>
                  </a:moveTo>
                  <a:cubicBezTo>
                    <a:pt x="360" y="20"/>
                    <a:pt x="361" y="23"/>
                    <a:pt x="362" y="26"/>
                  </a:cubicBezTo>
                  <a:cubicBezTo>
                    <a:pt x="361" y="26"/>
                    <a:pt x="361" y="26"/>
                    <a:pt x="361" y="26"/>
                  </a:cubicBezTo>
                  <a:cubicBezTo>
                    <a:pt x="360" y="24"/>
                    <a:pt x="359" y="23"/>
                    <a:pt x="359" y="23"/>
                  </a:cubicBezTo>
                  <a:cubicBezTo>
                    <a:pt x="359" y="22"/>
                    <a:pt x="360" y="22"/>
                    <a:pt x="360" y="22"/>
                  </a:cubicBezTo>
                  <a:cubicBezTo>
                    <a:pt x="359" y="22"/>
                    <a:pt x="359" y="23"/>
                    <a:pt x="359" y="23"/>
                  </a:cubicBezTo>
                  <a:cubicBezTo>
                    <a:pt x="358" y="23"/>
                    <a:pt x="358" y="23"/>
                    <a:pt x="358" y="23"/>
                  </a:cubicBezTo>
                  <a:cubicBezTo>
                    <a:pt x="357" y="21"/>
                    <a:pt x="356" y="20"/>
                    <a:pt x="355" y="19"/>
                  </a:cubicBezTo>
                  <a:cubicBezTo>
                    <a:pt x="355" y="18"/>
                    <a:pt x="356" y="18"/>
                    <a:pt x="357" y="17"/>
                  </a:cubicBezTo>
                  <a:close/>
                  <a:moveTo>
                    <a:pt x="355" y="16"/>
                  </a:moveTo>
                  <a:cubicBezTo>
                    <a:pt x="355" y="16"/>
                    <a:pt x="356" y="17"/>
                    <a:pt x="356" y="17"/>
                  </a:cubicBezTo>
                  <a:cubicBezTo>
                    <a:pt x="355" y="17"/>
                    <a:pt x="354" y="18"/>
                    <a:pt x="354" y="18"/>
                  </a:cubicBezTo>
                  <a:cubicBezTo>
                    <a:pt x="353" y="18"/>
                    <a:pt x="353" y="17"/>
                    <a:pt x="353" y="17"/>
                  </a:cubicBezTo>
                  <a:cubicBezTo>
                    <a:pt x="353" y="17"/>
                    <a:pt x="354" y="16"/>
                    <a:pt x="355" y="16"/>
                  </a:cubicBezTo>
                  <a:close/>
                  <a:moveTo>
                    <a:pt x="353" y="18"/>
                  </a:moveTo>
                  <a:cubicBezTo>
                    <a:pt x="351" y="19"/>
                    <a:pt x="350" y="20"/>
                    <a:pt x="349" y="20"/>
                  </a:cubicBezTo>
                  <a:cubicBezTo>
                    <a:pt x="349" y="20"/>
                    <a:pt x="349" y="20"/>
                    <a:pt x="349" y="20"/>
                  </a:cubicBezTo>
                  <a:cubicBezTo>
                    <a:pt x="349" y="20"/>
                    <a:pt x="349" y="20"/>
                    <a:pt x="349" y="20"/>
                  </a:cubicBezTo>
                  <a:cubicBezTo>
                    <a:pt x="348" y="21"/>
                    <a:pt x="348" y="22"/>
                    <a:pt x="347" y="22"/>
                  </a:cubicBezTo>
                  <a:cubicBezTo>
                    <a:pt x="346" y="22"/>
                    <a:pt x="346" y="21"/>
                    <a:pt x="345" y="21"/>
                  </a:cubicBezTo>
                  <a:cubicBezTo>
                    <a:pt x="347" y="19"/>
                    <a:pt x="349" y="18"/>
                    <a:pt x="352" y="17"/>
                  </a:cubicBezTo>
                  <a:cubicBezTo>
                    <a:pt x="352" y="18"/>
                    <a:pt x="352" y="18"/>
                    <a:pt x="353" y="18"/>
                  </a:cubicBezTo>
                  <a:close/>
                  <a:moveTo>
                    <a:pt x="351" y="17"/>
                  </a:moveTo>
                  <a:cubicBezTo>
                    <a:pt x="348" y="18"/>
                    <a:pt x="346" y="19"/>
                    <a:pt x="344" y="20"/>
                  </a:cubicBezTo>
                  <a:cubicBezTo>
                    <a:pt x="343" y="19"/>
                    <a:pt x="342" y="19"/>
                    <a:pt x="342" y="19"/>
                  </a:cubicBezTo>
                  <a:cubicBezTo>
                    <a:pt x="343" y="18"/>
                    <a:pt x="343" y="18"/>
                    <a:pt x="343" y="18"/>
                  </a:cubicBezTo>
                  <a:cubicBezTo>
                    <a:pt x="343" y="18"/>
                    <a:pt x="342" y="18"/>
                    <a:pt x="342" y="18"/>
                  </a:cubicBezTo>
                  <a:cubicBezTo>
                    <a:pt x="341" y="18"/>
                    <a:pt x="340" y="17"/>
                    <a:pt x="340" y="17"/>
                  </a:cubicBezTo>
                  <a:cubicBezTo>
                    <a:pt x="342" y="16"/>
                    <a:pt x="343" y="15"/>
                    <a:pt x="343" y="15"/>
                  </a:cubicBezTo>
                  <a:cubicBezTo>
                    <a:pt x="342" y="15"/>
                    <a:pt x="340" y="16"/>
                    <a:pt x="339" y="17"/>
                  </a:cubicBezTo>
                  <a:cubicBezTo>
                    <a:pt x="338" y="16"/>
                    <a:pt x="337" y="15"/>
                    <a:pt x="337" y="15"/>
                  </a:cubicBezTo>
                  <a:cubicBezTo>
                    <a:pt x="339" y="13"/>
                    <a:pt x="341" y="12"/>
                    <a:pt x="344" y="11"/>
                  </a:cubicBezTo>
                  <a:cubicBezTo>
                    <a:pt x="346" y="12"/>
                    <a:pt x="349" y="14"/>
                    <a:pt x="351" y="17"/>
                  </a:cubicBezTo>
                  <a:close/>
                  <a:moveTo>
                    <a:pt x="342" y="10"/>
                  </a:moveTo>
                  <a:cubicBezTo>
                    <a:pt x="342" y="10"/>
                    <a:pt x="343" y="11"/>
                    <a:pt x="344" y="11"/>
                  </a:cubicBezTo>
                  <a:cubicBezTo>
                    <a:pt x="338" y="13"/>
                    <a:pt x="334" y="15"/>
                    <a:pt x="332" y="17"/>
                  </a:cubicBezTo>
                  <a:cubicBezTo>
                    <a:pt x="331" y="16"/>
                    <a:pt x="331" y="16"/>
                    <a:pt x="331" y="16"/>
                  </a:cubicBezTo>
                  <a:cubicBezTo>
                    <a:pt x="334" y="12"/>
                    <a:pt x="339" y="11"/>
                    <a:pt x="342" y="10"/>
                  </a:cubicBezTo>
                  <a:close/>
                  <a:moveTo>
                    <a:pt x="330" y="16"/>
                  </a:moveTo>
                  <a:cubicBezTo>
                    <a:pt x="331" y="16"/>
                    <a:pt x="331" y="17"/>
                    <a:pt x="331" y="17"/>
                  </a:cubicBezTo>
                  <a:cubicBezTo>
                    <a:pt x="330" y="18"/>
                    <a:pt x="329" y="19"/>
                    <a:pt x="328" y="20"/>
                  </a:cubicBezTo>
                  <a:cubicBezTo>
                    <a:pt x="329" y="18"/>
                    <a:pt x="330" y="17"/>
                    <a:pt x="330" y="16"/>
                  </a:cubicBezTo>
                  <a:close/>
                  <a:moveTo>
                    <a:pt x="327" y="18"/>
                  </a:moveTo>
                  <a:cubicBezTo>
                    <a:pt x="326" y="18"/>
                    <a:pt x="326" y="19"/>
                    <a:pt x="326" y="19"/>
                  </a:cubicBezTo>
                  <a:cubicBezTo>
                    <a:pt x="326" y="19"/>
                    <a:pt x="326" y="19"/>
                    <a:pt x="326" y="18"/>
                  </a:cubicBezTo>
                  <a:cubicBezTo>
                    <a:pt x="326" y="18"/>
                    <a:pt x="326" y="18"/>
                    <a:pt x="326" y="18"/>
                  </a:cubicBezTo>
                  <a:cubicBezTo>
                    <a:pt x="326" y="18"/>
                    <a:pt x="326" y="18"/>
                    <a:pt x="327" y="18"/>
                  </a:cubicBezTo>
                  <a:close/>
                  <a:moveTo>
                    <a:pt x="326" y="20"/>
                  </a:moveTo>
                  <a:cubicBezTo>
                    <a:pt x="326" y="20"/>
                    <a:pt x="326" y="20"/>
                    <a:pt x="326" y="20"/>
                  </a:cubicBezTo>
                  <a:cubicBezTo>
                    <a:pt x="326" y="20"/>
                    <a:pt x="326" y="20"/>
                    <a:pt x="326" y="20"/>
                  </a:cubicBezTo>
                  <a:cubicBezTo>
                    <a:pt x="326" y="20"/>
                    <a:pt x="326" y="20"/>
                    <a:pt x="326" y="20"/>
                  </a:cubicBezTo>
                  <a:close/>
                  <a:moveTo>
                    <a:pt x="323" y="16"/>
                  </a:moveTo>
                  <a:cubicBezTo>
                    <a:pt x="323" y="16"/>
                    <a:pt x="323" y="17"/>
                    <a:pt x="323" y="17"/>
                  </a:cubicBezTo>
                  <a:cubicBezTo>
                    <a:pt x="323" y="17"/>
                    <a:pt x="322" y="17"/>
                    <a:pt x="322" y="16"/>
                  </a:cubicBezTo>
                  <a:cubicBezTo>
                    <a:pt x="322" y="16"/>
                    <a:pt x="323" y="16"/>
                    <a:pt x="323" y="16"/>
                  </a:cubicBezTo>
                  <a:close/>
                  <a:moveTo>
                    <a:pt x="321" y="17"/>
                  </a:moveTo>
                  <a:cubicBezTo>
                    <a:pt x="322" y="17"/>
                    <a:pt x="323" y="17"/>
                    <a:pt x="323" y="18"/>
                  </a:cubicBezTo>
                  <a:cubicBezTo>
                    <a:pt x="323" y="18"/>
                    <a:pt x="322" y="19"/>
                    <a:pt x="322" y="19"/>
                  </a:cubicBezTo>
                  <a:cubicBezTo>
                    <a:pt x="322" y="19"/>
                    <a:pt x="322" y="19"/>
                    <a:pt x="322" y="19"/>
                  </a:cubicBezTo>
                  <a:cubicBezTo>
                    <a:pt x="322" y="19"/>
                    <a:pt x="321" y="19"/>
                    <a:pt x="321" y="19"/>
                  </a:cubicBezTo>
                  <a:cubicBezTo>
                    <a:pt x="321" y="18"/>
                    <a:pt x="321" y="18"/>
                    <a:pt x="321" y="17"/>
                  </a:cubicBezTo>
                  <a:cubicBezTo>
                    <a:pt x="321" y="17"/>
                    <a:pt x="321" y="17"/>
                    <a:pt x="321" y="17"/>
                  </a:cubicBezTo>
                  <a:close/>
                  <a:moveTo>
                    <a:pt x="321" y="16"/>
                  </a:moveTo>
                  <a:cubicBezTo>
                    <a:pt x="321" y="16"/>
                    <a:pt x="320" y="16"/>
                    <a:pt x="320" y="16"/>
                  </a:cubicBezTo>
                  <a:cubicBezTo>
                    <a:pt x="320" y="16"/>
                    <a:pt x="320" y="16"/>
                    <a:pt x="320" y="16"/>
                  </a:cubicBezTo>
                  <a:cubicBezTo>
                    <a:pt x="320" y="16"/>
                    <a:pt x="321" y="16"/>
                    <a:pt x="321" y="16"/>
                  </a:cubicBezTo>
                  <a:close/>
                  <a:moveTo>
                    <a:pt x="299" y="21"/>
                  </a:moveTo>
                  <a:cubicBezTo>
                    <a:pt x="299" y="21"/>
                    <a:pt x="299" y="21"/>
                    <a:pt x="299" y="20"/>
                  </a:cubicBezTo>
                  <a:cubicBezTo>
                    <a:pt x="299" y="20"/>
                    <a:pt x="299" y="19"/>
                    <a:pt x="299" y="19"/>
                  </a:cubicBezTo>
                  <a:cubicBezTo>
                    <a:pt x="299" y="19"/>
                    <a:pt x="300" y="19"/>
                    <a:pt x="300" y="19"/>
                  </a:cubicBezTo>
                  <a:cubicBezTo>
                    <a:pt x="299" y="20"/>
                    <a:pt x="299" y="20"/>
                    <a:pt x="299" y="21"/>
                  </a:cubicBezTo>
                  <a:close/>
                  <a:moveTo>
                    <a:pt x="300" y="19"/>
                  </a:moveTo>
                  <a:cubicBezTo>
                    <a:pt x="300" y="19"/>
                    <a:pt x="299" y="19"/>
                    <a:pt x="299" y="19"/>
                  </a:cubicBezTo>
                  <a:cubicBezTo>
                    <a:pt x="300" y="18"/>
                    <a:pt x="300" y="17"/>
                    <a:pt x="300" y="17"/>
                  </a:cubicBezTo>
                  <a:cubicBezTo>
                    <a:pt x="301" y="17"/>
                    <a:pt x="301" y="17"/>
                    <a:pt x="301" y="18"/>
                  </a:cubicBezTo>
                  <a:cubicBezTo>
                    <a:pt x="301" y="18"/>
                    <a:pt x="300" y="19"/>
                    <a:pt x="300" y="19"/>
                  </a:cubicBezTo>
                  <a:close/>
                  <a:moveTo>
                    <a:pt x="302" y="17"/>
                  </a:moveTo>
                  <a:cubicBezTo>
                    <a:pt x="301" y="17"/>
                    <a:pt x="301" y="16"/>
                    <a:pt x="301" y="16"/>
                  </a:cubicBezTo>
                  <a:cubicBezTo>
                    <a:pt x="301" y="15"/>
                    <a:pt x="302" y="15"/>
                    <a:pt x="302" y="14"/>
                  </a:cubicBezTo>
                  <a:cubicBezTo>
                    <a:pt x="303" y="15"/>
                    <a:pt x="303" y="15"/>
                    <a:pt x="304" y="16"/>
                  </a:cubicBezTo>
                  <a:cubicBezTo>
                    <a:pt x="303" y="16"/>
                    <a:pt x="303" y="17"/>
                    <a:pt x="302" y="17"/>
                  </a:cubicBezTo>
                  <a:cubicBezTo>
                    <a:pt x="302" y="17"/>
                    <a:pt x="302" y="17"/>
                    <a:pt x="302" y="17"/>
                  </a:cubicBezTo>
                  <a:close/>
                  <a:moveTo>
                    <a:pt x="309" y="13"/>
                  </a:moveTo>
                  <a:cubicBezTo>
                    <a:pt x="308" y="12"/>
                    <a:pt x="307" y="12"/>
                    <a:pt x="306" y="12"/>
                  </a:cubicBezTo>
                  <a:cubicBezTo>
                    <a:pt x="307" y="11"/>
                    <a:pt x="308" y="10"/>
                    <a:pt x="308" y="10"/>
                  </a:cubicBezTo>
                  <a:cubicBezTo>
                    <a:pt x="310" y="11"/>
                    <a:pt x="312" y="13"/>
                    <a:pt x="313" y="15"/>
                  </a:cubicBezTo>
                  <a:cubicBezTo>
                    <a:pt x="312" y="14"/>
                    <a:pt x="311" y="14"/>
                    <a:pt x="310" y="13"/>
                  </a:cubicBezTo>
                  <a:cubicBezTo>
                    <a:pt x="310" y="13"/>
                    <a:pt x="310" y="13"/>
                    <a:pt x="310" y="13"/>
                  </a:cubicBezTo>
                  <a:cubicBezTo>
                    <a:pt x="310" y="13"/>
                    <a:pt x="310" y="13"/>
                    <a:pt x="309" y="13"/>
                  </a:cubicBezTo>
                  <a:close/>
                  <a:moveTo>
                    <a:pt x="309" y="13"/>
                  </a:moveTo>
                  <a:cubicBezTo>
                    <a:pt x="309" y="13"/>
                    <a:pt x="309" y="13"/>
                    <a:pt x="308" y="13"/>
                  </a:cubicBezTo>
                  <a:cubicBezTo>
                    <a:pt x="308" y="13"/>
                    <a:pt x="307" y="13"/>
                    <a:pt x="306" y="12"/>
                  </a:cubicBezTo>
                  <a:cubicBezTo>
                    <a:pt x="306" y="12"/>
                    <a:pt x="307" y="13"/>
                    <a:pt x="308" y="14"/>
                  </a:cubicBezTo>
                  <a:cubicBezTo>
                    <a:pt x="307" y="14"/>
                    <a:pt x="306" y="15"/>
                    <a:pt x="305" y="15"/>
                  </a:cubicBezTo>
                  <a:cubicBezTo>
                    <a:pt x="304" y="15"/>
                    <a:pt x="304" y="14"/>
                    <a:pt x="303" y="14"/>
                  </a:cubicBezTo>
                  <a:cubicBezTo>
                    <a:pt x="304" y="13"/>
                    <a:pt x="305" y="12"/>
                    <a:pt x="306" y="12"/>
                  </a:cubicBezTo>
                  <a:cubicBezTo>
                    <a:pt x="307" y="12"/>
                    <a:pt x="308" y="12"/>
                    <a:pt x="309" y="13"/>
                  </a:cubicBezTo>
                  <a:close/>
                  <a:moveTo>
                    <a:pt x="302" y="22"/>
                  </a:moveTo>
                  <a:cubicBezTo>
                    <a:pt x="302" y="22"/>
                    <a:pt x="302" y="22"/>
                    <a:pt x="302" y="22"/>
                  </a:cubicBezTo>
                  <a:cubicBezTo>
                    <a:pt x="302" y="22"/>
                    <a:pt x="302" y="21"/>
                    <a:pt x="302" y="21"/>
                  </a:cubicBezTo>
                  <a:cubicBezTo>
                    <a:pt x="302" y="21"/>
                    <a:pt x="302" y="22"/>
                    <a:pt x="302" y="22"/>
                  </a:cubicBezTo>
                  <a:close/>
                  <a:moveTo>
                    <a:pt x="304" y="20"/>
                  </a:moveTo>
                  <a:cubicBezTo>
                    <a:pt x="303" y="19"/>
                    <a:pt x="303" y="19"/>
                    <a:pt x="303" y="19"/>
                  </a:cubicBezTo>
                  <a:cubicBezTo>
                    <a:pt x="303" y="19"/>
                    <a:pt x="303" y="18"/>
                    <a:pt x="303" y="18"/>
                  </a:cubicBezTo>
                  <a:cubicBezTo>
                    <a:pt x="304" y="18"/>
                    <a:pt x="304" y="19"/>
                    <a:pt x="304" y="19"/>
                  </a:cubicBezTo>
                  <a:cubicBezTo>
                    <a:pt x="304" y="19"/>
                    <a:pt x="304" y="19"/>
                    <a:pt x="304" y="20"/>
                  </a:cubicBezTo>
                  <a:close/>
                  <a:moveTo>
                    <a:pt x="304" y="18"/>
                  </a:moveTo>
                  <a:cubicBezTo>
                    <a:pt x="304" y="18"/>
                    <a:pt x="304" y="17"/>
                    <a:pt x="305" y="17"/>
                  </a:cubicBezTo>
                  <a:cubicBezTo>
                    <a:pt x="305" y="17"/>
                    <a:pt x="305" y="18"/>
                    <a:pt x="306" y="18"/>
                  </a:cubicBezTo>
                  <a:cubicBezTo>
                    <a:pt x="305" y="18"/>
                    <a:pt x="305" y="18"/>
                    <a:pt x="305" y="19"/>
                  </a:cubicBezTo>
                  <a:cubicBezTo>
                    <a:pt x="304" y="18"/>
                    <a:pt x="304" y="18"/>
                    <a:pt x="304" y="18"/>
                  </a:cubicBezTo>
                  <a:close/>
                  <a:moveTo>
                    <a:pt x="306" y="22"/>
                  </a:moveTo>
                  <a:cubicBezTo>
                    <a:pt x="305" y="21"/>
                    <a:pt x="305" y="20"/>
                    <a:pt x="305" y="19"/>
                  </a:cubicBezTo>
                  <a:cubicBezTo>
                    <a:pt x="306" y="20"/>
                    <a:pt x="306" y="20"/>
                    <a:pt x="307" y="20"/>
                  </a:cubicBezTo>
                  <a:cubicBezTo>
                    <a:pt x="307" y="20"/>
                    <a:pt x="307" y="21"/>
                    <a:pt x="307" y="21"/>
                  </a:cubicBezTo>
                  <a:cubicBezTo>
                    <a:pt x="306" y="21"/>
                    <a:pt x="306" y="22"/>
                    <a:pt x="306" y="22"/>
                  </a:cubicBezTo>
                  <a:close/>
                  <a:moveTo>
                    <a:pt x="306" y="19"/>
                  </a:moveTo>
                  <a:cubicBezTo>
                    <a:pt x="306" y="19"/>
                    <a:pt x="306" y="19"/>
                    <a:pt x="306" y="19"/>
                  </a:cubicBezTo>
                  <a:cubicBezTo>
                    <a:pt x="306" y="19"/>
                    <a:pt x="306" y="19"/>
                    <a:pt x="306" y="19"/>
                  </a:cubicBezTo>
                  <a:cubicBezTo>
                    <a:pt x="306" y="19"/>
                    <a:pt x="306" y="19"/>
                    <a:pt x="306" y="19"/>
                  </a:cubicBezTo>
                  <a:close/>
                  <a:moveTo>
                    <a:pt x="306" y="16"/>
                  </a:moveTo>
                  <a:cubicBezTo>
                    <a:pt x="306" y="16"/>
                    <a:pt x="306" y="16"/>
                    <a:pt x="306" y="15"/>
                  </a:cubicBezTo>
                  <a:cubicBezTo>
                    <a:pt x="306" y="16"/>
                    <a:pt x="307" y="16"/>
                    <a:pt x="308" y="17"/>
                  </a:cubicBezTo>
                  <a:cubicBezTo>
                    <a:pt x="307" y="17"/>
                    <a:pt x="307" y="17"/>
                    <a:pt x="307" y="17"/>
                  </a:cubicBezTo>
                  <a:cubicBezTo>
                    <a:pt x="307" y="17"/>
                    <a:pt x="306" y="16"/>
                    <a:pt x="306" y="16"/>
                  </a:cubicBezTo>
                  <a:close/>
                  <a:moveTo>
                    <a:pt x="309" y="20"/>
                  </a:moveTo>
                  <a:cubicBezTo>
                    <a:pt x="309" y="20"/>
                    <a:pt x="309" y="19"/>
                    <a:pt x="309" y="19"/>
                  </a:cubicBezTo>
                  <a:cubicBezTo>
                    <a:pt x="309" y="19"/>
                    <a:pt x="309" y="19"/>
                    <a:pt x="309" y="20"/>
                  </a:cubicBezTo>
                  <a:cubicBezTo>
                    <a:pt x="309" y="20"/>
                    <a:pt x="309" y="20"/>
                    <a:pt x="309" y="20"/>
                  </a:cubicBezTo>
                  <a:close/>
                  <a:moveTo>
                    <a:pt x="309" y="19"/>
                  </a:moveTo>
                  <a:cubicBezTo>
                    <a:pt x="308" y="19"/>
                    <a:pt x="308" y="18"/>
                    <a:pt x="307" y="17"/>
                  </a:cubicBezTo>
                  <a:cubicBezTo>
                    <a:pt x="307" y="17"/>
                    <a:pt x="308" y="17"/>
                    <a:pt x="308" y="17"/>
                  </a:cubicBezTo>
                  <a:cubicBezTo>
                    <a:pt x="309" y="18"/>
                    <a:pt x="309" y="18"/>
                    <a:pt x="310" y="19"/>
                  </a:cubicBezTo>
                  <a:cubicBezTo>
                    <a:pt x="309" y="19"/>
                    <a:pt x="309" y="19"/>
                    <a:pt x="309" y="19"/>
                  </a:cubicBezTo>
                  <a:cubicBezTo>
                    <a:pt x="309" y="19"/>
                    <a:pt x="309" y="19"/>
                    <a:pt x="309" y="19"/>
                  </a:cubicBezTo>
                  <a:close/>
                  <a:moveTo>
                    <a:pt x="310" y="21"/>
                  </a:moveTo>
                  <a:cubicBezTo>
                    <a:pt x="310" y="21"/>
                    <a:pt x="310" y="21"/>
                    <a:pt x="310" y="21"/>
                  </a:cubicBezTo>
                  <a:cubicBezTo>
                    <a:pt x="310" y="21"/>
                    <a:pt x="310" y="21"/>
                    <a:pt x="310" y="21"/>
                  </a:cubicBezTo>
                  <a:cubicBezTo>
                    <a:pt x="310" y="21"/>
                    <a:pt x="310" y="21"/>
                    <a:pt x="310" y="21"/>
                  </a:cubicBezTo>
                  <a:close/>
                  <a:moveTo>
                    <a:pt x="308" y="17"/>
                  </a:moveTo>
                  <a:cubicBezTo>
                    <a:pt x="309" y="16"/>
                    <a:pt x="310" y="16"/>
                    <a:pt x="310" y="16"/>
                  </a:cubicBezTo>
                  <a:cubicBezTo>
                    <a:pt x="309" y="16"/>
                    <a:pt x="309" y="16"/>
                    <a:pt x="308" y="17"/>
                  </a:cubicBezTo>
                  <a:cubicBezTo>
                    <a:pt x="307" y="16"/>
                    <a:pt x="307" y="16"/>
                    <a:pt x="306" y="15"/>
                  </a:cubicBezTo>
                  <a:cubicBezTo>
                    <a:pt x="307" y="15"/>
                    <a:pt x="308" y="14"/>
                    <a:pt x="308" y="14"/>
                  </a:cubicBezTo>
                  <a:cubicBezTo>
                    <a:pt x="309" y="15"/>
                    <a:pt x="311" y="16"/>
                    <a:pt x="312" y="18"/>
                  </a:cubicBezTo>
                  <a:cubicBezTo>
                    <a:pt x="311" y="18"/>
                    <a:pt x="311" y="18"/>
                    <a:pt x="310" y="19"/>
                  </a:cubicBezTo>
                  <a:cubicBezTo>
                    <a:pt x="310" y="18"/>
                    <a:pt x="309" y="17"/>
                    <a:pt x="308" y="17"/>
                  </a:cubicBezTo>
                  <a:close/>
                  <a:moveTo>
                    <a:pt x="313" y="21"/>
                  </a:moveTo>
                  <a:cubicBezTo>
                    <a:pt x="312" y="21"/>
                    <a:pt x="312" y="21"/>
                    <a:pt x="312" y="21"/>
                  </a:cubicBezTo>
                  <a:cubicBezTo>
                    <a:pt x="312" y="20"/>
                    <a:pt x="312" y="20"/>
                    <a:pt x="311" y="20"/>
                  </a:cubicBezTo>
                  <a:cubicBezTo>
                    <a:pt x="312" y="19"/>
                    <a:pt x="312" y="19"/>
                    <a:pt x="312" y="19"/>
                  </a:cubicBezTo>
                  <a:cubicBezTo>
                    <a:pt x="312" y="20"/>
                    <a:pt x="313" y="20"/>
                    <a:pt x="313" y="21"/>
                  </a:cubicBezTo>
                  <a:cubicBezTo>
                    <a:pt x="313" y="21"/>
                    <a:pt x="313" y="21"/>
                    <a:pt x="313" y="21"/>
                  </a:cubicBezTo>
                  <a:close/>
                  <a:moveTo>
                    <a:pt x="309" y="14"/>
                  </a:moveTo>
                  <a:cubicBezTo>
                    <a:pt x="309" y="13"/>
                    <a:pt x="309" y="13"/>
                    <a:pt x="309" y="13"/>
                  </a:cubicBezTo>
                  <a:cubicBezTo>
                    <a:pt x="311" y="14"/>
                    <a:pt x="313" y="15"/>
                    <a:pt x="314" y="16"/>
                  </a:cubicBezTo>
                  <a:cubicBezTo>
                    <a:pt x="314" y="16"/>
                    <a:pt x="315" y="16"/>
                    <a:pt x="315" y="17"/>
                  </a:cubicBezTo>
                  <a:cubicBezTo>
                    <a:pt x="314" y="17"/>
                    <a:pt x="314" y="17"/>
                    <a:pt x="313" y="17"/>
                  </a:cubicBezTo>
                  <a:cubicBezTo>
                    <a:pt x="312" y="16"/>
                    <a:pt x="310" y="15"/>
                    <a:pt x="309" y="14"/>
                  </a:cubicBezTo>
                  <a:close/>
                  <a:moveTo>
                    <a:pt x="314" y="18"/>
                  </a:moveTo>
                  <a:cubicBezTo>
                    <a:pt x="314" y="18"/>
                    <a:pt x="315" y="17"/>
                    <a:pt x="315" y="17"/>
                  </a:cubicBezTo>
                  <a:cubicBezTo>
                    <a:pt x="315" y="18"/>
                    <a:pt x="316" y="18"/>
                    <a:pt x="316" y="19"/>
                  </a:cubicBezTo>
                  <a:cubicBezTo>
                    <a:pt x="316" y="19"/>
                    <a:pt x="315" y="19"/>
                    <a:pt x="315" y="19"/>
                  </a:cubicBezTo>
                  <a:cubicBezTo>
                    <a:pt x="315" y="19"/>
                    <a:pt x="314" y="19"/>
                    <a:pt x="314" y="18"/>
                  </a:cubicBezTo>
                  <a:close/>
                  <a:moveTo>
                    <a:pt x="316" y="21"/>
                  </a:moveTo>
                  <a:cubicBezTo>
                    <a:pt x="316" y="20"/>
                    <a:pt x="316" y="20"/>
                    <a:pt x="316" y="20"/>
                  </a:cubicBezTo>
                  <a:cubicBezTo>
                    <a:pt x="316" y="20"/>
                    <a:pt x="316" y="21"/>
                    <a:pt x="316" y="21"/>
                  </a:cubicBezTo>
                  <a:cubicBezTo>
                    <a:pt x="316" y="21"/>
                    <a:pt x="316" y="21"/>
                    <a:pt x="316" y="21"/>
                  </a:cubicBezTo>
                  <a:cubicBezTo>
                    <a:pt x="316" y="21"/>
                    <a:pt x="316" y="21"/>
                    <a:pt x="316" y="21"/>
                  </a:cubicBezTo>
                  <a:close/>
                  <a:moveTo>
                    <a:pt x="316" y="21"/>
                  </a:moveTo>
                  <a:cubicBezTo>
                    <a:pt x="316" y="21"/>
                    <a:pt x="316" y="21"/>
                    <a:pt x="316" y="21"/>
                  </a:cubicBezTo>
                  <a:cubicBezTo>
                    <a:pt x="316" y="21"/>
                    <a:pt x="316" y="21"/>
                    <a:pt x="316" y="21"/>
                  </a:cubicBezTo>
                  <a:cubicBezTo>
                    <a:pt x="316" y="21"/>
                    <a:pt x="316" y="21"/>
                    <a:pt x="316" y="21"/>
                  </a:cubicBezTo>
                  <a:cubicBezTo>
                    <a:pt x="316" y="21"/>
                    <a:pt x="316" y="21"/>
                    <a:pt x="316" y="21"/>
                  </a:cubicBezTo>
                  <a:close/>
                  <a:moveTo>
                    <a:pt x="316" y="22"/>
                  </a:moveTo>
                  <a:cubicBezTo>
                    <a:pt x="316" y="21"/>
                    <a:pt x="316" y="21"/>
                    <a:pt x="316" y="21"/>
                  </a:cubicBezTo>
                  <a:cubicBezTo>
                    <a:pt x="316" y="21"/>
                    <a:pt x="316" y="21"/>
                    <a:pt x="316" y="22"/>
                  </a:cubicBezTo>
                  <a:cubicBezTo>
                    <a:pt x="316" y="22"/>
                    <a:pt x="316" y="22"/>
                    <a:pt x="316" y="22"/>
                  </a:cubicBezTo>
                  <a:close/>
                  <a:moveTo>
                    <a:pt x="316" y="23"/>
                  </a:moveTo>
                  <a:cubicBezTo>
                    <a:pt x="316" y="23"/>
                    <a:pt x="316" y="23"/>
                    <a:pt x="316" y="22"/>
                  </a:cubicBezTo>
                  <a:cubicBezTo>
                    <a:pt x="316" y="22"/>
                    <a:pt x="316" y="22"/>
                    <a:pt x="316" y="22"/>
                  </a:cubicBezTo>
                  <a:cubicBezTo>
                    <a:pt x="316" y="22"/>
                    <a:pt x="317" y="23"/>
                    <a:pt x="317" y="23"/>
                  </a:cubicBezTo>
                  <a:cubicBezTo>
                    <a:pt x="317" y="23"/>
                    <a:pt x="317" y="23"/>
                    <a:pt x="316" y="23"/>
                  </a:cubicBezTo>
                  <a:close/>
                  <a:moveTo>
                    <a:pt x="318" y="17"/>
                  </a:moveTo>
                  <a:cubicBezTo>
                    <a:pt x="318" y="17"/>
                    <a:pt x="318" y="17"/>
                    <a:pt x="318" y="17"/>
                  </a:cubicBezTo>
                  <a:cubicBezTo>
                    <a:pt x="317" y="17"/>
                    <a:pt x="317" y="17"/>
                    <a:pt x="317" y="16"/>
                  </a:cubicBezTo>
                  <a:cubicBezTo>
                    <a:pt x="318" y="16"/>
                    <a:pt x="318" y="16"/>
                    <a:pt x="318" y="16"/>
                  </a:cubicBezTo>
                  <a:cubicBezTo>
                    <a:pt x="318" y="17"/>
                    <a:pt x="318" y="17"/>
                    <a:pt x="318" y="17"/>
                  </a:cubicBezTo>
                  <a:close/>
                  <a:moveTo>
                    <a:pt x="311" y="8"/>
                  </a:moveTo>
                  <a:cubicBezTo>
                    <a:pt x="315" y="11"/>
                    <a:pt x="317" y="13"/>
                    <a:pt x="318" y="15"/>
                  </a:cubicBezTo>
                  <a:cubicBezTo>
                    <a:pt x="317" y="15"/>
                    <a:pt x="317" y="15"/>
                    <a:pt x="317" y="15"/>
                  </a:cubicBezTo>
                  <a:cubicBezTo>
                    <a:pt x="317" y="15"/>
                    <a:pt x="318" y="15"/>
                    <a:pt x="318" y="15"/>
                  </a:cubicBezTo>
                  <a:cubicBezTo>
                    <a:pt x="318" y="16"/>
                    <a:pt x="318" y="16"/>
                    <a:pt x="318" y="16"/>
                  </a:cubicBezTo>
                  <a:cubicBezTo>
                    <a:pt x="318" y="16"/>
                    <a:pt x="317" y="16"/>
                    <a:pt x="317" y="16"/>
                  </a:cubicBezTo>
                  <a:cubicBezTo>
                    <a:pt x="315" y="14"/>
                    <a:pt x="313" y="12"/>
                    <a:pt x="309" y="9"/>
                  </a:cubicBezTo>
                  <a:cubicBezTo>
                    <a:pt x="310" y="9"/>
                    <a:pt x="310" y="9"/>
                    <a:pt x="311" y="8"/>
                  </a:cubicBezTo>
                  <a:close/>
                  <a:moveTo>
                    <a:pt x="309" y="8"/>
                  </a:moveTo>
                  <a:cubicBezTo>
                    <a:pt x="310" y="8"/>
                    <a:pt x="310" y="8"/>
                    <a:pt x="310" y="8"/>
                  </a:cubicBezTo>
                  <a:cubicBezTo>
                    <a:pt x="310" y="8"/>
                    <a:pt x="309" y="9"/>
                    <a:pt x="309" y="9"/>
                  </a:cubicBezTo>
                  <a:cubicBezTo>
                    <a:pt x="308" y="9"/>
                    <a:pt x="308" y="8"/>
                    <a:pt x="307" y="8"/>
                  </a:cubicBezTo>
                  <a:cubicBezTo>
                    <a:pt x="308" y="8"/>
                    <a:pt x="309" y="8"/>
                    <a:pt x="309" y="8"/>
                  </a:cubicBezTo>
                  <a:close/>
                  <a:moveTo>
                    <a:pt x="307" y="8"/>
                  </a:moveTo>
                  <a:cubicBezTo>
                    <a:pt x="307" y="9"/>
                    <a:pt x="307" y="9"/>
                    <a:pt x="308" y="9"/>
                  </a:cubicBezTo>
                  <a:cubicBezTo>
                    <a:pt x="305" y="10"/>
                    <a:pt x="303" y="12"/>
                    <a:pt x="302" y="13"/>
                  </a:cubicBezTo>
                  <a:cubicBezTo>
                    <a:pt x="301" y="12"/>
                    <a:pt x="301" y="12"/>
                    <a:pt x="300" y="12"/>
                  </a:cubicBezTo>
                  <a:cubicBezTo>
                    <a:pt x="302" y="10"/>
                    <a:pt x="305" y="9"/>
                    <a:pt x="307" y="8"/>
                  </a:cubicBezTo>
                  <a:close/>
                  <a:moveTo>
                    <a:pt x="299" y="12"/>
                  </a:moveTo>
                  <a:cubicBezTo>
                    <a:pt x="300" y="12"/>
                    <a:pt x="301" y="13"/>
                    <a:pt x="301" y="13"/>
                  </a:cubicBezTo>
                  <a:cubicBezTo>
                    <a:pt x="300" y="14"/>
                    <a:pt x="300" y="14"/>
                    <a:pt x="299" y="15"/>
                  </a:cubicBezTo>
                  <a:cubicBezTo>
                    <a:pt x="299" y="14"/>
                    <a:pt x="298" y="14"/>
                    <a:pt x="298" y="14"/>
                  </a:cubicBezTo>
                  <a:cubicBezTo>
                    <a:pt x="298" y="13"/>
                    <a:pt x="299" y="12"/>
                    <a:pt x="299" y="12"/>
                  </a:cubicBezTo>
                  <a:close/>
                  <a:moveTo>
                    <a:pt x="298" y="14"/>
                  </a:moveTo>
                  <a:cubicBezTo>
                    <a:pt x="298" y="14"/>
                    <a:pt x="299" y="14"/>
                    <a:pt x="299" y="15"/>
                  </a:cubicBezTo>
                  <a:cubicBezTo>
                    <a:pt x="298" y="16"/>
                    <a:pt x="297" y="17"/>
                    <a:pt x="296" y="18"/>
                  </a:cubicBezTo>
                  <a:cubicBezTo>
                    <a:pt x="296" y="18"/>
                    <a:pt x="296" y="17"/>
                    <a:pt x="296" y="17"/>
                  </a:cubicBezTo>
                  <a:cubicBezTo>
                    <a:pt x="296" y="16"/>
                    <a:pt x="297" y="15"/>
                    <a:pt x="298" y="14"/>
                  </a:cubicBezTo>
                  <a:close/>
                  <a:moveTo>
                    <a:pt x="295" y="18"/>
                  </a:moveTo>
                  <a:cubicBezTo>
                    <a:pt x="295" y="18"/>
                    <a:pt x="296" y="18"/>
                    <a:pt x="296" y="19"/>
                  </a:cubicBezTo>
                  <a:cubicBezTo>
                    <a:pt x="295" y="19"/>
                    <a:pt x="295" y="20"/>
                    <a:pt x="295" y="20"/>
                  </a:cubicBezTo>
                  <a:cubicBezTo>
                    <a:pt x="295" y="19"/>
                    <a:pt x="295" y="19"/>
                    <a:pt x="295" y="18"/>
                  </a:cubicBezTo>
                  <a:close/>
                  <a:moveTo>
                    <a:pt x="292" y="16"/>
                  </a:moveTo>
                  <a:cubicBezTo>
                    <a:pt x="293" y="16"/>
                    <a:pt x="293" y="16"/>
                    <a:pt x="293" y="16"/>
                  </a:cubicBezTo>
                  <a:cubicBezTo>
                    <a:pt x="293" y="17"/>
                    <a:pt x="293" y="18"/>
                    <a:pt x="293" y="18"/>
                  </a:cubicBezTo>
                  <a:cubicBezTo>
                    <a:pt x="292" y="18"/>
                    <a:pt x="292" y="18"/>
                    <a:pt x="292" y="18"/>
                  </a:cubicBezTo>
                  <a:cubicBezTo>
                    <a:pt x="293" y="17"/>
                    <a:pt x="293" y="16"/>
                    <a:pt x="292" y="16"/>
                  </a:cubicBezTo>
                  <a:close/>
                  <a:moveTo>
                    <a:pt x="289" y="17"/>
                  </a:moveTo>
                  <a:cubicBezTo>
                    <a:pt x="289" y="18"/>
                    <a:pt x="288" y="18"/>
                    <a:pt x="288" y="18"/>
                  </a:cubicBezTo>
                  <a:cubicBezTo>
                    <a:pt x="288" y="17"/>
                    <a:pt x="288" y="16"/>
                    <a:pt x="288" y="16"/>
                  </a:cubicBezTo>
                  <a:cubicBezTo>
                    <a:pt x="288" y="16"/>
                    <a:pt x="289" y="16"/>
                    <a:pt x="289" y="17"/>
                  </a:cubicBezTo>
                  <a:close/>
                  <a:moveTo>
                    <a:pt x="250" y="21"/>
                  </a:moveTo>
                  <a:cubicBezTo>
                    <a:pt x="250" y="19"/>
                    <a:pt x="251" y="17"/>
                    <a:pt x="252" y="16"/>
                  </a:cubicBezTo>
                  <a:cubicBezTo>
                    <a:pt x="252" y="16"/>
                    <a:pt x="252" y="17"/>
                    <a:pt x="253" y="17"/>
                  </a:cubicBezTo>
                  <a:cubicBezTo>
                    <a:pt x="251" y="19"/>
                    <a:pt x="250" y="21"/>
                    <a:pt x="250" y="21"/>
                  </a:cubicBezTo>
                  <a:close/>
                  <a:moveTo>
                    <a:pt x="264" y="20"/>
                  </a:moveTo>
                  <a:cubicBezTo>
                    <a:pt x="263" y="21"/>
                    <a:pt x="262" y="22"/>
                    <a:pt x="261" y="23"/>
                  </a:cubicBezTo>
                  <a:cubicBezTo>
                    <a:pt x="260" y="23"/>
                    <a:pt x="260" y="23"/>
                    <a:pt x="260" y="23"/>
                  </a:cubicBezTo>
                  <a:cubicBezTo>
                    <a:pt x="260" y="23"/>
                    <a:pt x="260" y="23"/>
                    <a:pt x="259" y="23"/>
                  </a:cubicBezTo>
                  <a:cubicBezTo>
                    <a:pt x="261" y="19"/>
                    <a:pt x="264" y="17"/>
                    <a:pt x="267" y="15"/>
                  </a:cubicBezTo>
                  <a:cubicBezTo>
                    <a:pt x="268" y="15"/>
                    <a:pt x="268" y="16"/>
                    <a:pt x="269" y="17"/>
                  </a:cubicBezTo>
                  <a:cubicBezTo>
                    <a:pt x="268" y="17"/>
                    <a:pt x="268" y="17"/>
                    <a:pt x="267" y="18"/>
                  </a:cubicBezTo>
                  <a:cubicBezTo>
                    <a:pt x="267" y="17"/>
                    <a:pt x="266" y="17"/>
                    <a:pt x="266" y="16"/>
                  </a:cubicBezTo>
                  <a:cubicBezTo>
                    <a:pt x="266" y="16"/>
                    <a:pt x="266" y="17"/>
                    <a:pt x="267" y="18"/>
                  </a:cubicBezTo>
                  <a:cubicBezTo>
                    <a:pt x="266" y="18"/>
                    <a:pt x="265" y="19"/>
                    <a:pt x="264" y="20"/>
                  </a:cubicBezTo>
                  <a:cubicBezTo>
                    <a:pt x="263" y="20"/>
                    <a:pt x="263" y="19"/>
                    <a:pt x="263" y="19"/>
                  </a:cubicBezTo>
                  <a:cubicBezTo>
                    <a:pt x="263" y="20"/>
                    <a:pt x="264" y="20"/>
                    <a:pt x="264" y="20"/>
                  </a:cubicBezTo>
                  <a:close/>
                  <a:moveTo>
                    <a:pt x="268" y="15"/>
                  </a:moveTo>
                  <a:cubicBezTo>
                    <a:pt x="268" y="15"/>
                    <a:pt x="268" y="15"/>
                    <a:pt x="268" y="15"/>
                  </a:cubicBezTo>
                  <a:cubicBezTo>
                    <a:pt x="269" y="15"/>
                    <a:pt x="269" y="15"/>
                    <a:pt x="270" y="16"/>
                  </a:cubicBezTo>
                  <a:cubicBezTo>
                    <a:pt x="270" y="16"/>
                    <a:pt x="269" y="16"/>
                    <a:pt x="269" y="16"/>
                  </a:cubicBezTo>
                  <a:cubicBezTo>
                    <a:pt x="269" y="16"/>
                    <a:pt x="268" y="15"/>
                    <a:pt x="268" y="15"/>
                  </a:cubicBezTo>
                  <a:close/>
                  <a:moveTo>
                    <a:pt x="265" y="23"/>
                  </a:moveTo>
                  <a:cubicBezTo>
                    <a:pt x="265" y="23"/>
                    <a:pt x="264" y="23"/>
                    <a:pt x="264" y="23"/>
                  </a:cubicBezTo>
                  <a:cubicBezTo>
                    <a:pt x="264" y="23"/>
                    <a:pt x="264" y="23"/>
                    <a:pt x="264" y="23"/>
                  </a:cubicBezTo>
                  <a:cubicBezTo>
                    <a:pt x="265" y="23"/>
                    <a:pt x="265" y="23"/>
                    <a:pt x="265" y="23"/>
                  </a:cubicBezTo>
                  <a:cubicBezTo>
                    <a:pt x="265" y="23"/>
                    <a:pt x="265" y="23"/>
                    <a:pt x="265" y="23"/>
                  </a:cubicBezTo>
                  <a:close/>
                  <a:moveTo>
                    <a:pt x="266" y="22"/>
                  </a:moveTo>
                  <a:cubicBezTo>
                    <a:pt x="266" y="22"/>
                    <a:pt x="266" y="22"/>
                    <a:pt x="266" y="22"/>
                  </a:cubicBezTo>
                  <a:cubicBezTo>
                    <a:pt x="266" y="22"/>
                    <a:pt x="265" y="22"/>
                    <a:pt x="265" y="22"/>
                  </a:cubicBezTo>
                  <a:cubicBezTo>
                    <a:pt x="265" y="22"/>
                    <a:pt x="265" y="21"/>
                    <a:pt x="266" y="21"/>
                  </a:cubicBezTo>
                  <a:cubicBezTo>
                    <a:pt x="266" y="21"/>
                    <a:pt x="266" y="21"/>
                    <a:pt x="267" y="22"/>
                  </a:cubicBezTo>
                  <a:cubicBezTo>
                    <a:pt x="266" y="22"/>
                    <a:pt x="266" y="22"/>
                    <a:pt x="266" y="22"/>
                  </a:cubicBezTo>
                  <a:close/>
                  <a:moveTo>
                    <a:pt x="267" y="21"/>
                  </a:moveTo>
                  <a:cubicBezTo>
                    <a:pt x="267" y="21"/>
                    <a:pt x="266" y="21"/>
                    <a:pt x="266" y="21"/>
                  </a:cubicBezTo>
                  <a:cubicBezTo>
                    <a:pt x="266" y="20"/>
                    <a:pt x="267" y="20"/>
                    <a:pt x="268" y="19"/>
                  </a:cubicBezTo>
                  <a:cubicBezTo>
                    <a:pt x="268" y="20"/>
                    <a:pt x="268" y="21"/>
                    <a:pt x="267" y="21"/>
                  </a:cubicBezTo>
                  <a:close/>
                  <a:moveTo>
                    <a:pt x="270" y="21"/>
                  </a:moveTo>
                  <a:cubicBezTo>
                    <a:pt x="269" y="21"/>
                    <a:pt x="269" y="21"/>
                    <a:pt x="269" y="21"/>
                  </a:cubicBezTo>
                  <a:cubicBezTo>
                    <a:pt x="269" y="20"/>
                    <a:pt x="269" y="20"/>
                    <a:pt x="268" y="19"/>
                  </a:cubicBezTo>
                  <a:cubicBezTo>
                    <a:pt x="268" y="18"/>
                    <a:pt x="269" y="18"/>
                    <a:pt x="269" y="18"/>
                  </a:cubicBezTo>
                  <a:cubicBezTo>
                    <a:pt x="270" y="19"/>
                    <a:pt x="270" y="20"/>
                    <a:pt x="270" y="21"/>
                  </a:cubicBezTo>
                  <a:close/>
                  <a:moveTo>
                    <a:pt x="270" y="17"/>
                  </a:moveTo>
                  <a:cubicBezTo>
                    <a:pt x="270" y="17"/>
                    <a:pt x="271" y="16"/>
                    <a:pt x="271" y="16"/>
                  </a:cubicBezTo>
                  <a:cubicBezTo>
                    <a:pt x="272" y="17"/>
                    <a:pt x="272" y="17"/>
                    <a:pt x="273" y="17"/>
                  </a:cubicBezTo>
                  <a:cubicBezTo>
                    <a:pt x="273" y="18"/>
                    <a:pt x="273" y="18"/>
                    <a:pt x="274" y="18"/>
                  </a:cubicBezTo>
                  <a:cubicBezTo>
                    <a:pt x="273" y="19"/>
                    <a:pt x="272" y="19"/>
                    <a:pt x="271" y="19"/>
                  </a:cubicBezTo>
                  <a:cubicBezTo>
                    <a:pt x="271" y="19"/>
                    <a:pt x="271" y="18"/>
                    <a:pt x="270" y="17"/>
                  </a:cubicBezTo>
                  <a:close/>
                  <a:moveTo>
                    <a:pt x="272" y="22"/>
                  </a:moveTo>
                  <a:cubicBezTo>
                    <a:pt x="272" y="22"/>
                    <a:pt x="272" y="22"/>
                    <a:pt x="272" y="21"/>
                  </a:cubicBezTo>
                  <a:cubicBezTo>
                    <a:pt x="272" y="21"/>
                    <a:pt x="272" y="21"/>
                    <a:pt x="273" y="21"/>
                  </a:cubicBezTo>
                  <a:cubicBezTo>
                    <a:pt x="272" y="21"/>
                    <a:pt x="272" y="22"/>
                    <a:pt x="272" y="22"/>
                  </a:cubicBezTo>
                  <a:close/>
                  <a:moveTo>
                    <a:pt x="273" y="21"/>
                  </a:moveTo>
                  <a:cubicBezTo>
                    <a:pt x="272" y="21"/>
                    <a:pt x="272" y="21"/>
                    <a:pt x="272" y="21"/>
                  </a:cubicBezTo>
                  <a:cubicBezTo>
                    <a:pt x="272" y="21"/>
                    <a:pt x="272" y="20"/>
                    <a:pt x="272" y="20"/>
                  </a:cubicBezTo>
                  <a:cubicBezTo>
                    <a:pt x="272" y="20"/>
                    <a:pt x="273" y="19"/>
                    <a:pt x="274" y="19"/>
                  </a:cubicBezTo>
                  <a:cubicBezTo>
                    <a:pt x="274" y="19"/>
                    <a:pt x="274" y="19"/>
                    <a:pt x="274" y="19"/>
                  </a:cubicBezTo>
                  <a:cubicBezTo>
                    <a:pt x="273" y="19"/>
                    <a:pt x="273" y="20"/>
                    <a:pt x="273" y="21"/>
                  </a:cubicBezTo>
                  <a:close/>
                  <a:moveTo>
                    <a:pt x="277" y="19"/>
                  </a:moveTo>
                  <a:cubicBezTo>
                    <a:pt x="277" y="19"/>
                    <a:pt x="276" y="19"/>
                    <a:pt x="276" y="18"/>
                  </a:cubicBezTo>
                  <a:cubicBezTo>
                    <a:pt x="275" y="17"/>
                    <a:pt x="274" y="16"/>
                    <a:pt x="273" y="15"/>
                  </a:cubicBezTo>
                  <a:cubicBezTo>
                    <a:pt x="274" y="15"/>
                    <a:pt x="274" y="15"/>
                    <a:pt x="274" y="14"/>
                  </a:cubicBezTo>
                  <a:cubicBezTo>
                    <a:pt x="275" y="15"/>
                    <a:pt x="277" y="17"/>
                    <a:pt x="277" y="19"/>
                  </a:cubicBezTo>
                  <a:close/>
                  <a:moveTo>
                    <a:pt x="276" y="15"/>
                  </a:moveTo>
                  <a:cubicBezTo>
                    <a:pt x="277" y="16"/>
                    <a:pt x="278" y="17"/>
                    <a:pt x="279" y="18"/>
                  </a:cubicBezTo>
                  <a:cubicBezTo>
                    <a:pt x="279" y="18"/>
                    <a:pt x="279" y="18"/>
                    <a:pt x="280" y="19"/>
                  </a:cubicBezTo>
                  <a:cubicBezTo>
                    <a:pt x="279" y="18"/>
                    <a:pt x="279" y="18"/>
                    <a:pt x="279" y="18"/>
                  </a:cubicBezTo>
                  <a:cubicBezTo>
                    <a:pt x="278" y="17"/>
                    <a:pt x="277" y="16"/>
                    <a:pt x="276" y="15"/>
                  </a:cubicBezTo>
                  <a:close/>
                  <a:moveTo>
                    <a:pt x="280" y="20"/>
                  </a:moveTo>
                  <a:cubicBezTo>
                    <a:pt x="280" y="20"/>
                    <a:pt x="279" y="20"/>
                    <a:pt x="279" y="20"/>
                  </a:cubicBezTo>
                  <a:cubicBezTo>
                    <a:pt x="279" y="20"/>
                    <a:pt x="279" y="19"/>
                    <a:pt x="279" y="18"/>
                  </a:cubicBezTo>
                  <a:cubicBezTo>
                    <a:pt x="279" y="19"/>
                    <a:pt x="279" y="19"/>
                    <a:pt x="280" y="19"/>
                  </a:cubicBezTo>
                  <a:cubicBezTo>
                    <a:pt x="280" y="19"/>
                    <a:pt x="280" y="20"/>
                    <a:pt x="280" y="20"/>
                  </a:cubicBezTo>
                  <a:close/>
                  <a:moveTo>
                    <a:pt x="283" y="10"/>
                  </a:moveTo>
                  <a:cubicBezTo>
                    <a:pt x="284" y="11"/>
                    <a:pt x="284" y="12"/>
                    <a:pt x="285" y="13"/>
                  </a:cubicBezTo>
                  <a:cubicBezTo>
                    <a:pt x="283" y="12"/>
                    <a:pt x="282" y="11"/>
                    <a:pt x="281" y="11"/>
                  </a:cubicBezTo>
                  <a:cubicBezTo>
                    <a:pt x="281" y="10"/>
                    <a:pt x="282" y="10"/>
                    <a:pt x="283" y="10"/>
                  </a:cubicBezTo>
                  <a:close/>
                  <a:moveTo>
                    <a:pt x="285" y="14"/>
                  </a:moveTo>
                  <a:cubicBezTo>
                    <a:pt x="285" y="15"/>
                    <a:pt x="285" y="15"/>
                    <a:pt x="285" y="16"/>
                  </a:cubicBezTo>
                  <a:cubicBezTo>
                    <a:pt x="284" y="15"/>
                    <a:pt x="283" y="13"/>
                    <a:pt x="281" y="11"/>
                  </a:cubicBezTo>
                  <a:cubicBezTo>
                    <a:pt x="282" y="12"/>
                    <a:pt x="283" y="13"/>
                    <a:pt x="285" y="14"/>
                  </a:cubicBezTo>
                  <a:close/>
                  <a:moveTo>
                    <a:pt x="279" y="12"/>
                  </a:moveTo>
                  <a:cubicBezTo>
                    <a:pt x="282" y="14"/>
                    <a:pt x="283" y="17"/>
                    <a:pt x="283" y="20"/>
                  </a:cubicBezTo>
                  <a:cubicBezTo>
                    <a:pt x="283" y="20"/>
                    <a:pt x="283" y="20"/>
                    <a:pt x="283" y="20"/>
                  </a:cubicBezTo>
                  <a:cubicBezTo>
                    <a:pt x="282" y="18"/>
                    <a:pt x="280" y="15"/>
                    <a:pt x="277" y="13"/>
                  </a:cubicBezTo>
                  <a:cubicBezTo>
                    <a:pt x="278" y="12"/>
                    <a:pt x="278" y="12"/>
                    <a:pt x="279" y="12"/>
                  </a:cubicBezTo>
                  <a:close/>
                  <a:moveTo>
                    <a:pt x="276" y="13"/>
                  </a:moveTo>
                  <a:cubicBezTo>
                    <a:pt x="277" y="14"/>
                    <a:pt x="278" y="15"/>
                    <a:pt x="279" y="17"/>
                  </a:cubicBezTo>
                  <a:cubicBezTo>
                    <a:pt x="277" y="16"/>
                    <a:pt x="275" y="15"/>
                    <a:pt x="274" y="14"/>
                  </a:cubicBezTo>
                  <a:cubicBezTo>
                    <a:pt x="274" y="14"/>
                    <a:pt x="274" y="14"/>
                    <a:pt x="274" y="14"/>
                  </a:cubicBezTo>
                  <a:cubicBezTo>
                    <a:pt x="275" y="14"/>
                    <a:pt x="276" y="14"/>
                    <a:pt x="276" y="13"/>
                  </a:cubicBezTo>
                  <a:close/>
                  <a:moveTo>
                    <a:pt x="275" y="12"/>
                  </a:moveTo>
                  <a:cubicBezTo>
                    <a:pt x="275" y="12"/>
                    <a:pt x="276" y="12"/>
                    <a:pt x="276" y="13"/>
                  </a:cubicBezTo>
                  <a:cubicBezTo>
                    <a:pt x="275" y="13"/>
                    <a:pt x="274" y="13"/>
                    <a:pt x="273" y="14"/>
                  </a:cubicBezTo>
                  <a:cubicBezTo>
                    <a:pt x="273" y="14"/>
                    <a:pt x="273" y="14"/>
                    <a:pt x="273" y="13"/>
                  </a:cubicBezTo>
                  <a:cubicBezTo>
                    <a:pt x="273" y="13"/>
                    <a:pt x="273" y="14"/>
                    <a:pt x="273" y="14"/>
                  </a:cubicBezTo>
                  <a:cubicBezTo>
                    <a:pt x="273" y="14"/>
                    <a:pt x="273" y="14"/>
                    <a:pt x="273" y="14"/>
                  </a:cubicBezTo>
                  <a:cubicBezTo>
                    <a:pt x="272" y="14"/>
                    <a:pt x="272" y="14"/>
                    <a:pt x="272" y="13"/>
                  </a:cubicBezTo>
                  <a:cubicBezTo>
                    <a:pt x="273" y="13"/>
                    <a:pt x="274" y="12"/>
                    <a:pt x="275" y="12"/>
                  </a:cubicBezTo>
                  <a:close/>
                  <a:moveTo>
                    <a:pt x="272" y="16"/>
                  </a:moveTo>
                  <a:cubicBezTo>
                    <a:pt x="272" y="16"/>
                    <a:pt x="273" y="16"/>
                    <a:pt x="273" y="17"/>
                  </a:cubicBezTo>
                  <a:cubicBezTo>
                    <a:pt x="272" y="16"/>
                    <a:pt x="272" y="16"/>
                    <a:pt x="271" y="16"/>
                  </a:cubicBezTo>
                  <a:cubicBezTo>
                    <a:pt x="272" y="16"/>
                    <a:pt x="272" y="16"/>
                    <a:pt x="272" y="16"/>
                  </a:cubicBezTo>
                  <a:close/>
                  <a:moveTo>
                    <a:pt x="271" y="15"/>
                  </a:moveTo>
                  <a:cubicBezTo>
                    <a:pt x="271" y="15"/>
                    <a:pt x="271" y="15"/>
                    <a:pt x="270" y="15"/>
                  </a:cubicBezTo>
                  <a:cubicBezTo>
                    <a:pt x="270" y="15"/>
                    <a:pt x="269" y="15"/>
                    <a:pt x="268" y="15"/>
                  </a:cubicBezTo>
                  <a:cubicBezTo>
                    <a:pt x="269" y="14"/>
                    <a:pt x="270" y="14"/>
                    <a:pt x="270" y="14"/>
                  </a:cubicBezTo>
                  <a:cubicBezTo>
                    <a:pt x="271" y="14"/>
                    <a:pt x="271" y="14"/>
                    <a:pt x="271" y="15"/>
                  </a:cubicBezTo>
                  <a:close/>
                  <a:moveTo>
                    <a:pt x="270" y="13"/>
                  </a:moveTo>
                  <a:cubicBezTo>
                    <a:pt x="269" y="14"/>
                    <a:pt x="268"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2" y="16"/>
                    <a:pt x="259" y="19"/>
                    <a:pt x="258" y="21"/>
                  </a:cubicBezTo>
                  <a:cubicBezTo>
                    <a:pt x="255" y="18"/>
                    <a:pt x="262" y="14"/>
                    <a:pt x="262" y="14"/>
                  </a:cubicBezTo>
                  <a:cubicBezTo>
                    <a:pt x="258" y="16"/>
                    <a:pt x="256" y="18"/>
                    <a:pt x="255" y="19"/>
                  </a:cubicBezTo>
                  <a:cubicBezTo>
                    <a:pt x="255" y="19"/>
                    <a:pt x="255" y="19"/>
                    <a:pt x="255" y="18"/>
                  </a:cubicBezTo>
                  <a:cubicBezTo>
                    <a:pt x="256" y="14"/>
                    <a:pt x="262" y="11"/>
                    <a:pt x="262" y="11"/>
                  </a:cubicBezTo>
                  <a:cubicBezTo>
                    <a:pt x="258" y="13"/>
                    <a:pt x="255" y="15"/>
                    <a:pt x="253" y="17"/>
                  </a:cubicBezTo>
                  <a:cubicBezTo>
                    <a:pt x="253" y="16"/>
                    <a:pt x="253" y="16"/>
                    <a:pt x="252" y="15"/>
                  </a:cubicBezTo>
                  <a:cubicBezTo>
                    <a:pt x="255" y="11"/>
                    <a:pt x="259" y="9"/>
                    <a:pt x="263" y="8"/>
                  </a:cubicBezTo>
                  <a:cubicBezTo>
                    <a:pt x="266" y="10"/>
                    <a:pt x="268" y="12"/>
                    <a:pt x="270" y="13"/>
                  </a:cubicBezTo>
                  <a:close/>
                  <a:moveTo>
                    <a:pt x="261" y="7"/>
                  </a:moveTo>
                  <a:cubicBezTo>
                    <a:pt x="261" y="7"/>
                    <a:pt x="262" y="7"/>
                    <a:pt x="263" y="7"/>
                  </a:cubicBezTo>
                  <a:cubicBezTo>
                    <a:pt x="257" y="10"/>
                    <a:pt x="253" y="12"/>
                    <a:pt x="250" y="14"/>
                  </a:cubicBezTo>
                  <a:cubicBezTo>
                    <a:pt x="250" y="13"/>
                    <a:pt x="250" y="13"/>
                    <a:pt x="249" y="13"/>
                  </a:cubicBezTo>
                  <a:cubicBezTo>
                    <a:pt x="252" y="9"/>
                    <a:pt x="258" y="7"/>
                    <a:pt x="261" y="7"/>
                  </a:cubicBezTo>
                  <a:close/>
                  <a:moveTo>
                    <a:pt x="249" y="13"/>
                  </a:moveTo>
                  <a:cubicBezTo>
                    <a:pt x="249" y="13"/>
                    <a:pt x="250" y="13"/>
                    <a:pt x="250" y="14"/>
                  </a:cubicBezTo>
                  <a:cubicBezTo>
                    <a:pt x="249" y="15"/>
                    <a:pt x="248" y="16"/>
                    <a:pt x="247" y="17"/>
                  </a:cubicBezTo>
                  <a:cubicBezTo>
                    <a:pt x="248" y="15"/>
                    <a:pt x="248" y="14"/>
                    <a:pt x="249" y="13"/>
                  </a:cubicBezTo>
                  <a:close/>
                  <a:moveTo>
                    <a:pt x="245" y="15"/>
                  </a:moveTo>
                  <a:cubicBezTo>
                    <a:pt x="245" y="15"/>
                    <a:pt x="245" y="15"/>
                    <a:pt x="245" y="16"/>
                  </a:cubicBezTo>
                  <a:cubicBezTo>
                    <a:pt x="245" y="16"/>
                    <a:pt x="245" y="16"/>
                    <a:pt x="245" y="15"/>
                  </a:cubicBezTo>
                  <a:cubicBezTo>
                    <a:pt x="245" y="15"/>
                    <a:pt x="245" y="15"/>
                    <a:pt x="245" y="15"/>
                  </a:cubicBezTo>
                  <a:cubicBezTo>
                    <a:pt x="245" y="15"/>
                    <a:pt x="245" y="15"/>
                    <a:pt x="245" y="15"/>
                  </a:cubicBezTo>
                  <a:close/>
                  <a:moveTo>
                    <a:pt x="245" y="16"/>
                  </a:moveTo>
                  <a:cubicBezTo>
                    <a:pt x="245" y="17"/>
                    <a:pt x="245" y="17"/>
                    <a:pt x="245" y="17"/>
                  </a:cubicBezTo>
                  <a:cubicBezTo>
                    <a:pt x="244" y="17"/>
                    <a:pt x="244" y="17"/>
                    <a:pt x="244" y="17"/>
                  </a:cubicBezTo>
                  <a:cubicBezTo>
                    <a:pt x="244" y="17"/>
                    <a:pt x="244" y="17"/>
                    <a:pt x="245" y="16"/>
                  </a:cubicBezTo>
                  <a:close/>
                  <a:moveTo>
                    <a:pt x="218" y="18"/>
                  </a:moveTo>
                  <a:cubicBezTo>
                    <a:pt x="218" y="18"/>
                    <a:pt x="218" y="18"/>
                    <a:pt x="218" y="18"/>
                  </a:cubicBezTo>
                  <a:cubicBezTo>
                    <a:pt x="218" y="17"/>
                    <a:pt x="218" y="17"/>
                    <a:pt x="218" y="16"/>
                  </a:cubicBezTo>
                  <a:cubicBezTo>
                    <a:pt x="218" y="16"/>
                    <a:pt x="219" y="16"/>
                    <a:pt x="219" y="17"/>
                  </a:cubicBezTo>
                  <a:cubicBezTo>
                    <a:pt x="218" y="17"/>
                    <a:pt x="218" y="18"/>
                    <a:pt x="218" y="18"/>
                  </a:cubicBezTo>
                  <a:close/>
                  <a:moveTo>
                    <a:pt x="219" y="17"/>
                  </a:moveTo>
                  <a:cubicBezTo>
                    <a:pt x="219" y="16"/>
                    <a:pt x="219" y="16"/>
                    <a:pt x="218" y="16"/>
                  </a:cubicBezTo>
                  <a:cubicBezTo>
                    <a:pt x="219" y="15"/>
                    <a:pt x="219" y="15"/>
                    <a:pt x="219" y="14"/>
                  </a:cubicBezTo>
                  <a:cubicBezTo>
                    <a:pt x="220" y="14"/>
                    <a:pt x="220" y="15"/>
                    <a:pt x="220" y="15"/>
                  </a:cubicBezTo>
                  <a:cubicBezTo>
                    <a:pt x="220" y="16"/>
                    <a:pt x="219" y="16"/>
                    <a:pt x="219" y="17"/>
                  </a:cubicBezTo>
                  <a:close/>
                  <a:moveTo>
                    <a:pt x="221" y="15"/>
                  </a:moveTo>
                  <a:cubicBezTo>
                    <a:pt x="220" y="14"/>
                    <a:pt x="220" y="14"/>
                    <a:pt x="220" y="13"/>
                  </a:cubicBezTo>
                  <a:cubicBezTo>
                    <a:pt x="220" y="13"/>
                    <a:pt x="221" y="12"/>
                    <a:pt x="221" y="12"/>
                  </a:cubicBezTo>
                  <a:cubicBezTo>
                    <a:pt x="222" y="12"/>
                    <a:pt x="222" y="13"/>
                    <a:pt x="223" y="13"/>
                  </a:cubicBezTo>
                  <a:cubicBezTo>
                    <a:pt x="222" y="14"/>
                    <a:pt x="222" y="14"/>
                    <a:pt x="221" y="15"/>
                  </a:cubicBezTo>
                  <a:cubicBezTo>
                    <a:pt x="221" y="15"/>
                    <a:pt x="221" y="15"/>
                    <a:pt x="221" y="15"/>
                  </a:cubicBezTo>
                  <a:close/>
                  <a:moveTo>
                    <a:pt x="227" y="14"/>
                  </a:moveTo>
                  <a:cubicBezTo>
                    <a:pt x="226" y="13"/>
                    <a:pt x="226" y="13"/>
                    <a:pt x="225" y="13"/>
                  </a:cubicBezTo>
                  <a:cubicBezTo>
                    <a:pt x="226" y="12"/>
                    <a:pt x="226" y="12"/>
                    <a:pt x="227" y="11"/>
                  </a:cubicBezTo>
                  <a:cubicBezTo>
                    <a:pt x="228" y="12"/>
                    <a:pt x="229" y="13"/>
                    <a:pt x="230" y="14"/>
                  </a:cubicBezTo>
                  <a:cubicBezTo>
                    <a:pt x="229" y="14"/>
                    <a:pt x="228" y="14"/>
                    <a:pt x="228" y="14"/>
                  </a:cubicBezTo>
                  <a:cubicBezTo>
                    <a:pt x="228" y="14"/>
                    <a:pt x="227" y="14"/>
                    <a:pt x="227" y="14"/>
                  </a:cubicBezTo>
                  <a:cubicBezTo>
                    <a:pt x="228" y="13"/>
                    <a:pt x="229" y="13"/>
                    <a:pt x="229" y="13"/>
                  </a:cubicBezTo>
                  <a:cubicBezTo>
                    <a:pt x="228" y="13"/>
                    <a:pt x="228" y="14"/>
                    <a:pt x="227" y="14"/>
                  </a:cubicBezTo>
                  <a:close/>
                  <a:moveTo>
                    <a:pt x="227" y="11"/>
                  </a:moveTo>
                  <a:cubicBezTo>
                    <a:pt x="228" y="11"/>
                    <a:pt x="228" y="10"/>
                    <a:pt x="228" y="10"/>
                  </a:cubicBezTo>
                  <a:cubicBezTo>
                    <a:pt x="230" y="11"/>
                    <a:pt x="231" y="12"/>
                    <a:pt x="233" y="13"/>
                  </a:cubicBezTo>
                  <a:cubicBezTo>
                    <a:pt x="233" y="13"/>
                    <a:pt x="233" y="13"/>
                    <a:pt x="233" y="13"/>
                  </a:cubicBezTo>
                  <a:cubicBezTo>
                    <a:pt x="232" y="13"/>
                    <a:pt x="232" y="13"/>
                    <a:pt x="231" y="14"/>
                  </a:cubicBezTo>
                  <a:cubicBezTo>
                    <a:pt x="230" y="13"/>
                    <a:pt x="229" y="12"/>
                    <a:pt x="227" y="11"/>
                  </a:cubicBezTo>
                  <a:close/>
                  <a:moveTo>
                    <a:pt x="228" y="10"/>
                  </a:moveTo>
                  <a:cubicBezTo>
                    <a:pt x="229" y="10"/>
                    <a:pt x="229" y="10"/>
                    <a:pt x="229" y="10"/>
                  </a:cubicBezTo>
                  <a:cubicBezTo>
                    <a:pt x="229" y="10"/>
                    <a:pt x="229" y="10"/>
                    <a:pt x="228" y="10"/>
                  </a:cubicBezTo>
                  <a:cubicBezTo>
                    <a:pt x="227" y="10"/>
                    <a:pt x="226" y="9"/>
                    <a:pt x="225" y="9"/>
                  </a:cubicBezTo>
                  <a:cubicBezTo>
                    <a:pt x="226" y="8"/>
                    <a:pt x="226" y="8"/>
                    <a:pt x="227" y="7"/>
                  </a:cubicBezTo>
                  <a:cubicBezTo>
                    <a:pt x="229" y="8"/>
                    <a:pt x="231" y="10"/>
                    <a:pt x="232" y="12"/>
                  </a:cubicBezTo>
                  <a:cubicBezTo>
                    <a:pt x="231" y="11"/>
                    <a:pt x="230" y="11"/>
                    <a:pt x="228" y="10"/>
                  </a:cubicBezTo>
                  <a:close/>
                  <a:moveTo>
                    <a:pt x="228" y="10"/>
                  </a:moveTo>
                  <a:cubicBezTo>
                    <a:pt x="228" y="10"/>
                    <a:pt x="227" y="11"/>
                    <a:pt x="227" y="11"/>
                  </a:cubicBezTo>
                  <a:cubicBezTo>
                    <a:pt x="226" y="10"/>
                    <a:pt x="226" y="10"/>
                    <a:pt x="225" y="9"/>
                  </a:cubicBezTo>
                  <a:cubicBezTo>
                    <a:pt x="225" y="9"/>
                    <a:pt x="226" y="10"/>
                    <a:pt x="227" y="11"/>
                  </a:cubicBezTo>
                  <a:cubicBezTo>
                    <a:pt x="226" y="11"/>
                    <a:pt x="225" y="12"/>
                    <a:pt x="224" y="12"/>
                  </a:cubicBezTo>
                  <a:cubicBezTo>
                    <a:pt x="223" y="12"/>
                    <a:pt x="223" y="11"/>
                    <a:pt x="222" y="11"/>
                  </a:cubicBezTo>
                  <a:cubicBezTo>
                    <a:pt x="223" y="10"/>
                    <a:pt x="224" y="9"/>
                    <a:pt x="225" y="9"/>
                  </a:cubicBezTo>
                  <a:cubicBezTo>
                    <a:pt x="225" y="9"/>
                    <a:pt x="227" y="10"/>
                    <a:pt x="228" y="10"/>
                  </a:cubicBezTo>
                  <a:close/>
                  <a:moveTo>
                    <a:pt x="223" y="17"/>
                  </a:moveTo>
                  <a:cubicBezTo>
                    <a:pt x="222" y="17"/>
                    <a:pt x="222" y="16"/>
                    <a:pt x="222" y="16"/>
                  </a:cubicBezTo>
                  <a:cubicBezTo>
                    <a:pt x="222" y="16"/>
                    <a:pt x="222" y="16"/>
                    <a:pt x="222" y="15"/>
                  </a:cubicBezTo>
                  <a:cubicBezTo>
                    <a:pt x="223" y="16"/>
                    <a:pt x="223" y="16"/>
                    <a:pt x="223" y="16"/>
                  </a:cubicBezTo>
                  <a:cubicBezTo>
                    <a:pt x="223" y="16"/>
                    <a:pt x="223" y="17"/>
                    <a:pt x="223" y="17"/>
                  </a:cubicBezTo>
                  <a:close/>
                  <a:moveTo>
                    <a:pt x="223" y="15"/>
                  </a:moveTo>
                  <a:cubicBezTo>
                    <a:pt x="223" y="15"/>
                    <a:pt x="223" y="14"/>
                    <a:pt x="224" y="14"/>
                  </a:cubicBezTo>
                  <a:cubicBezTo>
                    <a:pt x="224" y="14"/>
                    <a:pt x="224" y="15"/>
                    <a:pt x="224" y="15"/>
                  </a:cubicBezTo>
                  <a:cubicBezTo>
                    <a:pt x="224" y="15"/>
                    <a:pt x="224" y="16"/>
                    <a:pt x="224" y="16"/>
                  </a:cubicBezTo>
                  <a:cubicBezTo>
                    <a:pt x="223" y="16"/>
                    <a:pt x="223" y="15"/>
                    <a:pt x="223" y="15"/>
                  </a:cubicBezTo>
                  <a:close/>
                  <a:moveTo>
                    <a:pt x="225" y="20"/>
                  </a:moveTo>
                  <a:cubicBezTo>
                    <a:pt x="224" y="19"/>
                    <a:pt x="224" y="18"/>
                    <a:pt x="224" y="17"/>
                  </a:cubicBezTo>
                  <a:cubicBezTo>
                    <a:pt x="224" y="17"/>
                    <a:pt x="225" y="17"/>
                    <a:pt x="225" y="17"/>
                  </a:cubicBezTo>
                  <a:cubicBezTo>
                    <a:pt x="225" y="17"/>
                    <a:pt x="225" y="17"/>
                    <a:pt x="226" y="17"/>
                  </a:cubicBezTo>
                  <a:cubicBezTo>
                    <a:pt x="226" y="18"/>
                    <a:pt x="226" y="18"/>
                    <a:pt x="226" y="18"/>
                  </a:cubicBezTo>
                  <a:cubicBezTo>
                    <a:pt x="226" y="18"/>
                    <a:pt x="225" y="19"/>
                    <a:pt x="225" y="20"/>
                  </a:cubicBezTo>
                  <a:close/>
                  <a:moveTo>
                    <a:pt x="225" y="13"/>
                  </a:moveTo>
                  <a:cubicBezTo>
                    <a:pt x="225" y="13"/>
                    <a:pt x="225" y="13"/>
                    <a:pt x="225" y="13"/>
                  </a:cubicBezTo>
                  <a:cubicBezTo>
                    <a:pt x="225" y="13"/>
                    <a:pt x="226" y="13"/>
                    <a:pt x="227" y="14"/>
                  </a:cubicBezTo>
                  <a:cubicBezTo>
                    <a:pt x="226" y="14"/>
                    <a:pt x="226" y="14"/>
                    <a:pt x="226" y="14"/>
                  </a:cubicBezTo>
                  <a:cubicBezTo>
                    <a:pt x="225" y="14"/>
                    <a:pt x="225" y="13"/>
                    <a:pt x="225" y="13"/>
                  </a:cubicBezTo>
                  <a:close/>
                  <a:moveTo>
                    <a:pt x="227" y="14"/>
                  </a:moveTo>
                  <a:cubicBezTo>
                    <a:pt x="227" y="14"/>
                    <a:pt x="227" y="14"/>
                    <a:pt x="227" y="15"/>
                  </a:cubicBezTo>
                  <a:cubicBezTo>
                    <a:pt x="227" y="15"/>
                    <a:pt x="227" y="15"/>
                    <a:pt x="226" y="15"/>
                  </a:cubicBezTo>
                  <a:cubicBezTo>
                    <a:pt x="226" y="15"/>
                    <a:pt x="226" y="15"/>
                    <a:pt x="226" y="15"/>
                  </a:cubicBezTo>
                  <a:cubicBezTo>
                    <a:pt x="226" y="14"/>
                    <a:pt x="227" y="14"/>
                    <a:pt x="227" y="14"/>
                  </a:cubicBezTo>
                  <a:close/>
                  <a:moveTo>
                    <a:pt x="227" y="23"/>
                  </a:moveTo>
                  <a:cubicBezTo>
                    <a:pt x="227" y="23"/>
                    <a:pt x="226" y="23"/>
                    <a:pt x="226" y="23"/>
                  </a:cubicBezTo>
                  <a:cubicBezTo>
                    <a:pt x="226" y="23"/>
                    <a:pt x="226" y="23"/>
                    <a:pt x="226" y="23"/>
                  </a:cubicBezTo>
                  <a:cubicBezTo>
                    <a:pt x="226" y="23"/>
                    <a:pt x="226" y="23"/>
                    <a:pt x="227" y="23"/>
                  </a:cubicBezTo>
                  <a:cubicBezTo>
                    <a:pt x="227" y="23"/>
                    <a:pt x="227" y="23"/>
                    <a:pt x="227" y="23"/>
                  </a:cubicBezTo>
                  <a:cubicBezTo>
                    <a:pt x="227" y="23"/>
                    <a:pt x="227" y="23"/>
                    <a:pt x="227" y="23"/>
                  </a:cubicBezTo>
                  <a:close/>
                  <a:moveTo>
                    <a:pt x="227" y="23"/>
                  </a:moveTo>
                  <a:cubicBezTo>
                    <a:pt x="227" y="23"/>
                    <a:pt x="227" y="23"/>
                    <a:pt x="227" y="22"/>
                  </a:cubicBezTo>
                  <a:cubicBezTo>
                    <a:pt x="227" y="22"/>
                    <a:pt x="227" y="22"/>
                    <a:pt x="227" y="22"/>
                  </a:cubicBezTo>
                  <a:cubicBezTo>
                    <a:pt x="227" y="22"/>
                    <a:pt x="227" y="22"/>
                    <a:pt x="227" y="23"/>
                  </a:cubicBezTo>
                  <a:cubicBezTo>
                    <a:pt x="227" y="23"/>
                    <a:pt x="227" y="23"/>
                    <a:pt x="227" y="23"/>
                  </a:cubicBezTo>
                  <a:close/>
                  <a:moveTo>
                    <a:pt x="228" y="17"/>
                  </a:moveTo>
                  <a:cubicBezTo>
                    <a:pt x="228" y="17"/>
                    <a:pt x="228" y="17"/>
                    <a:pt x="228" y="17"/>
                  </a:cubicBezTo>
                  <a:cubicBezTo>
                    <a:pt x="228" y="17"/>
                    <a:pt x="228" y="17"/>
                    <a:pt x="228" y="17"/>
                  </a:cubicBezTo>
                  <a:cubicBezTo>
                    <a:pt x="228" y="17"/>
                    <a:pt x="228" y="17"/>
                    <a:pt x="228" y="17"/>
                  </a:cubicBezTo>
                  <a:close/>
                  <a:moveTo>
                    <a:pt x="228" y="16"/>
                  </a:moveTo>
                  <a:cubicBezTo>
                    <a:pt x="227" y="16"/>
                    <a:pt x="227" y="16"/>
                    <a:pt x="227" y="16"/>
                  </a:cubicBezTo>
                  <a:cubicBezTo>
                    <a:pt x="227" y="15"/>
                    <a:pt x="228" y="15"/>
                    <a:pt x="228" y="15"/>
                  </a:cubicBezTo>
                  <a:cubicBezTo>
                    <a:pt x="228" y="15"/>
                    <a:pt x="228" y="16"/>
                    <a:pt x="229" y="16"/>
                  </a:cubicBezTo>
                  <a:cubicBezTo>
                    <a:pt x="228" y="16"/>
                    <a:pt x="228" y="17"/>
                    <a:pt x="228" y="17"/>
                  </a:cubicBezTo>
                  <a:cubicBezTo>
                    <a:pt x="228" y="17"/>
                    <a:pt x="228" y="17"/>
                    <a:pt x="228" y="16"/>
                  </a:cubicBezTo>
                  <a:close/>
                  <a:moveTo>
                    <a:pt x="229" y="18"/>
                  </a:moveTo>
                  <a:cubicBezTo>
                    <a:pt x="229" y="18"/>
                    <a:pt x="229" y="18"/>
                    <a:pt x="229" y="18"/>
                  </a:cubicBezTo>
                  <a:cubicBezTo>
                    <a:pt x="229" y="18"/>
                    <a:pt x="229" y="18"/>
                    <a:pt x="229" y="18"/>
                  </a:cubicBezTo>
                  <a:cubicBezTo>
                    <a:pt x="229" y="18"/>
                    <a:pt x="229" y="18"/>
                    <a:pt x="229" y="18"/>
                  </a:cubicBezTo>
                  <a:close/>
                  <a:moveTo>
                    <a:pt x="228" y="15"/>
                  </a:moveTo>
                  <a:cubicBezTo>
                    <a:pt x="229" y="15"/>
                    <a:pt x="229" y="14"/>
                    <a:pt x="230" y="14"/>
                  </a:cubicBezTo>
                  <a:cubicBezTo>
                    <a:pt x="230" y="14"/>
                    <a:pt x="230" y="15"/>
                    <a:pt x="231" y="15"/>
                  </a:cubicBezTo>
                  <a:cubicBezTo>
                    <a:pt x="230" y="15"/>
                    <a:pt x="230" y="16"/>
                    <a:pt x="229" y="16"/>
                  </a:cubicBezTo>
                  <a:cubicBezTo>
                    <a:pt x="229" y="15"/>
                    <a:pt x="229" y="15"/>
                    <a:pt x="228" y="15"/>
                  </a:cubicBezTo>
                  <a:close/>
                  <a:moveTo>
                    <a:pt x="232" y="18"/>
                  </a:moveTo>
                  <a:cubicBezTo>
                    <a:pt x="231" y="18"/>
                    <a:pt x="231" y="18"/>
                    <a:pt x="231" y="18"/>
                  </a:cubicBezTo>
                  <a:cubicBezTo>
                    <a:pt x="231" y="18"/>
                    <a:pt x="231" y="17"/>
                    <a:pt x="230" y="17"/>
                  </a:cubicBezTo>
                  <a:cubicBezTo>
                    <a:pt x="231" y="17"/>
                    <a:pt x="231" y="16"/>
                    <a:pt x="231" y="16"/>
                  </a:cubicBezTo>
                  <a:cubicBezTo>
                    <a:pt x="231" y="17"/>
                    <a:pt x="232" y="17"/>
                    <a:pt x="232" y="18"/>
                  </a:cubicBezTo>
                  <a:cubicBezTo>
                    <a:pt x="232" y="18"/>
                    <a:pt x="232" y="18"/>
                    <a:pt x="232" y="18"/>
                  </a:cubicBezTo>
                  <a:close/>
                  <a:moveTo>
                    <a:pt x="231" y="14"/>
                  </a:moveTo>
                  <a:cubicBezTo>
                    <a:pt x="232" y="13"/>
                    <a:pt x="233" y="13"/>
                    <a:pt x="233" y="13"/>
                  </a:cubicBezTo>
                  <a:cubicBezTo>
                    <a:pt x="233" y="13"/>
                    <a:pt x="233" y="13"/>
                    <a:pt x="234" y="14"/>
                  </a:cubicBezTo>
                  <a:cubicBezTo>
                    <a:pt x="233" y="14"/>
                    <a:pt x="232" y="14"/>
                    <a:pt x="232" y="14"/>
                  </a:cubicBezTo>
                  <a:cubicBezTo>
                    <a:pt x="232" y="14"/>
                    <a:pt x="231" y="14"/>
                    <a:pt x="231" y="14"/>
                  </a:cubicBezTo>
                  <a:close/>
                  <a:moveTo>
                    <a:pt x="233" y="15"/>
                  </a:moveTo>
                  <a:cubicBezTo>
                    <a:pt x="233" y="15"/>
                    <a:pt x="234" y="15"/>
                    <a:pt x="234" y="14"/>
                  </a:cubicBezTo>
                  <a:cubicBezTo>
                    <a:pt x="234" y="15"/>
                    <a:pt x="234" y="15"/>
                    <a:pt x="235" y="15"/>
                  </a:cubicBezTo>
                  <a:cubicBezTo>
                    <a:pt x="234" y="15"/>
                    <a:pt x="234" y="15"/>
                    <a:pt x="234" y="15"/>
                  </a:cubicBezTo>
                  <a:cubicBezTo>
                    <a:pt x="234" y="15"/>
                    <a:pt x="234" y="15"/>
                    <a:pt x="235" y="15"/>
                  </a:cubicBezTo>
                  <a:cubicBezTo>
                    <a:pt x="235" y="16"/>
                    <a:pt x="235" y="16"/>
                    <a:pt x="235" y="16"/>
                  </a:cubicBezTo>
                  <a:cubicBezTo>
                    <a:pt x="234" y="16"/>
                    <a:pt x="234" y="16"/>
                    <a:pt x="234" y="17"/>
                  </a:cubicBezTo>
                  <a:cubicBezTo>
                    <a:pt x="233" y="16"/>
                    <a:pt x="233" y="16"/>
                    <a:pt x="233" y="15"/>
                  </a:cubicBezTo>
                  <a:close/>
                  <a:moveTo>
                    <a:pt x="234" y="18"/>
                  </a:moveTo>
                  <a:cubicBezTo>
                    <a:pt x="235" y="18"/>
                    <a:pt x="235" y="17"/>
                    <a:pt x="235" y="17"/>
                  </a:cubicBezTo>
                  <a:cubicBezTo>
                    <a:pt x="235" y="17"/>
                    <a:pt x="235" y="18"/>
                    <a:pt x="235" y="18"/>
                  </a:cubicBezTo>
                  <a:cubicBezTo>
                    <a:pt x="235" y="18"/>
                    <a:pt x="235" y="18"/>
                    <a:pt x="235" y="18"/>
                  </a:cubicBezTo>
                  <a:cubicBezTo>
                    <a:pt x="235" y="18"/>
                    <a:pt x="235" y="18"/>
                    <a:pt x="234" y="18"/>
                  </a:cubicBezTo>
                  <a:close/>
                  <a:moveTo>
                    <a:pt x="235" y="18"/>
                  </a:moveTo>
                  <a:cubicBezTo>
                    <a:pt x="235" y="18"/>
                    <a:pt x="235" y="18"/>
                    <a:pt x="235" y="18"/>
                  </a:cubicBezTo>
                  <a:cubicBezTo>
                    <a:pt x="235" y="18"/>
                    <a:pt x="235" y="18"/>
                    <a:pt x="235" y="18"/>
                  </a:cubicBezTo>
                  <a:cubicBezTo>
                    <a:pt x="235" y="18"/>
                    <a:pt x="235" y="18"/>
                    <a:pt x="235" y="18"/>
                  </a:cubicBezTo>
                  <a:cubicBezTo>
                    <a:pt x="235" y="18"/>
                    <a:pt x="235" y="18"/>
                    <a:pt x="235" y="18"/>
                  </a:cubicBezTo>
                  <a:close/>
                  <a:moveTo>
                    <a:pt x="235" y="19"/>
                  </a:moveTo>
                  <a:cubicBezTo>
                    <a:pt x="235" y="19"/>
                    <a:pt x="235" y="18"/>
                    <a:pt x="235" y="18"/>
                  </a:cubicBezTo>
                  <a:cubicBezTo>
                    <a:pt x="235" y="18"/>
                    <a:pt x="235" y="19"/>
                    <a:pt x="235" y="19"/>
                  </a:cubicBezTo>
                  <a:cubicBezTo>
                    <a:pt x="235" y="19"/>
                    <a:pt x="235" y="19"/>
                    <a:pt x="235" y="19"/>
                  </a:cubicBezTo>
                  <a:close/>
                  <a:moveTo>
                    <a:pt x="235" y="20"/>
                  </a:moveTo>
                  <a:cubicBezTo>
                    <a:pt x="235" y="20"/>
                    <a:pt x="235" y="20"/>
                    <a:pt x="235" y="19"/>
                  </a:cubicBezTo>
                  <a:cubicBezTo>
                    <a:pt x="235" y="19"/>
                    <a:pt x="235" y="19"/>
                    <a:pt x="235" y="19"/>
                  </a:cubicBezTo>
                  <a:cubicBezTo>
                    <a:pt x="235" y="19"/>
                    <a:pt x="235" y="20"/>
                    <a:pt x="235" y="20"/>
                  </a:cubicBezTo>
                  <a:cubicBezTo>
                    <a:pt x="235" y="20"/>
                    <a:pt x="235" y="20"/>
                    <a:pt x="235" y="20"/>
                  </a:cubicBezTo>
                  <a:close/>
                  <a:moveTo>
                    <a:pt x="239" y="14"/>
                  </a:moveTo>
                  <a:cubicBezTo>
                    <a:pt x="239" y="13"/>
                    <a:pt x="239" y="13"/>
                    <a:pt x="239" y="13"/>
                  </a:cubicBezTo>
                  <a:cubicBezTo>
                    <a:pt x="239" y="13"/>
                    <a:pt x="239" y="13"/>
                    <a:pt x="239" y="13"/>
                  </a:cubicBezTo>
                  <a:cubicBezTo>
                    <a:pt x="239" y="13"/>
                    <a:pt x="239" y="13"/>
                    <a:pt x="239" y="14"/>
                  </a:cubicBezTo>
                  <a:close/>
                  <a:moveTo>
                    <a:pt x="241" y="16"/>
                  </a:moveTo>
                  <a:cubicBezTo>
                    <a:pt x="241" y="16"/>
                    <a:pt x="241" y="16"/>
                    <a:pt x="241" y="16"/>
                  </a:cubicBezTo>
                  <a:cubicBezTo>
                    <a:pt x="240" y="16"/>
                    <a:pt x="240" y="16"/>
                    <a:pt x="240" y="16"/>
                  </a:cubicBezTo>
                  <a:cubicBezTo>
                    <a:pt x="240" y="15"/>
                    <a:pt x="240" y="15"/>
                    <a:pt x="240" y="14"/>
                  </a:cubicBezTo>
                  <a:cubicBezTo>
                    <a:pt x="240" y="14"/>
                    <a:pt x="240" y="14"/>
                    <a:pt x="240" y="14"/>
                  </a:cubicBezTo>
                  <a:cubicBezTo>
                    <a:pt x="241" y="14"/>
                    <a:pt x="241" y="14"/>
                    <a:pt x="242" y="15"/>
                  </a:cubicBezTo>
                  <a:cubicBezTo>
                    <a:pt x="242" y="15"/>
                    <a:pt x="241" y="16"/>
                    <a:pt x="241" y="16"/>
                  </a:cubicBezTo>
                  <a:close/>
                  <a:moveTo>
                    <a:pt x="242" y="14"/>
                  </a:moveTo>
                  <a:cubicBezTo>
                    <a:pt x="242" y="14"/>
                    <a:pt x="241" y="14"/>
                    <a:pt x="241" y="13"/>
                  </a:cubicBezTo>
                  <a:cubicBezTo>
                    <a:pt x="241" y="13"/>
                    <a:pt x="242" y="13"/>
                    <a:pt x="242" y="13"/>
                  </a:cubicBezTo>
                  <a:cubicBezTo>
                    <a:pt x="242" y="13"/>
                    <a:pt x="242" y="14"/>
                    <a:pt x="242" y="14"/>
                  </a:cubicBezTo>
                  <a:close/>
                  <a:moveTo>
                    <a:pt x="242" y="10"/>
                  </a:moveTo>
                  <a:cubicBezTo>
                    <a:pt x="242" y="11"/>
                    <a:pt x="242" y="11"/>
                    <a:pt x="242" y="12"/>
                  </a:cubicBezTo>
                  <a:cubicBezTo>
                    <a:pt x="241" y="13"/>
                    <a:pt x="241" y="13"/>
                    <a:pt x="240" y="13"/>
                  </a:cubicBezTo>
                  <a:cubicBezTo>
                    <a:pt x="240" y="13"/>
                    <a:pt x="239" y="13"/>
                    <a:pt x="239" y="13"/>
                  </a:cubicBezTo>
                  <a:cubicBezTo>
                    <a:pt x="239" y="13"/>
                    <a:pt x="239" y="13"/>
                    <a:pt x="239" y="13"/>
                  </a:cubicBezTo>
                  <a:cubicBezTo>
                    <a:pt x="240" y="12"/>
                    <a:pt x="241" y="12"/>
                    <a:pt x="241" y="12"/>
                  </a:cubicBezTo>
                  <a:cubicBezTo>
                    <a:pt x="240" y="12"/>
                    <a:pt x="240" y="12"/>
                    <a:pt x="239" y="13"/>
                  </a:cubicBezTo>
                  <a:cubicBezTo>
                    <a:pt x="239" y="12"/>
                    <a:pt x="238" y="12"/>
                    <a:pt x="238" y="11"/>
                  </a:cubicBezTo>
                  <a:cubicBezTo>
                    <a:pt x="239" y="11"/>
                    <a:pt x="241" y="10"/>
                    <a:pt x="242" y="10"/>
                  </a:cubicBezTo>
                  <a:close/>
                  <a:moveTo>
                    <a:pt x="238" y="23"/>
                  </a:moveTo>
                  <a:cubicBezTo>
                    <a:pt x="238" y="23"/>
                    <a:pt x="238" y="23"/>
                    <a:pt x="238" y="23"/>
                  </a:cubicBezTo>
                  <a:cubicBezTo>
                    <a:pt x="238" y="23"/>
                    <a:pt x="238" y="23"/>
                    <a:pt x="238" y="23"/>
                  </a:cubicBezTo>
                  <a:cubicBezTo>
                    <a:pt x="238" y="23"/>
                    <a:pt x="238" y="23"/>
                    <a:pt x="238" y="23"/>
                  </a:cubicBezTo>
                  <a:cubicBezTo>
                    <a:pt x="238" y="23"/>
                    <a:pt x="238" y="23"/>
                    <a:pt x="238" y="23"/>
                  </a:cubicBezTo>
                  <a:cubicBezTo>
                    <a:pt x="238" y="23"/>
                    <a:pt x="238" y="23"/>
                    <a:pt x="238" y="23"/>
                  </a:cubicBezTo>
                  <a:close/>
                  <a:moveTo>
                    <a:pt x="237" y="14"/>
                  </a:moveTo>
                  <a:cubicBezTo>
                    <a:pt x="237" y="14"/>
                    <a:pt x="237" y="14"/>
                    <a:pt x="236" y="14"/>
                  </a:cubicBezTo>
                  <a:cubicBezTo>
                    <a:pt x="236" y="14"/>
                    <a:pt x="236" y="14"/>
                    <a:pt x="236" y="14"/>
                  </a:cubicBezTo>
                  <a:cubicBezTo>
                    <a:pt x="236" y="13"/>
                    <a:pt x="237" y="13"/>
                    <a:pt x="237" y="13"/>
                  </a:cubicBezTo>
                  <a:cubicBezTo>
                    <a:pt x="237" y="14"/>
                    <a:pt x="237" y="14"/>
                    <a:pt x="237" y="14"/>
                  </a:cubicBezTo>
                  <a:close/>
                  <a:moveTo>
                    <a:pt x="237" y="13"/>
                  </a:moveTo>
                  <a:cubicBezTo>
                    <a:pt x="237" y="13"/>
                    <a:pt x="236" y="13"/>
                    <a:pt x="236" y="13"/>
                  </a:cubicBezTo>
                  <a:cubicBezTo>
                    <a:pt x="236" y="13"/>
                    <a:pt x="236" y="13"/>
                    <a:pt x="236" y="13"/>
                  </a:cubicBezTo>
                  <a:cubicBezTo>
                    <a:pt x="236" y="13"/>
                    <a:pt x="236" y="13"/>
                    <a:pt x="237" y="12"/>
                  </a:cubicBezTo>
                  <a:cubicBezTo>
                    <a:pt x="237" y="12"/>
                    <a:pt x="237" y="12"/>
                    <a:pt x="237" y="12"/>
                  </a:cubicBezTo>
                  <a:cubicBezTo>
                    <a:pt x="237" y="13"/>
                    <a:pt x="237" y="13"/>
                    <a:pt x="237" y="13"/>
                  </a:cubicBezTo>
                  <a:close/>
                  <a:moveTo>
                    <a:pt x="230" y="6"/>
                  </a:moveTo>
                  <a:cubicBezTo>
                    <a:pt x="234" y="8"/>
                    <a:pt x="236" y="10"/>
                    <a:pt x="237" y="12"/>
                  </a:cubicBezTo>
                  <a:cubicBezTo>
                    <a:pt x="236" y="12"/>
                    <a:pt x="236" y="12"/>
                    <a:pt x="236" y="12"/>
                  </a:cubicBezTo>
                  <a:cubicBezTo>
                    <a:pt x="236" y="12"/>
                    <a:pt x="236" y="12"/>
                    <a:pt x="236" y="12"/>
                  </a:cubicBezTo>
                  <a:cubicBezTo>
                    <a:pt x="236" y="12"/>
                    <a:pt x="236" y="12"/>
                    <a:pt x="236" y="12"/>
                  </a:cubicBezTo>
                  <a:cubicBezTo>
                    <a:pt x="236" y="12"/>
                    <a:pt x="236" y="12"/>
                    <a:pt x="235" y="13"/>
                  </a:cubicBezTo>
                  <a:cubicBezTo>
                    <a:pt x="234" y="11"/>
                    <a:pt x="231" y="9"/>
                    <a:pt x="228" y="7"/>
                  </a:cubicBezTo>
                  <a:cubicBezTo>
                    <a:pt x="229" y="6"/>
                    <a:pt x="229" y="6"/>
                    <a:pt x="230" y="6"/>
                  </a:cubicBezTo>
                  <a:close/>
                  <a:moveTo>
                    <a:pt x="228" y="5"/>
                  </a:moveTo>
                  <a:cubicBezTo>
                    <a:pt x="229" y="5"/>
                    <a:pt x="229" y="5"/>
                    <a:pt x="229" y="5"/>
                  </a:cubicBezTo>
                  <a:cubicBezTo>
                    <a:pt x="228" y="6"/>
                    <a:pt x="228" y="6"/>
                    <a:pt x="227" y="6"/>
                  </a:cubicBezTo>
                  <a:cubicBezTo>
                    <a:pt x="227" y="6"/>
                    <a:pt x="227" y="6"/>
                    <a:pt x="226" y="5"/>
                  </a:cubicBezTo>
                  <a:cubicBezTo>
                    <a:pt x="227" y="5"/>
                    <a:pt x="228" y="5"/>
                    <a:pt x="228" y="5"/>
                  </a:cubicBezTo>
                  <a:close/>
                  <a:moveTo>
                    <a:pt x="225" y="6"/>
                  </a:moveTo>
                  <a:cubicBezTo>
                    <a:pt x="226" y="6"/>
                    <a:pt x="226" y="6"/>
                    <a:pt x="227" y="6"/>
                  </a:cubicBezTo>
                  <a:cubicBezTo>
                    <a:pt x="224" y="8"/>
                    <a:pt x="222" y="9"/>
                    <a:pt x="221" y="10"/>
                  </a:cubicBezTo>
                  <a:cubicBezTo>
                    <a:pt x="220" y="10"/>
                    <a:pt x="220" y="9"/>
                    <a:pt x="219" y="9"/>
                  </a:cubicBezTo>
                  <a:cubicBezTo>
                    <a:pt x="221" y="7"/>
                    <a:pt x="223" y="6"/>
                    <a:pt x="225" y="6"/>
                  </a:cubicBezTo>
                  <a:close/>
                  <a:moveTo>
                    <a:pt x="218" y="9"/>
                  </a:moveTo>
                  <a:cubicBezTo>
                    <a:pt x="219" y="10"/>
                    <a:pt x="220" y="10"/>
                    <a:pt x="220" y="11"/>
                  </a:cubicBezTo>
                  <a:cubicBezTo>
                    <a:pt x="219" y="11"/>
                    <a:pt x="219" y="12"/>
                    <a:pt x="218" y="12"/>
                  </a:cubicBezTo>
                  <a:cubicBezTo>
                    <a:pt x="218" y="12"/>
                    <a:pt x="217" y="11"/>
                    <a:pt x="217" y="11"/>
                  </a:cubicBezTo>
                  <a:cubicBezTo>
                    <a:pt x="217" y="10"/>
                    <a:pt x="218" y="10"/>
                    <a:pt x="218" y="9"/>
                  </a:cubicBezTo>
                  <a:close/>
                  <a:moveTo>
                    <a:pt x="217" y="11"/>
                  </a:moveTo>
                  <a:cubicBezTo>
                    <a:pt x="217" y="11"/>
                    <a:pt x="218" y="12"/>
                    <a:pt x="218" y="12"/>
                  </a:cubicBezTo>
                  <a:cubicBezTo>
                    <a:pt x="217" y="13"/>
                    <a:pt x="216" y="14"/>
                    <a:pt x="215" y="15"/>
                  </a:cubicBezTo>
                  <a:cubicBezTo>
                    <a:pt x="215" y="15"/>
                    <a:pt x="215" y="15"/>
                    <a:pt x="215" y="15"/>
                  </a:cubicBezTo>
                  <a:cubicBezTo>
                    <a:pt x="215" y="13"/>
                    <a:pt x="216" y="12"/>
                    <a:pt x="217" y="11"/>
                  </a:cubicBezTo>
                  <a:close/>
                  <a:moveTo>
                    <a:pt x="214" y="15"/>
                  </a:moveTo>
                  <a:cubicBezTo>
                    <a:pt x="214" y="16"/>
                    <a:pt x="215" y="16"/>
                    <a:pt x="215" y="16"/>
                  </a:cubicBezTo>
                  <a:cubicBezTo>
                    <a:pt x="214" y="17"/>
                    <a:pt x="214" y="17"/>
                    <a:pt x="214" y="17"/>
                  </a:cubicBezTo>
                  <a:cubicBezTo>
                    <a:pt x="214" y="17"/>
                    <a:pt x="214" y="16"/>
                    <a:pt x="214" y="15"/>
                  </a:cubicBezTo>
                  <a:close/>
                  <a:moveTo>
                    <a:pt x="212" y="16"/>
                  </a:moveTo>
                  <a:cubicBezTo>
                    <a:pt x="212" y="16"/>
                    <a:pt x="212" y="16"/>
                    <a:pt x="212" y="16"/>
                  </a:cubicBezTo>
                  <a:cubicBezTo>
                    <a:pt x="212" y="15"/>
                    <a:pt x="212" y="15"/>
                    <a:pt x="212" y="15"/>
                  </a:cubicBezTo>
                  <a:cubicBezTo>
                    <a:pt x="212" y="15"/>
                    <a:pt x="212" y="15"/>
                    <a:pt x="212" y="15"/>
                  </a:cubicBezTo>
                  <a:cubicBezTo>
                    <a:pt x="212" y="15"/>
                    <a:pt x="212" y="15"/>
                    <a:pt x="212" y="16"/>
                  </a:cubicBezTo>
                  <a:close/>
                  <a:moveTo>
                    <a:pt x="213" y="12"/>
                  </a:moveTo>
                  <a:cubicBezTo>
                    <a:pt x="213" y="13"/>
                    <a:pt x="213" y="13"/>
                    <a:pt x="213" y="13"/>
                  </a:cubicBezTo>
                  <a:cubicBezTo>
                    <a:pt x="213" y="13"/>
                    <a:pt x="213" y="13"/>
                    <a:pt x="212" y="13"/>
                  </a:cubicBezTo>
                  <a:cubicBezTo>
                    <a:pt x="212" y="13"/>
                    <a:pt x="212" y="13"/>
                    <a:pt x="212" y="13"/>
                  </a:cubicBezTo>
                  <a:cubicBezTo>
                    <a:pt x="212" y="13"/>
                    <a:pt x="213" y="12"/>
                    <a:pt x="213" y="12"/>
                  </a:cubicBezTo>
                  <a:close/>
                  <a:moveTo>
                    <a:pt x="212" y="13"/>
                  </a:moveTo>
                  <a:cubicBezTo>
                    <a:pt x="212" y="13"/>
                    <a:pt x="212" y="14"/>
                    <a:pt x="212" y="14"/>
                  </a:cubicBezTo>
                  <a:cubicBezTo>
                    <a:pt x="212" y="13"/>
                    <a:pt x="212" y="13"/>
                    <a:pt x="212" y="13"/>
                  </a:cubicBezTo>
                  <a:cubicBezTo>
                    <a:pt x="212" y="13"/>
                    <a:pt x="212" y="13"/>
                    <a:pt x="212" y="13"/>
                  </a:cubicBezTo>
                  <a:close/>
                  <a:moveTo>
                    <a:pt x="211" y="10"/>
                  </a:moveTo>
                  <a:cubicBezTo>
                    <a:pt x="212" y="11"/>
                    <a:pt x="212" y="11"/>
                    <a:pt x="213" y="11"/>
                  </a:cubicBezTo>
                  <a:cubicBezTo>
                    <a:pt x="212" y="11"/>
                    <a:pt x="212" y="11"/>
                    <a:pt x="211" y="12"/>
                  </a:cubicBezTo>
                  <a:cubicBezTo>
                    <a:pt x="211" y="11"/>
                    <a:pt x="211" y="11"/>
                    <a:pt x="211" y="10"/>
                  </a:cubicBezTo>
                  <a:cubicBezTo>
                    <a:pt x="211" y="10"/>
                    <a:pt x="211" y="10"/>
                    <a:pt x="211" y="10"/>
                  </a:cubicBezTo>
                  <a:close/>
                  <a:moveTo>
                    <a:pt x="207" y="16"/>
                  </a:moveTo>
                  <a:cubicBezTo>
                    <a:pt x="207" y="16"/>
                    <a:pt x="207" y="15"/>
                    <a:pt x="207" y="15"/>
                  </a:cubicBezTo>
                  <a:cubicBezTo>
                    <a:pt x="207" y="15"/>
                    <a:pt x="207" y="15"/>
                    <a:pt x="207" y="15"/>
                  </a:cubicBezTo>
                  <a:cubicBezTo>
                    <a:pt x="208" y="15"/>
                    <a:pt x="208" y="15"/>
                    <a:pt x="208" y="15"/>
                  </a:cubicBezTo>
                  <a:cubicBezTo>
                    <a:pt x="208" y="16"/>
                    <a:pt x="207" y="16"/>
                    <a:pt x="207" y="16"/>
                  </a:cubicBezTo>
                  <a:close/>
                  <a:moveTo>
                    <a:pt x="208" y="15"/>
                  </a:moveTo>
                  <a:cubicBezTo>
                    <a:pt x="208" y="15"/>
                    <a:pt x="207" y="14"/>
                    <a:pt x="207" y="14"/>
                  </a:cubicBezTo>
                  <a:cubicBezTo>
                    <a:pt x="207" y="14"/>
                    <a:pt x="208" y="14"/>
                    <a:pt x="208" y="14"/>
                  </a:cubicBezTo>
                  <a:cubicBezTo>
                    <a:pt x="208" y="14"/>
                    <a:pt x="208" y="14"/>
                    <a:pt x="208" y="14"/>
                  </a:cubicBezTo>
                  <a:cubicBezTo>
                    <a:pt x="208" y="14"/>
                    <a:pt x="208" y="15"/>
                    <a:pt x="208" y="15"/>
                  </a:cubicBezTo>
                  <a:close/>
                  <a:moveTo>
                    <a:pt x="209" y="11"/>
                  </a:moveTo>
                  <a:cubicBezTo>
                    <a:pt x="209" y="11"/>
                    <a:pt x="209" y="11"/>
                    <a:pt x="209" y="11"/>
                  </a:cubicBezTo>
                  <a:cubicBezTo>
                    <a:pt x="209" y="11"/>
                    <a:pt x="209" y="11"/>
                    <a:pt x="209" y="11"/>
                  </a:cubicBezTo>
                  <a:cubicBezTo>
                    <a:pt x="209" y="11"/>
                    <a:pt x="209" y="11"/>
                    <a:pt x="209" y="11"/>
                  </a:cubicBezTo>
                  <a:close/>
                  <a:moveTo>
                    <a:pt x="209" y="12"/>
                  </a:moveTo>
                  <a:cubicBezTo>
                    <a:pt x="209" y="12"/>
                    <a:pt x="209" y="12"/>
                    <a:pt x="209" y="12"/>
                  </a:cubicBezTo>
                  <a:cubicBezTo>
                    <a:pt x="209" y="12"/>
                    <a:pt x="209" y="12"/>
                    <a:pt x="209" y="12"/>
                  </a:cubicBezTo>
                  <a:cubicBezTo>
                    <a:pt x="209" y="13"/>
                    <a:pt x="208" y="13"/>
                    <a:pt x="208" y="13"/>
                  </a:cubicBezTo>
                  <a:cubicBezTo>
                    <a:pt x="208" y="13"/>
                    <a:pt x="208" y="13"/>
                    <a:pt x="208" y="13"/>
                  </a:cubicBezTo>
                  <a:cubicBezTo>
                    <a:pt x="208" y="13"/>
                    <a:pt x="208" y="13"/>
                    <a:pt x="208" y="13"/>
                  </a:cubicBezTo>
                  <a:cubicBezTo>
                    <a:pt x="208" y="13"/>
                    <a:pt x="208" y="13"/>
                    <a:pt x="208" y="13"/>
                  </a:cubicBezTo>
                  <a:cubicBezTo>
                    <a:pt x="208" y="13"/>
                    <a:pt x="207" y="13"/>
                    <a:pt x="207" y="12"/>
                  </a:cubicBezTo>
                  <a:cubicBezTo>
                    <a:pt x="208" y="12"/>
                    <a:pt x="208" y="12"/>
                    <a:pt x="209" y="12"/>
                  </a:cubicBezTo>
                  <a:close/>
                  <a:moveTo>
                    <a:pt x="207" y="13"/>
                  </a:moveTo>
                  <a:cubicBezTo>
                    <a:pt x="207" y="13"/>
                    <a:pt x="207" y="13"/>
                    <a:pt x="207" y="13"/>
                  </a:cubicBezTo>
                  <a:cubicBezTo>
                    <a:pt x="207" y="13"/>
                    <a:pt x="207" y="13"/>
                    <a:pt x="207" y="13"/>
                  </a:cubicBezTo>
                  <a:cubicBezTo>
                    <a:pt x="207" y="13"/>
                    <a:pt x="207" y="13"/>
                    <a:pt x="207" y="13"/>
                  </a:cubicBezTo>
                  <a:close/>
                  <a:moveTo>
                    <a:pt x="201" y="21"/>
                  </a:moveTo>
                  <a:cubicBezTo>
                    <a:pt x="201" y="21"/>
                    <a:pt x="201" y="21"/>
                    <a:pt x="201" y="21"/>
                  </a:cubicBezTo>
                  <a:cubicBezTo>
                    <a:pt x="201" y="20"/>
                    <a:pt x="201" y="20"/>
                    <a:pt x="201" y="20"/>
                  </a:cubicBezTo>
                  <a:cubicBezTo>
                    <a:pt x="201" y="20"/>
                    <a:pt x="201" y="20"/>
                    <a:pt x="201" y="19"/>
                  </a:cubicBezTo>
                  <a:cubicBezTo>
                    <a:pt x="201" y="20"/>
                    <a:pt x="201" y="20"/>
                    <a:pt x="201" y="21"/>
                  </a:cubicBezTo>
                  <a:close/>
                  <a:moveTo>
                    <a:pt x="204" y="21"/>
                  </a:moveTo>
                  <a:cubicBezTo>
                    <a:pt x="203" y="21"/>
                    <a:pt x="203" y="21"/>
                    <a:pt x="203" y="21"/>
                  </a:cubicBezTo>
                  <a:cubicBezTo>
                    <a:pt x="203" y="21"/>
                    <a:pt x="203" y="21"/>
                    <a:pt x="203" y="20"/>
                  </a:cubicBezTo>
                  <a:cubicBezTo>
                    <a:pt x="203" y="20"/>
                    <a:pt x="204" y="21"/>
                    <a:pt x="204" y="21"/>
                  </a:cubicBezTo>
                  <a:cubicBezTo>
                    <a:pt x="204" y="21"/>
                    <a:pt x="204" y="21"/>
                    <a:pt x="204" y="21"/>
                  </a:cubicBezTo>
                  <a:close/>
                  <a:moveTo>
                    <a:pt x="205" y="17"/>
                  </a:moveTo>
                  <a:cubicBezTo>
                    <a:pt x="205" y="17"/>
                    <a:pt x="205" y="17"/>
                    <a:pt x="205" y="17"/>
                  </a:cubicBezTo>
                  <a:cubicBezTo>
                    <a:pt x="205" y="17"/>
                    <a:pt x="205" y="18"/>
                    <a:pt x="205" y="19"/>
                  </a:cubicBezTo>
                  <a:cubicBezTo>
                    <a:pt x="205" y="19"/>
                    <a:pt x="204" y="20"/>
                    <a:pt x="204" y="20"/>
                  </a:cubicBezTo>
                  <a:cubicBezTo>
                    <a:pt x="204" y="20"/>
                    <a:pt x="204" y="20"/>
                    <a:pt x="203" y="20"/>
                  </a:cubicBezTo>
                  <a:cubicBezTo>
                    <a:pt x="204" y="19"/>
                    <a:pt x="204" y="18"/>
                    <a:pt x="205" y="17"/>
                  </a:cubicBezTo>
                  <a:close/>
                  <a:moveTo>
                    <a:pt x="204" y="16"/>
                  </a:moveTo>
                  <a:cubicBezTo>
                    <a:pt x="203" y="16"/>
                    <a:pt x="203" y="17"/>
                    <a:pt x="202" y="18"/>
                  </a:cubicBezTo>
                  <a:cubicBezTo>
                    <a:pt x="202" y="18"/>
                    <a:pt x="202" y="18"/>
                    <a:pt x="201" y="18"/>
                  </a:cubicBezTo>
                  <a:cubicBezTo>
                    <a:pt x="201" y="18"/>
                    <a:pt x="201" y="18"/>
                    <a:pt x="201" y="18"/>
                  </a:cubicBezTo>
                  <a:cubicBezTo>
                    <a:pt x="201" y="18"/>
                    <a:pt x="200" y="17"/>
                    <a:pt x="200" y="17"/>
                  </a:cubicBezTo>
                  <a:cubicBezTo>
                    <a:pt x="202" y="16"/>
                    <a:pt x="203" y="16"/>
                    <a:pt x="204" y="16"/>
                  </a:cubicBezTo>
                  <a:close/>
                  <a:moveTo>
                    <a:pt x="178" y="21"/>
                  </a:moveTo>
                  <a:cubicBezTo>
                    <a:pt x="178" y="21"/>
                    <a:pt x="178" y="20"/>
                    <a:pt x="178" y="20"/>
                  </a:cubicBezTo>
                  <a:cubicBezTo>
                    <a:pt x="178" y="20"/>
                    <a:pt x="178" y="20"/>
                    <a:pt x="178" y="20"/>
                  </a:cubicBezTo>
                  <a:cubicBezTo>
                    <a:pt x="178" y="21"/>
                    <a:pt x="178" y="21"/>
                    <a:pt x="178" y="21"/>
                  </a:cubicBezTo>
                  <a:close/>
                  <a:moveTo>
                    <a:pt x="179" y="19"/>
                  </a:moveTo>
                  <a:cubicBezTo>
                    <a:pt x="179" y="19"/>
                    <a:pt x="178" y="19"/>
                    <a:pt x="178" y="19"/>
                  </a:cubicBezTo>
                  <a:cubicBezTo>
                    <a:pt x="178" y="19"/>
                    <a:pt x="178" y="19"/>
                    <a:pt x="178" y="19"/>
                  </a:cubicBezTo>
                  <a:cubicBezTo>
                    <a:pt x="178" y="19"/>
                    <a:pt x="178" y="19"/>
                    <a:pt x="178" y="19"/>
                  </a:cubicBezTo>
                  <a:cubicBezTo>
                    <a:pt x="179" y="19"/>
                    <a:pt x="179" y="19"/>
                    <a:pt x="179" y="19"/>
                  </a:cubicBezTo>
                  <a:cubicBezTo>
                    <a:pt x="179" y="19"/>
                    <a:pt x="179" y="19"/>
                    <a:pt x="179" y="19"/>
                  </a:cubicBezTo>
                  <a:close/>
                  <a:moveTo>
                    <a:pt x="179" y="19"/>
                  </a:moveTo>
                  <a:cubicBezTo>
                    <a:pt x="179" y="19"/>
                    <a:pt x="179" y="19"/>
                    <a:pt x="179" y="19"/>
                  </a:cubicBezTo>
                  <a:cubicBezTo>
                    <a:pt x="179" y="19"/>
                    <a:pt x="179" y="19"/>
                    <a:pt x="179" y="19"/>
                  </a:cubicBezTo>
                  <a:cubicBezTo>
                    <a:pt x="179" y="19"/>
                    <a:pt x="179" y="19"/>
                    <a:pt x="179" y="19"/>
                  </a:cubicBezTo>
                  <a:close/>
                  <a:moveTo>
                    <a:pt x="179" y="19"/>
                  </a:moveTo>
                  <a:cubicBezTo>
                    <a:pt x="179" y="19"/>
                    <a:pt x="179" y="19"/>
                    <a:pt x="179" y="19"/>
                  </a:cubicBezTo>
                  <a:cubicBezTo>
                    <a:pt x="178" y="19"/>
                    <a:pt x="178" y="19"/>
                    <a:pt x="178" y="19"/>
                  </a:cubicBezTo>
                  <a:cubicBezTo>
                    <a:pt x="178" y="19"/>
                    <a:pt x="178" y="18"/>
                    <a:pt x="178" y="18"/>
                  </a:cubicBezTo>
                  <a:cubicBezTo>
                    <a:pt x="178" y="18"/>
                    <a:pt x="179" y="18"/>
                    <a:pt x="179" y="19"/>
                  </a:cubicBezTo>
                  <a:cubicBezTo>
                    <a:pt x="179" y="19"/>
                    <a:pt x="179" y="19"/>
                    <a:pt x="179" y="19"/>
                  </a:cubicBezTo>
                  <a:close/>
                  <a:moveTo>
                    <a:pt x="184" y="22"/>
                  </a:moveTo>
                  <a:cubicBezTo>
                    <a:pt x="184" y="22"/>
                    <a:pt x="184" y="22"/>
                    <a:pt x="184" y="22"/>
                  </a:cubicBezTo>
                  <a:cubicBezTo>
                    <a:pt x="184" y="22"/>
                    <a:pt x="184" y="22"/>
                    <a:pt x="184" y="22"/>
                  </a:cubicBezTo>
                  <a:cubicBezTo>
                    <a:pt x="184" y="22"/>
                    <a:pt x="184" y="22"/>
                    <a:pt x="184" y="22"/>
                  </a:cubicBezTo>
                  <a:cubicBezTo>
                    <a:pt x="184" y="22"/>
                    <a:pt x="184" y="22"/>
                    <a:pt x="184" y="22"/>
                  </a:cubicBezTo>
                  <a:close/>
                  <a:moveTo>
                    <a:pt x="186" y="21"/>
                  </a:moveTo>
                  <a:cubicBezTo>
                    <a:pt x="185" y="20"/>
                    <a:pt x="185" y="20"/>
                    <a:pt x="185" y="20"/>
                  </a:cubicBezTo>
                  <a:cubicBezTo>
                    <a:pt x="185" y="20"/>
                    <a:pt x="185" y="20"/>
                    <a:pt x="185" y="19"/>
                  </a:cubicBezTo>
                  <a:cubicBezTo>
                    <a:pt x="185" y="20"/>
                    <a:pt x="185" y="20"/>
                    <a:pt x="186" y="21"/>
                  </a:cubicBezTo>
                  <a:cubicBezTo>
                    <a:pt x="186" y="21"/>
                    <a:pt x="186" y="21"/>
                    <a:pt x="186" y="21"/>
                  </a:cubicBezTo>
                  <a:close/>
                  <a:moveTo>
                    <a:pt x="187" y="19"/>
                  </a:moveTo>
                  <a:cubicBezTo>
                    <a:pt x="186" y="19"/>
                    <a:pt x="186" y="19"/>
                    <a:pt x="186" y="19"/>
                  </a:cubicBezTo>
                  <a:cubicBezTo>
                    <a:pt x="186" y="19"/>
                    <a:pt x="186" y="19"/>
                    <a:pt x="187" y="19"/>
                  </a:cubicBezTo>
                  <a:cubicBezTo>
                    <a:pt x="187" y="19"/>
                    <a:pt x="187" y="19"/>
                    <a:pt x="187" y="19"/>
                  </a:cubicBezTo>
                  <a:close/>
                  <a:moveTo>
                    <a:pt x="187" y="19"/>
                  </a:moveTo>
                  <a:cubicBezTo>
                    <a:pt x="186" y="19"/>
                    <a:pt x="186" y="19"/>
                    <a:pt x="186" y="19"/>
                  </a:cubicBezTo>
                  <a:cubicBezTo>
                    <a:pt x="186" y="18"/>
                    <a:pt x="186" y="18"/>
                    <a:pt x="187" y="17"/>
                  </a:cubicBezTo>
                  <a:cubicBezTo>
                    <a:pt x="187" y="18"/>
                    <a:pt x="187" y="18"/>
                    <a:pt x="188" y="19"/>
                  </a:cubicBezTo>
                  <a:cubicBezTo>
                    <a:pt x="187" y="19"/>
                    <a:pt x="187" y="19"/>
                    <a:pt x="187" y="19"/>
                  </a:cubicBezTo>
                  <a:close/>
                  <a:moveTo>
                    <a:pt x="189" y="18"/>
                  </a:moveTo>
                  <a:cubicBezTo>
                    <a:pt x="188" y="17"/>
                    <a:pt x="188" y="17"/>
                    <a:pt x="187" y="17"/>
                  </a:cubicBezTo>
                  <a:cubicBezTo>
                    <a:pt x="188" y="16"/>
                    <a:pt x="188" y="16"/>
                    <a:pt x="189" y="15"/>
                  </a:cubicBezTo>
                  <a:cubicBezTo>
                    <a:pt x="189" y="16"/>
                    <a:pt x="190" y="16"/>
                    <a:pt x="190" y="17"/>
                  </a:cubicBezTo>
                  <a:cubicBezTo>
                    <a:pt x="190" y="17"/>
                    <a:pt x="189" y="18"/>
                    <a:pt x="189" y="18"/>
                  </a:cubicBezTo>
                  <a:close/>
                  <a:moveTo>
                    <a:pt x="189" y="20"/>
                  </a:moveTo>
                  <a:cubicBezTo>
                    <a:pt x="189" y="20"/>
                    <a:pt x="188" y="20"/>
                    <a:pt x="188" y="20"/>
                  </a:cubicBezTo>
                  <a:cubicBezTo>
                    <a:pt x="188" y="20"/>
                    <a:pt x="188" y="20"/>
                    <a:pt x="188" y="20"/>
                  </a:cubicBezTo>
                  <a:cubicBezTo>
                    <a:pt x="189" y="20"/>
                    <a:pt x="189" y="20"/>
                    <a:pt x="189" y="20"/>
                  </a:cubicBezTo>
                  <a:close/>
                  <a:moveTo>
                    <a:pt x="188" y="21"/>
                  </a:moveTo>
                  <a:cubicBezTo>
                    <a:pt x="188" y="21"/>
                    <a:pt x="188" y="21"/>
                    <a:pt x="188" y="21"/>
                  </a:cubicBezTo>
                  <a:cubicBezTo>
                    <a:pt x="188" y="20"/>
                    <a:pt x="188" y="20"/>
                    <a:pt x="188" y="20"/>
                  </a:cubicBezTo>
                  <a:cubicBezTo>
                    <a:pt x="188" y="20"/>
                    <a:pt x="188" y="21"/>
                    <a:pt x="189" y="21"/>
                  </a:cubicBezTo>
                  <a:cubicBezTo>
                    <a:pt x="189" y="21"/>
                    <a:pt x="188" y="21"/>
                    <a:pt x="188" y="21"/>
                  </a:cubicBezTo>
                  <a:close/>
                  <a:moveTo>
                    <a:pt x="189" y="19"/>
                  </a:moveTo>
                  <a:cubicBezTo>
                    <a:pt x="190" y="18"/>
                    <a:pt x="190" y="18"/>
                    <a:pt x="191" y="17"/>
                  </a:cubicBezTo>
                  <a:cubicBezTo>
                    <a:pt x="191" y="18"/>
                    <a:pt x="191" y="18"/>
                    <a:pt x="191" y="19"/>
                  </a:cubicBezTo>
                  <a:cubicBezTo>
                    <a:pt x="191" y="19"/>
                    <a:pt x="191" y="19"/>
                    <a:pt x="190" y="20"/>
                  </a:cubicBezTo>
                  <a:cubicBezTo>
                    <a:pt x="190" y="19"/>
                    <a:pt x="190" y="19"/>
                    <a:pt x="189" y="19"/>
                  </a:cubicBezTo>
                  <a:close/>
                  <a:moveTo>
                    <a:pt x="190" y="15"/>
                  </a:moveTo>
                  <a:cubicBezTo>
                    <a:pt x="191" y="15"/>
                    <a:pt x="191" y="15"/>
                    <a:pt x="192" y="16"/>
                  </a:cubicBezTo>
                  <a:cubicBezTo>
                    <a:pt x="192" y="16"/>
                    <a:pt x="192" y="16"/>
                    <a:pt x="192" y="16"/>
                  </a:cubicBezTo>
                  <a:cubicBezTo>
                    <a:pt x="191" y="16"/>
                    <a:pt x="191" y="15"/>
                    <a:pt x="190" y="15"/>
                  </a:cubicBezTo>
                  <a:close/>
                  <a:moveTo>
                    <a:pt x="192" y="21"/>
                  </a:moveTo>
                  <a:cubicBezTo>
                    <a:pt x="191" y="21"/>
                    <a:pt x="191" y="20"/>
                    <a:pt x="191" y="20"/>
                  </a:cubicBezTo>
                  <a:cubicBezTo>
                    <a:pt x="191" y="20"/>
                    <a:pt x="191" y="19"/>
                    <a:pt x="192" y="19"/>
                  </a:cubicBezTo>
                  <a:cubicBezTo>
                    <a:pt x="192" y="20"/>
                    <a:pt x="192" y="20"/>
                    <a:pt x="192" y="21"/>
                  </a:cubicBezTo>
                  <a:cubicBezTo>
                    <a:pt x="192" y="21"/>
                    <a:pt x="192" y="21"/>
                    <a:pt x="192" y="21"/>
                  </a:cubicBezTo>
                  <a:close/>
                  <a:moveTo>
                    <a:pt x="193" y="18"/>
                  </a:moveTo>
                  <a:cubicBezTo>
                    <a:pt x="194" y="18"/>
                    <a:pt x="194" y="18"/>
                    <a:pt x="194" y="18"/>
                  </a:cubicBezTo>
                  <a:cubicBezTo>
                    <a:pt x="194" y="18"/>
                    <a:pt x="193" y="18"/>
                    <a:pt x="193" y="18"/>
                  </a:cubicBezTo>
                  <a:cubicBezTo>
                    <a:pt x="193" y="17"/>
                    <a:pt x="192" y="17"/>
                    <a:pt x="192" y="16"/>
                  </a:cubicBezTo>
                  <a:cubicBezTo>
                    <a:pt x="192" y="16"/>
                    <a:pt x="192" y="16"/>
                    <a:pt x="192" y="16"/>
                  </a:cubicBezTo>
                  <a:cubicBezTo>
                    <a:pt x="193" y="16"/>
                    <a:pt x="193" y="17"/>
                    <a:pt x="194" y="17"/>
                  </a:cubicBezTo>
                  <a:cubicBezTo>
                    <a:pt x="194" y="18"/>
                    <a:pt x="194" y="19"/>
                    <a:pt x="194" y="19"/>
                  </a:cubicBezTo>
                  <a:cubicBezTo>
                    <a:pt x="194" y="19"/>
                    <a:pt x="194" y="18"/>
                    <a:pt x="193" y="18"/>
                  </a:cubicBezTo>
                  <a:close/>
                  <a:moveTo>
                    <a:pt x="193" y="16"/>
                  </a:moveTo>
                  <a:cubicBezTo>
                    <a:pt x="193" y="16"/>
                    <a:pt x="193" y="15"/>
                    <a:pt x="193" y="15"/>
                  </a:cubicBezTo>
                  <a:cubicBezTo>
                    <a:pt x="193" y="16"/>
                    <a:pt x="194" y="16"/>
                    <a:pt x="194" y="16"/>
                  </a:cubicBezTo>
                  <a:cubicBezTo>
                    <a:pt x="193" y="16"/>
                    <a:pt x="193" y="16"/>
                    <a:pt x="193" y="16"/>
                  </a:cubicBezTo>
                  <a:close/>
                  <a:moveTo>
                    <a:pt x="197" y="21"/>
                  </a:moveTo>
                  <a:cubicBezTo>
                    <a:pt x="197" y="20"/>
                    <a:pt x="197" y="20"/>
                    <a:pt x="197" y="19"/>
                  </a:cubicBezTo>
                  <a:cubicBezTo>
                    <a:pt x="197" y="19"/>
                    <a:pt x="197" y="19"/>
                    <a:pt x="197" y="19"/>
                  </a:cubicBezTo>
                  <a:cubicBezTo>
                    <a:pt x="197" y="19"/>
                    <a:pt x="198" y="19"/>
                    <a:pt x="198" y="20"/>
                  </a:cubicBezTo>
                  <a:cubicBezTo>
                    <a:pt x="198" y="20"/>
                    <a:pt x="197" y="21"/>
                    <a:pt x="197" y="21"/>
                  </a:cubicBezTo>
                  <a:close/>
                  <a:moveTo>
                    <a:pt x="198" y="19"/>
                  </a:moveTo>
                  <a:cubicBezTo>
                    <a:pt x="198" y="19"/>
                    <a:pt x="198" y="19"/>
                    <a:pt x="198" y="18"/>
                  </a:cubicBezTo>
                  <a:cubicBezTo>
                    <a:pt x="198" y="18"/>
                    <a:pt x="198" y="18"/>
                    <a:pt x="199" y="18"/>
                  </a:cubicBezTo>
                  <a:cubicBezTo>
                    <a:pt x="198" y="18"/>
                    <a:pt x="198" y="19"/>
                    <a:pt x="198" y="19"/>
                  </a:cubicBezTo>
                  <a:close/>
                  <a:moveTo>
                    <a:pt x="195" y="11"/>
                  </a:moveTo>
                  <a:cubicBezTo>
                    <a:pt x="198" y="13"/>
                    <a:pt x="199" y="15"/>
                    <a:pt x="199" y="17"/>
                  </a:cubicBezTo>
                  <a:cubicBezTo>
                    <a:pt x="197" y="16"/>
                    <a:pt x="196" y="16"/>
                    <a:pt x="196" y="16"/>
                  </a:cubicBezTo>
                  <a:cubicBezTo>
                    <a:pt x="197" y="17"/>
                    <a:pt x="198" y="17"/>
                    <a:pt x="198" y="17"/>
                  </a:cubicBezTo>
                  <a:cubicBezTo>
                    <a:pt x="198" y="17"/>
                    <a:pt x="197" y="18"/>
                    <a:pt x="197" y="18"/>
                  </a:cubicBezTo>
                  <a:cubicBezTo>
                    <a:pt x="197" y="18"/>
                    <a:pt x="196" y="18"/>
                    <a:pt x="196" y="17"/>
                  </a:cubicBezTo>
                  <a:cubicBezTo>
                    <a:pt x="195" y="15"/>
                    <a:pt x="193" y="14"/>
                    <a:pt x="192" y="13"/>
                  </a:cubicBezTo>
                  <a:cubicBezTo>
                    <a:pt x="193" y="12"/>
                    <a:pt x="194" y="11"/>
                    <a:pt x="195" y="11"/>
                  </a:cubicBezTo>
                  <a:close/>
                  <a:moveTo>
                    <a:pt x="191" y="13"/>
                  </a:moveTo>
                  <a:cubicBezTo>
                    <a:pt x="192" y="14"/>
                    <a:pt x="193" y="15"/>
                    <a:pt x="193" y="15"/>
                  </a:cubicBezTo>
                  <a:cubicBezTo>
                    <a:pt x="193" y="15"/>
                    <a:pt x="193" y="16"/>
                    <a:pt x="192" y="16"/>
                  </a:cubicBezTo>
                  <a:cubicBezTo>
                    <a:pt x="191" y="15"/>
                    <a:pt x="191" y="15"/>
                    <a:pt x="190" y="14"/>
                  </a:cubicBezTo>
                  <a:cubicBezTo>
                    <a:pt x="190" y="14"/>
                    <a:pt x="190" y="14"/>
                    <a:pt x="190" y="14"/>
                  </a:cubicBezTo>
                  <a:cubicBezTo>
                    <a:pt x="190" y="14"/>
                    <a:pt x="191" y="14"/>
                    <a:pt x="191" y="13"/>
                  </a:cubicBezTo>
                  <a:close/>
                  <a:moveTo>
                    <a:pt x="189" y="12"/>
                  </a:moveTo>
                  <a:cubicBezTo>
                    <a:pt x="190" y="12"/>
                    <a:pt x="190" y="13"/>
                    <a:pt x="190" y="13"/>
                  </a:cubicBezTo>
                  <a:cubicBezTo>
                    <a:pt x="190" y="13"/>
                    <a:pt x="189" y="13"/>
                    <a:pt x="189" y="14"/>
                  </a:cubicBezTo>
                  <a:cubicBezTo>
                    <a:pt x="188" y="13"/>
                    <a:pt x="188" y="13"/>
                    <a:pt x="187" y="13"/>
                  </a:cubicBezTo>
                  <a:cubicBezTo>
                    <a:pt x="188" y="13"/>
                    <a:pt x="189" y="12"/>
                    <a:pt x="189" y="12"/>
                  </a:cubicBezTo>
                  <a:close/>
                  <a:moveTo>
                    <a:pt x="186" y="13"/>
                  </a:moveTo>
                  <a:cubicBezTo>
                    <a:pt x="187" y="14"/>
                    <a:pt x="187" y="14"/>
                    <a:pt x="188" y="14"/>
                  </a:cubicBezTo>
                  <a:cubicBezTo>
                    <a:pt x="187" y="15"/>
                    <a:pt x="186" y="15"/>
                    <a:pt x="186" y="16"/>
                  </a:cubicBezTo>
                  <a:cubicBezTo>
                    <a:pt x="185" y="16"/>
                    <a:pt x="185" y="15"/>
                    <a:pt x="184" y="15"/>
                  </a:cubicBezTo>
                  <a:cubicBezTo>
                    <a:pt x="185" y="14"/>
                    <a:pt x="186" y="14"/>
                    <a:pt x="186" y="13"/>
                  </a:cubicBezTo>
                  <a:close/>
                  <a:moveTo>
                    <a:pt x="184" y="15"/>
                  </a:moveTo>
                  <a:cubicBezTo>
                    <a:pt x="184" y="15"/>
                    <a:pt x="185" y="16"/>
                    <a:pt x="185" y="16"/>
                  </a:cubicBezTo>
                  <a:cubicBezTo>
                    <a:pt x="185" y="17"/>
                    <a:pt x="184" y="17"/>
                    <a:pt x="184" y="18"/>
                  </a:cubicBezTo>
                  <a:cubicBezTo>
                    <a:pt x="183" y="17"/>
                    <a:pt x="183" y="17"/>
                    <a:pt x="182" y="17"/>
                  </a:cubicBezTo>
                  <a:cubicBezTo>
                    <a:pt x="183" y="16"/>
                    <a:pt x="183" y="16"/>
                    <a:pt x="184" y="15"/>
                  </a:cubicBezTo>
                  <a:close/>
                  <a:moveTo>
                    <a:pt x="182" y="17"/>
                  </a:moveTo>
                  <a:cubicBezTo>
                    <a:pt x="183" y="17"/>
                    <a:pt x="183" y="18"/>
                    <a:pt x="184" y="18"/>
                  </a:cubicBezTo>
                  <a:cubicBezTo>
                    <a:pt x="183" y="18"/>
                    <a:pt x="183" y="18"/>
                    <a:pt x="183" y="18"/>
                  </a:cubicBezTo>
                  <a:cubicBezTo>
                    <a:pt x="183" y="18"/>
                    <a:pt x="183" y="18"/>
                    <a:pt x="182" y="17"/>
                  </a:cubicBezTo>
                  <a:cubicBezTo>
                    <a:pt x="182" y="17"/>
                    <a:pt x="182" y="17"/>
                    <a:pt x="182" y="17"/>
                  </a:cubicBezTo>
                  <a:close/>
                  <a:moveTo>
                    <a:pt x="182" y="18"/>
                  </a:moveTo>
                  <a:cubicBezTo>
                    <a:pt x="182" y="19"/>
                    <a:pt x="182" y="19"/>
                    <a:pt x="182" y="19"/>
                  </a:cubicBezTo>
                  <a:cubicBezTo>
                    <a:pt x="182" y="19"/>
                    <a:pt x="182" y="20"/>
                    <a:pt x="182" y="20"/>
                  </a:cubicBezTo>
                  <a:cubicBezTo>
                    <a:pt x="182" y="20"/>
                    <a:pt x="181" y="19"/>
                    <a:pt x="181" y="19"/>
                  </a:cubicBezTo>
                  <a:cubicBezTo>
                    <a:pt x="181" y="19"/>
                    <a:pt x="181" y="19"/>
                    <a:pt x="182" y="18"/>
                  </a:cubicBezTo>
                  <a:close/>
                  <a:moveTo>
                    <a:pt x="181" y="20"/>
                  </a:moveTo>
                  <a:cubicBezTo>
                    <a:pt x="181" y="20"/>
                    <a:pt x="182" y="20"/>
                    <a:pt x="182" y="20"/>
                  </a:cubicBezTo>
                  <a:cubicBezTo>
                    <a:pt x="182" y="20"/>
                    <a:pt x="181" y="21"/>
                    <a:pt x="181" y="21"/>
                  </a:cubicBezTo>
                  <a:cubicBezTo>
                    <a:pt x="181" y="21"/>
                    <a:pt x="181" y="21"/>
                    <a:pt x="181" y="21"/>
                  </a:cubicBezTo>
                  <a:cubicBezTo>
                    <a:pt x="181" y="20"/>
                    <a:pt x="181" y="20"/>
                    <a:pt x="181" y="20"/>
                  </a:cubicBezTo>
                  <a:close/>
                  <a:moveTo>
                    <a:pt x="180" y="17"/>
                  </a:moveTo>
                  <a:cubicBezTo>
                    <a:pt x="180" y="17"/>
                    <a:pt x="179" y="18"/>
                    <a:pt x="179" y="19"/>
                  </a:cubicBezTo>
                  <a:cubicBezTo>
                    <a:pt x="179" y="18"/>
                    <a:pt x="179" y="18"/>
                    <a:pt x="178" y="18"/>
                  </a:cubicBezTo>
                  <a:cubicBezTo>
                    <a:pt x="178" y="18"/>
                    <a:pt x="178" y="17"/>
                    <a:pt x="178" y="16"/>
                  </a:cubicBezTo>
                  <a:cubicBezTo>
                    <a:pt x="178" y="16"/>
                    <a:pt x="178" y="16"/>
                    <a:pt x="179" y="16"/>
                  </a:cubicBezTo>
                  <a:cubicBezTo>
                    <a:pt x="179" y="16"/>
                    <a:pt x="180" y="17"/>
                    <a:pt x="180" y="17"/>
                  </a:cubicBezTo>
                  <a:close/>
                  <a:moveTo>
                    <a:pt x="179" y="16"/>
                  </a:moveTo>
                  <a:cubicBezTo>
                    <a:pt x="178" y="16"/>
                    <a:pt x="178" y="16"/>
                    <a:pt x="177" y="16"/>
                  </a:cubicBezTo>
                  <a:cubicBezTo>
                    <a:pt x="177" y="15"/>
                    <a:pt x="177" y="15"/>
                    <a:pt x="176" y="14"/>
                  </a:cubicBezTo>
                  <a:cubicBezTo>
                    <a:pt x="177" y="15"/>
                    <a:pt x="178" y="15"/>
                    <a:pt x="179" y="16"/>
                  </a:cubicBezTo>
                  <a:close/>
                  <a:moveTo>
                    <a:pt x="176" y="17"/>
                  </a:moveTo>
                  <a:cubicBezTo>
                    <a:pt x="176" y="17"/>
                    <a:pt x="176" y="18"/>
                    <a:pt x="176" y="18"/>
                  </a:cubicBezTo>
                  <a:cubicBezTo>
                    <a:pt x="176" y="18"/>
                    <a:pt x="175" y="18"/>
                    <a:pt x="175" y="18"/>
                  </a:cubicBezTo>
                  <a:cubicBezTo>
                    <a:pt x="175" y="18"/>
                    <a:pt x="176" y="17"/>
                    <a:pt x="176" y="17"/>
                  </a:cubicBezTo>
                  <a:close/>
                  <a:moveTo>
                    <a:pt x="174" y="18"/>
                  </a:moveTo>
                  <a:cubicBezTo>
                    <a:pt x="175" y="18"/>
                    <a:pt x="175" y="18"/>
                    <a:pt x="176" y="19"/>
                  </a:cubicBezTo>
                  <a:cubicBezTo>
                    <a:pt x="176" y="19"/>
                    <a:pt x="175" y="20"/>
                    <a:pt x="175" y="20"/>
                  </a:cubicBezTo>
                  <a:cubicBezTo>
                    <a:pt x="175" y="20"/>
                    <a:pt x="175" y="20"/>
                    <a:pt x="175" y="20"/>
                  </a:cubicBezTo>
                  <a:cubicBezTo>
                    <a:pt x="175" y="20"/>
                    <a:pt x="175" y="20"/>
                    <a:pt x="174" y="20"/>
                  </a:cubicBezTo>
                  <a:cubicBezTo>
                    <a:pt x="174" y="20"/>
                    <a:pt x="174" y="19"/>
                    <a:pt x="174" y="18"/>
                  </a:cubicBezTo>
                  <a:cubicBezTo>
                    <a:pt x="174" y="18"/>
                    <a:pt x="174" y="18"/>
                    <a:pt x="174" y="18"/>
                  </a:cubicBezTo>
                  <a:close/>
                  <a:moveTo>
                    <a:pt x="149" y="19"/>
                  </a:moveTo>
                  <a:cubicBezTo>
                    <a:pt x="149" y="20"/>
                    <a:pt x="149" y="20"/>
                    <a:pt x="149" y="20"/>
                  </a:cubicBezTo>
                  <a:cubicBezTo>
                    <a:pt x="149" y="19"/>
                    <a:pt x="149" y="19"/>
                    <a:pt x="149" y="19"/>
                  </a:cubicBezTo>
                  <a:cubicBezTo>
                    <a:pt x="149" y="19"/>
                    <a:pt x="149" y="19"/>
                    <a:pt x="150" y="19"/>
                  </a:cubicBezTo>
                  <a:cubicBezTo>
                    <a:pt x="150" y="19"/>
                    <a:pt x="149" y="19"/>
                    <a:pt x="149" y="19"/>
                  </a:cubicBezTo>
                  <a:close/>
                  <a:moveTo>
                    <a:pt x="155" y="23"/>
                  </a:moveTo>
                  <a:cubicBezTo>
                    <a:pt x="155" y="23"/>
                    <a:pt x="154" y="23"/>
                    <a:pt x="154" y="23"/>
                  </a:cubicBezTo>
                  <a:cubicBezTo>
                    <a:pt x="154" y="23"/>
                    <a:pt x="154" y="23"/>
                    <a:pt x="154" y="23"/>
                  </a:cubicBezTo>
                  <a:cubicBezTo>
                    <a:pt x="155" y="22"/>
                    <a:pt x="155" y="22"/>
                    <a:pt x="155" y="22"/>
                  </a:cubicBezTo>
                  <a:cubicBezTo>
                    <a:pt x="155" y="22"/>
                    <a:pt x="155" y="23"/>
                    <a:pt x="155" y="23"/>
                  </a:cubicBezTo>
                  <a:close/>
                  <a:moveTo>
                    <a:pt x="155" y="22"/>
                  </a:moveTo>
                  <a:cubicBezTo>
                    <a:pt x="155" y="22"/>
                    <a:pt x="155" y="22"/>
                    <a:pt x="154" y="22"/>
                  </a:cubicBezTo>
                  <a:cubicBezTo>
                    <a:pt x="155" y="22"/>
                    <a:pt x="155" y="21"/>
                    <a:pt x="155" y="21"/>
                  </a:cubicBezTo>
                  <a:cubicBezTo>
                    <a:pt x="155" y="21"/>
                    <a:pt x="155" y="21"/>
                    <a:pt x="155" y="22"/>
                  </a:cubicBezTo>
                  <a:cubicBezTo>
                    <a:pt x="155" y="22"/>
                    <a:pt x="155" y="22"/>
                    <a:pt x="155" y="22"/>
                  </a:cubicBezTo>
                  <a:close/>
                  <a:moveTo>
                    <a:pt x="154" y="17"/>
                  </a:moveTo>
                  <a:cubicBezTo>
                    <a:pt x="155" y="17"/>
                    <a:pt x="156" y="16"/>
                    <a:pt x="156" y="16"/>
                  </a:cubicBezTo>
                  <a:cubicBezTo>
                    <a:pt x="156" y="16"/>
                    <a:pt x="156" y="16"/>
                    <a:pt x="156" y="16"/>
                  </a:cubicBezTo>
                  <a:cubicBezTo>
                    <a:pt x="156" y="17"/>
                    <a:pt x="155" y="17"/>
                    <a:pt x="155" y="17"/>
                  </a:cubicBezTo>
                  <a:cubicBezTo>
                    <a:pt x="155" y="17"/>
                    <a:pt x="155" y="17"/>
                    <a:pt x="154" y="17"/>
                  </a:cubicBezTo>
                  <a:close/>
                  <a:moveTo>
                    <a:pt x="156" y="21"/>
                  </a:moveTo>
                  <a:cubicBezTo>
                    <a:pt x="155" y="21"/>
                    <a:pt x="155" y="21"/>
                    <a:pt x="155" y="21"/>
                  </a:cubicBezTo>
                  <a:cubicBezTo>
                    <a:pt x="155" y="21"/>
                    <a:pt x="155" y="20"/>
                    <a:pt x="155" y="20"/>
                  </a:cubicBezTo>
                  <a:cubicBezTo>
                    <a:pt x="155" y="20"/>
                    <a:pt x="156" y="20"/>
                    <a:pt x="156" y="20"/>
                  </a:cubicBezTo>
                  <a:cubicBezTo>
                    <a:pt x="155" y="20"/>
                    <a:pt x="155" y="20"/>
                    <a:pt x="155" y="20"/>
                  </a:cubicBezTo>
                  <a:cubicBezTo>
                    <a:pt x="155" y="20"/>
                    <a:pt x="156" y="19"/>
                    <a:pt x="156" y="19"/>
                  </a:cubicBezTo>
                  <a:cubicBezTo>
                    <a:pt x="156" y="19"/>
                    <a:pt x="156" y="20"/>
                    <a:pt x="157" y="20"/>
                  </a:cubicBezTo>
                  <a:cubicBezTo>
                    <a:pt x="156" y="21"/>
                    <a:pt x="156" y="21"/>
                    <a:pt x="156" y="21"/>
                  </a:cubicBezTo>
                  <a:close/>
                  <a:moveTo>
                    <a:pt x="157" y="20"/>
                  </a:moveTo>
                  <a:cubicBezTo>
                    <a:pt x="157" y="19"/>
                    <a:pt x="157" y="19"/>
                    <a:pt x="156" y="19"/>
                  </a:cubicBezTo>
                  <a:cubicBezTo>
                    <a:pt x="157" y="18"/>
                    <a:pt x="157" y="18"/>
                    <a:pt x="158" y="17"/>
                  </a:cubicBezTo>
                  <a:cubicBezTo>
                    <a:pt x="158" y="17"/>
                    <a:pt x="159" y="18"/>
                    <a:pt x="159" y="18"/>
                  </a:cubicBezTo>
                  <a:cubicBezTo>
                    <a:pt x="158" y="19"/>
                    <a:pt x="158" y="19"/>
                    <a:pt x="157" y="20"/>
                  </a:cubicBezTo>
                  <a:cubicBezTo>
                    <a:pt x="157" y="20"/>
                    <a:pt x="157" y="20"/>
                    <a:pt x="157" y="20"/>
                  </a:cubicBezTo>
                  <a:close/>
                  <a:moveTo>
                    <a:pt x="157" y="16"/>
                  </a:moveTo>
                  <a:cubicBezTo>
                    <a:pt x="157" y="15"/>
                    <a:pt x="157" y="15"/>
                    <a:pt x="158" y="15"/>
                  </a:cubicBezTo>
                  <a:cubicBezTo>
                    <a:pt x="157" y="15"/>
                    <a:pt x="157" y="15"/>
                    <a:pt x="157" y="16"/>
                  </a:cubicBezTo>
                  <a:cubicBezTo>
                    <a:pt x="157" y="16"/>
                    <a:pt x="157" y="16"/>
                    <a:pt x="157" y="16"/>
                  </a:cubicBezTo>
                  <a:close/>
                  <a:moveTo>
                    <a:pt x="164" y="15"/>
                  </a:moveTo>
                  <a:cubicBezTo>
                    <a:pt x="163" y="15"/>
                    <a:pt x="162" y="15"/>
                    <a:pt x="161" y="14"/>
                  </a:cubicBezTo>
                  <a:cubicBezTo>
                    <a:pt x="161" y="14"/>
                    <a:pt x="162" y="13"/>
                    <a:pt x="163" y="13"/>
                  </a:cubicBezTo>
                  <a:cubicBezTo>
                    <a:pt x="165" y="14"/>
                    <a:pt x="166" y="15"/>
                    <a:pt x="167" y="17"/>
                  </a:cubicBezTo>
                  <a:cubicBezTo>
                    <a:pt x="166" y="16"/>
                    <a:pt x="165" y="16"/>
                    <a:pt x="164" y="15"/>
                  </a:cubicBezTo>
                  <a:cubicBezTo>
                    <a:pt x="164" y="15"/>
                    <a:pt x="164" y="15"/>
                    <a:pt x="164" y="15"/>
                  </a:cubicBezTo>
                  <a:cubicBezTo>
                    <a:pt x="164" y="15"/>
                    <a:pt x="164" y="15"/>
                    <a:pt x="164" y="15"/>
                  </a:cubicBezTo>
                  <a:close/>
                  <a:moveTo>
                    <a:pt x="164" y="15"/>
                  </a:moveTo>
                  <a:cubicBezTo>
                    <a:pt x="163" y="16"/>
                    <a:pt x="163" y="16"/>
                    <a:pt x="163" y="16"/>
                  </a:cubicBezTo>
                  <a:cubicBezTo>
                    <a:pt x="162" y="16"/>
                    <a:pt x="162" y="15"/>
                    <a:pt x="161" y="15"/>
                  </a:cubicBezTo>
                  <a:cubicBezTo>
                    <a:pt x="161" y="15"/>
                    <a:pt x="161" y="15"/>
                    <a:pt x="162" y="16"/>
                  </a:cubicBezTo>
                  <a:cubicBezTo>
                    <a:pt x="161" y="17"/>
                    <a:pt x="161" y="17"/>
                    <a:pt x="160" y="18"/>
                  </a:cubicBezTo>
                  <a:cubicBezTo>
                    <a:pt x="159" y="17"/>
                    <a:pt x="159" y="17"/>
                    <a:pt x="158" y="16"/>
                  </a:cubicBezTo>
                  <a:cubicBezTo>
                    <a:pt x="159" y="16"/>
                    <a:pt x="160" y="15"/>
                    <a:pt x="161" y="14"/>
                  </a:cubicBezTo>
                  <a:cubicBezTo>
                    <a:pt x="161" y="15"/>
                    <a:pt x="162" y="15"/>
                    <a:pt x="164" y="15"/>
                  </a:cubicBezTo>
                  <a:close/>
                  <a:moveTo>
                    <a:pt x="158" y="24"/>
                  </a:moveTo>
                  <a:cubicBezTo>
                    <a:pt x="158" y="23"/>
                    <a:pt x="158" y="23"/>
                    <a:pt x="158" y="22"/>
                  </a:cubicBezTo>
                  <a:cubicBezTo>
                    <a:pt x="158" y="23"/>
                    <a:pt x="158" y="23"/>
                    <a:pt x="158" y="24"/>
                  </a:cubicBezTo>
                  <a:close/>
                  <a:moveTo>
                    <a:pt x="159" y="22"/>
                  </a:moveTo>
                  <a:cubicBezTo>
                    <a:pt x="159" y="21"/>
                    <a:pt x="158" y="21"/>
                    <a:pt x="158" y="21"/>
                  </a:cubicBezTo>
                  <a:cubicBezTo>
                    <a:pt x="158" y="21"/>
                    <a:pt x="159" y="20"/>
                    <a:pt x="159" y="20"/>
                  </a:cubicBezTo>
                  <a:cubicBezTo>
                    <a:pt x="159" y="20"/>
                    <a:pt x="159" y="21"/>
                    <a:pt x="160" y="21"/>
                  </a:cubicBezTo>
                  <a:cubicBezTo>
                    <a:pt x="159" y="21"/>
                    <a:pt x="159" y="21"/>
                    <a:pt x="159" y="22"/>
                  </a:cubicBezTo>
                  <a:close/>
                  <a:moveTo>
                    <a:pt x="159" y="20"/>
                  </a:moveTo>
                  <a:cubicBezTo>
                    <a:pt x="159" y="20"/>
                    <a:pt x="159" y="19"/>
                    <a:pt x="160" y="19"/>
                  </a:cubicBezTo>
                  <a:cubicBezTo>
                    <a:pt x="160" y="19"/>
                    <a:pt x="160" y="20"/>
                    <a:pt x="160" y="20"/>
                  </a:cubicBezTo>
                  <a:cubicBezTo>
                    <a:pt x="160" y="20"/>
                    <a:pt x="160" y="20"/>
                    <a:pt x="160" y="20"/>
                  </a:cubicBezTo>
                  <a:cubicBezTo>
                    <a:pt x="159" y="20"/>
                    <a:pt x="159" y="20"/>
                    <a:pt x="159" y="20"/>
                  </a:cubicBezTo>
                  <a:close/>
                  <a:moveTo>
                    <a:pt x="161" y="24"/>
                  </a:moveTo>
                  <a:cubicBezTo>
                    <a:pt x="160" y="23"/>
                    <a:pt x="160" y="22"/>
                    <a:pt x="160" y="21"/>
                  </a:cubicBezTo>
                  <a:cubicBezTo>
                    <a:pt x="161" y="21"/>
                    <a:pt x="161" y="22"/>
                    <a:pt x="161" y="22"/>
                  </a:cubicBezTo>
                  <a:cubicBezTo>
                    <a:pt x="161" y="22"/>
                    <a:pt x="162" y="22"/>
                    <a:pt x="162" y="22"/>
                  </a:cubicBezTo>
                  <a:cubicBezTo>
                    <a:pt x="161" y="23"/>
                    <a:pt x="161" y="23"/>
                    <a:pt x="161" y="24"/>
                  </a:cubicBezTo>
                  <a:close/>
                  <a:moveTo>
                    <a:pt x="161" y="21"/>
                  </a:moveTo>
                  <a:cubicBezTo>
                    <a:pt x="161" y="21"/>
                    <a:pt x="161" y="21"/>
                    <a:pt x="161" y="21"/>
                  </a:cubicBezTo>
                  <a:cubicBezTo>
                    <a:pt x="161" y="21"/>
                    <a:pt x="161" y="21"/>
                    <a:pt x="161" y="21"/>
                  </a:cubicBezTo>
                  <a:cubicBezTo>
                    <a:pt x="161" y="21"/>
                    <a:pt x="161" y="21"/>
                    <a:pt x="161" y="21"/>
                  </a:cubicBezTo>
                  <a:close/>
                  <a:moveTo>
                    <a:pt x="161" y="18"/>
                  </a:moveTo>
                  <a:cubicBezTo>
                    <a:pt x="161" y="18"/>
                    <a:pt x="161" y="18"/>
                    <a:pt x="161" y="18"/>
                  </a:cubicBezTo>
                  <a:cubicBezTo>
                    <a:pt x="161" y="18"/>
                    <a:pt x="162" y="18"/>
                    <a:pt x="162" y="19"/>
                  </a:cubicBezTo>
                  <a:cubicBezTo>
                    <a:pt x="162" y="19"/>
                    <a:pt x="162" y="19"/>
                    <a:pt x="162" y="19"/>
                  </a:cubicBezTo>
                  <a:cubicBezTo>
                    <a:pt x="161" y="19"/>
                    <a:pt x="161" y="18"/>
                    <a:pt x="161" y="18"/>
                  </a:cubicBezTo>
                  <a:close/>
                  <a:moveTo>
                    <a:pt x="163" y="21"/>
                  </a:moveTo>
                  <a:cubicBezTo>
                    <a:pt x="163" y="21"/>
                    <a:pt x="163" y="21"/>
                    <a:pt x="163" y="21"/>
                  </a:cubicBezTo>
                  <a:cubicBezTo>
                    <a:pt x="163" y="21"/>
                    <a:pt x="163" y="21"/>
                    <a:pt x="164" y="21"/>
                  </a:cubicBezTo>
                  <a:cubicBezTo>
                    <a:pt x="164" y="21"/>
                    <a:pt x="163" y="21"/>
                    <a:pt x="163" y="21"/>
                  </a:cubicBezTo>
                  <a:close/>
                  <a:moveTo>
                    <a:pt x="163" y="21"/>
                  </a:moveTo>
                  <a:cubicBezTo>
                    <a:pt x="163" y="20"/>
                    <a:pt x="162" y="20"/>
                    <a:pt x="162" y="19"/>
                  </a:cubicBezTo>
                  <a:cubicBezTo>
                    <a:pt x="162" y="19"/>
                    <a:pt x="162" y="19"/>
                    <a:pt x="163" y="19"/>
                  </a:cubicBezTo>
                  <a:cubicBezTo>
                    <a:pt x="163" y="19"/>
                    <a:pt x="164" y="20"/>
                    <a:pt x="164" y="21"/>
                  </a:cubicBezTo>
                  <a:cubicBezTo>
                    <a:pt x="164" y="21"/>
                    <a:pt x="164" y="21"/>
                    <a:pt x="164" y="21"/>
                  </a:cubicBezTo>
                  <a:cubicBezTo>
                    <a:pt x="163" y="21"/>
                    <a:pt x="163" y="21"/>
                    <a:pt x="163" y="21"/>
                  </a:cubicBezTo>
                  <a:close/>
                  <a:moveTo>
                    <a:pt x="164" y="23"/>
                  </a:moveTo>
                  <a:cubicBezTo>
                    <a:pt x="164" y="23"/>
                    <a:pt x="164" y="23"/>
                    <a:pt x="164" y="22"/>
                  </a:cubicBezTo>
                  <a:cubicBezTo>
                    <a:pt x="164" y="22"/>
                    <a:pt x="164" y="22"/>
                    <a:pt x="165" y="22"/>
                  </a:cubicBezTo>
                  <a:cubicBezTo>
                    <a:pt x="165" y="22"/>
                    <a:pt x="164" y="22"/>
                    <a:pt x="164" y="23"/>
                  </a:cubicBezTo>
                  <a:close/>
                  <a:moveTo>
                    <a:pt x="163" y="19"/>
                  </a:moveTo>
                  <a:cubicBezTo>
                    <a:pt x="164" y="18"/>
                    <a:pt x="164" y="18"/>
                    <a:pt x="164" y="18"/>
                  </a:cubicBezTo>
                  <a:cubicBezTo>
                    <a:pt x="164" y="18"/>
                    <a:pt x="163" y="18"/>
                    <a:pt x="163" y="19"/>
                  </a:cubicBezTo>
                  <a:cubicBezTo>
                    <a:pt x="162" y="18"/>
                    <a:pt x="162" y="18"/>
                    <a:pt x="161" y="18"/>
                  </a:cubicBezTo>
                  <a:cubicBezTo>
                    <a:pt x="162" y="17"/>
                    <a:pt x="162" y="17"/>
                    <a:pt x="163" y="16"/>
                  </a:cubicBezTo>
                  <a:cubicBezTo>
                    <a:pt x="164" y="17"/>
                    <a:pt x="165" y="18"/>
                    <a:pt x="166" y="20"/>
                  </a:cubicBezTo>
                  <a:cubicBezTo>
                    <a:pt x="165" y="20"/>
                    <a:pt x="165" y="20"/>
                    <a:pt x="165" y="20"/>
                  </a:cubicBezTo>
                  <a:cubicBezTo>
                    <a:pt x="164" y="20"/>
                    <a:pt x="164" y="19"/>
                    <a:pt x="163" y="19"/>
                  </a:cubicBezTo>
                  <a:close/>
                  <a:moveTo>
                    <a:pt x="167" y="22"/>
                  </a:moveTo>
                  <a:cubicBezTo>
                    <a:pt x="167" y="22"/>
                    <a:pt x="166" y="22"/>
                    <a:pt x="166" y="22"/>
                  </a:cubicBezTo>
                  <a:cubicBezTo>
                    <a:pt x="166" y="22"/>
                    <a:pt x="166" y="21"/>
                    <a:pt x="166" y="21"/>
                  </a:cubicBezTo>
                  <a:cubicBezTo>
                    <a:pt x="166" y="21"/>
                    <a:pt x="166" y="21"/>
                    <a:pt x="166" y="20"/>
                  </a:cubicBezTo>
                  <a:cubicBezTo>
                    <a:pt x="167" y="21"/>
                    <a:pt x="167" y="22"/>
                    <a:pt x="167" y="22"/>
                  </a:cubicBezTo>
                  <a:cubicBezTo>
                    <a:pt x="167" y="22"/>
                    <a:pt x="167" y="22"/>
                    <a:pt x="167" y="22"/>
                  </a:cubicBezTo>
                  <a:close/>
                  <a:moveTo>
                    <a:pt x="163" y="16"/>
                  </a:moveTo>
                  <a:cubicBezTo>
                    <a:pt x="163" y="16"/>
                    <a:pt x="164" y="16"/>
                    <a:pt x="164" y="16"/>
                  </a:cubicBezTo>
                  <a:cubicBezTo>
                    <a:pt x="165" y="16"/>
                    <a:pt x="167" y="17"/>
                    <a:pt x="168" y="18"/>
                  </a:cubicBezTo>
                  <a:cubicBezTo>
                    <a:pt x="168" y="18"/>
                    <a:pt x="168" y="18"/>
                    <a:pt x="169" y="18"/>
                  </a:cubicBezTo>
                  <a:cubicBezTo>
                    <a:pt x="168" y="19"/>
                    <a:pt x="168" y="19"/>
                    <a:pt x="167" y="19"/>
                  </a:cubicBezTo>
                  <a:cubicBezTo>
                    <a:pt x="166" y="18"/>
                    <a:pt x="165" y="17"/>
                    <a:pt x="163" y="16"/>
                  </a:cubicBezTo>
                  <a:close/>
                  <a:moveTo>
                    <a:pt x="168" y="20"/>
                  </a:moveTo>
                  <a:cubicBezTo>
                    <a:pt x="168" y="19"/>
                    <a:pt x="169" y="19"/>
                    <a:pt x="169" y="19"/>
                  </a:cubicBezTo>
                  <a:cubicBezTo>
                    <a:pt x="169" y="19"/>
                    <a:pt x="169" y="20"/>
                    <a:pt x="170" y="20"/>
                  </a:cubicBezTo>
                  <a:cubicBezTo>
                    <a:pt x="169" y="20"/>
                    <a:pt x="169" y="21"/>
                    <a:pt x="169" y="21"/>
                  </a:cubicBezTo>
                  <a:cubicBezTo>
                    <a:pt x="168" y="20"/>
                    <a:pt x="168" y="20"/>
                    <a:pt x="168" y="20"/>
                  </a:cubicBezTo>
                  <a:close/>
                  <a:moveTo>
                    <a:pt x="169" y="22"/>
                  </a:moveTo>
                  <a:cubicBezTo>
                    <a:pt x="170" y="22"/>
                    <a:pt x="170" y="21"/>
                    <a:pt x="170" y="21"/>
                  </a:cubicBezTo>
                  <a:cubicBezTo>
                    <a:pt x="170" y="21"/>
                    <a:pt x="170" y="22"/>
                    <a:pt x="170" y="22"/>
                  </a:cubicBezTo>
                  <a:cubicBezTo>
                    <a:pt x="170" y="22"/>
                    <a:pt x="170" y="22"/>
                    <a:pt x="170" y="22"/>
                  </a:cubicBezTo>
                  <a:cubicBezTo>
                    <a:pt x="169" y="22"/>
                    <a:pt x="169" y="22"/>
                    <a:pt x="169" y="22"/>
                  </a:cubicBezTo>
                  <a:close/>
                  <a:moveTo>
                    <a:pt x="170" y="23"/>
                  </a:moveTo>
                  <a:cubicBezTo>
                    <a:pt x="170" y="22"/>
                    <a:pt x="170" y="22"/>
                    <a:pt x="170" y="22"/>
                  </a:cubicBezTo>
                  <a:cubicBezTo>
                    <a:pt x="170" y="22"/>
                    <a:pt x="170" y="22"/>
                    <a:pt x="170" y="22"/>
                  </a:cubicBezTo>
                  <a:cubicBezTo>
                    <a:pt x="170" y="22"/>
                    <a:pt x="170" y="23"/>
                    <a:pt x="170" y="23"/>
                  </a:cubicBezTo>
                  <a:close/>
                  <a:moveTo>
                    <a:pt x="170" y="22"/>
                  </a:moveTo>
                  <a:cubicBezTo>
                    <a:pt x="170" y="22"/>
                    <a:pt x="170" y="22"/>
                    <a:pt x="170" y="22"/>
                  </a:cubicBezTo>
                  <a:cubicBezTo>
                    <a:pt x="170" y="22"/>
                    <a:pt x="170" y="22"/>
                    <a:pt x="170" y="22"/>
                  </a:cubicBezTo>
                  <a:cubicBezTo>
                    <a:pt x="170" y="22"/>
                    <a:pt x="170" y="22"/>
                    <a:pt x="170" y="22"/>
                  </a:cubicBezTo>
                  <a:cubicBezTo>
                    <a:pt x="170" y="22"/>
                    <a:pt x="170" y="22"/>
                    <a:pt x="170" y="22"/>
                  </a:cubicBezTo>
                  <a:close/>
                  <a:moveTo>
                    <a:pt x="172" y="19"/>
                  </a:moveTo>
                  <a:cubicBezTo>
                    <a:pt x="172" y="19"/>
                    <a:pt x="171" y="18"/>
                    <a:pt x="171" y="18"/>
                  </a:cubicBezTo>
                  <a:cubicBezTo>
                    <a:pt x="171" y="18"/>
                    <a:pt x="171" y="18"/>
                    <a:pt x="171" y="18"/>
                  </a:cubicBezTo>
                  <a:cubicBezTo>
                    <a:pt x="171" y="18"/>
                    <a:pt x="171" y="18"/>
                    <a:pt x="172" y="18"/>
                  </a:cubicBezTo>
                  <a:cubicBezTo>
                    <a:pt x="172" y="18"/>
                    <a:pt x="172" y="18"/>
                    <a:pt x="172" y="19"/>
                  </a:cubicBezTo>
                  <a:close/>
                  <a:moveTo>
                    <a:pt x="165" y="11"/>
                  </a:moveTo>
                  <a:cubicBezTo>
                    <a:pt x="169" y="13"/>
                    <a:pt x="171" y="15"/>
                    <a:pt x="171" y="17"/>
                  </a:cubicBezTo>
                  <a:cubicBezTo>
                    <a:pt x="171" y="17"/>
                    <a:pt x="170" y="17"/>
                    <a:pt x="170" y="17"/>
                  </a:cubicBezTo>
                  <a:cubicBezTo>
                    <a:pt x="171" y="17"/>
                    <a:pt x="171" y="17"/>
                    <a:pt x="171" y="17"/>
                  </a:cubicBezTo>
                  <a:cubicBezTo>
                    <a:pt x="172" y="17"/>
                    <a:pt x="172" y="17"/>
                    <a:pt x="172" y="17"/>
                  </a:cubicBezTo>
                  <a:cubicBezTo>
                    <a:pt x="171" y="17"/>
                    <a:pt x="171" y="18"/>
                    <a:pt x="171" y="18"/>
                  </a:cubicBezTo>
                  <a:cubicBezTo>
                    <a:pt x="169" y="16"/>
                    <a:pt x="167" y="14"/>
                    <a:pt x="164" y="12"/>
                  </a:cubicBezTo>
                  <a:cubicBezTo>
                    <a:pt x="164" y="12"/>
                    <a:pt x="164" y="12"/>
                    <a:pt x="164" y="12"/>
                  </a:cubicBezTo>
                  <a:cubicBezTo>
                    <a:pt x="165" y="12"/>
                    <a:pt x="165" y="12"/>
                    <a:pt x="165" y="11"/>
                  </a:cubicBezTo>
                  <a:close/>
                  <a:moveTo>
                    <a:pt x="164" y="11"/>
                  </a:moveTo>
                  <a:cubicBezTo>
                    <a:pt x="164" y="11"/>
                    <a:pt x="164" y="11"/>
                    <a:pt x="164" y="11"/>
                  </a:cubicBezTo>
                  <a:cubicBezTo>
                    <a:pt x="164" y="11"/>
                    <a:pt x="163" y="12"/>
                    <a:pt x="163" y="12"/>
                  </a:cubicBezTo>
                  <a:cubicBezTo>
                    <a:pt x="163" y="12"/>
                    <a:pt x="162" y="12"/>
                    <a:pt x="162" y="11"/>
                  </a:cubicBezTo>
                  <a:cubicBezTo>
                    <a:pt x="163" y="11"/>
                    <a:pt x="163" y="11"/>
                    <a:pt x="164" y="11"/>
                  </a:cubicBezTo>
                  <a:close/>
                  <a:moveTo>
                    <a:pt x="161" y="12"/>
                  </a:moveTo>
                  <a:cubicBezTo>
                    <a:pt x="162" y="12"/>
                    <a:pt x="162" y="12"/>
                    <a:pt x="162" y="12"/>
                  </a:cubicBezTo>
                  <a:cubicBezTo>
                    <a:pt x="161" y="13"/>
                    <a:pt x="161" y="13"/>
                    <a:pt x="160" y="14"/>
                  </a:cubicBezTo>
                  <a:cubicBezTo>
                    <a:pt x="159" y="14"/>
                    <a:pt x="158" y="15"/>
                    <a:pt x="156" y="15"/>
                  </a:cubicBezTo>
                  <a:cubicBezTo>
                    <a:pt x="156" y="15"/>
                    <a:pt x="156" y="15"/>
                    <a:pt x="156" y="15"/>
                  </a:cubicBezTo>
                  <a:cubicBezTo>
                    <a:pt x="156" y="15"/>
                    <a:pt x="156" y="15"/>
                    <a:pt x="155" y="15"/>
                  </a:cubicBezTo>
                  <a:cubicBezTo>
                    <a:pt x="157" y="13"/>
                    <a:pt x="159" y="12"/>
                    <a:pt x="161" y="12"/>
                  </a:cubicBezTo>
                  <a:close/>
                  <a:moveTo>
                    <a:pt x="155" y="15"/>
                  </a:moveTo>
                  <a:cubicBezTo>
                    <a:pt x="155" y="15"/>
                    <a:pt x="155" y="15"/>
                    <a:pt x="155" y="15"/>
                  </a:cubicBezTo>
                  <a:cubicBezTo>
                    <a:pt x="155" y="15"/>
                    <a:pt x="155" y="15"/>
                    <a:pt x="154" y="15"/>
                  </a:cubicBezTo>
                  <a:cubicBezTo>
                    <a:pt x="155" y="15"/>
                    <a:pt x="155" y="15"/>
                    <a:pt x="155" y="15"/>
                  </a:cubicBezTo>
                  <a:close/>
                  <a:moveTo>
                    <a:pt x="154" y="16"/>
                  </a:moveTo>
                  <a:cubicBezTo>
                    <a:pt x="155" y="16"/>
                    <a:pt x="155" y="15"/>
                    <a:pt x="155" y="15"/>
                  </a:cubicBezTo>
                  <a:cubicBezTo>
                    <a:pt x="156" y="15"/>
                    <a:pt x="156" y="16"/>
                    <a:pt x="156" y="16"/>
                  </a:cubicBezTo>
                  <a:cubicBezTo>
                    <a:pt x="155" y="16"/>
                    <a:pt x="154" y="16"/>
                    <a:pt x="154" y="17"/>
                  </a:cubicBezTo>
                  <a:cubicBezTo>
                    <a:pt x="154" y="17"/>
                    <a:pt x="154" y="17"/>
                    <a:pt x="153" y="17"/>
                  </a:cubicBezTo>
                  <a:cubicBezTo>
                    <a:pt x="154" y="16"/>
                    <a:pt x="154" y="16"/>
                    <a:pt x="154" y="16"/>
                  </a:cubicBezTo>
                  <a:close/>
                  <a:moveTo>
                    <a:pt x="153" y="17"/>
                  </a:moveTo>
                  <a:cubicBezTo>
                    <a:pt x="153" y="17"/>
                    <a:pt x="154" y="17"/>
                    <a:pt x="154" y="17"/>
                  </a:cubicBezTo>
                  <a:cubicBezTo>
                    <a:pt x="153" y="17"/>
                    <a:pt x="153" y="17"/>
                    <a:pt x="153" y="17"/>
                  </a:cubicBezTo>
                  <a:cubicBezTo>
                    <a:pt x="153" y="17"/>
                    <a:pt x="153" y="17"/>
                    <a:pt x="153" y="17"/>
                  </a:cubicBezTo>
                  <a:close/>
                  <a:moveTo>
                    <a:pt x="152" y="19"/>
                  </a:moveTo>
                  <a:cubicBezTo>
                    <a:pt x="153" y="18"/>
                    <a:pt x="153" y="18"/>
                    <a:pt x="154" y="17"/>
                  </a:cubicBezTo>
                  <a:cubicBezTo>
                    <a:pt x="154" y="17"/>
                    <a:pt x="155" y="17"/>
                    <a:pt x="155" y="18"/>
                  </a:cubicBezTo>
                  <a:cubicBezTo>
                    <a:pt x="154" y="19"/>
                    <a:pt x="153" y="20"/>
                    <a:pt x="152" y="20"/>
                  </a:cubicBezTo>
                  <a:cubicBezTo>
                    <a:pt x="152" y="20"/>
                    <a:pt x="152" y="20"/>
                    <a:pt x="152" y="20"/>
                  </a:cubicBezTo>
                  <a:cubicBezTo>
                    <a:pt x="152" y="19"/>
                    <a:pt x="152" y="19"/>
                    <a:pt x="152" y="19"/>
                  </a:cubicBezTo>
                  <a:close/>
                  <a:moveTo>
                    <a:pt x="152" y="21"/>
                  </a:moveTo>
                  <a:cubicBezTo>
                    <a:pt x="152" y="22"/>
                    <a:pt x="151" y="22"/>
                    <a:pt x="151" y="22"/>
                  </a:cubicBezTo>
                  <a:cubicBezTo>
                    <a:pt x="151" y="22"/>
                    <a:pt x="151" y="21"/>
                    <a:pt x="151" y="21"/>
                  </a:cubicBezTo>
                  <a:cubicBezTo>
                    <a:pt x="152" y="21"/>
                    <a:pt x="152" y="21"/>
                    <a:pt x="152" y="21"/>
                  </a:cubicBezTo>
                  <a:close/>
                  <a:moveTo>
                    <a:pt x="151" y="17"/>
                  </a:moveTo>
                  <a:cubicBezTo>
                    <a:pt x="151" y="17"/>
                    <a:pt x="150" y="18"/>
                    <a:pt x="150" y="19"/>
                  </a:cubicBezTo>
                  <a:cubicBezTo>
                    <a:pt x="149" y="18"/>
                    <a:pt x="149" y="18"/>
                    <a:pt x="149" y="18"/>
                  </a:cubicBezTo>
                  <a:cubicBezTo>
                    <a:pt x="149" y="18"/>
                    <a:pt x="149" y="18"/>
                    <a:pt x="149" y="18"/>
                  </a:cubicBezTo>
                  <a:cubicBezTo>
                    <a:pt x="150" y="17"/>
                    <a:pt x="150" y="17"/>
                    <a:pt x="151" y="17"/>
                  </a:cubicBezTo>
                  <a:close/>
                  <a:moveTo>
                    <a:pt x="134" y="22"/>
                  </a:moveTo>
                  <a:cubicBezTo>
                    <a:pt x="134" y="22"/>
                    <a:pt x="134" y="22"/>
                    <a:pt x="134" y="21"/>
                  </a:cubicBezTo>
                  <a:cubicBezTo>
                    <a:pt x="134" y="21"/>
                    <a:pt x="134" y="21"/>
                    <a:pt x="134" y="20"/>
                  </a:cubicBezTo>
                  <a:cubicBezTo>
                    <a:pt x="135" y="21"/>
                    <a:pt x="135" y="21"/>
                    <a:pt x="135" y="21"/>
                  </a:cubicBezTo>
                  <a:cubicBezTo>
                    <a:pt x="135" y="22"/>
                    <a:pt x="135" y="22"/>
                    <a:pt x="134" y="22"/>
                  </a:cubicBezTo>
                  <a:close/>
                  <a:moveTo>
                    <a:pt x="136" y="20"/>
                  </a:moveTo>
                  <a:cubicBezTo>
                    <a:pt x="136" y="20"/>
                    <a:pt x="136" y="20"/>
                    <a:pt x="135" y="20"/>
                  </a:cubicBezTo>
                  <a:cubicBezTo>
                    <a:pt x="135" y="20"/>
                    <a:pt x="135" y="20"/>
                    <a:pt x="135" y="19"/>
                  </a:cubicBezTo>
                  <a:cubicBezTo>
                    <a:pt x="135" y="19"/>
                    <a:pt x="135" y="19"/>
                    <a:pt x="135" y="19"/>
                  </a:cubicBezTo>
                  <a:cubicBezTo>
                    <a:pt x="136" y="19"/>
                    <a:pt x="136" y="19"/>
                    <a:pt x="136" y="20"/>
                  </a:cubicBezTo>
                  <a:cubicBezTo>
                    <a:pt x="136" y="20"/>
                    <a:pt x="136" y="20"/>
                    <a:pt x="136" y="20"/>
                  </a:cubicBezTo>
                  <a:close/>
                  <a:moveTo>
                    <a:pt x="141" y="17"/>
                  </a:moveTo>
                  <a:cubicBezTo>
                    <a:pt x="141" y="17"/>
                    <a:pt x="140" y="17"/>
                    <a:pt x="140" y="17"/>
                  </a:cubicBezTo>
                  <a:cubicBezTo>
                    <a:pt x="140" y="16"/>
                    <a:pt x="139" y="16"/>
                    <a:pt x="138" y="15"/>
                  </a:cubicBezTo>
                  <a:cubicBezTo>
                    <a:pt x="139" y="15"/>
                    <a:pt x="139" y="15"/>
                    <a:pt x="139" y="15"/>
                  </a:cubicBezTo>
                  <a:cubicBezTo>
                    <a:pt x="139" y="16"/>
                    <a:pt x="140" y="16"/>
                    <a:pt x="141" y="17"/>
                  </a:cubicBezTo>
                  <a:close/>
                  <a:moveTo>
                    <a:pt x="139" y="15"/>
                  </a:moveTo>
                  <a:cubicBezTo>
                    <a:pt x="139" y="15"/>
                    <a:pt x="140" y="15"/>
                    <a:pt x="140" y="14"/>
                  </a:cubicBezTo>
                  <a:cubicBezTo>
                    <a:pt x="141" y="15"/>
                    <a:pt x="141" y="16"/>
                    <a:pt x="142" y="16"/>
                  </a:cubicBezTo>
                  <a:cubicBezTo>
                    <a:pt x="141" y="16"/>
                    <a:pt x="141" y="16"/>
                    <a:pt x="141" y="16"/>
                  </a:cubicBezTo>
                  <a:cubicBezTo>
                    <a:pt x="140" y="16"/>
                    <a:pt x="140" y="16"/>
                    <a:pt x="139" y="15"/>
                  </a:cubicBezTo>
                  <a:close/>
                  <a:moveTo>
                    <a:pt x="139" y="18"/>
                  </a:moveTo>
                  <a:cubicBezTo>
                    <a:pt x="138" y="18"/>
                    <a:pt x="138" y="19"/>
                    <a:pt x="137" y="19"/>
                  </a:cubicBezTo>
                  <a:cubicBezTo>
                    <a:pt x="137" y="19"/>
                    <a:pt x="137" y="18"/>
                    <a:pt x="136" y="18"/>
                  </a:cubicBezTo>
                  <a:cubicBezTo>
                    <a:pt x="137" y="17"/>
                    <a:pt x="137" y="17"/>
                    <a:pt x="137" y="16"/>
                  </a:cubicBezTo>
                  <a:cubicBezTo>
                    <a:pt x="138" y="17"/>
                    <a:pt x="138" y="17"/>
                    <a:pt x="139" y="18"/>
                  </a:cubicBezTo>
                  <a:close/>
                  <a:moveTo>
                    <a:pt x="137" y="22"/>
                  </a:moveTo>
                  <a:cubicBezTo>
                    <a:pt x="137" y="22"/>
                    <a:pt x="137" y="22"/>
                    <a:pt x="137" y="21"/>
                  </a:cubicBezTo>
                  <a:cubicBezTo>
                    <a:pt x="137" y="21"/>
                    <a:pt x="137" y="21"/>
                    <a:pt x="137" y="21"/>
                  </a:cubicBezTo>
                  <a:cubicBezTo>
                    <a:pt x="137" y="22"/>
                    <a:pt x="137" y="22"/>
                    <a:pt x="137" y="22"/>
                  </a:cubicBezTo>
                  <a:cubicBezTo>
                    <a:pt x="137" y="22"/>
                    <a:pt x="137" y="22"/>
                    <a:pt x="137" y="22"/>
                  </a:cubicBezTo>
                  <a:cubicBezTo>
                    <a:pt x="137" y="22"/>
                    <a:pt x="137" y="22"/>
                    <a:pt x="137" y="22"/>
                  </a:cubicBezTo>
                  <a:close/>
                  <a:moveTo>
                    <a:pt x="137" y="23"/>
                  </a:moveTo>
                  <a:cubicBezTo>
                    <a:pt x="137" y="22"/>
                    <a:pt x="137" y="22"/>
                    <a:pt x="137" y="22"/>
                  </a:cubicBezTo>
                  <a:cubicBezTo>
                    <a:pt x="137" y="22"/>
                    <a:pt x="137" y="22"/>
                    <a:pt x="137" y="22"/>
                  </a:cubicBezTo>
                  <a:cubicBezTo>
                    <a:pt x="137" y="22"/>
                    <a:pt x="137" y="22"/>
                    <a:pt x="137" y="22"/>
                  </a:cubicBezTo>
                  <a:cubicBezTo>
                    <a:pt x="137" y="22"/>
                    <a:pt x="137" y="22"/>
                    <a:pt x="137" y="23"/>
                  </a:cubicBezTo>
                  <a:close/>
                  <a:moveTo>
                    <a:pt x="138" y="20"/>
                  </a:moveTo>
                  <a:cubicBezTo>
                    <a:pt x="139" y="19"/>
                    <a:pt x="139" y="19"/>
                    <a:pt x="139" y="19"/>
                  </a:cubicBezTo>
                  <a:cubicBezTo>
                    <a:pt x="140" y="19"/>
                    <a:pt x="140" y="19"/>
                    <a:pt x="140" y="20"/>
                  </a:cubicBezTo>
                  <a:cubicBezTo>
                    <a:pt x="140" y="20"/>
                    <a:pt x="139" y="20"/>
                    <a:pt x="139" y="21"/>
                  </a:cubicBezTo>
                  <a:cubicBezTo>
                    <a:pt x="139" y="20"/>
                    <a:pt x="139" y="20"/>
                    <a:pt x="138" y="20"/>
                  </a:cubicBezTo>
                  <a:close/>
                  <a:moveTo>
                    <a:pt x="141" y="23"/>
                  </a:moveTo>
                  <a:cubicBezTo>
                    <a:pt x="141" y="23"/>
                    <a:pt x="141" y="23"/>
                    <a:pt x="140" y="23"/>
                  </a:cubicBezTo>
                  <a:cubicBezTo>
                    <a:pt x="140" y="22"/>
                    <a:pt x="140" y="22"/>
                    <a:pt x="140" y="21"/>
                  </a:cubicBezTo>
                  <a:cubicBezTo>
                    <a:pt x="140" y="21"/>
                    <a:pt x="140" y="21"/>
                    <a:pt x="140" y="20"/>
                  </a:cubicBezTo>
                  <a:cubicBezTo>
                    <a:pt x="141" y="21"/>
                    <a:pt x="141" y="22"/>
                    <a:pt x="141" y="22"/>
                  </a:cubicBezTo>
                  <a:cubicBezTo>
                    <a:pt x="141" y="23"/>
                    <a:pt x="141" y="23"/>
                    <a:pt x="141" y="23"/>
                  </a:cubicBezTo>
                  <a:close/>
                  <a:moveTo>
                    <a:pt x="141" y="17"/>
                  </a:moveTo>
                  <a:cubicBezTo>
                    <a:pt x="141" y="17"/>
                    <a:pt x="141" y="17"/>
                    <a:pt x="141" y="17"/>
                  </a:cubicBezTo>
                  <a:cubicBezTo>
                    <a:pt x="142" y="17"/>
                    <a:pt x="142" y="17"/>
                    <a:pt x="142" y="17"/>
                  </a:cubicBezTo>
                  <a:cubicBezTo>
                    <a:pt x="142" y="18"/>
                    <a:pt x="142" y="18"/>
                    <a:pt x="142" y="18"/>
                  </a:cubicBezTo>
                  <a:cubicBezTo>
                    <a:pt x="142" y="19"/>
                    <a:pt x="142" y="19"/>
                    <a:pt x="142" y="19"/>
                  </a:cubicBezTo>
                  <a:cubicBezTo>
                    <a:pt x="142" y="18"/>
                    <a:pt x="141" y="18"/>
                    <a:pt x="141" y="17"/>
                  </a:cubicBezTo>
                  <a:close/>
                  <a:moveTo>
                    <a:pt x="142" y="19"/>
                  </a:moveTo>
                  <a:cubicBezTo>
                    <a:pt x="142" y="19"/>
                    <a:pt x="142" y="19"/>
                    <a:pt x="142" y="19"/>
                  </a:cubicBezTo>
                  <a:cubicBezTo>
                    <a:pt x="143" y="19"/>
                    <a:pt x="143" y="19"/>
                    <a:pt x="143" y="20"/>
                  </a:cubicBezTo>
                  <a:cubicBezTo>
                    <a:pt x="142" y="19"/>
                    <a:pt x="142" y="19"/>
                    <a:pt x="142" y="19"/>
                  </a:cubicBezTo>
                  <a:close/>
                  <a:moveTo>
                    <a:pt x="145" y="19"/>
                  </a:moveTo>
                  <a:cubicBezTo>
                    <a:pt x="145" y="19"/>
                    <a:pt x="145" y="19"/>
                    <a:pt x="145" y="19"/>
                  </a:cubicBezTo>
                  <a:cubicBezTo>
                    <a:pt x="145" y="19"/>
                    <a:pt x="145" y="19"/>
                    <a:pt x="145" y="19"/>
                  </a:cubicBezTo>
                  <a:cubicBezTo>
                    <a:pt x="145" y="19"/>
                    <a:pt x="145" y="19"/>
                    <a:pt x="145" y="19"/>
                  </a:cubicBezTo>
                  <a:close/>
                  <a:moveTo>
                    <a:pt x="145" y="21"/>
                  </a:moveTo>
                  <a:cubicBezTo>
                    <a:pt x="145" y="21"/>
                    <a:pt x="145" y="21"/>
                    <a:pt x="145" y="20"/>
                  </a:cubicBezTo>
                  <a:cubicBezTo>
                    <a:pt x="145" y="20"/>
                    <a:pt x="146" y="20"/>
                    <a:pt x="146" y="20"/>
                  </a:cubicBezTo>
                  <a:cubicBezTo>
                    <a:pt x="146" y="20"/>
                    <a:pt x="146" y="20"/>
                    <a:pt x="146" y="20"/>
                  </a:cubicBezTo>
                  <a:cubicBezTo>
                    <a:pt x="146" y="21"/>
                    <a:pt x="145" y="21"/>
                    <a:pt x="145" y="21"/>
                  </a:cubicBezTo>
                  <a:close/>
                  <a:moveTo>
                    <a:pt x="144" y="12"/>
                  </a:moveTo>
                  <a:cubicBezTo>
                    <a:pt x="146" y="14"/>
                    <a:pt x="147" y="16"/>
                    <a:pt x="147" y="17"/>
                  </a:cubicBezTo>
                  <a:cubicBezTo>
                    <a:pt x="145" y="17"/>
                    <a:pt x="144" y="17"/>
                    <a:pt x="144" y="17"/>
                  </a:cubicBezTo>
                  <a:cubicBezTo>
                    <a:pt x="145" y="17"/>
                    <a:pt x="146" y="17"/>
                    <a:pt x="147" y="18"/>
                  </a:cubicBezTo>
                  <a:cubicBezTo>
                    <a:pt x="147" y="18"/>
                    <a:pt x="147" y="18"/>
                    <a:pt x="147" y="18"/>
                  </a:cubicBezTo>
                  <a:cubicBezTo>
                    <a:pt x="146" y="18"/>
                    <a:pt x="146" y="19"/>
                    <a:pt x="146" y="19"/>
                  </a:cubicBezTo>
                  <a:cubicBezTo>
                    <a:pt x="145" y="18"/>
                    <a:pt x="145" y="18"/>
                    <a:pt x="144" y="18"/>
                  </a:cubicBezTo>
                  <a:cubicBezTo>
                    <a:pt x="144" y="17"/>
                    <a:pt x="143" y="16"/>
                    <a:pt x="143" y="16"/>
                  </a:cubicBezTo>
                  <a:cubicBezTo>
                    <a:pt x="143" y="16"/>
                    <a:pt x="144" y="15"/>
                    <a:pt x="144" y="15"/>
                  </a:cubicBezTo>
                  <a:cubicBezTo>
                    <a:pt x="143" y="15"/>
                    <a:pt x="143" y="16"/>
                    <a:pt x="143" y="16"/>
                  </a:cubicBezTo>
                  <a:cubicBezTo>
                    <a:pt x="142" y="15"/>
                    <a:pt x="141" y="14"/>
                    <a:pt x="141" y="14"/>
                  </a:cubicBezTo>
                  <a:cubicBezTo>
                    <a:pt x="142" y="13"/>
                    <a:pt x="143" y="12"/>
                    <a:pt x="144" y="12"/>
                  </a:cubicBezTo>
                  <a:close/>
                  <a:moveTo>
                    <a:pt x="143" y="11"/>
                  </a:moveTo>
                  <a:cubicBezTo>
                    <a:pt x="143" y="11"/>
                    <a:pt x="143" y="11"/>
                    <a:pt x="143" y="11"/>
                  </a:cubicBezTo>
                  <a:cubicBezTo>
                    <a:pt x="142" y="12"/>
                    <a:pt x="141" y="13"/>
                    <a:pt x="140" y="13"/>
                  </a:cubicBezTo>
                  <a:cubicBezTo>
                    <a:pt x="139" y="13"/>
                    <a:pt x="139" y="13"/>
                    <a:pt x="138" y="13"/>
                  </a:cubicBezTo>
                  <a:cubicBezTo>
                    <a:pt x="140" y="12"/>
                    <a:pt x="142" y="11"/>
                    <a:pt x="143" y="11"/>
                  </a:cubicBezTo>
                  <a:close/>
                  <a:moveTo>
                    <a:pt x="138" y="13"/>
                  </a:moveTo>
                  <a:cubicBezTo>
                    <a:pt x="138" y="13"/>
                    <a:pt x="139" y="13"/>
                    <a:pt x="139" y="14"/>
                  </a:cubicBezTo>
                  <a:cubicBezTo>
                    <a:pt x="139" y="14"/>
                    <a:pt x="138" y="14"/>
                    <a:pt x="138" y="15"/>
                  </a:cubicBezTo>
                  <a:cubicBezTo>
                    <a:pt x="137" y="14"/>
                    <a:pt x="137" y="14"/>
                    <a:pt x="136" y="14"/>
                  </a:cubicBezTo>
                  <a:cubicBezTo>
                    <a:pt x="137" y="13"/>
                    <a:pt x="137" y="13"/>
                    <a:pt x="138" y="13"/>
                  </a:cubicBezTo>
                  <a:close/>
                  <a:moveTo>
                    <a:pt x="135" y="14"/>
                  </a:moveTo>
                  <a:cubicBezTo>
                    <a:pt x="136" y="15"/>
                    <a:pt x="136" y="15"/>
                    <a:pt x="137" y="16"/>
                  </a:cubicBezTo>
                  <a:cubicBezTo>
                    <a:pt x="136" y="16"/>
                    <a:pt x="135" y="16"/>
                    <a:pt x="135" y="17"/>
                  </a:cubicBezTo>
                  <a:cubicBezTo>
                    <a:pt x="134" y="17"/>
                    <a:pt x="134" y="16"/>
                    <a:pt x="133" y="16"/>
                  </a:cubicBezTo>
                  <a:cubicBezTo>
                    <a:pt x="134" y="15"/>
                    <a:pt x="134" y="15"/>
                    <a:pt x="135" y="14"/>
                  </a:cubicBezTo>
                  <a:close/>
                  <a:moveTo>
                    <a:pt x="133" y="16"/>
                  </a:moveTo>
                  <a:cubicBezTo>
                    <a:pt x="133" y="17"/>
                    <a:pt x="134" y="17"/>
                    <a:pt x="134" y="17"/>
                  </a:cubicBezTo>
                  <a:cubicBezTo>
                    <a:pt x="134" y="18"/>
                    <a:pt x="134" y="18"/>
                    <a:pt x="133" y="18"/>
                  </a:cubicBezTo>
                  <a:cubicBezTo>
                    <a:pt x="133" y="18"/>
                    <a:pt x="133" y="17"/>
                    <a:pt x="132" y="17"/>
                  </a:cubicBezTo>
                  <a:cubicBezTo>
                    <a:pt x="132" y="17"/>
                    <a:pt x="133" y="17"/>
                    <a:pt x="133" y="16"/>
                  </a:cubicBezTo>
                  <a:close/>
                  <a:moveTo>
                    <a:pt x="132" y="17"/>
                  </a:moveTo>
                  <a:cubicBezTo>
                    <a:pt x="132" y="18"/>
                    <a:pt x="133" y="18"/>
                    <a:pt x="133" y="18"/>
                  </a:cubicBezTo>
                  <a:cubicBezTo>
                    <a:pt x="133" y="19"/>
                    <a:pt x="133" y="19"/>
                    <a:pt x="133" y="19"/>
                  </a:cubicBezTo>
                  <a:cubicBezTo>
                    <a:pt x="133" y="19"/>
                    <a:pt x="133" y="19"/>
                    <a:pt x="133" y="19"/>
                  </a:cubicBezTo>
                  <a:cubicBezTo>
                    <a:pt x="132" y="18"/>
                    <a:pt x="132" y="18"/>
                    <a:pt x="132" y="18"/>
                  </a:cubicBezTo>
                  <a:cubicBezTo>
                    <a:pt x="132" y="18"/>
                    <a:pt x="132" y="18"/>
                    <a:pt x="132" y="17"/>
                  </a:cubicBezTo>
                  <a:close/>
                  <a:moveTo>
                    <a:pt x="132" y="18"/>
                  </a:moveTo>
                  <a:cubicBezTo>
                    <a:pt x="132" y="18"/>
                    <a:pt x="132" y="18"/>
                    <a:pt x="132" y="18"/>
                  </a:cubicBezTo>
                  <a:cubicBezTo>
                    <a:pt x="132" y="18"/>
                    <a:pt x="132" y="18"/>
                    <a:pt x="132" y="18"/>
                  </a:cubicBezTo>
                  <a:cubicBezTo>
                    <a:pt x="132" y="18"/>
                    <a:pt x="132" y="18"/>
                    <a:pt x="132" y="18"/>
                  </a:cubicBezTo>
                  <a:cubicBezTo>
                    <a:pt x="132" y="19"/>
                    <a:pt x="133" y="19"/>
                    <a:pt x="133" y="19"/>
                  </a:cubicBezTo>
                  <a:cubicBezTo>
                    <a:pt x="133" y="19"/>
                    <a:pt x="132" y="19"/>
                    <a:pt x="132" y="19"/>
                  </a:cubicBezTo>
                  <a:cubicBezTo>
                    <a:pt x="132" y="19"/>
                    <a:pt x="132" y="19"/>
                    <a:pt x="131" y="19"/>
                  </a:cubicBezTo>
                  <a:cubicBezTo>
                    <a:pt x="131" y="18"/>
                    <a:pt x="131" y="18"/>
                    <a:pt x="132" y="18"/>
                  </a:cubicBezTo>
                  <a:close/>
                  <a:moveTo>
                    <a:pt x="131" y="20"/>
                  </a:moveTo>
                  <a:cubicBezTo>
                    <a:pt x="131" y="20"/>
                    <a:pt x="131" y="20"/>
                    <a:pt x="131" y="21"/>
                  </a:cubicBezTo>
                  <a:cubicBezTo>
                    <a:pt x="131" y="21"/>
                    <a:pt x="131" y="21"/>
                    <a:pt x="131" y="21"/>
                  </a:cubicBezTo>
                  <a:cubicBezTo>
                    <a:pt x="131" y="21"/>
                    <a:pt x="131" y="21"/>
                    <a:pt x="131" y="20"/>
                  </a:cubicBezTo>
                  <a:cubicBezTo>
                    <a:pt x="131" y="20"/>
                    <a:pt x="131" y="20"/>
                    <a:pt x="131" y="20"/>
                  </a:cubicBezTo>
                  <a:close/>
                  <a:moveTo>
                    <a:pt x="130" y="21"/>
                  </a:moveTo>
                  <a:cubicBezTo>
                    <a:pt x="131" y="21"/>
                    <a:pt x="131" y="21"/>
                    <a:pt x="131" y="21"/>
                  </a:cubicBezTo>
                  <a:cubicBezTo>
                    <a:pt x="131" y="21"/>
                    <a:pt x="131" y="22"/>
                    <a:pt x="131" y="22"/>
                  </a:cubicBezTo>
                  <a:cubicBezTo>
                    <a:pt x="131" y="22"/>
                    <a:pt x="130" y="22"/>
                    <a:pt x="130" y="21"/>
                  </a:cubicBezTo>
                  <a:cubicBezTo>
                    <a:pt x="130" y="21"/>
                    <a:pt x="130" y="21"/>
                    <a:pt x="130" y="21"/>
                  </a:cubicBezTo>
                  <a:close/>
                  <a:moveTo>
                    <a:pt x="128" y="20"/>
                  </a:moveTo>
                  <a:cubicBezTo>
                    <a:pt x="128" y="20"/>
                    <a:pt x="128" y="20"/>
                    <a:pt x="128" y="20"/>
                  </a:cubicBezTo>
                  <a:cubicBezTo>
                    <a:pt x="128" y="20"/>
                    <a:pt x="128" y="20"/>
                    <a:pt x="128" y="20"/>
                  </a:cubicBezTo>
                  <a:cubicBezTo>
                    <a:pt x="128" y="20"/>
                    <a:pt x="128" y="20"/>
                    <a:pt x="128" y="20"/>
                  </a:cubicBezTo>
                  <a:cubicBezTo>
                    <a:pt x="128" y="20"/>
                    <a:pt x="128" y="20"/>
                    <a:pt x="128" y="20"/>
                  </a:cubicBezTo>
                  <a:cubicBezTo>
                    <a:pt x="128" y="20"/>
                    <a:pt x="128" y="20"/>
                    <a:pt x="128" y="20"/>
                  </a:cubicBezTo>
                  <a:close/>
                  <a:moveTo>
                    <a:pt x="129" y="20"/>
                  </a:moveTo>
                  <a:cubicBezTo>
                    <a:pt x="128" y="20"/>
                    <a:pt x="128" y="20"/>
                    <a:pt x="128" y="19"/>
                  </a:cubicBezTo>
                  <a:cubicBezTo>
                    <a:pt x="128" y="19"/>
                    <a:pt x="129" y="19"/>
                    <a:pt x="129" y="19"/>
                  </a:cubicBezTo>
                  <a:cubicBezTo>
                    <a:pt x="129" y="19"/>
                    <a:pt x="129" y="19"/>
                    <a:pt x="129" y="20"/>
                  </a:cubicBezTo>
                  <a:close/>
                  <a:moveTo>
                    <a:pt x="127" y="17"/>
                  </a:moveTo>
                  <a:cubicBezTo>
                    <a:pt x="128" y="17"/>
                    <a:pt x="129" y="18"/>
                    <a:pt x="129" y="18"/>
                  </a:cubicBezTo>
                  <a:cubicBezTo>
                    <a:pt x="129" y="19"/>
                    <a:pt x="129" y="19"/>
                    <a:pt x="129" y="19"/>
                  </a:cubicBezTo>
                  <a:cubicBezTo>
                    <a:pt x="128" y="19"/>
                    <a:pt x="128" y="19"/>
                    <a:pt x="128" y="19"/>
                  </a:cubicBezTo>
                  <a:cubicBezTo>
                    <a:pt x="128" y="19"/>
                    <a:pt x="128" y="19"/>
                    <a:pt x="128" y="19"/>
                  </a:cubicBezTo>
                  <a:cubicBezTo>
                    <a:pt x="128" y="18"/>
                    <a:pt x="128" y="18"/>
                    <a:pt x="127" y="17"/>
                  </a:cubicBezTo>
                  <a:cubicBezTo>
                    <a:pt x="127" y="17"/>
                    <a:pt x="127" y="17"/>
                    <a:pt x="127" y="17"/>
                  </a:cubicBezTo>
                  <a:close/>
                  <a:moveTo>
                    <a:pt x="126" y="18"/>
                  </a:moveTo>
                  <a:cubicBezTo>
                    <a:pt x="126" y="18"/>
                    <a:pt x="126" y="18"/>
                    <a:pt x="126" y="19"/>
                  </a:cubicBezTo>
                  <a:cubicBezTo>
                    <a:pt x="125" y="19"/>
                    <a:pt x="125" y="18"/>
                    <a:pt x="125" y="18"/>
                  </a:cubicBezTo>
                  <a:cubicBezTo>
                    <a:pt x="125" y="18"/>
                    <a:pt x="125" y="18"/>
                    <a:pt x="126" y="18"/>
                  </a:cubicBezTo>
                  <a:close/>
                  <a:moveTo>
                    <a:pt x="124" y="19"/>
                  </a:moveTo>
                  <a:cubicBezTo>
                    <a:pt x="125" y="19"/>
                    <a:pt x="125" y="19"/>
                    <a:pt x="126" y="19"/>
                  </a:cubicBezTo>
                  <a:cubicBezTo>
                    <a:pt x="125" y="20"/>
                    <a:pt x="125" y="20"/>
                    <a:pt x="125" y="21"/>
                  </a:cubicBezTo>
                  <a:cubicBezTo>
                    <a:pt x="125" y="21"/>
                    <a:pt x="125" y="21"/>
                    <a:pt x="124" y="21"/>
                  </a:cubicBezTo>
                  <a:cubicBezTo>
                    <a:pt x="124" y="21"/>
                    <a:pt x="124" y="21"/>
                    <a:pt x="124" y="21"/>
                  </a:cubicBezTo>
                  <a:cubicBezTo>
                    <a:pt x="124" y="20"/>
                    <a:pt x="124" y="20"/>
                    <a:pt x="124" y="19"/>
                  </a:cubicBezTo>
                  <a:cubicBezTo>
                    <a:pt x="124" y="19"/>
                    <a:pt x="124" y="19"/>
                    <a:pt x="124" y="19"/>
                  </a:cubicBezTo>
                  <a:close/>
                  <a:moveTo>
                    <a:pt x="104" y="24"/>
                  </a:moveTo>
                  <a:cubicBezTo>
                    <a:pt x="104" y="24"/>
                    <a:pt x="104" y="23"/>
                    <a:pt x="104" y="23"/>
                  </a:cubicBezTo>
                  <a:cubicBezTo>
                    <a:pt x="104" y="23"/>
                    <a:pt x="104" y="22"/>
                    <a:pt x="104" y="22"/>
                  </a:cubicBezTo>
                  <a:cubicBezTo>
                    <a:pt x="105" y="22"/>
                    <a:pt x="105" y="22"/>
                    <a:pt x="105" y="22"/>
                  </a:cubicBezTo>
                  <a:cubicBezTo>
                    <a:pt x="105" y="23"/>
                    <a:pt x="104" y="23"/>
                    <a:pt x="104" y="24"/>
                  </a:cubicBezTo>
                  <a:close/>
                  <a:moveTo>
                    <a:pt x="105" y="22"/>
                  </a:moveTo>
                  <a:cubicBezTo>
                    <a:pt x="105" y="22"/>
                    <a:pt x="105" y="22"/>
                    <a:pt x="104" y="22"/>
                  </a:cubicBezTo>
                  <a:cubicBezTo>
                    <a:pt x="105" y="21"/>
                    <a:pt x="105" y="20"/>
                    <a:pt x="105" y="20"/>
                  </a:cubicBezTo>
                  <a:cubicBezTo>
                    <a:pt x="106" y="20"/>
                    <a:pt x="106" y="20"/>
                    <a:pt x="106" y="21"/>
                  </a:cubicBezTo>
                  <a:cubicBezTo>
                    <a:pt x="106" y="21"/>
                    <a:pt x="105" y="22"/>
                    <a:pt x="105" y="22"/>
                  </a:cubicBezTo>
                  <a:close/>
                  <a:moveTo>
                    <a:pt x="107" y="20"/>
                  </a:moveTo>
                  <a:cubicBezTo>
                    <a:pt x="106" y="20"/>
                    <a:pt x="106" y="20"/>
                    <a:pt x="106" y="19"/>
                  </a:cubicBezTo>
                  <a:cubicBezTo>
                    <a:pt x="106" y="19"/>
                    <a:pt x="107" y="18"/>
                    <a:pt x="107" y="18"/>
                  </a:cubicBezTo>
                  <a:cubicBezTo>
                    <a:pt x="108" y="18"/>
                    <a:pt x="108" y="19"/>
                    <a:pt x="108" y="19"/>
                  </a:cubicBezTo>
                  <a:cubicBezTo>
                    <a:pt x="108" y="19"/>
                    <a:pt x="107" y="20"/>
                    <a:pt x="107" y="20"/>
                  </a:cubicBezTo>
                  <a:cubicBezTo>
                    <a:pt x="107" y="20"/>
                    <a:pt x="107" y="20"/>
                    <a:pt x="107" y="20"/>
                  </a:cubicBezTo>
                  <a:close/>
                  <a:moveTo>
                    <a:pt x="113" y="16"/>
                  </a:moveTo>
                  <a:cubicBezTo>
                    <a:pt x="112" y="16"/>
                    <a:pt x="111" y="15"/>
                    <a:pt x="110" y="15"/>
                  </a:cubicBezTo>
                  <a:cubicBezTo>
                    <a:pt x="111" y="14"/>
                    <a:pt x="112" y="14"/>
                    <a:pt x="112" y="13"/>
                  </a:cubicBezTo>
                  <a:cubicBezTo>
                    <a:pt x="114" y="15"/>
                    <a:pt x="116" y="16"/>
                    <a:pt x="117" y="17"/>
                  </a:cubicBezTo>
                  <a:cubicBezTo>
                    <a:pt x="116" y="17"/>
                    <a:pt x="115" y="16"/>
                    <a:pt x="114" y="16"/>
                  </a:cubicBezTo>
                  <a:cubicBezTo>
                    <a:pt x="114" y="16"/>
                    <a:pt x="114" y="16"/>
                    <a:pt x="114" y="16"/>
                  </a:cubicBezTo>
                  <a:cubicBezTo>
                    <a:pt x="114" y="16"/>
                    <a:pt x="114" y="16"/>
                    <a:pt x="113" y="16"/>
                  </a:cubicBezTo>
                  <a:close/>
                  <a:moveTo>
                    <a:pt x="113" y="16"/>
                  </a:moveTo>
                  <a:cubicBezTo>
                    <a:pt x="113" y="16"/>
                    <a:pt x="113" y="16"/>
                    <a:pt x="112" y="17"/>
                  </a:cubicBezTo>
                  <a:cubicBezTo>
                    <a:pt x="112" y="16"/>
                    <a:pt x="111" y="16"/>
                    <a:pt x="110" y="16"/>
                  </a:cubicBezTo>
                  <a:cubicBezTo>
                    <a:pt x="110" y="16"/>
                    <a:pt x="111" y="16"/>
                    <a:pt x="112" y="17"/>
                  </a:cubicBezTo>
                  <a:cubicBezTo>
                    <a:pt x="111" y="17"/>
                    <a:pt x="110" y="18"/>
                    <a:pt x="109" y="18"/>
                  </a:cubicBezTo>
                  <a:cubicBezTo>
                    <a:pt x="109" y="18"/>
                    <a:pt x="108" y="17"/>
                    <a:pt x="108" y="17"/>
                  </a:cubicBezTo>
                  <a:cubicBezTo>
                    <a:pt x="108" y="16"/>
                    <a:pt x="109" y="16"/>
                    <a:pt x="110" y="15"/>
                  </a:cubicBezTo>
                  <a:cubicBezTo>
                    <a:pt x="111" y="15"/>
                    <a:pt x="112" y="16"/>
                    <a:pt x="113" y="16"/>
                  </a:cubicBezTo>
                  <a:close/>
                  <a:moveTo>
                    <a:pt x="107" y="25"/>
                  </a:moveTo>
                  <a:cubicBezTo>
                    <a:pt x="107" y="24"/>
                    <a:pt x="107" y="24"/>
                    <a:pt x="107" y="23"/>
                  </a:cubicBezTo>
                  <a:cubicBezTo>
                    <a:pt x="107" y="24"/>
                    <a:pt x="107" y="24"/>
                    <a:pt x="107" y="25"/>
                  </a:cubicBezTo>
                  <a:close/>
                  <a:moveTo>
                    <a:pt x="108" y="22"/>
                  </a:moveTo>
                  <a:cubicBezTo>
                    <a:pt x="108" y="22"/>
                    <a:pt x="108" y="22"/>
                    <a:pt x="108" y="22"/>
                  </a:cubicBezTo>
                  <a:cubicBezTo>
                    <a:pt x="108" y="21"/>
                    <a:pt x="108" y="21"/>
                    <a:pt x="108" y="21"/>
                  </a:cubicBezTo>
                  <a:cubicBezTo>
                    <a:pt x="109" y="21"/>
                    <a:pt x="109" y="21"/>
                    <a:pt x="109" y="21"/>
                  </a:cubicBezTo>
                  <a:cubicBezTo>
                    <a:pt x="109" y="22"/>
                    <a:pt x="109" y="22"/>
                    <a:pt x="108" y="22"/>
                  </a:cubicBezTo>
                  <a:close/>
                  <a:moveTo>
                    <a:pt x="108" y="21"/>
                  </a:moveTo>
                  <a:cubicBezTo>
                    <a:pt x="109" y="20"/>
                    <a:pt x="109" y="20"/>
                    <a:pt x="109" y="20"/>
                  </a:cubicBezTo>
                  <a:cubicBezTo>
                    <a:pt x="110" y="20"/>
                    <a:pt x="110" y="20"/>
                    <a:pt x="110" y="21"/>
                  </a:cubicBezTo>
                  <a:cubicBezTo>
                    <a:pt x="110" y="21"/>
                    <a:pt x="110" y="21"/>
                    <a:pt x="109" y="21"/>
                  </a:cubicBezTo>
                  <a:cubicBezTo>
                    <a:pt x="109" y="21"/>
                    <a:pt x="109" y="21"/>
                    <a:pt x="108" y="21"/>
                  </a:cubicBezTo>
                  <a:close/>
                  <a:moveTo>
                    <a:pt x="110" y="24"/>
                  </a:moveTo>
                  <a:cubicBezTo>
                    <a:pt x="110" y="24"/>
                    <a:pt x="110" y="23"/>
                    <a:pt x="110" y="22"/>
                  </a:cubicBezTo>
                  <a:cubicBezTo>
                    <a:pt x="110" y="22"/>
                    <a:pt x="111" y="22"/>
                    <a:pt x="111" y="22"/>
                  </a:cubicBezTo>
                  <a:cubicBezTo>
                    <a:pt x="111" y="23"/>
                    <a:pt x="111" y="23"/>
                    <a:pt x="111" y="23"/>
                  </a:cubicBezTo>
                  <a:cubicBezTo>
                    <a:pt x="111" y="23"/>
                    <a:pt x="111" y="24"/>
                    <a:pt x="110" y="24"/>
                  </a:cubicBezTo>
                  <a:close/>
                  <a:moveTo>
                    <a:pt x="110" y="22"/>
                  </a:moveTo>
                  <a:cubicBezTo>
                    <a:pt x="110" y="21"/>
                    <a:pt x="110" y="21"/>
                    <a:pt x="110" y="21"/>
                  </a:cubicBezTo>
                  <a:cubicBezTo>
                    <a:pt x="111" y="21"/>
                    <a:pt x="111" y="22"/>
                    <a:pt x="111" y="22"/>
                  </a:cubicBezTo>
                  <a:cubicBezTo>
                    <a:pt x="111" y="22"/>
                    <a:pt x="110" y="22"/>
                    <a:pt x="110" y="22"/>
                  </a:cubicBezTo>
                  <a:close/>
                  <a:moveTo>
                    <a:pt x="110" y="19"/>
                  </a:moveTo>
                  <a:cubicBezTo>
                    <a:pt x="110" y="19"/>
                    <a:pt x="110" y="19"/>
                    <a:pt x="110" y="18"/>
                  </a:cubicBezTo>
                  <a:cubicBezTo>
                    <a:pt x="111" y="19"/>
                    <a:pt x="111" y="19"/>
                    <a:pt x="112" y="19"/>
                  </a:cubicBezTo>
                  <a:cubicBezTo>
                    <a:pt x="112" y="20"/>
                    <a:pt x="111" y="20"/>
                    <a:pt x="111" y="20"/>
                  </a:cubicBezTo>
                  <a:cubicBezTo>
                    <a:pt x="111" y="19"/>
                    <a:pt x="110" y="19"/>
                    <a:pt x="110" y="19"/>
                  </a:cubicBezTo>
                  <a:close/>
                  <a:moveTo>
                    <a:pt x="113" y="22"/>
                  </a:moveTo>
                  <a:cubicBezTo>
                    <a:pt x="113" y="22"/>
                    <a:pt x="113" y="22"/>
                    <a:pt x="113" y="22"/>
                  </a:cubicBezTo>
                  <a:cubicBezTo>
                    <a:pt x="113" y="22"/>
                    <a:pt x="113" y="22"/>
                    <a:pt x="113" y="22"/>
                  </a:cubicBezTo>
                  <a:cubicBezTo>
                    <a:pt x="113" y="22"/>
                    <a:pt x="113" y="22"/>
                    <a:pt x="113" y="22"/>
                  </a:cubicBezTo>
                  <a:close/>
                  <a:moveTo>
                    <a:pt x="113" y="22"/>
                  </a:moveTo>
                  <a:cubicBezTo>
                    <a:pt x="113" y="22"/>
                    <a:pt x="113" y="22"/>
                    <a:pt x="113" y="22"/>
                  </a:cubicBezTo>
                  <a:cubicBezTo>
                    <a:pt x="112" y="21"/>
                    <a:pt x="112" y="21"/>
                    <a:pt x="112" y="20"/>
                  </a:cubicBezTo>
                  <a:cubicBezTo>
                    <a:pt x="112" y="20"/>
                    <a:pt x="112" y="20"/>
                    <a:pt x="112" y="20"/>
                  </a:cubicBezTo>
                  <a:cubicBezTo>
                    <a:pt x="113" y="20"/>
                    <a:pt x="113" y="21"/>
                    <a:pt x="114" y="21"/>
                  </a:cubicBezTo>
                  <a:cubicBezTo>
                    <a:pt x="114" y="21"/>
                    <a:pt x="113" y="22"/>
                    <a:pt x="113" y="22"/>
                  </a:cubicBezTo>
                  <a:close/>
                  <a:moveTo>
                    <a:pt x="114" y="23"/>
                  </a:moveTo>
                  <a:cubicBezTo>
                    <a:pt x="114" y="23"/>
                    <a:pt x="114" y="23"/>
                    <a:pt x="114" y="23"/>
                  </a:cubicBezTo>
                  <a:cubicBezTo>
                    <a:pt x="114" y="23"/>
                    <a:pt x="114" y="23"/>
                    <a:pt x="114" y="23"/>
                  </a:cubicBezTo>
                  <a:cubicBezTo>
                    <a:pt x="114" y="23"/>
                    <a:pt x="114" y="23"/>
                    <a:pt x="114" y="23"/>
                  </a:cubicBezTo>
                  <a:close/>
                  <a:moveTo>
                    <a:pt x="112" y="19"/>
                  </a:moveTo>
                  <a:cubicBezTo>
                    <a:pt x="113" y="19"/>
                    <a:pt x="114" y="18"/>
                    <a:pt x="114" y="18"/>
                  </a:cubicBezTo>
                  <a:cubicBezTo>
                    <a:pt x="113" y="19"/>
                    <a:pt x="113" y="19"/>
                    <a:pt x="112" y="19"/>
                  </a:cubicBezTo>
                  <a:cubicBezTo>
                    <a:pt x="112" y="19"/>
                    <a:pt x="111" y="19"/>
                    <a:pt x="110" y="18"/>
                  </a:cubicBezTo>
                  <a:cubicBezTo>
                    <a:pt x="111" y="18"/>
                    <a:pt x="112" y="17"/>
                    <a:pt x="112" y="17"/>
                  </a:cubicBezTo>
                  <a:cubicBezTo>
                    <a:pt x="113" y="18"/>
                    <a:pt x="115" y="19"/>
                    <a:pt x="115" y="20"/>
                  </a:cubicBezTo>
                  <a:cubicBezTo>
                    <a:pt x="115" y="20"/>
                    <a:pt x="115" y="21"/>
                    <a:pt x="114" y="21"/>
                  </a:cubicBezTo>
                  <a:cubicBezTo>
                    <a:pt x="114" y="20"/>
                    <a:pt x="113" y="20"/>
                    <a:pt x="112" y="19"/>
                  </a:cubicBezTo>
                  <a:close/>
                  <a:moveTo>
                    <a:pt x="116" y="23"/>
                  </a:moveTo>
                  <a:cubicBezTo>
                    <a:pt x="116" y="23"/>
                    <a:pt x="116" y="23"/>
                    <a:pt x="116" y="23"/>
                  </a:cubicBezTo>
                  <a:cubicBezTo>
                    <a:pt x="116" y="22"/>
                    <a:pt x="116" y="22"/>
                    <a:pt x="115" y="22"/>
                  </a:cubicBezTo>
                  <a:cubicBezTo>
                    <a:pt x="115" y="21"/>
                    <a:pt x="116" y="21"/>
                    <a:pt x="116" y="21"/>
                  </a:cubicBezTo>
                  <a:cubicBezTo>
                    <a:pt x="116" y="22"/>
                    <a:pt x="116" y="22"/>
                    <a:pt x="117" y="23"/>
                  </a:cubicBezTo>
                  <a:cubicBezTo>
                    <a:pt x="116" y="23"/>
                    <a:pt x="116" y="23"/>
                    <a:pt x="116" y="23"/>
                  </a:cubicBezTo>
                  <a:close/>
                  <a:moveTo>
                    <a:pt x="113" y="17"/>
                  </a:moveTo>
                  <a:cubicBezTo>
                    <a:pt x="113" y="17"/>
                    <a:pt x="113" y="16"/>
                    <a:pt x="113" y="16"/>
                  </a:cubicBezTo>
                  <a:cubicBezTo>
                    <a:pt x="115" y="17"/>
                    <a:pt x="116" y="17"/>
                    <a:pt x="118" y="18"/>
                  </a:cubicBezTo>
                  <a:cubicBezTo>
                    <a:pt x="118" y="18"/>
                    <a:pt x="118" y="19"/>
                    <a:pt x="118" y="19"/>
                  </a:cubicBezTo>
                  <a:cubicBezTo>
                    <a:pt x="118" y="19"/>
                    <a:pt x="117" y="19"/>
                    <a:pt x="117" y="20"/>
                  </a:cubicBezTo>
                  <a:cubicBezTo>
                    <a:pt x="116" y="19"/>
                    <a:pt x="114" y="18"/>
                    <a:pt x="113" y="17"/>
                  </a:cubicBezTo>
                  <a:close/>
                  <a:moveTo>
                    <a:pt x="117" y="20"/>
                  </a:moveTo>
                  <a:cubicBezTo>
                    <a:pt x="118" y="20"/>
                    <a:pt x="118" y="20"/>
                    <a:pt x="119" y="19"/>
                  </a:cubicBezTo>
                  <a:cubicBezTo>
                    <a:pt x="119" y="20"/>
                    <a:pt x="119" y="20"/>
                    <a:pt x="119" y="21"/>
                  </a:cubicBezTo>
                  <a:cubicBezTo>
                    <a:pt x="119" y="21"/>
                    <a:pt x="119" y="21"/>
                    <a:pt x="118" y="21"/>
                  </a:cubicBezTo>
                  <a:cubicBezTo>
                    <a:pt x="118" y="21"/>
                    <a:pt x="118" y="21"/>
                    <a:pt x="117" y="20"/>
                  </a:cubicBezTo>
                  <a:close/>
                  <a:moveTo>
                    <a:pt x="119" y="22"/>
                  </a:moveTo>
                  <a:cubicBezTo>
                    <a:pt x="119" y="22"/>
                    <a:pt x="119" y="22"/>
                    <a:pt x="120" y="22"/>
                  </a:cubicBezTo>
                  <a:cubicBezTo>
                    <a:pt x="120" y="22"/>
                    <a:pt x="120" y="22"/>
                    <a:pt x="120" y="22"/>
                  </a:cubicBezTo>
                  <a:cubicBezTo>
                    <a:pt x="120" y="22"/>
                    <a:pt x="119" y="22"/>
                    <a:pt x="119" y="23"/>
                  </a:cubicBezTo>
                  <a:cubicBezTo>
                    <a:pt x="119" y="22"/>
                    <a:pt x="119" y="22"/>
                    <a:pt x="119" y="22"/>
                  </a:cubicBezTo>
                  <a:close/>
                  <a:moveTo>
                    <a:pt x="119" y="23"/>
                  </a:moveTo>
                  <a:cubicBezTo>
                    <a:pt x="119" y="23"/>
                    <a:pt x="120" y="23"/>
                    <a:pt x="120" y="22"/>
                  </a:cubicBezTo>
                  <a:cubicBezTo>
                    <a:pt x="120" y="23"/>
                    <a:pt x="120" y="23"/>
                    <a:pt x="120" y="23"/>
                  </a:cubicBezTo>
                  <a:cubicBezTo>
                    <a:pt x="120" y="23"/>
                    <a:pt x="119" y="23"/>
                    <a:pt x="119" y="23"/>
                  </a:cubicBezTo>
                  <a:cubicBezTo>
                    <a:pt x="119" y="23"/>
                    <a:pt x="119" y="23"/>
                    <a:pt x="119" y="23"/>
                  </a:cubicBezTo>
                  <a:close/>
                  <a:moveTo>
                    <a:pt x="120" y="23"/>
                  </a:moveTo>
                  <a:cubicBezTo>
                    <a:pt x="119" y="23"/>
                    <a:pt x="119" y="23"/>
                    <a:pt x="119" y="23"/>
                  </a:cubicBezTo>
                  <a:cubicBezTo>
                    <a:pt x="119" y="23"/>
                    <a:pt x="120" y="23"/>
                    <a:pt x="120" y="23"/>
                  </a:cubicBezTo>
                  <a:cubicBezTo>
                    <a:pt x="120" y="23"/>
                    <a:pt x="120" y="23"/>
                    <a:pt x="120" y="23"/>
                  </a:cubicBezTo>
                  <a:close/>
                  <a:moveTo>
                    <a:pt x="120" y="24"/>
                  </a:moveTo>
                  <a:cubicBezTo>
                    <a:pt x="120" y="24"/>
                    <a:pt x="120" y="24"/>
                    <a:pt x="120" y="24"/>
                  </a:cubicBezTo>
                  <a:cubicBezTo>
                    <a:pt x="120" y="24"/>
                    <a:pt x="120" y="24"/>
                    <a:pt x="120" y="24"/>
                  </a:cubicBezTo>
                  <a:cubicBezTo>
                    <a:pt x="120" y="24"/>
                    <a:pt x="120" y="24"/>
                    <a:pt x="120" y="24"/>
                  </a:cubicBezTo>
                  <a:cubicBezTo>
                    <a:pt x="120" y="24"/>
                    <a:pt x="120" y="24"/>
                    <a:pt x="120" y="24"/>
                  </a:cubicBezTo>
                  <a:close/>
                  <a:moveTo>
                    <a:pt x="122" y="19"/>
                  </a:moveTo>
                  <a:cubicBezTo>
                    <a:pt x="121" y="19"/>
                    <a:pt x="121" y="19"/>
                    <a:pt x="121" y="19"/>
                  </a:cubicBezTo>
                  <a:cubicBezTo>
                    <a:pt x="121" y="19"/>
                    <a:pt x="121" y="19"/>
                    <a:pt x="120" y="19"/>
                  </a:cubicBezTo>
                  <a:cubicBezTo>
                    <a:pt x="121" y="18"/>
                    <a:pt x="121" y="18"/>
                    <a:pt x="121" y="18"/>
                  </a:cubicBezTo>
                  <a:cubicBezTo>
                    <a:pt x="121" y="19"/>
                    <a:pt x="121" y="19"/>
                    <a:pt x="122" y="19"/>
                  </a:cubicBezTo>
                  <a:close/>
                  <a:moveTo>
                    <a:pt x="115" y="12"/>
                  </a:moveTo>
                  <a:cubicBezTo>
                    <a:pt x="118" y="14"/>
                    <a:pt x="120" y="16"/>
                    <a:pt x="121" y="17"/>
                  </a:cubicBezTo>
                  <a:cubicBezTo>
                    <a:pt x="120" y="17"/>
                    <a:pt x="120" y="17"/>
                    <a:pt x="120" y="17"/>
                  </a:cubicBezTo>
                  <a:cubicBezTo>
                    <a:pt x="120" y="17"/>
                    <a:pt x="121" y="17"/>
                    <a:pt x="121" y="18"/>
                  </a:cubicBezTo>
                  <a:cubicBezTo>
                    <a:pt x="121" y="18"/>
                    <a:pt x="121" y="18"/>
                    <a:pt x="121" y="18"/>
                  </a:cubicBezTo>
                  <a:cubicBezTo>
                    <a:pt x="121" y="18"/>
                    <a:pt x="121" y="18"/>
                    <a:pt x="120" y="18"/>
                  </a:cubicBezTo>
                  <a:cubicBezTo>
                    <a:pt x="119" y="17"/>
                    <a:pt x="116" y="15"/>
                    <a:pt x="113" y="13"/>
                  </a:cubicBezTo>
                  <a:cubicBezTo>
                    <a:pt x="114" y="13"/>
                    <a:pt x="114" y="12"/>
                    <a:pt x="115" y="12"/>
                  </a:cubicBezTo>
                  <a:close/>
                  <a:moveTo>
                    <a:pt x="113" y="11"/>
                  </a:moveTo>
                  <a:cubicBezTo>
                    <a:pt x="113" y="12"/>
                    <a:pt x="114" y="12"/>
                    <a:pt x="114" y="12"/>
                  </a:cubicBezTo>
                  <a:cubicBezTo>
                    <a:pt x="113" y="12"/>
                    <a:pt x="113" y="12"/>
                    <a:pt x="112" y="13"/>
                  </a:cubicBezTo>
                  <a:cubicBezTo>
                    <a:pt x="112" y="12"/>
                    <a:pt x="112" y="12"/>
                    <a:pt x="111" y="12"/>
                  </a:cubicBezTo>
                  <a:cubicBezTo>
                    <a:pt x="112" y="12"/>
                    <a:pt x="113" y="12"/>
                    <a:pt x="113" y="11"/>
                  </a:cubicBezTo>
                  <a:close/>
                  <a:moveTo>
                    <a:pt x="111" y="12"/>
                  </a:moveTo>
                  <a:cubicBezTo>
                    <a:pt x="111" y="12"/>
                    <a:pt x="111" y="13"/>
                    <a:pt x="112" y="13"/>
                  </a:cubicBezTo>
                  <a:cubicBezTo>
                    <a:pt x="110" y="14"/>
                    <a:pt x="108" y="15"/>
                    <a:pt x="107" y="16"/>
                  </a:cubicBezTo>
                  <a:cubicBezTo>
                    <a:pt x="106" y="16"/>
                    <a:pt x="105" y="16"/>
                    <a:pt x="105" y="15"/>
                  </a:cubicBezTo>
                  <a:cubicBezTo>
                    <a:pt x="107" y="14"/>
                    <a:pt x="109" y="13"/>
                    <a:pt x="111" y="12"/>
                  </a:cubicBezTo>
                  <a:close/>
                  <a:moveTo>
                    <a:pt x="104" y="16"/>
                  </a:moveTo>
                  <a:cubicBezTo>
                    <a:pt x="105" y="16"/>
                    <a:pt x="106" y="16"/>
                    <a:pt x="106" y="17"/>
                  </a:cubicBezTo>
                  <a:cubicBezTo>
                    <a:pt x="105" y="17"/>
                    <a:pt x="105" y="18"/>
                    <a:pt x="104" y="18"/>
                  </a:cubicBezTo>
                  <a:cubicBezTo>
                    <a:pt x="104" y="18"/>
                    <a:pt x="103" y="18"/>
                    <a:pt x="103" y="17"/>
                  </a:cubicBezTo>
                  <a:cubicBezTo>
                    <a:pt x="103" y="17"/>
                    <a:pt x="104" y="16"/>
                    <a:pt x="104" y="16"/>
                  </a:cubicBezTo>
                  <a:close/>
                  <a:moveTo>
                    <a:pt x="103" y="17"/>
                  </a:moveTo>
                  <a:cubicBezTo>
                    <a:pt x="103" y="18"/>
                    <a:pt x="104" y="18"/>
                    <a:pt x="104" y="18"/>
                  </a:cubicBezTo>
                  <a:cubicBezTo>
                    <a:pt x="103" y="19"/>
                    <a:pt x="102" y="20"/>
                    <a:pt x="102" y="21"/>
                  </a:cubicBezTo>
                  <a:cubicBezTo>
                    <a:pt x="102" y="21"/>
                    <a:pt x="101" y="21"/>
                    <a:pt x="101" y="21"/>
                  </a:cubicBezTo>
                  <a:cubicBezTo>
                    <a:pt x="102" y="19"/>
                    <a:pt x="102" y="18"/>
                    <a:pt x="103" y="17"/>
                  </a:cubicBezTo>
                  <a:close/>
                  <a:moveTo>
                    <a:pt x="101" y="21"/>
                  </a:moveTo>
                  <a:cubicBezTo>
                    <a:pt x="101" y="22"/>
                    <a:pt x="101" y="22"/>
                    <a:pt x="101" y="22"/>
                  </a:cubicBezTo>
                  <a:cubicBezTo>
                    <a:pt x="101" y="22"/>
                    <a:pt x="101" y="23"/>
                    <a:pt x="101" y="23"/>
                  </a:cubicBezTo>
                  <a:cubicBezTo>
                    <a:pt x="101" y="23"/>
                    <a:pt x="101" y="22"/>
                    <a:pt x="101" y="21"/>
                  </a:cubicBezTo>
                  <a:close/>
                  <a:moveTo>
                    <a:pt x="99" y="20"/>
                  </a:moveTo>
                  <a:cubicBezTo>
                    <a:pt x="99" y="21"/>
                    <a:pt x="99" y="21"/>
                    <a:pt x="98" y="22"/>
                  </a:cubicBezTo>
                  <a:cubicBezTo>
                    <a:pt x="98" y="22"/>
                    <a:pt x="98" y="22"/>
                    <a:pt x="98" y="22"/>
                  </a:cubicBezTo>
                  <a:cubicBezTo>
                    <a:pt x="99" y="21"/>
                    <a:pt x="98" y="20"/>
                    <a:pt x="98" y="20"/>
                  </a:cubicBezTo>
                  <a:cubicBezTo>
                    <a:pt x="99" y="20"/>
                    <a:pt x="99" y="20"/>
                    <a:pt x="99" y="20"/>
                  </a:cubicBezTo>
                  <a:close/>
                  <a:moveTo>
                    <a:pt x="95" y="22"/>
                  </a:moveTo>
                  <a:cubicBezTo>
                    <a:pt x="95" y="21"/>
                    <a:pt x="94" y="20"/>
                    <a:pt x="94" y="20"/>
                  </a:cubicBezTo>
                  <a:cubicBezTo>
                    <a:pt x="95" y="20"/>
                    <a:pt x="95" y="20"/>
                    <a:pt x="96" y="21"/>
                  </a:cubicBezTo>
                  <a:cubicBezTo>
                    <a:pt x="95" y="22"/>
                    <a:pt x="95" y="22"/>
                    <a:pt x="95" y="22"/>
                  </a:cubicBezTo>
                  <a:close/>
                  <a:moveTo>
                    <a:pt x="96" y="16"/>
                  </a:moveTo>
                  <a:cubicBezTo>
                    <a:pt x="96" y="16"/>
                    <a:pt x="96" y="17"/>
                    <a:pt x="96" y="18"/>
                  </a:cubicBezTo>
                  <a:cubicBezTo>
                    <a:pt x="95" y="18"/>
                    <a:pt x="94" y="18"/>
                    <a:pt x="94" y="18"/>
                  </a:cubicBezTo>
                  <a:cubicBezTo>
                    <a:pt x="95" y="18"/>
                    <a:pt x="95" y="18"/>
                    <a:pt x="96" y="19"/>
                  </a:cubicBezTo>
                  <a:cubicBezTo>
                    <a:pt x="96" y="19"/>
                    <a:pt x="96" y="20"/>
                    <a:pt x="96" y="20"/>
                  </a:cubicBezTo>
                  <a:cubicBezTo>
                    <a:pt x="95" y="20"/>
                    <a:pt x="94" y="19"/>
                    <a:pt x="93" y="19"/>
                  </a:cubicBezTo>
                  <a:cubicBezTo>
                    <a:pt x="93" y="18"/>
                    <a:pt x="93" y="18"/>
                    <a:pt x="92" y="17"/>
                  </a:cubicBezTo>
                  <a:cubicBezTo>
                    <a:pt x="94" y="16"/>
                    <a:pt x="95" y="16"/>
                    <a:pt x="96" y="16"/>
                  </a:cubicBezTo>
                  <a:close/>
                  <a:moveTo>
                    <a:pt x="65" y="27"/>
                  </a:moveTo>
                  <a:cubicBezTo>
                    <a:pt x="66" y="25"/>
                    <a:pt x="66" y="24"/>
                    <a:pt x="67" y="23"/>
                  </a:cubicBezTo>
                  <a:cubicBezTo>
                    <a:pt x="67" y="23"/>
                    <a:pt x="67" y="24"/>
                    <a:pt x="67" y="24"/>
                  </a:cubicBezTo>
                  <a:cubicBezTo>
                    <a:pt x="66" y="26"/>
                    <a:pt x="65" y="27"/>
                    <a:pt x="65" y="27"/>
                  </a:cubicBezTo>
                  <a:close/>
                  <a:moveTo>
                    <a:pt x="74" y="26"/>
                  </a:moveTo>
                  <a:cubicBezTo>
                    <a:pt x="75" y="26"/>
                    <a:pt x="75" y="26"/>
                    <a:pt x="75" y="26"/>
                  </a:cubicBezTo>
                  <a:cubicBezTo>
                    <a:pt x="75" y="26"/>
                    <a:pt x="75" y="26"/>
                    <a:pt x="75" y="26"/>
                  </a:cubicBezTo>
                  <a:cubicBezTo>
                    <a:pt x="75" y="26"/>
                    <a:pt x="75" y="26"/>
                    <a:pt x="74" y="26"/>
                  </a:cubicBezTo>
                  <a:close/>
                  <a:moveTo>
                    <a:pt x="76" y="26"/>
                  </a:moveTo>
                  <a:cubicBezTo>
                    <a:pt x="76" y="26"/>
                    <a:pt x="76" y="26"/>
                    <a:pt x="76" y="26"/>
                  </a:cubicBezTo>
                  <a:cubicBezTo>
                    <a:pt x="75" y="26"/>
                    <a:pt x="75" y="26"/>
                    <a:pt x="75" y="26"/>
                  </a:cubicBezTo>
                  <a:cubicBezTo>
                    <a:pt x="75" y="25"/>
                    <a:pt x="76" y="25"/>
                    <a:pt x="76" y="24"/>
                  </a:cubicBezTo>
                  <a:cubicBezTo>
                    <a:pt x="76" y="25"/>
                    <a:pt x="76" y="26"/>
                    <a:pt x="76" y="26"/>
                  </a:cubicBezTo>
                  <a:close/>
                  <a:moveTo>
                    <a:pt x="78" y="25"/>
                  </a:moveTo>
                  <a:cubicBezTo>
                    <a:pt x="78" y="25"/>
                    <a:pt x="78" y="25"/>
                    <a:pt x="78" y="26"/>
                  </a:cubicBezTo>
                  <a:cubicBezTo>
                    <a:pt x="78" y="25"/>
                    <a:pt x="77" y="25"/>
                    <a:pt x="77" y="24"/>
                  </a:cubicBezTo>
                  <a:cubicBezTo>
                    <a:pt x="77" y="24"/>
                    <a:pt x="77" y="23"/>
                    <a:pt x="78" y="23"/>
                  </a:cubicBezTo>
                  <a:cubicBezTo>
                    <a:pt x="78" y="24"/>
                    <a:pt x="78" y="24"/>
                    <a:pt x="78" y="25"/>
                  </a:cubicBezTo>
                  <a:close/>
                  <a:moveTo>
                    <a:pt x="79" y="22"/>
                  </a:moveTo>
                  <a:cubicBezTo>
                    <a:pt x="79" y="22"/>
                    <a:pt x="79" y="22"/>
                    <a:pt x="80" y="22"/>
                  </a:cubicBezTo>
                  <a:cubicBezTo>
                    <a:pt x="80" y="22"/>
                    <a:pt x="81" y="22"/>
                    <a:pt x="81" y="22"/>
                  </a:cubicBezTo>
                  <a:cubicBezTo>
                    <a:pt x="81" y="22"/>
                    <a:pt x="81" y="23"/>
                    <a:pt x="81" y="23"/>
                  </a:cubicBezTo>
                  <a:cubicBezTo>
                    <a:pt x="81" y="23"/>
                    <a:pt x="80" y="24"/>
                    <a:pt x="80" y="24"/>
                  </a:cubicBezTo>
                  <a:cubicBezTo>
                    <a:pt x="79" y="24"/>
                    <a:pt x="79" y="23"/>
                    <a:pt x="79" y="22"/>
                  </a:cubicBezTo>
                  <a:close/>
                  <a:moveTo>
                    <a:pt x="80" y="21"/>
                  </a:moveTo>
                  <a:cubicBezTo>
                    <a:pt x="80" y="21"/>
                    <a:pt x="80" y="21"/>
                    <a:pt x="80" y="21"/>
                  </a:cubicBezTo>
                  <a:cubicBezTo>
                    <a:pt x="81" y="21"/>
                    <a:pt x="81" y="22"/>
                    <a:pt x="81" y="22"/>
                  </a:cubicBezTo>
                  <a:cubicBezTo>
                    <a:pt x="81" y="22"/>
                    <a:pt x="80" y="22"/>
                    <a:pt x="80" y="21"/>
                  </a:cubicBezTo>
                  <a:close/>
                  <a:moveTo>
                    <a:pt x="81" y="25"/>
                  </a:moveTo>
                  <a:cubicBezTo>
                    <a:pt x="81" y="25"/>
                    <a:pt x="80" y="25"/>
                    <a:pt x="80" y="25"/>
                  </a:cubicBezTo>
                  <a:cubicBezTo>
                    <a:pt x="80" y="25"/>
                    <a:pt x="80" y="25"/>
                    <a:pt x="80" y="25"/>
                  </a:cubicBezTo>
                  <a:cubicBezTo>
                    <a:pt x="81" y="25"/>
                    <a:pt x="81" y="25"/>
                    <a:pt x="81" y="24"/>
                  </a:cubicBezTo>
                  <a:cubicBezTo>
                    <a:pt x="81" y="24"/>
                    <a:pt x="81" y="25"/>
                    <a:pt x="81" y="25"/>
                  </a:cubicBezTo>
                  <a:close/>
                  <a:moveTo>
                    <a:pt x="82" y="21"/>
                  </a:moveTo>
                  <a:cubicBezTo>
                    <a:pt x="82" y="20"/>
                    <a:pt x="82" y="20"/>
                    <a:pt x="83" y="20"/>
                  </a:cubicBezTo>
                  <a:cubicBezTo>
                    <a:pt x="83" y="21"/>
                    <a:pt x="83" y="21"/>
                    <a:pt x="84" y="21"/>
                  </a:cubicBezTo>
                  <a:cubicBezTo>
                    <a:pt x="83" y="21"/>
                    <a:pt x="83" y="22"/>
                    <a:pt x="83" y="22"/>
                  </a:cubicBezTo>
                  <a:cubicBezTo>
                    <a:pt x="83" y="21"/>
                    <a:pt x="82" y="21"/>
                    <a:pt x="82" y="21"/>
                  </a:cubicBezTo>
                  <a:close/>
                  <a:moveTo>
                    <a:pt x="85" y="21"/>
                  </a:moveTo>
                  <a:cubicBezTo>
                    <a:pt x="84" y="20"/>
                    <a:pt x="84" y="20"/>
                    <a:pt x="83" y="20"/>
                  </a:cubicBezTo>
                  <a:cubicBezTo>
                    <a:pt x="84" y="20"/>
                    <a:pt x="84" y="20"/>
                    <a:pt x="85" y="19"/>
                  </a:cubicBezTo>
                  <a:cubicBezTo>
                    <a:pt x="85" y="20"/>
                    <a:pt x="85" y="20"/>
                    <a:pt x="85" y="20"/>
                  </a:cubicBezTo>
                  <a:cubicBezTo>
                    <a:pt x="85" y="20"/>
                    <a:pt x="85" y="20"/>
                    <a:pt x="85" y="21"/>
                  </a:cubicBezTo>
                  <a:close/>
                  <a:moveTo>
                    <a:pt x="86" y="21"/>
                  </a:moveTo>
                  <a:cubicBezTo>
                    <a:pt x="86" y="21"/>
                    <a:pt x="86" y="21"/>
                    <a:pt x="86" y="22"/>
                  </a:cubicBezTo>
                  <a:cubicBezTo>
                    <a:pt x="86" y="21"/>
                    <a:pt x="86" y="21"/>
                    <a:pt x="85" y="21"/>
                  </a:cubicBezTo>
                  <a:cubicBezTo>
                    <a:pt x="86" y="21"/>
                    <a:pt x="86" y="21"/>
                    <a:pt x="86" y="21"/>
                  </a:cubicBezTo>
                  <a:close/>
                  <a:moveTo>
                    <a:pt x="84" y="21"/>
                  </a:moveTo>
                  <a:cubicBezTo>
                    <a:pt x="84" y="21"/>
                    <a:pt x="84" y="21"/>
                    <a:pt x="84" y="21"/>
                  </a:cubicBezTo>
                  <a:cubicBezTo>
                    <a:pt x="84" y="21"/>
                    <a:pt x="84" y="21"/>
                    <a:pt x="83" y="20"/>
                  </a:cubicBezTo>
                  <a:cubicBezTo>
                    <a:pt x="84" y="21"/>
                    <a:pt x="84" y="21"/>
                    <a:pt x="84" y="21"/>
                  </a:cubicBezTo>
                  <a:close/>
                  <a:moveTo>
                    <a:pt x="85" y="23"/>
                  </a:moveTo>
                  <a:cubicBezTo>
                    <a:pt x="84" y="23"/>
                    <a:pt x="84" y="23"/>
                    <a:pt x="84" y="23"/>
                  </a:cubicBezTo>
                  <a:cubicBezTo>
                    <a:pt x="84" y="23"/>
                    <a:pt x="84" y="23"/>
                    <a:pt x="83" y="22"/>
                  </a:cubicBezTo>
                  <a:cubicBezTo>
                    <a:pt x="84" y="22"/>
                    <a:pt x="84" y="22"/>
                    <a:pt x="84" y="22"/>
                  </a:cubicBezTo>
                  <a:cubicBezTo>
                    <a:pt x="85" y="22"/>
                    <a:pt x="85" y="23"/>
                    <a:pt x="85" y="23"/>
                  </a:cubicBezTo>
                  <a:close/>
                  <a:moveTo>
                    <a:pt x="85" y="21"/>
                  </a:moveTo>
                  <a:cubicBezTo>
                    <a:pt x="85" y="21"/>
                    <a:pt x="85" y="21"/>
                    <a:pt x="85" y="21"/>
                  </a:cubicBezTo>
                  <a:cubicBezTo>
                    <a:pt x="86" y="22"/>
                    <a:pt x="86" y="22"/>
                    <a:pt x="87" y="22"/>
                  </a:cubicBezTo>
                  <a:cubicBezTo>
                    <a:pt x="87" y="23"/>
                    <a:pt x="87" y="23"/>
                    <a:pt x="87" y="23"/>
                  </a:cubicBezTo>
                  <a:cubicBezTo>
                    <a:pt x="87" y="23"/>
                    <a:pt x="86" y="23"/>
                    <a:pt x="86" y="23"/>
                  </a:cubicBezTo>
                  <a:cubicBezTo>
                    <a:pt x="86" y="22"/>
                    <a:pt x="85" y="22"/>
                    <a:pt x="85" y="21"/>
                  </a:cubicBezTo>
                  <a:close/>
                  <a:moveTo>
                    <a:pt x="86" y="23"/>
                  </a:moveTo>
                  <a:cubicBezTo>
                    <a:pt x="86" y="23"/>
                    <a:pt x="87" y="23"/>
                    <a:pt x="87" y="23"/>
                  </a:cubicBezTo>
                  <a:cubicBezTo>
                    <a:pt x="87" y="23"/>
                    <a:pt x="87" y="23"/>
                    <a:pt x="87" y="24"/>
                  </a:cubicBezTo>
                  <a:cubicBezTo>
                    <a:pt x="87" y="24"/>
                    <a:pt x="87" y="24"/>
                    <a:pt x="87" y="24"/>
                  </a:cubicBezTo>
                  <a:cubicBezTo>
                    <a:pt x="87" y="23"/>
                    <a:pt x="86" y="23"/>
                    <a:pt x="86" y="23"/>
                  </a:cubicBezTo>
                  <a:close/>
                  <a:moveTo>
                    <a:pt x="87" y="25"/>
                  </a:moveTo>
                  <a:cubicBezTo>
                    <a:pt x="87" y="25"/>
                    <a:pt x="87" y="25"/>
                    <a:pt x="87" y="25"/>
                  </a:cubicBezTo>
                  <a:cubicBezTo>
                    <a:pt x="87" y="24"/>
                    <a:pt x="87" y="24"/>
                    <a:pt x="87" y="24"/>
                  </a:cubicBezTo>
                  <a:cubicBezTo>
                    <a:pt x="87" y="24"/>
                    <a:pt x="87" y="24"/>
                    <a:pt x="87" y="24"/>
                  </a:cubicBezTo>
                  <a:cubicBezTo>
                    <a:pt x="87" y="24"/>
                    <a:pt x="87" y="24"/>
                    <a:pt x="87" y="25"/>
                  </a:cubicBezTo>
                  <a:close/>
                  <a:moveTo>
                    <a:pt x="90" y="24"/>
                  </a:moveTo>
                  <a:cubicBezTo>
                    <a:pt x="89" y="23"/>
                    <a:pt x="89" y="21"/>
                    <a:pt x="87" y="20"/>
                  </a:cubicBezTo>
                  <a:cubicBezTo>
                    <a:pt x="88" y="20"/>
                    <a:pt x="88" y="19"/>
                    <a:pt x="88" y="19"/>
                  </a:cubicBezTo>
                  <a:cubicBezTo>
                    <a:pt x="90" y="21"/>
                    <a:pt x="90" y="22"/>
                    <a:pt x="90" y="24"/>
                  </a:cubicBezTo>
                  <a:cubicBezTo>
                    <a:pt x="90" y="24"/>
                    <a:pt x="90" y="24"/>
                    <a:pt x="90" y="24"/>
                  </a:cubicBezTo>
                  <a:close/>
                  <a:moveTo>
                    <a:pt x="88" y="16"/>
                  </a:moveTo>
                  <a:cubicBezTo>
                    <a:pt x="89" y="17"/>
                    <a:pt x="90" y="17"/>
                    <a:pt x="91" y="18"/>
                  </a:cubicBezTo>
                  <a:cubicBezTo>
                    <a:pt x="90" y="18"/>
                    <a:pt x="90" y="18"/>
                    <a:pt x="90" y="18"/>
                  </a:cubicBezTo>
                  <a:cubicBezTo>
                    <a:pt x="89" y="17"/>
                    <a:pt x="88" y="17"/>
                    <a:pt x="88" y="16"/>
                  </a:cubicBezTo>
                  <a:close/>
                  <a:moveTo>
                    <a:pt x="92" y="21"/>
                  </a:moveTo>
                  <a:cubicBezTo>
                    <a:pt x="92" y="20"/>
                    <a:pt x="91" y="19"/>
                    <a:pt x="90" y="18"/>
                  </a:cubicBezTo>
                  <a:cubicBezTo>
                    <a:pt x="90" y="18"/>
                    <a:pt x="91" y="18"/>
                    <a:pt x="91" y="18"/>
                  </a:cubicBezTo>
                  <a:cubicBezTo>
                    <a:pt x="91" y="18"/>
                    <a:pt x="91" y="18"/>
                    <a:pt x="92" y="18"/>
                  </a:cubicBezTo>
                  <a:cubicBezTo>
                    <a:pt x="92" y="19"/>
                    <a:pt x="92" y="20"/>
                    <a:pt x="92" y="21"/>
                  </a:cubicBezTo>
                  <a:close/>
                  <a:moveTo>
                    <a:pt x="83" y="12"/>
                  </a:moveTo>
                  <a:cubicBezTo>
                    <a:pt x="88" y="13"/>
                    <a:pt x="90" y="15"/>
                    <a:pt x="91" y="17"/>
                  </a:cubicBezTo>
                  <a:cubicBezTo>
                    <a:pt x="91" y="17"/>
                    <a:pt x="91" y="17"/>
                    <a:pt x="91" y="17"/>
                  </a:cubicBezTo>
                  <a:cubicBezTo>
                    <a:pt x="90" y="17"/>
                    <a:pt x="89" y="16"/>
                    <a:pt x="87" y="16"/>
                  </a:cubicBezTo>
                  <a:cubicBezTo>
                    <a:pt x="86" y="15"/>
                    <a:pt x="84" y="13"/>
                    <a:pt x="81" y="12"/>
                  </a:cubicBezTo>
                  <a:cubicBezTo>
                    <a:pt x="82" y="12"/>
                    <a:pt x="82" y="12"/>
                    <a:pt x="83" y="12"/>
                  </a:cubicBezTo>
                  <a:close/>
                  <a:moveTo>
                    <a:pt x="81" y="13"/>
                  </a:moveTo>
                  <a:cubicBezTo>
                    <a:pt x="83" y="14"/>
                    <a:pt x="86" y="16"/>
                    <a:pt x="88" y="19"/>
                  </a:cubicBezTo>
                  <a:cubicBezTo>
                    <a:pt x="88" y="19"/>
                    <a:pt x="87" y="19"/>
                    <a:pt x="87" y="20"/>
                  </a:cubicBezTo>
                  <a:cubicBezTo>
                    <a:pt x="86" y="19"/>
                    <a:pt x="86" y="19"/>
                    <a:pt x="86" y="19"/>
                  </a:cubicBezTo>
                  <a:cubicBezTo>
                    <a:pt x="87" y="19"/>
                    <a:pt x="88" y="19"/>
                    <a:pt x="88" y="19"/>
                  </a:cubicBezTo>
                  <a:cubicBezTo>
                    <a:pt x="87" y="19"/>
                    <a:pt x="86" y="19"/>
                    <a:pt x="86" y="19"/>
                  </a:cubicBezTo>
                  <a:cubicBezTo>
                    <a:pt x="85" y="18"/>
                    <a:pt x="83" y="17"/>
                    <a:pt x="81" y="16"/>
                  </a:cubicBezTo>
                  <a:cubicBezTo>
                    <a:pt x="81" y="16"/>
                    <a:pt x="83" y="17"/>
                    <a:pt x="85" y="19"/>
                  </a:cubicBezTo>
                  <a:cubicBezTo>
                    <a:pt x="84" y="19"/>
                    <a:pt x="83" y="20"/>
                    <a:pt x="83" y="20"/>
                  </a:cubicBezTo>
                  <a:cubicBezTo>
                    <a:pt x="82" y="20"/>
                    <a:pt x="82" y="20"/>
                    <a:pt x="82" y="20"/>
                  </a:cubicBezTo>
                  <a:cubicBezTo>
                    <a:pt x="82" y="19"/>
                    <a:pt x="81" y="19"/>
                    <a:pt x="81" y="19"/>
                  </a:cubicBezTo>
                  <a:cubicBezTo>
                    <a:pt x="81" y="19"/>
                    <a:pt x="81" y="19"/>
                    <a:pt x="81" y="19"/>
                  </a:cubicBezTo>
                  <a:cubicBezTo>
                    <a:pt x="81" y="19"/>
                    <a:pt x="81" y="19"/>
                    <a:pt x="81" y="19"/>
                  </a:cubicBezTo>
                  <a:cubicBezTo>
                    <a:pt x="81" y="19"/>
                    <a:pt x="81" y="19"/>
                    <a:pt x="81" y="19"/>
                  </a:cubicBezTo>
                  <a:cubicBezTo>
                    <a:pt x="82" y="20"/>
                    <a:pt x="82" y="20"/>
                    <a:pt x="82" y="20"/>
                  </a:cubicBezTo>
                  <a:cubicBezTo>
                    <a:pt x="82" y="20"/>
                    <a:pt x="82" y="20"/>
                    <a:pt x="81" y="20"/>
                  </a:cubicBezTo>
                  <a:cubicBezTo>
                    <a:pt x="79" y="18"/>
                    <a:pt x="77" y="17"/>
                    <a:pt x="75" y="16"/>
                  </a:cubicBezTo>
                  <a:cubicBezTo>
                    <a:pt x="77" y="14"/>
                    <a:pt x="79" y="13"/>
                    <a:pt x="81" y="13"/>
                  </a:cubicBezTo>
                  <a:close/>
                  <a:moveTo>
                    <a:pt x="74" y="16"/>
                  </a:moveTo>
                  <a:cubicBezTo>
                    <a:pt x="77" y="18"/>
                    <a:pt x="79" y="19"/>
                    <a:pt x="80" y="21"/>
                  </a:cubicBezTo>
                  <a:cubicBezTo>
                    <a:pt x="80" y="21"/>
                    <a:pt x="80" y="21"/>
                    <a:pt x="79" y="21"/>
                  </a:cubicBezTo>
                  <a:cubicBezTo>
                    <a:pt x="78" y="21"/>
                    <a:pt x="77" y="20"/>
                    <a:pt x="75" y="20"/>
                  </a:cubicBezTo>
                  <a:cubicBezTo>
                    <a:pt x="75" y="20"/>
                    <a:pt x="77" y="20"/>
                    <a:pt x="79" y="21"/>
                  </a:cubicBezTo>
                  <a:cubicBezTo>
                    <a:pt x="79" y="21"/>
                    <a:pt x="78" y="22"/>
                    <a:pt x="78" y="22"/>
                  </a:cubicBezTo>
                  <a:cubicBezTo>
                    <a:pt x="77" y="21"/>
                    <a:pt x="76" y="21"/>
                    <a:pt x="75" y="20"/>
                  </a:cubicBezTo>
                  <a:cubicBezTo>
                    <a:pt x="75" y="20"/>
                    <a:pt x="76" y="21"/>
                    <a:pt x="77" y="22"/>
                  </a:cubicBezTo>
                  <a:cubicBezTo>
                    <a:pt x="77" y="22"/>
                    <a:pt x="76" y="23"/>
                    <a:pt x="76" y="23"/>
                  </a:cubicBezTo>
                  <a:cubicBezTo>
                    <a:pt x="75" y="23"/>
                    <a:pt x="75" y="22"/>
                    <a:pt x="74" y="22"/>
                  </a:cubicBezTo>
                  <a:cubicBezTo>
                    <a:pt x="74" y="22"/>
                    <a:pt x="75" y="22"/>
                    <a:pt x="76" y="23"/>
                  </a:cubicBezTo>
                  <a:cubicBezTo>
                    <a:pt x="75" y="24"/>
                    <a:pt x="74" y="25"/>
                    <a:pt x="73" y="25"/>
                  </a:cubicBezTo>
                  <a:cubicBezTo>
                    <a:pt x="72" y="25"/>
                    <a:pt x="72" y="25"/>
                    <a:pt x="72" y="25"/>
                  </a:cubicBezTo>
                  <a:cubicBezTo>
                    <a:pt x="72" y="25"/>
                    <a:pt x="73" y="25"/>
                    <a:pt x="73" y="25"/>
                  </a:cubicBezTo>
                  <a:cubicBezTo>
                    <a:pt x="73" y="26"/>
                    <a:pt x="72" y="26"/>
                    <a:pt x="72" y="27"/>
                  </a:cubicBezTo>
                  <a:cubicBezTo>
                    <a:pt x="69" y="24"/>
                    <a:pt x="75" y="21"/>
                    <a:pt x="75" y="21"/>
                  </a:cubicBezTo>
                  <a:cubicBezTo>
                    <a:pt x="72" y="23"/>
                    <a:pt x="70" y="24"/>
                    <a:pt x="69" y="25"/>
                  </a:cubicBezTo>
                  <a:cubicBezTo>
                    <a:pt x="69" y="25"/>
                    <a:pt x="69" y="25"/>
                    <a:pt x="69" y="25"/>
                  </a:cubicBezTo>
                  <a:cubicBezTo>
                    <a:pt x="70" y="21"/>
                    <a:pt x="75" y="19"/>
                    <a:pt x="75" y="19"/>
                  </a:cubicBezTo>
                  <a:cubicBezTo>
                    <a:pt x="72" y="20"/>
                    <a:pt x="70" y="22"/>
                    <a:pt x="68" y="23"/>
                  </a:cubicBezTo>
                  <a:cubicBezTo>
                    <a:pt x="68" y="23"/>
                    <a:pt x="67" y="23"/>
                    <a:pt x="67" y="22"/>
                  </a:cubicBezTo>
                  <a:cubicBezTo>
                    <a:pt x="69" y="20"/>
                    <a:pt x="71" y="18"/>
                    <a:pt x="74" y="16"/>
                  </a:cubicBezTo>
                  <a:close/>
                  <a:moveTo>
                    <a:pt x="72" y="15"/>
                  </a:moveTo>
                  <a:cubicBezTo>
                    <a:pt x="73" y="15"/>
                    <a:pt x="73" y="15"/>
                    <a:pt x="73" y="16"/>
                  </a:cubicBezTo>
                  <a:cubicBezTo>
                    <a:pt x="70" y="18"/>
                    <a:pt x="67" y="19"/>
                    <a:pt x="66" y="21"/>
                  </a:cubicBezTo>
                  <a:cubicBezTo>
                    <a:pt x="65" y="21"/>
                    <a:pt x="65" y="20"/>
                    <a:pt x="64" y="20"/>
                  </a:cubicBezTo>
                  <a:cubicBezTo>
                    <a:pt x="66" y="17"/>
                    <a:pt x="70" y="16"/>
                    <a:pt x="72" y="15"/>
                  </a:cubicBezTo>
                  <a:close/>
                  <a:moveTo>
                    <a:pt x="64" y="20"/>
                  </a:moveTo>
                  <a:cubicBezTo>
                    <a:pt x="65" y="21"/>
                    <a:pt x="65" y="21"/>
                    <a:pt x="65" y="21"/>
                  </a:cubicBezTo>
                  <a:cubicBezTo>
                    <a:pt x="64" y="23"/>
                    <a:pt x="63" y="24"/>
                    <a:pt x="63" y="25"/>
                  </a:cubicBezTo>
                  <a:cubicBezTo>
                    <a:pt x="63" y="25"/>
                    <a:pt x="63" y="24"/>
                    <a:pt x="63" y="24"/>
                  </a:cubicBezTo>
                  <a:cubicBezTo>
                    <a:pt x="63" y="23"/>
                    <a:pt x="63" y="21"/>
                    <a:pt x="64" y="20"/>
                  </a:cubicBezTo>
                  <a:close/>
                  <a:moveTo>
                    <a:pt x="61" y="22"/>
                  </a:moveTo>
                  <a:cubicBezTo>
                    <a:pt x="61" y="22"/>
                    <a:pt x="61" y="23"/>
                    <a:pt x="61" y="23"/>
                  </a:cubicBezTo>
                  <a:cubicBezTo>
                    <a:pt x="61" y="23"/>
                    <a:pt x="60" y="23"/>
                    <a:pt x="60" y="23"/>
                  </a:cubicBezTo>
                  <a:cubicBezTo>
                    <a:pt x="60" y="23"/>
                    <a:pt x="60" y="22"/>
                    <a:pt x="60" y="22"/>
                  </a:cubicBezTo>
                  <a:cubicBezTo>
                    <a:pt x="61" y="22"/>
                    <a:pt x="61" y="22"/>
                    <a:pt x="61" y="22"/>
                  </a:cubicBezTo>
                  <a:close/>
                  <a:moveTo>
                    <a:pt x="60" y="24"/>
                  </a:moveTo>
                  <a:cubicBezTo>
                    <a:pt x="60" y="24"/>
                    <a:pt x="60" y="24"/>
                    <a:pt x="60" y="24"/>
                  </a:cubicBezTo>
                  <a:cubicBezTo>
                    <a:pt x="60" y="24"/>
                    <a:pt x="60" y="24"/>
                    <a:pt x="60" y="24"/>
                  </a:cubicBezTo>
                  <a:cubicBezTo>
                    <a:pt x="60" y="24"/>
                    <a:pt x="60" y="24"/>
                    <a:pt x="60" y="24"/>
                  </a:cubicBezTo>
                  <a:close/>
                  <a:moveTo>
                    <a:pt x="46" y="22"/>
                  </a:moveTo>
                  <a:cubicBezTo>
                    <a:pt x="46" y="22"/>
                    <a:pt x="46" y="22"/>
                    <a:pt x="46" y="21"/>
                  </a:cubicBezTo>
                  <a:cubicBezTo>
                    <a:pt x="46" y="21"/>
                    <a:pt x="47" y="21"/>
                    <a:pt x="47" y="21"/>
                  </a:cubicBezTo>
                  <a:cubicBezTo>
                    <a:pt x="47" y="21"/>
                    <a:pt x="46" y="21"/>
                    <a:pt x="46" y="21"/>
                  </a:cubicBezTo>
                  <a:cubicBezTo>
                    <a:pt x="46" y="21"/>
                    <a:pt x="46" y="21"/>
                    <a:pt x="46" y="21"/>
                  </a:cubicBezTo>
                  <a:cubicBezTo>
                    <a:pt x="47" y="21"/>
                    <a:pt x="47" y="21"/>
                    <a:pt x="47" y="21"/>
                  </a:cubicBezTo>
                  <a:cubicBezTo>
                    <a:pt x="46" y="22"/>
                    <a:pt x="46" y="22"/>
                    <a:pt x="46" y="22"/>
                  </a:cubicBezTo>
                  <a:close/>
                  <a:moveTo>
                    <a:pt x="47" y="20"/>
                  </a:moveTo>
                  <a:cubicBezTo>
                    <a:pt x="47" y="20"/>
                    <a:pt x="47" y="20"/>
                    <a:pt x="47" y="20"/>
                  </a:cubicBezTo>
                  <a:cubicBezTo>
                    <a:pt x="47" y="20"/>
                    <a:pt x="47" y="19"/>
                    <a:pt x="47" y="19"/>
                  </a:cubicBezTo>
                  <a:cubicBezTo>
                    <a:pt x="47" y="19"/>
                    <a:pt x="48" y="19"/>
                    <a:pt x="48" y="20"/>
                  </a:cubicBezTo>
                  <a:cubicBezTo>
                    <a:pt x="48" y="20"/>
                    <a:pt x="47" y="20"/>
                    <a:pt x="47" y="20"/>
                  </a:cubicBezTo>
                  <a:close/>
                  <a:moveTo>
                    <a:pt x="48" y="19"/>
                  </a:moveTo>
                  <a:cubicBezTo>
                    <a:pt x="48" y="19"/>
                    <a:pt x="47" y="19"/>
                    <a:pt x="47" y="19"/>
                  </a:cubicBezTo>
                  <a:cubicBezTo>
                    <a:pt x="47" y="19"/>
                    <a:pt x="47" y="18"/>
                    <a:pt x="48" y="18"/>
                  </a:cubicBezTo>
                  <a:cubicBezTo>
                    <a:pt x="48" y="18"/>
                    <a:pt x="48" y="19"/>
                    <a:pt x="49" y="19"/>
                  </a:cubicBezTo>
                  <a:cubicBezTo>
                    <a:pt x="48" y="19"/>
                    <a:pt x="48" y="19"/>
                    <a:pt x="48" y="19"/>
                  </a:cubicBezTo>
                  <a:close/>
                  <a:moveTo>
                    <a:pt x="50" y="22"/>
                  </a:moveTo>
                  <a:cubicBezTo>
                    <a:pt x="50" y="22"/>
                    <a:pt x="50" y="22"/>
                    <a:pt x="50" y="22"/>
                  </a:cubicBezTo>
                  <a:cubicBezTo>
                    <a:pt x="50" y="22"/>
                    <a:pt x="50" y="21"/>
                    <a:pt x="50" y="21"/>
                  </a:cubicBezTo>
                  <a:cubicBezTo>
                    <a:pt x="50" y="21"/>
                    <a:pt x="50" y="21"/>
                    <a:pt x="50" y="21"/>
                  </a:cubicBezTo>
                  <a:cubicBezTo>
                    <a:pt x="50" y="21"/>
                    <a:pt x="50" y="22"/>
                    <a:pt x="50" y="22"/>
                  </a:cubicBezTo>
                  <a:close/>
                  <a:moveTo>
                    <a:pt x="52" y="20"/>
                  </a:moveTo>
                  <a:cubicBezTo>
                    <a:pt x="52" y="20"/>
                    <a:pt x="53" y="19"/>
                    <a:pt x="53" y="19"/>
                  </a:cubicBezTo>
                  <a:cubicBezTo>
                    <a:pt x="53" y="19"/>
                    <a:pt x="53" y="20"/>
                    <a:pt x="54" y="20"/>
                  </a:cubicBezTo>
                  <a:cubicBezTo>
                    <a:pt x="53" y="20"/>
                    <a:pt x="52" y="20"/>
                    <a:pt x="52" y="20"/>
                  </a:cubicBezTo>
                  <a:cubicBezTo>
                    <a:pt x="53" y="20"/>
                    <a:pt x="53" y="20"/>
                    <a:pt x="54" y="20"/>
                  </a:cubicBezTo>
                  <a:cubicBezTo>
                    <a:pt x="54" y="20"/>
                    <a:pt x="54" y="21"/>
                    <a:pt x="54" y="21"/>
                  </a:cubicBezTo>
                  <a:cubicBezTo>
                    <a:pt x="53" y="21"/>
                    <a:pt x="53" y="21"/>
                    <a:pt x="53" y="21"/>
                  </a:cubicBezTo>
                  <a:cubicBezTo>
                    <a:pt x="52" y="21"/>
                    <a:pt x="52" y="20"/>
                    <a:pt x="52" y="20"/>
                  </a:cubicBezTo>
                  <a:close/>
                  <a:moveTo>
                    <a:pt x="53" y="22"/>
                  </a:moveTo>
                  <a:cubicBezTo>
                    <a:pt x="53" y="21"/>
                    <a:pt x="53" y="21"/>
                    <a:pt x="53" y="21"/>
                  </a:cubicBezTo>
                  <a:cubicBezTo>
                    <a:pt x="53" y="21"/>
                    <a:pt x="54" y="21"/>
                    <a:pt x="54" y="21"/>
                  </a:cubicBezTo>
                  <a:cubicBezTo>
                    <a:pt x="54" y="21"/>
                    <a:pt x="54" y="22"/>
                    <a:pt x="54" y="22"/>
                  </a:cubicBezTo>
                  <a:cubicBezTo>
                    <a:pt x="54" y="22"/>
                    <a:pt x="54" y="22"/>
                    <a:pt x="53" y="22"/>
                  </a:cubicBezTo>
                  <a:close/>
                  <a:moveTo>
                    <a:pt x="57" y="23"/>
                  </a:moveTo>
                  <a:cubicBezTo>
                    <a:pt x="57" y="23"/>
                    <a:pt x="57" y="24"/>
                    <a:pt x="57" y="24"/>
                  </a:cubicBezTo>
                  <a:cubicBezTo>
                    <a:pt x="57" y="24"/>
                    <a:pt x="57" y="23"/>
                    <a:pt x="57" y="23"/>
                  </a:cubicBezTo>
                  <a:cubicBezTo>
                    <a:pt x="56" y="23"/>
                    <a:pt x="56" y="22"/>
                    <a:pt x="56" y="22"/>
                  </a:cubicBezTo>
                  <a:cubicBezTo>
                    <a:pt x="56" y="22"/>
                    <a:pt x="56" y="21"/>
                    <a:pt x="57" y="21"/>
                  </a:cubicBezTo>
                  <a:cubicBezTo>
                    <a:pt x="57" y="22"/>
                    <a:pt x="58" y="22"/>
                    <a:pt x="58" y="22"/>
                  </a:cubicBezTo>
                  <a:cubicBezTo>
                    <a:pt x="58" y="23"/>
                    <a:pt x="57" y="23"/>
                    <a:pt x="57" y="23"/>
                  </a:cubicBezTo>
                  <a:close/>
                  <a:moveTo>
                    <a:pt x="58" y="21"/>
                  </a:moveTo>
                  <a:cubicBezTo>
                    <a:pt x="58" y="21"/>
                    <a:pt x="57" y="21"/>
                    <a:pt x="57" y="21"/>
                  </a:cubicBezTo>
                  <a:cubicBezTo>
                    <a:pt x="57" y="21"/>
                    <a:pt x="58" y="21"/>
                    <a:pt x="58" y="20"/>
                  </a:cubicBezTo>
                  <a:cubicBezTo>
                    <a:pt x="58" y="21"/>
                    <a:pt x="58" y="21"/>
                    <a:pt x="58" y="21"/>
                  </a:cubicBezTo>
                  <a:close/>
                  <a:moveTo>
                    <a:pt x="55" y="15"/>
                  </a:moveTo>
                  <a:cubicBezTo>
                    <a:pt x="57" y="17"/>
                    <a:pt x="58" y="18"/>
                    <a:pt x="58" y="20"/>
                  </a:cubicBezTo>
                  <a:cubicBezTo>
                    <a:pt x="58" y="20"/>
                    <a:pt x="57" y="21"/>
                    <a:pt x="56" y="21"/>
                  </a:cubicBezTo>
                  <a:cubicBezTo>
                    <a:pt x="56" y="21"/>
                    <a:pt x="56" y="21"/>
                    <a:pt x="55" y="21"/>
                  </a:cubicBezTo>
                  <a:cubicBezTo>
                    <a:pt x="55" y="21"/>
                    <a:pt x="55" y="20"/>
                    <a:pt x="55" y="20"/>
                  </a:cubicBezTo>
                  <a:cubicBezTo>
                    <a:pt x="57" y="20"/>
                    <a:pt x="57" y="20"/>
                    <a:pt x="57" y="20"/>
                  </a:cubicBezTo>
                  <a:cubicBezTo>
                    <a:pt x="57" y="20"/>
                    <a:pt x="56" y="20"/>
                    <a:pt x="55" y="20"/>
                  </a:cubicBezTo>
                  <a:cubicBezTo>
                    <a:pt x="55" y="20"/>
                    <a:pt x="54" y="19"/>
                    <a:pt x="54" y="18"/>
                  </a:cubicBezTo>
                  <a:cubicBezTo>
                    <a:pt x="55" y="17"/>
                    <a:pt x="56" y="17"/>
                    <a:pt x="56" y="17"/>
                  </a:cubicBezTo>
                  <a:cubicBezTo>
                    <a:pt x="55" y="17"/>
                    <a:pt x="54" y="18"/>
                    <a:pt x="53" y="18"/>
                  </a:cubicBezTo>
                  <a:cubicBezTo>
                    <a:pt x="53" y="18"/>
                    <a:pt x="53" y="17"/>
                    <a:pt x="52" y="17"/>
                  </a:cubicBezTo>
                  <a:cubicBezTo>
                    <a:pt x="53" y="16"/>
                    <a:pt x="54" y="15"/>
                    <a:pt x="55" y="15"/>
                  </a:cubicBezTo>
                  <a:close/>
                  <a:moveTo>
                    <a:pt x="52" y="18"/>
                  </a:moveTo>
                  <a:cubicBezTo>
                    <a:pt x="52" y="18"/>
                    <a:pt x="52" y="18"/>
                    <a:pt x="53" y="19"/>
                  </a:cubicBezTo>
                  <a:cubicBezTo>
                    <a:pt x="52" y="19"/>
                    <a:pt x="52" y="19"/>
                    <a:pt x="51" y="20"/>
                  </a:cubicBezTo>
                  <a:cubicBezTo>
                    <a:pt x="51" y="19"/>
                    <a:pt x="51" y="19"/>
                    <a:pt x="51" y="19"/>
                  </a:cubicBezTo>
                  <a:cubicBezTo>
                    <a:pt x="51" y="18"/>
                    <a:pt x="51" y="18"/>
                    <a:pt x="52" y="18"/>
                  </a:cubicBezTo>
                  <a:close/>
                  <a:moveTo>
                    <a:pt x="51" y="17"/>
                  </a:moveTo>
                  <a:cubicBezTo>
                    <a:pt x="50" y="17"/>
                    <a:pt x="50" y="18"/>
                    <a:pt x="49" y="18"/>
                  </a:cubicBezTo>
                  <a:cubicBezTo>
                    <a:pt x="49" y="18"/>
                    <a:pt x="49" y="17"/>
                    <a:pt x="48" y="17"/>
                  </a:cubicBezTo>
                  <a:cubicBezTo>
                    <a:pt x="49" y="17"/>
                    <a:pt x="49" y="16"/>
                    <a:pt x="49" y="16"/>
                  </a:cubicBezTo>
                  <a:cubicBezTo>
                    <a:pt x="50" y="16"/>
                    <a:pt x="50" y="16"/>
                    <a:pt x="51" y="17"/>
                  </a:cubicBezTo>
                  <a:close/>
                  <a:moveTo>
                    <a:pt x="52" y="12"/>
                  </a:moveTo>
                  <a:cubicBezTo>
                    <a:pt x="50" y="13"/>
                    <a:pt x="49" y="14"/>
                    <a:pt x="48" y="15"/>
                  </a:cubicBezTo>
                  <a:cubicBezTo>
                    <a:pt x="48" y="15"/>
                    <a:pt x="48" y="15"/>
                    <a:pt x="48" y="14"/>
                  </a:cubicBezTo>
                  <a:cubicBezTo>
                    <a:pt x="49" y="14"/>
                    <a:pt x="51" y="13"/>
                    <a:pt x="52" y="12"/>
                  </a:cubicBezTo>
                  <a:close/>
                  <a:moveTo>
                    <a:pt x="47" y="15"/>
                  </a:moveTo>
                  <a:cubicBezTo>
                    <a:pt x="47" y="15"/>
                    <a:pt x="48" y="15"/>
                    <a:pt x="48" y="15"/>
                  </a:cubicBezTo>
                  <a:cubicBezTo>
                    <a:pt x="48" y="15"/>
                    <a:pt x="47" y="16"/>
                    <a:pt x="47" y="16"/>
                  </a:cubicBezTo>
                  <a:cubicBezTo>
                    <a:pt x="46" y="16"/>
                    <a:pt x="46" y="16"/>
                    <a:pt x="46" y="16"/>
                  </a:cubicBezTo>
                  <a:cubicBezTo>
                    <a:pt x="46" y="15"/>
                    <a:pt x="47" y="15"/>
                    <a:pt x="47" y="15"/>
                  </a:cubicBezTo>
                  <a:close/>
                  <a:moveTo>
                    <a:pt x="46" y="14"/>
                  </a:moveTo>
                  <a:cubicBezTo>
                    <a:pt x="46" y="14"/>
                    <a:pt x="46" y="14"/>
                    <a:pt x="47" y="14"/>
                  </a:cubicBezTo>
                  <a:cubicBezTo>
                    <a:pt x="46" y="15"/>
                    <a:pt x="46" y="15"/>
                    <a:pt x="46" y="15"/>
                  </a:cubicBezTo>
                  <a:cubicBezTo>
                    <a:pt x="46" y="15"/>
                    <a:pt x="46" y="14"/>
                    <a:pt x="46" y="14"/>
                  </a:cubicBezTo>
                  <a:close/>
                  <a:moveTo>
                    <a:pt x="44" y="16"/>
                  </a:moveTo>
                  <a:cubicBezTo>
                    <a:pt x="45" y="16"/>
                    <a:pt x="45" y="16"/>
                    <a:pt x="45" y="16"/>
                  </a:cubicBezTo>
                  <a:cubicBezTo>
                    <a:pt x="45" y="16"/>
                    <a:pt x="46" y="16"/>
                    <a:pt x="46" y="17"/>
                  </a:cubicBezTo>
                  <a:cubicBezTo>
                    <a:pt x="46" y="17"/>
                    <a:pt x="45" y="18"/>
                    <a:pt x="45" y="18"/>
                  </a:cubicBezTo>
                  <a:cubicBezTo>
                    <a:pt x="45" y="18"/>
                    <a:pt x="44" y="18"/>
                    <a:pt x="44" y="18"/>
                  </a:cubicBezTo>
                  <a:cubicBezTo>
                    <a:pt x="44" y="17"/>
                    <a:pt x="44" y="17"/>
                    <a:pt x="44" y="16"/>
                  </a:cubicBezTo>
                  <a:close/>
                  <a:moveTo>
                    <a:pt x="44" y="18"/>
                  </a:moveTo>
                  <a:cubicBezTo>
                    <a:pt x="44" y="18"/>
                    <a:pt x="44" y="18"/>
                    <a:pt x="45" y="18"/>
                  </a:cubicBezTo>
                  <a:cubicBezTo>
                    <a:pt x="45" y="18"/>
                    <a:pt x="45" y="19"/>
                    <a:pt x="44" y="19"/>
                  </a:cubicBezTo>
                  <a:cubicBezTo>
                    <a:pt x="44" y="19"/>
                    <a:pt x="44" y="18"/>
                    <a:pt x="44" y="18"/>
                  </a:cubicBezTo>
                  <a:cubicBezTo>
                    <a:pt x="44" y="18"/>
                    <a:pt x="44" y="18"/>
                    <a:pt x="44" y="18"/>
                  </a:cubicBezTo>
                  <a:close/>
                  <a:moveTo>
                    <a:pt x="44" y="19"/>
                  </a:moveTo>
                  <a:cubicBezTo>
                    <a:pt x="44" y="19"/>
                    <a:pt x="44" y="19"/>
                    <a:pt x="44" y="20"/>
                  </a:cubicBezTo>
                  <a:cubicBezTo>
                    <a:pt x="44" y="20"/>
                    <a:pt x="43" y="20"/>
                    <a:pt x="43" y="20"/>
                  </a:cubicBezTo>
                  <a:cubicBezTo>
                    <a:pt x="43" y="19"/>
                    <a:pt x="43" y="19"/>
                    <a:pt x="44" y="18"/>
                  </a:cubicBezTo>
                  <a:cubicBezTo>
                    <a:pt x="44" y="19"/>
                    <a:pt x="44" y="19"/>
                    <a:pt x="44" y="19"/>
                  </a:cubicBezTo>
                  <a:close/>
                  <a:moveTo>
                    <a:pt x="44" y="15"/>
                  </a:moveTo>
                  <a:cubicBezTo>
                    <a:pt x="43" y="16"/>
                    <a:pt x="42" y="16"/>
                    <a:pt x="42" y="17"/>
                  </a:cubicBezTo>
                  <a:cubicBezTo>
                    <a:pt x="42" y="17"/>
                    <a:pt x="41" y="17"/>
                    <a:pt x="41" y="18"/>
                  </a:cubicBezTo>
                  <a:cubicBezTo>
                    <a:pt x="41" y="17"/>
                    <a:pt x="41" y="17"/>
                    <a:pt x="41" y="16"/>
                  </a:cubicBezTo>
                  <a:cubicBezTo>
                    <a:pt x="42" y="16"/>
                    <a:pt x="42" y="15"/>
                    <a:pt x="43" y="15"/>
                  </a:cubicBezTo>
                  <a:cubicBezTo>
                    <a:pt x="43" y="15"/>
                    <a:pt x="43" y="15"/>
                    <a:pt x="44" y="15"/>
                  </a:cubicBezTo>
                  <a:close/>
                  <a:moveTo>
                    <a:pt x="38" y="12"/>
                  </a:moveTo>
                  <a:cubicBezTo>
                    <a:pt x="39" y="12"/>
                    <a:pt x="41" y="13"/>
                    <a:pt x="43" y="15"/>
                  </a:cubicBezTo>
                  <a:cubicBezTo>
                    <a:pt x="42" y="15"/>
                    <a:pt x="41" y="15"/>
                    <a:pt x="40" y="15"/>
                  </a:cubicBezTo>
                  <a:cubicBezTo>
                    <a:pt x="40" y="14"/>
                    <a:pt x="39" y="13"/>
                    <a:pt x="38" y="12"/>
                  </a:cubicBezTo>
                  <a:close/>
                  <a:moveTo>
                    <a:pt x="39" y="17"/>
                  </a:moveTo>
                  <a:cubicBezTo>
                    <a:pt x="39" y="17"/>
                    <a:pt x="38" y="18"/>
                    <a:pt x="38" y="18"/>
                  </a:cubicBezTo>
                  <a:cubicBezTo>
                    <a:pt x="38" y="18"/>
                    <a:pt x="38" y="18"/>
                    <a:pt x="38" y="18"/>
                  </a:cubicBezTo>
                  <a:cubicBezTo>
                    <a:pt x="38" y="18"/>
                    <a:pt x="38" y="17"/>
                    <a:pt x="39" y="17"/>
                  </a:cubicBezTo>
                  <a:close/>
                  <a:moveTo>
                    <a:pt x="37" y="18"/>
                  </a:moveTo>
                  <a:cubicBezTo>
                    <a:pt x="38" y="18"/>
                    <a:pt x="38" y="18"/>
                    <a:pt x="38" y="19"/>
                  </a:cubicBezTo>
                  <a:cubicBezTo>
                    <a:pt x="38" y="19"/>
                    <a:pt x="37" y="20"/>
                    <a:pt x="37" y="20"/>
                  </a:cubicBezTo>
                  <a:cubicBezTo>
                    <a:pt x="37" y="19"/>
                    <a:pt x="37" y="19"/>
                    <a:pt x="37" y="18"/>
                  </a:cubicBezTo>
                  <a:cubicBezTo>
                    <a:pt x="37" y="18"/>
                    <a:pt x="37" y="18"/>
                    <a:pt x="37" y="18"/>
                  </a:cubicBezTo>
                  <a:close/>
                  <a:moveTo>
                    <a:pt x="29" y="21"/>
                  </a:moveTo>
                  <a:cubicBezTo>
                    <a:pt x="29" y="21"/>
                    <a:pt x="29" y="21"/>
                    <a:pt x="29" y="21"/>
                  </a:cubicBezTo>
                  <a:cubicBezTo>
                    <a:pt x="29" y="21"/>
                    <a:pt x="29" y="21"/>
                    <a:pt x="29" y="20"/>
                  </a:cubicBezTo>
                  <a:cubicBezTo>
                    <a:pt x="29" y="21"/>
                    <a:pt x="29" y="21"/>
                    <a:pt x="29" y="21"/>
                  </a:cubicBezTo>
                  <a:close/>
                  <a:moveTo>
                    <a:pt x="9" y="28"/>
                  </a:moveTo>
                  <a:cubicBezTo>
                    <a:pt x="9" y="28"/>
                    <a:pt x="9" y="28"/>
                    <a:pt x="9" y="28"/>
                  </a:cubicBezTo>
                  <a:cubicBezTo>
                    <a:pt x="9" y="27"/>
                    <a:pt x="9" y="26"/>
                    <a:pt x="10" y="26"/>
                  </a:cubicBezTo>
                  <a:cubicBezTo>
                    <a:pt x="10" y="26"/>
                    <a:pt x="10" y="27"/>
                    <a:pt x="9" y="28"/>
                  </a:cubicBezTo>
                  <a:close/>
                  <a:moveTo>
                    <a:pt x="9" y="24"/>
                  </a:moveTo>
                  <a:cubicBezTo>
                    <a:pt x="9" y="24"/>
                    <a:pt x="10" y="23"/>
                    <a:pt x="10" y="23"/>
                  </a:cubicBezTo>
                  <a:cubicBezTo>
                    <a:pt x="10" y="23"/>
                    <a:pt x="10" y="23"/>
                    <a:pt x="10" y="23"/>
                  </a:cubicBezTo>
                  <a:cubicBezTo>
                    <a:pt x="10" y="24"/>
                    <a:pt x="9" y="24"/>
                    <a:pt x="9" y="24"/>
                  </a:cubicBezTo>
                  <a:cubicBezTo>
                    <a:pt x="9" y="24"/>
                    <a:pt x="9" y="24"/>
                    <a:pt x="9" y="24"/>
                  </a:cubicBezTo>
                  <a:close/>
                  <a:moveTo>
                    <a:pt x="11" y="26"/>
                  </a:moveTo>
                  <a:cubicBezTo>
                    <a:pt x="11" y="26"/>
                    <a:pt x="10" y="26"/>
                    <a:pt x="10" y="25"/>
                  </a:cubicBezTo>
                  <a:cubicBezTo>
                    <a:pt x="10" y="25"/>
                    <a:pt x="11" y="24"/>
                    <a:pt x="11" y="24"/>
                  </a:cubicBezTo>
                  <a:cubicBezTo>
                    <a:pt x="11" y="24"/>
                    <a:pt x="11" y="25"/>
                    <a:pt x="12" y="26"/>
                  </a:cubicBezTo>
                  <a:cubicBezTo>
                    <a:pt x="11" y="26"/>
                    <a:pt x="11" y="26"/>
                    <a:pt x="11" y="26"/>
                  </a:cubicBezTo>
                  <a:close/>
                  <a:moveTo>
                    <a:pt x="11" y="23"/>
                  </a:moveTo>
                  <a:cubicBezTo>
                    <a:pt x="12" y="23"/>
                    <a:pt x="12" y="23"/>
                    <a:pt x="12" y="23"/>
                  </a:cubicBezTo>
                  <a:cubicBezTo>
                    <a:pt x="13" y="23"/>
                    <a:pt x="13" y="23"/>
                    <a:pt x="14" y="24"/>
                  </a:cubicBezTo>
                  <a:cubicBezTo>
                    <a:pt x="13" y="24"/>
                    <a:pt x="13" y="24"/>
                    <a:pt x="12" y="25"/>
                  </a:cubicBezTo>
                  <a:cubicBezTo>
                    <a:pt x="12" y="24"/>
                    <a:pt x="12" y="24"/>
                    <a:pt x="11" y="23"/>
                  </a:cubicBezTo>
                  <a:close/>
                  <a:moveTo>
                    <a:pt x="13" y="25"/>
                  </a:moveTo>
                  <a:cubicBezTo>
                    <a:pt x="13" y="25"/>
                    <a:pt x="14" y="24"/>
                    <a:pt x="14" y="24"/>
                  </a:cubicBezTo>
                  <a:cubicBezTo>
                    <a:pt x="14" y="24"/>
                    <a:pt x="14" y="24"/>
                    <a:pt x="15" y="24"/>
                  </a:cubicBezTo>
                  <a:cubicBezTo>
                    <a:pt x="15" y="24"/>
                    <a:pt x="15" y="25"/>
                    <a:pt x="15" y="25"/>
                  </a:cubicBezTo>
                  <a:cubicBezTo>
                    <a:pt x="15" y="25"/>
                    <a:pt x="14" y="26"/>
                    <a:pt x="13" y="26"/>
                  </a:cubicBezTo>
                  <a:cubicBezTo>
                    <a:pt x="13" y="26"/>
                    <a:pt x="13" y="26"/>
                    <a:pt x="13" y="25"/>
                  </a:cubicBezTo>
                  <a:close/>
                  <a:moveTo>
                    <a:pt x="13" y="26"/>
                  </a:moveTo>
                  <a:cubicBezTo>
                    <a:pt x="14" y="26"/>
                    <a:pt x="14" y="26"/>
                    <a:pt x="14" y="26"/>
                  </a:cubicBezTo>
                  <a:cubicBezTo>
                    <a:pt x="14" y="26"/>
                    <a:pt x="14" y="26"/>
                    <a:pt x="13" y="26"/>
                  </a:cubicBezTo>
                  <a:cubicBezTo>
                    <a:pt x="13" y="26"/>
                    <a:pt x="13" y="26"/>
                    <a:pt x="13" y="26"/>
                  </a:cubicBezTo>
                  <a:close/>
                  <a:moveTo>
                    <a:pt x="14" y="28"/>
                  </a:moveTo>
                  <a:cubicBezTo>
                    <a:pt x="14" y="28"/>
                    <a:pt x="14" y="28"/>
                    <a:pt x="14" y="28"/>
                  </a:cubicBezTo>
                  <a:cubicBezTo>
                    <a:pt x="14" y="28"/>
                    <a:pt x="14" y="27"/>
                    <a:pt x="14" y="27"/>
                  </a:cubicBezTo>
                  <a:cubicBezTo>
                    <a:pt x="14" y="26"/>
                    <a:pt x="15" y="26"/>
                    <a:pt x="15" y="25"/>
                  </a:cubicBezTo>
                  <a:cubicBezTo>
                    <a:pt x="15" y="25"/>
                    <a:pt x="15" y="25"/>
                    <a:pt x="15" y="25"/>
                  </a:cubicBezTo>
                  <a:cubicBezTo>
                    <a:pt x="15" y="26"/>
                    <a:pt x="14" y="27"/>
                    <a:pt x="14" y="28"/>
                  </a:cubicBezTo>
                  <a:close/>
                  <a:moveTo>
                    <a:pt x="18" y="23"/>
                  </a:moveTo>
                  <a:cubicBezTo>
                    <a:pt x="18" y="23"/>
                    <a:pt x="17" y="22"/>
                    <a:pt x="17" y="22"/>
                  </a:cubicBezTo>
                  <a:cubicBezTo>
                    <a:pt x="17" y="22"/>
                    <a:pt x="18" y="23"/>
                    <a:pt x="18" y="23"/>
                  </a:cubicBezTo>
                  <a:cubicBezTo>
                    <a:pt x="18" y="23"/>
                    <a:pt x="18" y="23"/>
                    <a:pt x="18" y="23"/>
                  </a:cubicBezTo>
                  <a:close/>
                  <a:moveTo>
                    <a:pt x="20" y="26"/>
                  </a:moveTo>
                  <a:cubicBezTo>
                    <a:pt x="20" y="26"/>
                    <a:pt x="20" y="26"/>
                    <a:pt x="20" y="26"/>
                  </a:cubicBezTo>
                  <a:cubicBezTo>
                    <a:pt x="20" y="26"/>
                    <a:pt x="20" y="26"/>
                    <a:pt x="20" y="26"/>
                  </a:cubicBezTo>
                  <a:cubicBezTo>
                    <a:pt x="20" y="26"/>
                    <a:pt x="20" y="26"/>
                    <a:pt x="20" y="26"/>
                  </a:cubicBezTo>
                  <a:cubicBezTo>
                    <a:pt x="20" y="26"/>
                    <a:pt x="20" y="26"/>
                    <a:pt x="20" y="26"/>
                  </a:cubicBezTo>
                  <a:close/>
                  <a:moveTo>
                    <a:pt x="21" y="23"/>
                  </a:moveTo>
                  <a:cubicBezTo>
                    <a:pt x="21" y="22"/>
                    <a:pt x="21" y="22"/>
                    <a:pt x="21" y="22"/>
                  </a:cubicBezTo>
                  <a:cubicBezTo>
                    <a:pt x="21" y="22"/>
                    <a:pt x="21" y="22"/>
                    <a:pt x="21" y="22"/>
                  </a:cubicBezTo>
                  <a:cubicBezTo>
                    <a:pt x="21" y="22"/>
                    <a:pt x="21" y="22"/>
                    <a:pt x="21" y="23"/>
                  </a:cubicBezTo>
                  <a:close/>
                  <a:moveTo>
                    <a:pt x="23" y="24"/>
                  </a:moveTo>
                  <a:cubicBezTo>
                    <a:pt x="23" y="24"/>
                    <a:pt x="23" y="24"/>
                    <a:pt x="23" y="23"/>
                  </a:cubicBezTo>
                  <a:cubicBezTo>
                    <a:pt x="23" y="23"/>
                    <a:pt x="23" y="23"/>
                    <a:pt x="23" y="24"/>
                  </a:cubicBezTo>
                  <a:cubicBezTo>
                    <a:pt x="23" y="24"/>
                    <a:pt x="23" y="24"/>
                    <a:pt x="23" y="24"/>
                  </a:cubicBezTo>
                  <a:close/>
                  <a:moveTo>
                    <a:pt x="21" y="16"/>
                  </a:moveTo>
                  <a:cubicBezTo>
                    <a:pt x="22" y="17"/>
                    <a:pt x="23" y="18"/>
                    <a:pt x="24" y="19"/>
                  </a:cubicBezTo>
                  <a:cubicBezTo>
                    <a:pt x="24" y="19"/>
                    <a:pt x="24" y="19"/>
                    <a:pt x="24" y="19"/>
                  </a:cubicBezTo>
                  <a:cubicBezTo>
                    <a:pt x="23" y="18"/>
                    <a:pt x="22" y="18"/>
                    <a:pt x="20" y="17"/>
                  </a:cubicBezTo>
                  <a:cubicBezTo>
                    <a:pt x="21" y="17"/>
                    <a:pt x="21" y="16"/>
                    <a:pt x="21" y="16"/>
                  </a:cubicBezTo>
                  <a:close/>
                  <a:moveTo>
                    <a:pt x="19" y="18"/>
                  </a:moveTo>
                  <a:cubicBezTo>
                    <a:pt x="19" y="18"/>
                    <a:pt x="20" y="18"/>
                    <a:pt x="20" y="18"/>
                  </a:cubicBezTo>
                  <a:cubicBezTo>
                    <a:pt x="20" y="18"/>
                    <a:pt x="19" y="18"/>
                    <a:pt x="19" y="18"/>
                  </a:cubicBezTo>
                  <a:cubicBezTo>
                    <a:pt x="19" y="18"/>
                    <a:pt x="19" y="18"/>
                    <a:pt x="19" y="18"/>
                  </a:cubicBezTo>
                  <a:close/>
                  <a:moveTo>
                    <a:pt x="19" y="18"/>
                  </a:moveTo>
                  <a:cubicBezTo>
                    <a:pt x="20" y="18"/>
                    <a:pt x="21" y="20"/>
                    <a:pt x="21" y="21"/>
                  </a:cubicBezTo>
                  <a:cubicBezTo>
                    <a:pt x="21" y="22"/>
                    <a:pt x="21" y="22"/>
                    <a:pt x="20" y="22"/>
                  </a:cubicBezTo>
                  <a:cubicBezTo>
                    <a:pt x="20" y="22"/>
                    <a:pt x="20" y="22"/>
                    <a:pt x="20" y="22"/>
                  </a:cubicBezTo>
                  <a:cubicBezTo>
                    <a:pt x="20" y="21"/>
                    <a:pt x="19" y="20"/>
                    <a:pt x="17" y="19"/>
                  </a:cubicBezTo>
                  <a:cubicBezTo>
                    <a:pt x="17" y="19"/>
                    <a:pt x="18" y="20"/>
                    <a:pt x="19" y="21"/>
                  </a:cubicBezTo>
                  <a:cubicBezTo>
                    <a:pt x="18" y="20"/>
                    <a:pt x="17" y="20"/>
                    <a:pt x="16" y="19"/>
                  </a:cubicBezTo>
                  <a:cubicBezTo>
                    <a:pt x="17" y="19"/>
                    <a:pt x="18" y="18"/>
                    <a:pt x="19" y="18"/>
                  </a:cubicBezTo>
                  <a:close/>
                  <a:moveTo>
                    <a:pt x="16" y="19"/>
                  </a:moveTo>
                  <a:cubicBezTo>
                    <a:pt x="17" y="20"/>
                    <a:pt x="18" y="21"/>
                    <a:pt x="19" y="23"/>
                  </a:cubicBezTo>
                  <a:cubicBezTo>
                    <a:pt x="19" y="23"/>
                    <a:pt x="19" y="23"/>
                    <a:pt x="19" y="23"/>
                  </a:cubicBezTo>
                  <a:cubicBezTo>
                    <a:pt x="17" y="22"/>
                    <a:pt x="16" y="22"/>
                    <a:pt x="15" y="21"/>
                  </a:cubicBezTo>
                  <a:cubicBezTo>
                    <a:pt x="15" y="21"/>
                    <a:pt x="15" y="21"/>
                    <a:pt x="14" y="21"/>
                  </a:cubicBezTo>
                  <a:cubicBezTo>
                    <a:pt x="15" y="20"/>
                    <a:pt x="15" y="20"/>
                    <a:pt x="16" y="19"/>
                  </a:cubicBezTo>
                  <a:close/>
                  <a:moveTo>
                    <a:pt x="14" y="21"/>
                  </a:moveTo>
                  <a:cubicBezTo>
                    <a:pt x="14" y="21"/>
                    <a:pt x="15" y="21"/>
                    <a:pt x="15" y="21"/>
                  </a:cubicBezTo>
                  <a:cubicBezTo>
                    <a:pt x="15" y="21"/>
                    <a:pt x="15" y="21"/>
                    <a:pt x="15" y="21"/>
                  </a:cubicBezTo>
                  <a:cubicBezTo>
                    <a:pt x="15" y="21"/>
                    <a:pt x="15" y="21"/>
                    <a:pt x="15" y="21"/>
                  </a:cubicBezTo>
                  <a:cubicBezTo>
                    <a:pt x="16" y="22"/>
                    <a:pt x="17" y="23"/>
                    <a:pt x="18" y="24"/>
                  </a:cubicBezTo>
                  <a:cubicBezTo>
                    <a:pt x="17" y="24"/>
                    <a:pt x="17" y="24"/>
                    <a:pt x="17" y="24"/>
                  </a:cubicBezTo>
                  <a:cubicBezTo>
                    <a:pt x="17" y="24"/>
                    <a:pt x="16" y="23"/>
                    <a:pt x="16" y="23"/>
                  </a:cubicBezTo>
                  <a:cubicBezTo>
                    <a:pt x="16" y="22"/>
                    <a:pt x="16" y="22"/>
                    <a:pt x="16" y="22"/>
                  </a:cubicBezTo>
                  <a:cubicBezTo>
                    <a:pt x="16" y="22"/>
                    <a:pt x="16" y="23"/>
                    <a:pt x="16" y="23"/>
                  </a:cubicBezTo>
                  <a:cubicBezTo>
                    <a:pt x="15" y="22"/>
                    <a:pt x="14" y="22"/>
                    <a:pt x="14" y="21"/>
                  </a:cubicBezTo>
                  <a:cubicBezTo>
                    <a:pt x="14" y="21"/>
                    <a:pt x="14" y="21"/>
                    <a:pt x="14" y="21"/>
                  </a:cubicBezTo>
                  <a:close/>
                  <a:moveTo>
                    <a:pt x="14" y="23"/>
                  </a:moveTo>
                  <a:cubicBezTo>
                    <a:pt x="14" y="23"/>
                    <a:pt x="14" y="23"/>
                    <a:pt x="14" y="23"/>
                  </a:cubicBezTo>
                  <a:cubicBezTo>
                    <a:pt x="14" y="23"/>
                    <a:pt x="13" y="23"/>
                    <a:pt x="12" y="23"/>
                  </a:cubicBezTo>
                  <a:cubicBezTo>
                    <a:pt x="12" y="22"/>
                    <a:pt x="13" y="22"/>
                    <a:pt x="13" y="22"/>
                  </a:cubicBezTo>
                  <a:cubicBezTo>
                    <a:pt x="13" y="22"/>
                    <a:pt x="14" y="23"/>
                    <a:pt x="14" y="23"/>
                  </a:cubicBezTo>
                  <a:close/>
                  <a:moveTo>
                    <a:pt x="11" y="20"/>
                  </a:moveTo>
                  <a:cubicBezTo>
                    <a:pt x="12" y="21"/>
                    <a:pt x="12" y="21"/>
                    <a:pt x="12" y="21"/>
                  </a:cubicBezTo>
                  <a:cubicBezTo>
                    <a:pt x="12" y="22"/>
                    <a:pt x="12" y="22"/>
                    <a:pt x="11" y="22"/>
                  </a:cubicBezTo>
                  <a:cubicBezTo>
                    <a:pt x="11" y="22"/>
                    <a:pt x="10" y="22"/>
                    <a:pt x="10" y="22"/>
                  </a:cubicBezTo>
                  <a:cubicBezTo>
                    <a:pt x="10" y="21"/>
                    <a:pt x="11" y="21"/>
                    <a:pt x="11" y="20"/>
                  </a:cubicBezTo>
                  <a:close/>
                  <a:moveTo>
                    <a:pt x="10" y="22"/>
                  </a:moveTo>
                  <a:cubicBezTo>
                    <a:pt x="10" y="22"/>
                    <a:pt x="11" y="22"/>
                    <a:pt x="11" y="22"/>
                  </a:cubicBezTo>
                  <a:cubicBezTo>
                    <a:pt x="11" y="22"/>
                    <a:pt x="11" y="22"/>
                    <a:pt x="11" y="22"/>
                  </a:cubicBezTo>
                  <a:cubicBezTo>
                    <a:pt x="11" y="22"/>
                    <a:pt x="11" y="23"/>
                    <a:pt x="11" y="23"/>
                  </a:cubicBezTo>
                  <a:cubicBezTo>
                    <a:pt x="10" y="22"/>
                    <a:pt x="10" y="22"/>
                    <a:pt x="9" y="22"/>
                  </a:cubicBezTo>
                  <a:cubicBezTo>
                    <a:pt x="9" y="22"/>
                    <a:pt x="10" y="22"/>
                    <a:pt x="10" y="22"/>
                  </a:cubicBezTo>
                  <a:close/>
                  <a:moveTo>
                    <a:pt x="9" y="22"/>
                  </a:moveTo>
                  <a:cubicBezTo>
                    <a:pt x="10" y="22"/>
                    <a:pt x="10" y="23"/>
                    <a:pt x="10" y="23"/>
                  </a:cubicBezTo>
                  <a:cubicBezTo>
                    <a:pt x="9" y="23"/>
                    <a:pt x="9" y="23"/>
                    <a:pt x="8" y="24"/>
                  </a:cubicBezTo>
                  <a:cubicBezTo>
                    <a:pt x="8" y="24"/>
                    <a:pt x="8" y="24"/>
                    <a:pt x="8" y="24"/>
                  </a:cubicBezTo>
                  <a:cubicBezTo>
                    <a:pt x="8" y="23"/>
                    <a:pt x="9" y="23"/>
                    <a:pt x="9" y="22"/>
                  </a:cubicBezTo>
                  <a:close/>
                  <a:moveTo>
                    <a:pt x="8" y="24"/>
                  </a:moveTo>
                  <a:cubicBezTo>
                    <a:pt x="8" y="24"/>
                    <a:pt x="8" y="24"/>
                    <a:pt x="8" y="24"/>
                  </a:cubicBezTo>
                  <a:cubicBezTo>
                    <a:pt x="8" y="24"/>
                    <a:pt x="8" y="24"/>
                    <a:pt x="8" y="24"/>
                  </a:cubicBezTo>
                  <a:cubicBezTo>
                    <a:pt x="8" y="24"/>
                    <a:pt x="8" y="24"/>
                    <a:pt x="8" y="24"/>
                  </a:cubicBezTo>
                  <a:close/>
                  <a:moveTo>
                    <a:pt x="8" y="25"/>
                  </a:moveTo>
                  <a:cubicBezTo>
                    <a:pt x="8" y="24"/>
                    <a:pt x="8" y="24"/>
                    <a:pt x="9" y="24"/>
                  </a:cubicBezTo>
                  <a:cubicBezTo>
                    <a:pt x="9" y="24"/>
                    <a:pt x="9" y="24"/>
                    <a:pt x="9" y="24"/>
                  </a:cubicBezTo>
                  <a:cubicBezTo>
                    <a:pt x="8" y="25"/>
                    <a:pt x="8" y="26"/>
                    <a:pt x="7" y="26"/>
                  </a:cubicBezTo>
                  <a:cubicBezTo>
                    <a:pt x="7" y="26"/>
                    <a:pt x="7" y="25"/>
                    <a:pt x="8" y="25"/>
                  </a:cubicBezTo>
                  <a:close/>
                  <a:moveTo>
                    <a:pt x="6" y="26"/>
                  </a:moveTo>
                  <a:cubicBezTo>
                    <a:pt x="6" y="26"/>
                    <a:pt x="6" y="26"/>
                    <a:pt x="6" y="26"/>
                  </a:cubicBezTo>
                  <a:cubicBezTo>
                    <a:pt x="6" y="26"/>
                    <a:pt x="6" y="26"/>
                    <a:pt x="6" y="26"/>
                  </a:cubicBezTo>
                  <a:cubicBezTo>
                    <a:pt x="6" y="26"/>
                    <a:pt x="6" y="26"/>
                    <a:pt x="6" y="26"/>
                  </a:cubicBezTo>
                  <a:cubicBezTo>
                    <a:pt x="6" y="27"/>
                    <a:pt x="5" y="27"/>
                    <a:pt x="5" y="28"/>
                  </a:cubicBezTo>
                  <a:cubicBezTo>
                    <a:pt x="5" y="28"/>
                    <a:pt x="5" y="27"/>
                    <a:pt x="5" y="27"/>
                  </a:cubicBezTo>
                  <a:cubicBezTo>
                    <a:pt x="5" y="27"/>
                    <a:pt x="5" y="26"/>
                    <a:pt x="6" y="26"/>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7"/>
            <p:cNvSpPr>
              <a:spLocks noEditPoints="1"/>
            </p:cNvSpPr>
            <p:nvPr/>
          </p:nvSpPr>
          <p:spPr bwMode="auto">
            <a:xfrm>
              <a:off x="9244013" y="6269038"/>
              <a:ext cx="2963863" cy="604837"/>
            </a:xfrm>
            <a:custGeom>
              <a:avLst/>
              <a:gdLst>
                <a:gd name="T0" fmla="*/ 175 w 194"/>
                <a:gd name="T1" fmla="*/ 0 h 39"/>
                <a:gd name="T2" fmla="*/ 165 w 194"/>
                <a:gd name="T3" fmla="*/ 4 h 39"/>
                <a:gd name="T4" fmla="*/ 144 w 194"/>
                <a:gd name="T5" fmla="*/ 4 h 39"/>
                <a:gd name="T6" fmla="*/ 126 w 194"/>
                <a:gd name="T7" fmla="*/ 8 h 39"/>
                <a:gd name="T8" fmla="*/ 102 w 194"/>
                <a:gd name="T9" fmla="*/ 1 h 39"/>
                <a:gd name="T10" fmla="*/ 73 w 194"/>
                <a:gd name="T11" fmla="*/ 8 h 39"/>
                <a:gd name="T12" fmla="*/ 65 w 194"/>
                <a:gd name="T13" fmla="*/ 0 h 39"/>
                <a:gd name="T14" fmla="*/ 36 w 194"/>
                <a:gd name="T15" fmla="*/ 10 h 39"/>
                <a:gd name="T16" fmla="*/ 19 w 194"/>
                <a:gd name="T17" fmla="*/ 8 h 39"/>
                <a:gd name="T18" fmla="*/ 4 w 194"/>
                <a:gd name="T19" fmla="*/ 8 h 39"/>
                <a:gd name="T20" fmla="*/ 2 w 194"/>
                <a:gd name="T21" fmla="*/ 21 h 39"/>
                <a:gd name="T22" fmla="*/ 14 w 194"/>
                <a:gd name="T23" fmla="*/ 16 h 39"/>
                <a:gd name="T24" fmla="*/ 8 w 194"/>
                <a:gd name="T25" fmla="*/ 17 h 39"/>
                <a:gd name="T26" fmla="*/ 11 w 194"/>
                <a:gd name="T27" fmla="*/ 16 h 39"/>
                <a:gd name="T28" fmla="*/ 14 w 194"/>
                <a:gd name="T29" fmla="*/ 21 h 39"/>
                <a:gd name="T30" fmla="*/ 19 w 194"/>
                <a:gd name="T31" fmla="*/ 16 h 39"/>
                <a:gd name="T32" fmla="*/ 23 w 194"/>
                <a:gd name="T33" fmla="*/ 16 h 39"/>
                <a:gd name="T34" fmla="*/ 38 w 194"/>
                <a:gd name="T35" fmla="*/ 11 h 39"/>
                <a:gd name="T36" fmla="*/ 43 w 194"/>
                <a:gd name="T37" fmla="*/ 8 h 39"/>
                <a:gd name="T38" fmla="*/ 46 w 194"/>
                <a:gd name="T39" fmla="*/ 15 h 39"/>
                <a:gd name="T40" fmla="*/ 49 w 194"/>
                <a:gd name="T41" fmla="*/ 11 h 39"/>
                <a:gd name="T42" fmla="*/ 53 w 194"/>
                <a:gd name="T43" fmla="*/ 15 h 39"/>
                <a:gd name="T44" fmla="*/ 56 w 194"/>
                <a:gd name="T45" fmla="*/ 15 h 39"/>
                <a:gd name="T46" fmla="*/ 87 w 194"/>
                <a:gd name="T47" fmla="*/ 9 h 39"/>
                <a:gd name="T48" fmla="*/ 65 w 194"/>
                <a:gd name="T49" fmla="*/ 20 h 39"/>
                <a:gd name="T50" fmla="*/ 73 w 194"/>
                <a:gd name="T51" fmla="*/ 18 h 39"/>
                <a:gd name="T52" fmla="*/ 81 w 194"/>
                <a:gd name="T53" fmla="*/ 16 h 39"/>
                <a:gd name="T54" fmla="*/ 85 w 194"/>
                <a:gd name="T55" fmla="*/ 12 h 39"/>
                <a:gd name="T56" fmla="*/ 86 w 194"/>
                <a:gd name="T57" fmla="*/ 15 h 39"/>
                <a:gd name="T58" fmla="*/ 87 w 194"/>
                <a:gd name="T59" fmla="*/ 16 h 39"/>
                <a:gd name="T60" fmla="*/ 94 w 194"/>
                <a:gd name="T61" fmla="*/ 13 h 39"/>
                <a:gd name="T62" fmla="*/ 113 w 194"/>
                <a:gd name="T63" fmla="*/ 4 h 39"/>
                <a:gd name="T64" fmla="*/ 111 w 194"/>
                <a:gd name="T65" fmla="*/ 5 h 39"/>
                <a:gd name="T66" fmla="*/ 105 w 194"/>
                <a:gd name="T67" fmla="*/ 15 h 39"/>
                <a:gd name="T68" fmla="*/ 109 w 194"/>
                <a:gd name="T69" fmla="*/ 13 h 39"/>
                <a:gd name="T70" fmla="*/ 113 w 194"/>
                <a:gd name="T71" fmla="*/ 15 h 39"/>
                <a:gd name="T72" fmla="*/ 116 w 194"/>
                <a:gd name="T73" fmla="*/ 16 h 39"/>
                <a:gd name="T74" fmla="*/ 119 w 194"/>
                <a:gd name="T75" fmla="*/ 16 h 39"/>
                <a:gd name="T76" fmla="*/ 121 w 194"/>
                <a:gd name="T77" fmla="*/ 11 h 39"/>
                <a:gd name="T78" fmla="*/ 128 w 194"/>
                <a:gd name="T79" fmla="*/ 13 h 39"/>
                <a:gd name="T80" fmla="*/ 138 w 194"/>
                <a:gd name="T81" fmla="*/ 6 h 39"/>
                <a:gd name="T82" fmla="*/ 136 w 194"/>
                <a:gd name="T83" fmla="*/ 7 h 39"/>
                <a:gd name="T84" fmla="*/ 132 w 194"/>
                <a:gd name="T85" fmla="*/ 11 h 39"/>
                <a:gd name="T86" fmla="*/ 134 w 194"/>
                <a:gd name="T87" fmla="*/ 15 h 39"/>
                <a:gd name="T88" fmla="*/ 140 w 194"/>
                <a:gd name="T89" fmla="*/ 13 h 39"/>
                <a:gd name="T90" fmla="*/ 145 w 194"/>
                <a:gd name="T91" fmla="*/ 12 h 39"/>
                <a:gd name="T92" fmla="*/ 164 w 194"/>
                <a:gd name="T93" fmla="*/ 4 h 39"/>
                <a:gd name="T94" fmla="*/ 161 w 194"/>
                <a:gd name="T95" fmla="*/ 5 h 39"/>
                <a:gd name="T96" fmla="*/ 154 w 194"/>
                <a:gd name="T97" fmla="*/ 9 h 39"/>
                <a:gd name="T98" fmla="*/ 151 w 194"/>
                <a:gd name="T99" fmla="*/ 15 h 39"/>
                <a:gd name="T100" fmla="*/ 156 w 194"/>
                <a:gd name="T101" fmla="*/ 14 h 39"/>
                <a:gd name="T102" fmla="*/ 160 w 194"/>
                <a:gd name="T103" fmla="*/ 14 h 39"/>
                <a:gd name="T104" fmla="*/ 160 w 194"/>
                <a:gd name="T105" fmla="*/ 11 h 39"/>
                <a:gd name="T106" fmla="*/ 166 w 194"/>
                <a:gd name="T107" fmla="*/ 13 h 39"/>
                <a:gd name="T108" fmla="*/ 169 w 194"/>
                <a:gd name="T109" fmla="*/ 15 h 39"/>
                <a:gd name="T110" fmla="*/ 172 w 194"/>
                <a:gd name="T111" fmla="*/ 10 h 39"/>
                <a:gd name="T112" fmla="*/ 190 w 194"/>
                <a:gd name="T113" fmla="*/ 7 h 39"/>
                <a:gd name="T114" fmla="*/ 186 w 194"/>
                <a:gd name="T115" fmla="*/ 6 h 39"/>
                <a:gd name="T116" fmla="*/ 176 w 194"/>
                <a:gd name="T117" fmla="*/ 7 h 39"/>
                <a:gd name="T118" fmla="*/ 179 w 194"/>
                <a:gd name="T119" fmla="*/ 12 h 39"/>
                <a:gd name="T120" fmla="*/ 184 w 194"/>
                <a:gd name="T121" fmla="*/ 11 h 39"/>
                <a:gd name="T122" fmla="*/ 187 w 194"/>
                <a:gd name="T123"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 h="39">
                  <a:moveTo>
                    <a:pt x="194" y="12"/>
                  </a:moveTo>
                  <a:cubicBezTo>
                    <a:pt x="194" y="11"/>
                    <a:pt x="194" y="11"/>
                    <a:pt x="193" y="11"/>
                  </a:cubicBezTo>
                  <a:cubicBezTo>
                    <a:pt x="194" y="11"/>
                    <a:pt x="194" y="11"/>
                    <a:pt x="194" y="11"/>
                  </a:cubicBezTo>
                  <a:cubicBezTo>
                    <a:pt x="194" y="11"/>
                    <a:pt x="193" y="11"/>
                    <a:pt x="193" y="11"/>
                  </a:cubicBezTo>
                  <a:cubicBezTo>
                    <a:pt x="193" y="10"/>
                    <a:pt x="192" y="10"/>
                    <a:pt x="192" y="9"/>
                  </a:cubicBezTo>
                  <a:cubicBezTo>
                    <a:pt x="192" y="9"/>
                    <a:pt x="192" y="9"/>
                    <a:pt x="192" y="9"/>
                  </a:cubicBezTo>
                  <a:cubicBezTo>
                    <a:pt x="193" y="9"/>
                    <a:pt x="193" y="10"/>
                    <a:pt x="194" y="10"/>
                  </a:cubicBezTo>
                  <a:cubicBezTo>
                    <a:pt x="194" y="8"/>
                    <a:pt x="194" y="8"/>
                    <a:pt x="194" y="8"/>
                  </a:cubicBezTo>
                  <a:cubicBezTo>
                    <a:pt x="193" y="7"/>
                    <a:pt x="193" y="6"/>
                    <a:pt x="192" y="6"/>
                  </a:cubicBezTo>
                  <a:cubicBezTo>
                    <a:pt x="192" y="5"/>
                    <a:pt x="193" y="5"/>
                    <a:pt x="194" y="5"/>
                  </a:cubicBezTo>
                  <a:cubicBezTo>
                    <a:pt x="194" y="4"/>
                    <a:pt x="194" y="4"/>
                    <a:pt x="194" y="4"/>
                  </a:cubicBezTo>
                  <a:cubicBezTo>
                    <a:pt x="193" y="4"/>
                    <a:pt x="192" y="5"/>
                    <a:pt x="191" y="5"/>
                  </a:cubicBezTo>
                  <a:cubicBezTo>
                    <a:pt x="191" y="5"/>
                    <a:pt x="190" y="5"/>
                    <a:pt x="190" y="5"/>
                  </a:cubicBezTo>
                  <a:cubicBezTo>
                    <a:pt x="192" y="4"/>
                    <a:pt x="193" y="4"/>
                    <a:pt x="194" y="3"/>
                  </a:cubicBezTo>
                  <a:cubicBezTo>
                    <a:pt x="194" y="3"/>
                    <a:pt x="194" y="3"/>
                    <a:pt x="194" y="3"/>
                  </a:cubicBezTo>
                  <a:cubicBezTo>
                    <a:pt x="192" y="4"/>
                    <a:pt x="191" y="4"/>
                    <a:pt x="189" y="5"/>
                  </a:cubicBezTo>
                  <a:cubicBezTo>
                    <a:pt x="187" y="3"/>
                    <a:pt x="185" y="3"/>
                    <a:pt x="185" y="3"/>
                  </a:cubicBezTo>
                  <a:cubicBezTo>
                    <a:pt x="186" y="4"/>
                    <a:pt x="187" y="4"/>
                    <a:pt x="189" y="5"/>
                  </a:cubicBezTo>
                  <a:cubicBezTo>
                    <a:pt x="188" y="5"/>
                    <a:pt x="187" y="5"/>
                    <a:pt x="187" y="5"/>
                  </a:cubicBezTo>
                  <a:cubicBezTo>
                    <a:pt x="184" y="4"/>
                    <a:pt x="180" y="2"/>
                    <a:pt x="175" y="0"/>
                  </a:cubicBezTo>
                  <a:cubicBezTo>
                    <a:pt x="175" y="0"/>
                    <a:pt x="181" y="2"/>
                    <a:pt x="186" y="6"/>
                  </a:cubicBezTo>
                  <a:cubicBezTo>
                    <a:pt x="184" y="7"/>
                    <a:pt x="182" y="8"/>
                    <a:pt x="181" y="9"/>
                  </a:cubicBezTo>
                  <a:cubicBezTo>
                    <a:pt x="181" y="9"/>
                    <a:pt x="181" y="9"/>
                    <a:pt x="181" y="9"/>
                  </a:cubicBezTo>
                  <a:cubicBezTo>
                    <a:pt x="181" y="9"/>
                    <a:pt x="181" y="9"/>
                    <a:pt x="181" y="9"/>
                  </a:cubicBezTo>
                  <a:cubicBezTo>
                    <a:pt x="181" y="9"/>
                    <a:pt x="181" y="9"/>
                    <a:pt x="181" y="9"/>
                  </a:cubicBezTo>
                  <a:cubicBezTo>
                    <a:pt x="180" y="9"/>
                    <a:pt x="180" y="9"/>
                    <a:pt x="179" y="8"/>
                  </a:cubicBezTo>
                  <a:cubicBezTo>
                    <a:pt x="182" y="7"/>
                    <a:pt x="183" y="7"/>
                    <a:pt x="183" y="7"/>
                  </a:cubicBezTo>
                  <a:cubicBezTo>
                    <a:pt x="182" y="7"/>
                    <a:pt x="181" y="8"/>
                    <a:pt x="179" y="8"/>
                  </a:cubicBezTo>
                  <a:cubicBezTo>
                    <a:pt x="178" y="7"/>
                    <a:pt x="177" y="7"/>
                    <a:pt x="176" y="6"/>
                  </a:cubicBezTo>
                  <a:cubicBezTo>
                    <a:pt x="174" y="4"/>
                    <a:pt x="171" y="3"/>
                    <a:pt x="171" y="3"/>
                  </a:cubicBezTo>
                  <a:cubicBezTo>
                    <a:pt x="173" y="4"/>
                    <a:pt x="174" y="5"/>
                    <a:pt x="175" y="6"/>
                  </a:cubicBezTo>
                  <a:cubicBezTo>
                    <a:pt x="173" y="5"/>
                    <a:pt x="172" y="5"/>
                    <a:pt x="172" y="5"/>
                  </a:cubicBezTo>
                  <a:cubicBezTo>
                    <a:pt x="173" y="5"/>
                    <a:pt x="174" y="6"/>
                    <a:pt x="175" y="6"/>
                  </a:cubicBezTo>
                  <a:cubicBezTo>
                    <a:pt x="176" y="7"/>
                    <a:pt x="176" y="9"/>
                    <a:pt x="176" y="10"/>
                  </a:cubicBezTo>
                  <a:cubicBezTo>
                    <a:pt x="175" y="10"/>
                    <a:pt x="175" y="10"/>
                    <a:pt x="174" y="10"/>
                  </a:cubicBezTo>
                  <a:cubicBezTo>
                    <a:pt x="174" y="10"/>
                    <a:pt x="174" y="10"/>
                    <a:pt x="173" y="10"/>
                  </a:cubicBezTo>
                  <a:cubicBezTo>
                    <a:pt x="173" y="10"/>
                    <a:pt x="173" y="10"/>
                    <a:pt x="173" y="10"/>
                  </a:cubicBezTo>
                  <a:cubicBezTo>
                    <a:pt x="175" y="10"/>
                    <a:pt x="175" y="10"/>
                    <a:pt x="175" y="10"/>
                  </a:cubicBezTo>
                  <a:cubicBezTo>
                    <a:pt x="175" y="10"/>
                    <a:pt x="174" y="10"/>
                    <a:pt x="173" y="10"/>
                  </a:cubicBezTo>
                  <a:cubicBezTo>
                    <a:pt x="171" y="7"/>
                    <a:pt x="168" y="5"/>
                    <a:pt x="165" y="4"/>
                  </a:cubicBezTo>
                  <a:cubicBezTo>
                    <a:pt x="170" y="2"/>
                    <a:pt x="173" y="0"/>
                    <a:pt x="173" y="0"/>
                  </a:cubicBezTo>
                  <a:cubicBezTo>
                    <a:pt x="170" y="2"/>
                    <a:pt x="167" y="3"/>
                    <a:pt x="165" y="4"/>
                  </a:cubicBezTo>
                  <a:cubicBezTo>
                    <a:pt x="165" y="4"/>
                    <a:pt x="164" y="4"/>
                    <a:pt x="164" y="4"/>
                  </a:cubicBezTo>
                  <a:cubicBezTo>
                    <a:pt x="165" y="4"/>
                    <a:pt x="165" y="4"/>
                    <a:pt x="165" y="4"/>
                  </a:cubicBezTo>
                  <a:cubicBezTo>
                    <a:pt x="165" y="4"/>
                    <a:pt x="164" y="4"/>
                    <a:pt x="164" y="4"/>
                  </a:cubicBezTo>
                  <a:cubicBezTo>
                    <a:pt x="163" y="3"/>
                    <a:pt x="162" y="3"/>
                    <a:pt x="162" y="3"/>
                  </a:cubicBezTo>
                  <a:cubicBezTo>
                    <a:pt x="163" y="3"/>
                    <a:pt x="163" y="4"/>
                    <a:pt x="164" y="4"/>
                  </a:cubicBezTo>
                  <a:cubicBezTo>
                    <a:pt x="163" y="4"/>
                    <a:pt x="162" y="4"/>
                    <a:pt x="162" y="4"/>
                  </a:cubicBezTo>
                  <a:cubicBezTo>
                    <a:pt x="159" y="3"/>
                    <a:pt x="156" y="2"/>
                    <a:pt x="153" y="0"/>
                  </a:cubicBezTo>
                  <a:cubicBezTo>
                    <a:pt x="153" y="0"/>
                    <a:pt x="157" y="2"/>
                    <a:pt x="161" y="4"/>
                  </a:cubicBezTo>
                  <a:cubicBezTo>
                    <a:pt x="158" y="5"/>
                    <a:pt x="156" y="6"/>
                    <a:pt x="154" y="7"/>
                  </a:cubicBezTo>
                  <a:cubicBezTo>
                    <a:pt x="152" y="6"/>
                    <a:pt x="150" y="5"/>
                    <a:pt x="150" y="5"/>
                  </a:cubicBezTo>
                  <a:cubicBezTo>
                    <a:pt x="151" y="6"/>
                    <a:pt x="153" y="7"/>
                    <a:pt x="154" y="7"/>
                  </a:cubicBezTo>
                  <a:cubicBezTo>
                    <a:pt x="153" y="8"/>
                    <a:pt x="152" y="9"/>
                    <a:pt x="152" y="9"/>
                  </a:cubicBezTo>
                  <a:cubicBezTo>
                    <a:pt x="151" y="10"/>
                    <a:pt x="149" y="10"/>
                    <a:pt x="149" y="10"/>
                  </a:cubicBezTo>
                  <a:cubicBezTo>
                    <a:pt x="148" y="8"/>
                    <a:pt x="146" y="6"/>
                    <a:pt x="144" y="5"/>
                  </a:cubicBezTo>
                  <a:cubicBezTo>
                    <a:pt x="148" y="2"/>
                    <a:pt x="152" y="1"/>
                    <a:pt x="152" y="1"/>
                  </a:cubicBezTo>
                  <a:cubicBezTo>
                    <a:pt x="149" y="2"/>
                    <a:pt x="146" y="3"/>
                    <a:pt x="144" y="4"/>
                  </a:cubicBezTo>
                  <a:cubicBezTo>
                    <a:pt x="143" y="4"/>
                    <a:pt x="143" y="4"/>
                    <a:pt x="143" y="4"/>
                  </a:cubicBezTo>
                  <a:cubicBezTo>
                    <a:pt x="144" y="4"/>
                    <a:pt x="144" y="4"/>
                    <a:pt x="144" y="4"/>
                  </a:cubicBezTo>
                  <a:cubicBezTo>
                    <a:pt x="144" y="4"/>
                    <a:pt x="143" y="4"/>
                    <a:pt x="143" y="4"/>
                  </a:cubicBezTo>
                  <a:cubicBezTo>
                    <a:pt x="142" y="4"/>
                    <a:pt x="142" y="3"/>
                    <a:pt x="142" y="3"/>
                  </a:cubicBezTo>
                  <a:cubicBezTo>
                    <a:pt x="142" y="4"/>
                    <a:pt x="143" y="4"/>
                    <a:pt x="143" y="4"/>
                  </a:cubicBezTo>
                  <a:cubicBezTo>
                    <a:pt x="141" y="4"/>
                    <a:pt x="139" y="5"/>
                    <a:pt x="138" y="5"/>
                  </a:cubicBezTo>
                  <a:cubicBezTo>
                    <a:pt x="135" y="4"/>
                    <a:pt x="133" y="4"/>
                    <a:pt x="133" y="4"/>
                  </a:cubicBezTo>
                  <a:cubicBezTo>
                    <a:pt x="135" y="4"/>
                    <a:pt x="136" y="5"/>
                    <a:pt x="137" y="5"/>
                  </a:cubicBezTo>
                  <a:cubicBezTo>
                    <a:pt x="137" y="6"/>
                    <a:pt x="136" y="6"/>
                    <a:pt x="135" y="6"/>
                  </a:cubicBezTo>
                  <a:cubicBezTo>
                    <a:pt x="132" y="4"/>
                    <a:pt x="128" y="2"/>
                    <a:pt x="123" y="1"/>
                  </a:cubicBezTo>
                  <a:cubicBezTo>
                    <a:pt x="123" y="1"/>
                    <a:pt x="129" y="3"/>
                    <a:pt x="134" y="7"/>
                  </a:cubicBezTo>
                  <a:cubicBezTo>
                    <a:pt x="133" y="7"/>
                    <a:pt x="133" y="8"/>
                    <a:pt x="132" y="8"/>
                  </a:cubicBezTo>
                  <a:cubicBezTo>
                    <a:pt x="132" y="8"/>
                    <a:pt x="132" y="8"/>
                    <a:pt x="131" y="8"/>
                  </a:cubicBezTo>
                  <a:cubicBezTo>
                    <a:pt x="131" y="8"/>
                    <a:pt x="132" y="8"/>
                    <a:pt x="132" y="9"/>
                  </a:cubicBezTo>
                  <a:cubicBezTo>
                    <a:pt x="131" y="9"/>
                    <a:pt x="131" y="9"/>
                    <a:pt x="131" y="9"/>
                  </a:cubicBezTo>
                  <a:cubicBezTo>
                    <a:pt x="130" y="9"/>
                    <a:pt x="130" y="9"/>
                    <a:pt x="130" y="9"/>
                  </a:cubicBezTo>
                  <a:cubicBezTo>
                    <a:pt x="130" y="9"/>
                    <a:pt x="131" y="9"/>
                    <a:pt x="131" y="10"/>
                  </a:cubicBezTo>
                  <a:cubicBezTo>
                    <a:pt x="130" y="10"/>
                    <a:pt x="130" y="10"/>
                    <a:pt x="130" y="10"/>
                  </a:cubicBezTo>
                  <a:cubicBezTo>
                    <a:pt x="129" y="10"/>
                    <a:pt x="129" y="10"/>
                    <a:pt x="128" y="9"/>
                  </a:cubicBezTo>
                  <a:cubicBezTo>
                    <a:pt x="131" y="8"/>
                    <a:pt x="133" y="7"/>
                    <a:pt x="133" y="7"/>
                  </a:cubicBezTo>
                  <a:cubicBezTo>
                    <a:pt x="131" y="8"/>
                    <a:pt x="130" y="8"/>
                    <a:pt x="128" y="9"/>
                  </a:cubicBezTo>
                  <a:cubicBezTo>
                    <a:pt x="127" y="9"/>
                    <a:pt x="127" y="9"/>
                    <a:pt x="126" y="8"/>
                  </a:cubicBezTo>
                  <a:cubicBezTo>
                    <a:pt x="124" y="5"/>
                    <a:pt x="121" y="4"/>
                    <a:pt x="121" y="4"/>
                  </a:cubicBezTo>
                  <a:cubicBezTo>
                    <a:pt x="123" y="5"/>
                    <a:pt x="124" y="6"/>
                    <a:pt x="125" y="7"/>
                  </a:cubicBezTo>
                  <a:cubicBezTo>
                    <a:pt x="122" y="6"/>
                    <a:pt x="120" y="5"/>
                    <a:pt x="120" y="5"/>
                  </a:cubicBezTo>
                  <a:cubicBezTo>
                    <a:pt x="122" y="6"/>
                    <a:pt x="124" y="7"/>
                    <a:pt x="125" y="8"/>
                  </a:cubicBezTo>
                  <a:cubicBezTo>
                    <a:pt x="126" y="9"/>
                    <a:pt x="126" y="10"/>
                    <a:pt x="126" y="10"/>
                  </a:cubicBezTo>
                  <a:cubicBezTo>
                    <a:pt x="125" y="10"/>
                    <a:pt x="124" y="11"/>
                    <a:pt x="124" y="11"/>
                  </a:cubicBezTo>
                  <a:cubicBezTo>
                    <a:pt x="123" y="11"/>
                    <a:pt x="123" y="11"/>
                    <a:pt x="123" y="11"/>
                  </a:cubicBezTo>
                  <a:cubicBezTo>
                    <a:pt x="123" y="11"/>
                    <a:pt x="123" y="11"/>
                    <a:pt x="123" y="11"/>
                  </a:cubicBezTo>
                  <a:cubicBezTo>
                    <a:pt x="124" y="10"/>
                    <a:pt x="125" y="10"/>
                    <a:pt x="125" y="10"/>
                  </a:cubicBezTo>
                  <a:cubicBezTo>
                    <a:pt x="124" y="10"/>
                    <a:pt x="123" y="10"/>
                    <a:pt x="123" y="11"/>
                  </a:cubicBezTo>
                  <a:cubicBezTo>
                    <a:pt x="121" y="7"/>
                    <a:pt x="117" y="6"/>
                    <a:pt x="115" y="5"/>
                  </a:cubicBezTo>
                  <a:cubicBezTo>
                    <a:pt x="119" y="2"/>
                    <a:pt x="123" y="1"/>
                    <a:pt x="123" y="1"/>
                  </a:cubicBezTo>
                  <a:cubicBezTo>
                    <a:pt x="120" y="2"/>
                    <a:pt x="117" y="3"/>
                    <a:pt x="114" y="5"/>
                  </a:cubicBezTo>
                  <a:cubicBezTo>
                    <a:pt x="114" y="5"/>
                    <a:pt x="114" y="4"/>
                    <a:pt x="114" y="4"/>
                  </a:cubicBezTo>
                  <a:cubicBezTo>
                    <a:pt x="114" y="4"/>
                    <a:pt x="115" y="4"/>
                    <a:pt x="115" y="4"/>
                  </a:cubicBezTo>
                  <a:cubicBezTo>
                    <a:pt x="114" y="4"/>
                    <a:pt x="114" y="4"/>
                    <a:pt x="113" y="4"/>
                  </a:cubicBezTo>
                  <a:cubicBezTo>
                    <a:pt x="112" y="4"/>
                    <a:pt x="112" y="4"/>
                    <a:pt x="112" y="4"/>
                  </a:cubicBezTo>
                  <a:cubicBezTo>
                    <a:pt x="112" y="4"/>
                    <a:pt x="113" y="4"/>
                    <a:pt x="113" y="4"/>
                  </a:cubicBezTo>
                  <a:cubicBezTo>
                    <a:pt x="112" y="5"/>
                    <a:pt x="112" y="5"/>
                    <a:pt x="111" y="5"/>
                  </a:cubicBezTo>
                  <a:cubicBezTo>
                    <a:pt x="109" y="4"/>
                    <a:pt x="106" y="2"/>
                    <a:pt x="102" y="1"/>
                  </a:cubicBezTo>
                  <a:cubicBezTo>
                    <a:pt x="102" y="1"/>
                    <a:pt x="106" y="3"/>
                    <a:pt x="110" y="5"/>
                  </a:cubicBezTo>
                  <a:cubicBezTo>
                    <a:pt x="108" y="6"/>
                    <a:pt x="105" y="7"/>
                    <a:pt x="104" y="8"/>
                  </a:cubicBezTo>
                  <a:cubicBezTo>
                    <a:pt x="101" y="7"/>
                    <a:pt x="99" y="6"/>
                    <a:pt x="99" y="6"/>
                  </a:cubicBezTo>
                  <a:cubicBezTo>
                    <a:pt x="101" y="7"/>
                    <a:pt x="102" y="7"/>
                    <a:pt x="103" y="8"/>
                  </a:cubicBezTo>
                  <a:cubicBezTo>
                    <a:pt x="101" y="10"/>
                    <a:pt x="100" y="11"/>
                    <a:pt x="99" y="12"/>
                  </a:cubicBezTo>
                  <a:cubicBezTo>
                    <a:pt x="99" y="12"/>
                    <a:pt x="99" y="12"/>
                    <a:pt x="98" y="12"/>
                  </a:cubicBezTo>
                  <a:cubicBezTo>
                    <a:pt x="98" y="11"/>
                    <a:pt x="97" y="9"/>
                    <a:pt x="96" y="8"/>
                  </a:cubicBezTo>
                  <a:cubicBezTo>
                    <a:pt x="94" y="6"/>
                    <a:pt x="91" y="4"/>
                    <a:pt x="91" y="4"/>
                  </a:cubicBezTo>
                  <a:cubicBezTo>
                    <a:pt x="94" y="6"/>
                    <a:pt x="95" y="7"/>
                    <a:pt x="96" y="8"/>
                  </a:cubicBezTo>
                  <a:cubicBezTo>
                    <a:pt x="94" y="9"/>
                    <a:pt x="93" y="9"/>
                    <a:pt x="92" y="10"/>
                  </a:cubicBezTo>
                  <a:cubicBezTo>
                    <a:pt x="89" y="6"/>
                    <a:pt x="84" y="5"/>
                    <a:pt x="83" y="5"/>
                  </a:cubicBezTo>
                  <a:cubicBezTo>
                    <a:pt x="84" y="4"/>
                    <a:pt x="84" y="4"/>
                    <a:pt x="84" y="4"/>
                  </a:cubicBezTo>
                  <a:cubicBezTo>
                    <a:pt x="83" y="4"/>
                    <a:pt x="83" y="5"/>
                    <a:pt x="83" y="5"/>
                  </a:cubicBezTo>
                  <a:cubicBezTo>
                    <a:pt x="82" y="5"/>
                    <a:pt x="82" y="5"/>
                    <a:pt x="82" y="5"/>
                  </a:cubicBezTo>
                  <a:cubicBezTo>
                    <a:pt x="82" y="5"/>
                    <a:pt x="82" y="5"/>
                    <a:pt x="82" y="5"/>
                  </a:cubicBezTo>
                  <a:cubicBezTo>
                    <a:pt x="82" y="5"/>
                    <a:pt x="82" y="5"/>
                    <a:pt x="81" y="5"/>
                  </a:cubicBezTo>
                  <a:cubicBezTo>
                    <a:pt x="79" y="4"/>
                    <a:pt x="76" y="3"/>
                    <a:pt x="72" y="2"/>
                  </a:cubicBezTo>
                  <a:cubicBezTo>
                    <a:pt x="72" y="2"/>
                    <a:pt x="76" y="3"/>
                    <a:pt x="80" y="5"/>
                  </a:cubicBezTo>
                  <a:cubicBezTo>
                    <a:pt x="78" y="6"/>
                    <a:pt x="76" y="7"/>
                    <a:pt x="74" y="8"/>
                  </a:cubicBezTo>
                  <a:cubicBezTo>
                    <a:pt x="74" y="8"/>
                    <a:pt x="73" y="8"/>
                    <a:pt x="73" y="8"/>
                  </a:cubicBezTo>
                  <a:cubicBezTo>
                    <a:pt x="74" y="7"/>
                    <a:pt x="76" y="7"/>
                    <a:pt x="76" y="7"/>
                  </a:cubicBezTo>
                  <a:cubicBezTo>
                    <a:pt x="75" y="7"/>
                    <a:pt x="74" y="7"/>
                    <a:pt x="72" y="8"/>
                  </a:cubicBezTo>
                  <a:cubicBezTo>
                    <a:pt x="71" y="7"/>
                    <a:pt x="69" y="6"/>
                    <a:pt x="69" y="6"/>
                  </a:cubicBezTo>
                  <a:cubicBezTo>
                    <a:pt x="70" y="7"/>
                    <a:pt x="71" y="7"/>
                    <a:pt x="72" y="8"/>
                  </a:cubicBezTo>
                  <a:cubicBezTo>
                    <a:pt x="67" y="9"/>
                    <a:pt x="65" y="11"/>
                    <a:pt x="63" y="12"/>
                  </a:cubicBezTo>
                  <a:cubicBezTo>
                    <a:pt x="63" y="12"/>
                    <a:pt x="63" y="12"/>
                    <a:pt x="63" y="12"/>
                  </a:cubicBezTo>
                  <a:cubicBezTo>
                    <a:pt x="63" y="12"/>
                    <a:pt x="63" y="12"/>
                    <a:pt x="63" y="12"/>
                  </a:cubicBezTo>
                  <a:cubicBezTo>
                    <a:pt x="62" y="13"/>
                    <a:pt x="61" y="14"/>
                    <a:pt x="61" y="15"/>
                  </a:cubicBezTo>
                  <a:cubicBezTo>
                    <a:pt x="61" y="15"/>
                    <a:pt x="61" y="15"/>
                    <a:pt x="60" y="15"/>
                  </a:cubicBezTo>
                  <a:cubicBezTo>
                    <a:pt x="60" y="14"/>
                    <a:pt x="60" y="13"/>
                    <a:pt x="60" y="13"/>
                  </a:cubicBezTo>
                  <a:cubicBezTo>
                    <a:pt x="63" y="11"/>
                    <a:pt x="65" y="10"/>
                    <a:pt x="65" y="10"/>
                  </a:cubicBezTo>
                  <a:cubicBezTo>
                    <a:pt x="63" y="11"/>
                    <a:pt x="61" y="12"/>
                    <a:pt x="59" y="12"/>
                  </a:cubicBezTo>
                  <a:cubicBezTo>
                    <a:pt x="58" y="10"/>
                    <a:pt x="57" y="9"/>
                    <a:pt x="55" y="8"/>
                  </a:cubicBezTo>
                  <a:cubicBezTo>
                    <a:pt x="56" y="7"/>
                    <a:pt x="56" y="7"/>
                    <a:pt x="56" y="7"/>
                  </a:cubicBezTo>
                  <a:cubicBezTo>
                    <a:pt x="56" y="7"/>
                    <a:pt x="55" y="7"/>
                    <a:pt x="55" y="7"/>
                  </a:cubicBezTo>
                  <a:cubicBezTo>
                    <a:pt x="54" y="7"/>
                    <a:pt x="53" y="6"/>
                    <a:pt x="53" y="6"/>
                  </a:cubicBezTo>
                  <a:cubicBezTo>
                    <a:pt x="54" y="7"/>
                    <a:pt x="54" y="7"/>
                    <a:pt x="55" y="8"/>
                  </a:cubicBezTo>
                  <a:cubicBezTo>
                    <a:pt x="54" y="8"/>
                    <a:pt x="52" y="9"/>
                    <a:pt x="51" y="9"/>
                  </a:cubicBezTo>
                  <a:cubicBezTo>
                    <a:pt x="51" y="9"/>
                    <a:pt x="50" y="9"/>
                    <a:pt x="50" y="8"/>
                  </a:cubicBezTo>
                  <a:cubicBezTo>
                    <a:pt x="55" y="3"/>
                    <a:pt x="64" y="0"/>
                    <a:pt x="65" y="0"/>
                  </a:cubicBezTo>
                  <a:cubicBezTo>
                    <a:pt x="60" y="1"/>
                    <a:pt x="56" y="3"/>
                    <a:pt x="53" y="5"/>
                  </a:cubicBezTo>
                  <a:cubicBezTo>
                    <a:pt x="51" y="6"/>
                    <a:pt x="49" y="6"/>
                    <a:pt x="47" y="7"/>
                  </a:cubicBezTo>
                  <a:cubicBezTo>
                    <a:pt x="47" y="7"/>
                    <a:pt x="47" y="7"/>
                    <a:pt x="46" y="7"/>
                  </a:cubicBezTo>
                  <a:cubicBezTo>
                    <a:pt x="46" y="7"/>
                    <a:pt x="46" y="7"/>
                    <a:pt x="47" y="7"/>
                  </a:cubicBezTo>
                  <a:cubicBezTo>
                    <a:pt x="47" y="7"/>
                    <a:pt x="47" y="7"/>
                    <a:pt x="47" y="7"/>
                  </a:cubicBezTo>
                  <a:cubicBezTo>
                    <a:pt x="47" y="7"/>
                    <a:pt x="47" y="7"/>
                    <a:pt x="47" y="7"/>
                  </a:cubicBezTo>
                  <a:cubicBezTo>
                    <a:pt x="50" y="4"/>
                    <a:pt x="56" y="3"/>
                    <a:pt x="57" y="3"/>
                  </a:cubicBezTo>
                  <a:cubicBezTo>
                    <a:pt x="51" y="3"/>
                    <a:pt x="47" y="5"/>
                    <a:pt x="45" y="7"/>
                  </a:cubicBezTo>
                  <a:cubicBezTo>
                    <a:pt x="45" y="7"/>
                    <a:pt x="44" y="7"/>
                    <a:pt x="44" y="7"/>
                  </a:cubicBezTo>
                  <a:cubicBezTo>
                    <a:pt x="44" y="7"/>
                    <a:pt x="45" y="7"/>
                    <a:pt x="45" y="7"/>
                  </a:cubicBezTo>
                  <a:cubicBezTo>
                    <a:pt x="45" y="7"/>
                    <a:pt x="44" y="7"/>
                    <a:pt x="44" y="7"/>
                  </a:cubicBezTo>
                  <a:cubicBezTo>
                    <a:pt x="44" y="7"/>
                    <a:pt x="44" y="7"/>
                    <a:pt x="44" y="7"/>
                  </a:cubicBezTo>
                  <a:cubicBezTo>
                    <a:pt x="42" y="6"/>
                    <a:pt x="40" y="5"/>
                    <a:pt x="38" y="5"/>
                  </a:cubicBezTo>
                  <a:cubicBezTo>
                    <a:pt x="36" y="3"/>
                    <a:pt x="34" y="2"/>
                    <a:pt x="34" y="2"/>
                  </a:cubicBezTo>
                  <a:cubicBezTo>
                    <a:pt x="35" y="3"/>
                    <a:pt x="36" y="3"/>
                    <a:pt x="37" y="4"/>
                  </a:cubicBezTo>
                  <a:cubicBezTo>
                    <a:pt x="36" y="4"/>
                    <a:pt x="36" y="4"/>
                    <a:pt x="35" y="4"/>
                  </a:cubicBezTo>
                  <a:cubicBezTo>
                    <a:pt x="35" y="4"/>
                    <a:pt x="36" y="4"/>
                    <a:pt x="37" y="4"/>
                  </a:cubicBezTo>
                  <a:cubicBezTo>
                    <a:pt x="38" y="6"/>
                    <a:pt x="39" y="8"/>
                    <a:pt x="39" y="9"/>
                  </a:cubicBezTo>
                  <a:cubicBezTo>
                    <a:pt x="38" y="9"/>
                    <a:pt x="37" y="10"/>
                    <a:pt x="37" y="10"/>
                  </a:cubicBezTo>
                  <a:cubicBezTo>
                    <a:pt x="37" y="10"/>
                    <a:pt x="37" y="10"/>
                    <a:pt x="36" y="10"/>
                  </a:cubicBezTo>
                  <a:cubicBezTo>
                    <a:pt x="33" y="3"/>
                    <a:pt x="25" y="2"/>
                    <a:pt x="25" y="2"/>
                  </a:cubicBezTo>
                  <a:cubicBezTo>
                    <a:pt x="30" y="4"/>
                    <a:pt x="33" y="6"/>
                    <a:pt x="34" y="9"/>
                  </a:cubicBezTo>
                  <a:cubicBezTo>
                    <a:pt x="32" y="7"/>
                    <a:pt x="28" y="4"/>
                    <a:pt x="22" y="2"/>
                  </a:cubicBezTo>
                  <a:cubicBezTo>
                    <a:pt x="24" y="3"/>
                    <a:pt x="32" y="7"/>
                    <a:pt x="33" y="14"/>
                  </a:cubicBezTo>
                  <a:cubicBezTo>
                    <a:pt x="33" y="14"/>
                    <a:pt x="33" y="14"/>
                    <a:pt x="33" y="14"/>
                  </a:cubicBezTo>
                  <a:cubicBezTo>
                    <a:pt x="32" y="13"/>
                    <a:pt x="31" y="12"/>
                    <a:pt x="29" y="10"/>
                  </a:cubicBezTo>
                  <a:cubicBezTo>
                    <a:pt x="27" y="8"/>
                    <a:pt x="24" y="6"/>
                    <a:pt x="24" y="6"/>
                  </a:cubicBezTo>
                  <a:cubicBezTo>
                    <a:pt x="26" y="7"/>
                    <a:pt x="27" y="8"/>
                    <a:pt x="27" y="9"/>
                  </a:cubicBezTo>
                  <a:cubicBezTo>
                    <a:pt x="26" y="8"/>
                    <a:pt x="25" y="7"/>
                    <a:pt x="24" y="7"/>
                  </a:cubicBezTo>
                  <a:cubicBezTo>
                    <a:pt x="24" y="7"/>
                    <a:pt x="28" y="9"/>
                    <a:pt x="29" y="12"/>
                  </a:cubicBezTo>
                  <a:cubicBezTo>
                    <a:pt x="29" y="13"/>
                    <a:pt x="29" y="13"/>
                    <a:pt x="29" y="13"/>
                  </a:cubicBezTo>
                  <a:cubicBezTo>
                    <a:pt x="29" y="13"/>
                    <a:pt x="29" y="13"/>
                    <a:pt x="29" y="13"/>
                  </a:cubicBezTo>
                  <a:cubicBezTo>
                    <a:pt x="28" y="12"/>
                    <a:pt x="26" y="11"/>
                    <a:pt x="24" y="9"/>
                  </a:cubicBezTo>
                  <a:cubicBezTo>
                    <a:pt x="24" y="9"/>
                    <a:pt x="26" y="11"/>
                    <a:pt x="27" y="13"/>
                  </a:cubicBezTo>
                  <a:cubicBezTo>
                    <a:pt x="27" y="13"/>
                    <a:pt x="27" y="13"/>
                    <a:pt x="27" y="13"/>
                  </a:cubicBezTo>
                  <a:cubicBezTo>
                    <a:pt x="27" y="13"/>
                    <a:pt x="27" y="13"/>
                    <a:pt x="27" y="13"/>
                  </a:cubicBezTo>
                  <a:cubicBezTo>
                    <a:pt x="27" y="13"/>
                    <a:pt x="27" y="14"/>
                    <a:pt x="27" y="14"/>
                  </a:cubicBezTo>
                  <a:cubicBezTo>
                    <a:pt x="27" y="14"/>
                    <a:pt x="27" y="14"/>
                    <a:pt x="27" y="14"/>
                  </a:cubicBezTo>
                  <a:cubicBezTo>
                    <a:pt x="23" y="8"/>
                    <a:pt x="12" y="4"/>
                    <a:pt x="12" y="4"/>
                  </a:cubicBezTo>
                  <a:cubicBezTo>
                    <a:pt x="15" y="5"/>
                    <a:pt x="17" y="6"/>
                    <a:pt x="19" y="8"/>
                  </a:cubicBezTo>
                  <a:cubicBezTo>
                    <a:pt x="17" y="7"/>
                    <a:pt x="15" y="6"/>
                    <a:pt x="15" y="6"/>
                  </a:cubicBezTo>
                  <a:cubicBezTo>
                    <a:pt x="18" y="7"/>
                    <a:pt x="19" y="8"/>
                    <a:pt x="21" y="9"/>
                  </a:cubicBezTo>
                  <a:cubicBezTo>
                    <a:pt x="21" y="9"/>
                    <a:pt x="21" y="9"/>
                    <a:pt x="21" y="9"/>
                  </a:cubicBezTo>
                  <a:cubicBezTo>
                    <a:pt x="21" y="9"/>
                    <a:pt x="20" y="10"/>
                    <a:pt x="20" y="10"/>
                  </a:cubicBezTo>
                  <a:cubicBezTo>
                    <a:pt x="18" y="9"/>
                    <a:pt x="15" y="8"/>
                    <a:pt x="12" y="7"/>
                  </a:cubicBezTo>
                  <a:cubicBezTo>
                    <a:pt x="14" y="7"/>
                    <a:pt x="16" y="8"/>
                    <a:pt x="18" y="10"/>
                  </a:cubicBezTo>
                  <a:cubicBezTo>
                    <a:pt x="18" y="10"/>
                    <a:pt x="18" y="10"/>
                    <a:pt x="17" y="10"/>
                  </a:cubicBezTo>
                  <a:cubicBezTo>
                    <a:pt x="17" y="10"/>
                    <a:pt x="18" y="10"/>
                    <a:pt x="19" y="10"/>
                  </a:cubicBezTo>
                  <a:cubicBezTo>
                    <a:pt x="19" y="10"/>
                    <a:pt x="19" y="10"/>
                    <a:pt x="19" y="10"/>
                  </a:cubicBezTo>
                  <a:cubicBezTo>
                    <a:pt x="19" y="10"/>
                    <a:pt x="19" y="10"/>
                    <a:pt x="19" y="10"/>
                  </a:cubicBezTo>
                  <a:cubicBezTo>
                    <a:pt x="19" y="10"/>
                    <a:pt x="18" y="10"/>
                    <a:pt x="18" y="10"/>
                  </a:cubicBezTo>
                  <a:cubicBezTo>
                    <a:pt x="18" y="10"/>
                    <a:pt x="18" y="10"/>
                    <a:pt x="19" y="11"/>
                  </a:cubicBezTo>
                  <a:cubicBezTo>
                    <a:pt x="18" y="11"/>
                    <a:pt x="17" y="11"/>
                    <a:pt x="16" y="12"/>
                  </a:cubicBezTo>
                  <a:cubicBezTo>
                    <a:pt x="15" y="12"/>
                    <a:pt x="15" y="11"/>
                    <a:pt x="14" y="11"/>
                  </a:cubicBezTo>
                  <a:cubicBezTo>
                    <a:pt x="14" y="11"/>
                    <a:pt x="15" y="11"/>
                    <a:pt x="16" y="12"/>
                  </a:cubicBezTo>
                  <a:cubicBezTo>
                    <a:pt x="15" y="13"/>
                    <a:pt x="14" y="13"/>
                    <a:pt x="13" y="14"/>
                  </a:cubicBezTo>
                  <a:cubicBezTo>
                    <a:pt x="13" y="13"/>
                    <a:pt x="13" y="13"/>
                    <a:pt x="12" y="13"/>
                  </a:cubicBezTo>
                  <a:cubicBezTo>
                    <a:pt x="13" y="13"/>
                    <a:pt x="14" y="12"/>
                    <a:pt x="15" y="12"/>
                  </a:cubicBezTo>
                  <a:cubicBezTo>
                    <a:pt x="15" y="12"/>
                    <a:pt x="14" y="12"/>
                    <a:pt x="12" y="13"/>
                  </a:cubicBezTo>
                  <a:cubicBezTo>
                    <a:pt x="9" y="10"/>
                    <a:pt x="5" y="9"/>
                    <a:pt x="4" y="8"/>
                  </a:cubicBezTo>
                  <a:cubicBezTo>
                    <a:pt x="4" y="8"/>
                    <a:pt x="4" y="8"/>
                    <a:pt x="4" y="8"/>
                  </a:cubicBezTo>
                  <a:cubicBezTo>
                    <a:pt x="7" y="10"/>
                    <a:pt x="9" y="12"/>
                    <a:pt x="11" y="13"/>
                  </a:cubicBezTo>
                  <a:cubicBezTo>
                    <a:pt x="10" y="13"/>
                    <a:pt x="10" y="14"/>
                    <a:pt x="9" y="14"/>
                  </a:cubicBezTo>
                  <a:cubicBezTo>
                    <a:pt x="9" y="14"/>
                    <a:pt x="9" y="14"/>
                    <a:pt x="9" y="14"/>
                  </a:cubicBezTo>
                  <a:cubicBezTo>
                    <a:pt x="9" y="14"/>
                    <a:pt x="9" y="14"/>
                    <a:pt x="9" y="14"/>
                  </a:cubicBezTo>
                  <a:cubicBezTo>
                    <a:pt x="9" y="14"/>
                    <a:pt x="9" y="15"/>
                    <a:pt x="9" y="15"/>
                  </a:cubicBezTo>
                  <a:cubicBezTo>
                    <a:pt x="9" y="15"/>
                    <a:pt x="9" y="15"/>
                    <a:pt x="9" y="15"/>
                  </a:cubicBezTo>
                  <a:cubicBezTo>
                    <a:pt x="9" y="15"/>
                    <a:pt x="9" y="15"/>
                    <a:pt x="9" y="15"/>
                  </a:cubicBezTo>
                  <a:cubicBezTo>
                    <a:pt x="8" y="16"/>
                    <a:pt x="7" y="17"/>
                    <a:pt x="6" y="18"/>
                  </a:cubicBezTo>
                  <a:cubicBezTo>
                    <a:pt x="6" y="18"/>
                    <a:pt x="5" y="19"/>
                    <a:pt x="4" y="19"/>
                  </a:cubicBezTo>
                  <a:cubicBezTo>
                    <a:pt x="4" y="19"/>
                    <a:pt x="4" y="19"/>
                    <a:pt x="4" y="18"/>
                  </a:cubicBezTo>
                  <a:cubicBezTo>
                    <a:pt x="5" y="18"/>
                    <a:pt x="5" y="17"/>
                    <a:pt x="6" y="17"/>
                  </a:cubicBezTo>
                  <a:cubicBezTo>
                    <a:pt x="6" y="17"/>
                    <a:pt x="5" y="17"/>
                    <a:pt x="4" y="18"/>
                  </a:cubicBezTo>
                  <a:cubicBezTo>
                    <a:pt x="4" y="16"/>
                    <a:pt x="4" y="14"/>
                    <a:pt x="7" y="12"/>
                  </a:cubicBezTo>
                  <a:cubicBezTo>
                    <a:pt x="7" y="12"/>
                    <a:pt x="3" y="14"/>
                    <a:pt x="2" y="19"/>
                  </a:cubicBezTo>
                  <a:cubicBezTo>
                    <a:pt x="2" y="19"/>
                    <a:pt x="2" y="19"/>
                    <a:pt x="2" y="19"/>
                  </a:cubicBezTo>
                  <a:cubicBezTo>
                    <a:pt x="2" y="19"/>
                    <a:pt x="2" y="19"/>
                    <a:pt x="2" y="19"/>
                  </a:cubicBezTo>
                  <a:cubicBezTo>
                    <a:pt x="2" y="19"/>
                    <a:pt x="2" y="19"/>
                    <a:pt x="2" y="19"/>
                  </a:cubicBezTo>
                  <a:cubicBezTo>
                    <a:pt x="2" y="20"/>
                    <a:pt x="2" y="20"/>
                    <a:pt x="2" y="21"/>
                  </a:cubicBezTo>
                  <a:cubicBezTo>
                    <a:pt x="2" y="21"/>
                    <a:pt x="2" y="21"/>
                    <a:pt x="2" y="21"/>
                  </a:cubicBezTo>
                  <a:cubicBezTo>
                    <a:pt x="2" y="20"/>
                    <a:pt x="2" y="20"/>
                    <a:pt x="2" y="20"/>
                  </a:cubicBezTo>
                  <a:cubicBezTo>
                    <a:pt x="1" y="24"/>
                    <a:pt x="1" y="31"/>
                    <a:pt x="0" y="39"/>
                  </a:cubicBezTo>
                  <a:cubicBezTo>
                    <a:pt x="194" y="39"/>
                    <a:pt x="194" y="39"/>
                    <a:pt x="194" y="39"/>
                  </a:cubicBezTo>
                  <a:lnTo>
                    <a:pt x="194" y="12"/>
                  </a:lnTo>
                  <a:close/>
                  <a:moveTo>
                    <a:pt x="6" y="19"/>
                  </a:moveTo>
                  <a:cubicBezTo>
                    <a:pt x="6" y="19"/>
                    <a:pt x="6" y="19"/>
                    <a:pt x="6" y="19"/>
                  </a:cubicBezTo>
                  <a:cubicBezTo>
                    <a:pt x="6" y="19"/>
                    <a:pt x="6" y="19"/>
                    <a:pt x="6" y="19"/>
                  </a:cubicBezTo>
                  <a:cubicBezTo>
                    <a:pt x="6" y="20"/>
                    <a:pt x="5" y="20"/>
                    <a:pt x="5" y="21"/>
                  </a:cubicBezTo>
                  <a:cubicBezTo>
                    <a:pt x="5" y="21"/>
                    <a:pt x="5" y="20"/>
                    <a:pt x="5" y="20"/>
                  </a:cubicBezTo>
                  <a:cubicBezTo>
                    <a:pt x="5" y="20"/>
                    <a:pt x="5" y="19"/>
                    <a:pt x="6" y="19"/>
                  </a:cubicBezTo>
                  <a:cubicBezTo>
                    <a:pt x="6" y="19"/>
                    <a:pt x="6" y="19"/>
                    <a:pt x="6" y="19"/>
                  </a:cubicBezTo>
                  <a:close/>
                  <a:moveTo>
                    <a:pt x="19" y="11"/>
                  </a:moveTo>
                  <a:cubicBezTo>
                    <a:pt x="19" y="11"/>
                    <a:pt x="20" y="11"/>
                    <a:pt x="20" y="11"/>
                  </a:cubicBezTo>
                  <a:cubicBezTo>
                    <a:pt x="20" y="11"/>
                    <a:pt x="19" y="11"/>
                    <a:pt x="19" y="11"/>
                  </a:cubicBezTo>
                  <a:cubicBezTo>
                    <a:pt x="19" y="11"/>
                    <a:pt x="19" y="11"/>
                    <a:pt x="19" y="11"/>
                  </a:cubicBezTo>
                  <a:close/>
                  <a:moveTo>
                    <a:pt x="14" y="16"/>
                  </a:moveTo>
                  <a:cubicBezTo>
                    <a:pt x="14" y="16"/>
                    <a:pt x="14" y="16"/>
                    <a:pt x="14" y="16"/>
                  </a:cubicBezTo>
                  <a:cubicBezTo>
                    <a:pt x="14" y="16"/>
                    <a:pt x="13" y="16"/>
                    <a:pt x="12" y="16"/>
                  </a:cubicBezTo>
                  <a:cubicBezTo>
                    <a:pt x="12" y="15"/>
                    <a:pt x="13" y="15"/>
                    <a:pt x="13" y="15"/>
                  </a:cubicBezTo>
                  <a:cubicBezTo>
                    <a:pt x="13" y="15"/>
                    <a:pt x="14" y="16"/>
                    <a:pt x="14" y="16"/>
                  </a:cubicBezTo>
                  <a:close/>
                  <a:moveTo>
                    <a:pt x="11" y="13"/>
                  </a:moveTo>
                  <a:cubicBezTo>
                    <a:pt x="12" y="14"/>
                    <a:pt x="12" y="14"/>
                    <a:pt x="12" y="14"/>
                  </a:cubicBezTo>
                  <a:cubicBezTo>
                    <a:pt x="12" y="15"/>
                    <a:pt x="12" y="15"/>
                    <a:pt x="11" y="15"/>
                  </a:cubicBezTo>
                  <a:cubicBezTo>
                    <a:pt x="11" y="15"/>
                    <a:pt x="10" y="15"/>
                    <a:pt x="10" y="15"/>
                  </a:cubicBezTo>
                  <a:cubicBezTo>
                    <a:pt x="10" y="14"/>
                    <a:pt x="11" y="14"/>
                    <a:pt x="11" y="13"/>
                  </a:cubicBezTo>
                  <a:close/>
                  <a:moveTo>
                    <a:pt x="10" y="15"/>
                  </a:moveTo>
                  <a:cubicBezTo>
                    <a:pt x="10" y="15"/>
                    <a:pt x="11" y="15"/>
                    <a:pt x="11" y="15"/>
                  </a:cubicBezTo>
                  <a:cubicBezTo>
                    <a:pt x="11" y="15"/>
                    <a:pt x="11" y="15"/>
                    <a:pt x="11" y="15"/>
                  </a:cubicBezTo>
                  <a:cubicBezTo>
                    <a:pt x="11" y="15"/>
                    <a:pt x="11" y="16"/>
                    <a:pt x="10" y="16"/>
                  </a:cubicBezTo>
                  <a:cubicBezTo>
                    <a:pt x="10" y="15"/>
                    <a:pt x="10" y="15"/>
                    <a:pt x="9" y="15"/>
                  </a:cubicBezTo>
                  <a:cubicBezTo>
                    <a:pt x="9" y="15"/>
                    <a:pt x="10" y="15"/>
                    <a:pt x="10" y="15"/>
                  </a:cubicBezTo>
                  <a:close/>
                  <a:moveTo>
                    <a:pt x="10" y="16"/>
                  </a:moveTo>
                  <a:cubicBezTo>
                    <a:pt x="10" y="17"/>
                    <a:pt x="9" y="17"/>
                    <a:pt x="9" y="17"/>
                  </a:cubicBezTo>
                  <a:cubicBezTo>
                    <a:pt x="9" y="17"/>
                    <a:pt x="9" y="17"/>
                    <a:pt x="9" y="17"/>
                  </a:cubicBezTo>
                  <a:cubicBezTo>
                    <a:pt x="9" y="17"/>
                    <a:pt x="10" y="16"/>
                    <a:pt x="10" y="16"/>
                  </a:cubicBezTo>
                  <a:cubicBezTo>
                    <a:pt x="10" y="16"/>
                    <a:pt x="10" y="16"/>
                    <a:pt x="10" y="16"/>
                  </a:cubicBezTo>
                  <a:close/>
                  <a:moveTo>
                    <a:pt x="9" y="15"/>
                  </a:moveTo>
                  <a:cubicBezTo>
                    <a:pt x="9" y="15"/>
                    <a:pt x="10" y="16"/>
                    <a:pt x="10" y="16"/>
                  </a:cubicBezTo>
                  <a:cubicBezTo>
                    <a:pt x="9" y="16"/>
                    <a:pt x="9" y="16"/>
                    <a:pt x="8" y="17"/>
                  </a:cubicBezTo>
                  <a:cubicBezTo>
                    <a:pt x="8" y="17"/>
                    <a:pt x="8" y="17"/>
                    <a:pt x="8" y="17"/>
                  </a:cubicBezTo>
                  <a:cubicBezTo>
                    <a:pt x="8" y="16"/>
                    <a:pt x="9" y="16"/>
                    <a:pt x="9" y="15"/>
                  </a:cubicBezTo>
                  <a:close/>
                  <a:moveTo>
                    <a:pt x="8" y="17"/>
                  </a:moveTo>
                  <a:cubicBezTo>
                    <a:pt x="8" y="17"/>
                    <a:pt x="8" y="17"/>
                    <a:pt x="8" y="17"/>
                  </a:cubicBezTo>
                  <a:cubicBezTo>
                    <a:pt x="8" y="17"/>
                    <a:pt x="8" y="17"/>
                    <a:pt x="8" y="17"/>
                  </a:cubicBezTo>
                  <a:cubicBezTo>
                    <a:pt x="8" y="17"/>
                    <a:pt x="8" y="17"/>
                    <a:pt x="8" y="17"/>
                  </a:cubicBezTo>
                  <a:close/>
                  <a:moveTo>
                    <a:pt x="7" y="19"/>
                  </a:moveTo>
                  <a:cubicBezTo>
                    <a:pt x="7" y="19"/>
                    <a:pt x="7" y="18"/>
                    <a:pt x="8" y="18"/>
                  </a:cubicBezTo>
                  <a:cubicBezTo>
                    <a:pt x="8" y="17"/>
                    <a:pt x="8" y="17"/>
                    <a:pt x="9" y="17"/>
                  </a:cubicBezTo>
                  <a:cubicBezTo>
                    <a:pt x="9" y="17"/>
                    <a:pt x="9" y="17"/>
                    <a:pt x="9" y="17"/>
                  </a:cubicBezTo>
                  <a:cubicBezTo>
                    <a:pt x="8" y="18"/>
                    <a:pt x="8" y="19"/>
                    <a:pt x="7" y="19"/>
                  </a:cubicBezTo>
                  <a:close/>
                  <a:moveTo>
                    <a:pt x="9" y="21"/>
                  </a:moveTo>
                  <a:cubicBezTo>
                    <a:pt x="9" y="21"/>
                    <a:pt x="9" y="21"/>
                    <a:pt x="9" y="21"/>
                  </a:cubicBezTo>
                  <a:cubicBezTo>
                    <a:pt x="9" y="20"/>
                    <a:pt x="9" y="19"/>
                    <a:pt x="10" y="19"/>
                  </a:cubicBezTo>
                  <a:cubicBezTo>
                    <a:pt x="10" y="19"/>
                    <a:pt x="10" y="20"/>
                    <a:pt x="9" y="21"/>
                  </a:cubicBezTo>
                  <a:close/>
                  <a:moveTo>
                    <a:pt x="11" y="19"/>
                  </a:moveTo>
                  <a:cubicBezTo>
                    <a:pt x="11" y="19"/>
                    <a:pt x="10" y="19"/>
                    <a:pt x="10" y="18"/>
                  </a:cubicBezTo>
                  <a:cubicBezTo>
                    <a:pt x="10" y="18"/>
                    <a:pt x="11" y="17"/>
                    <a:pt x="11" y="17"/>
                  </a:cubicBezTo>
                  <a:cubicBezTo>
                    <a:pt x="11" y="17"/>
                    <a:pt x="11" y="18"/>
                    <a:pt x="12" y="19"/>
                  </a:cubicBezTo>
                  <a:cubicBezTo>
                    <a:pt x="11" y="19"/>
                    <a:pt x="11" y="19"/>
                    <a:pt x="11" y="19"/>
                  </a:cubicBezTo>
                  <a:close/>
                  <a:moveTo>
                    <a:pt x="11" y="16"/>
                  </a:moveTo>
                  <a:cubicBezTo>
                    <a:pt x="12" y="16"/>
                    <a:pt x="12" y="16"/>
                    <a:pt x="12" y="16"/>
                  </a:cubicBezTo>
                  <a:cubicBezTo>
                    <a:pt x="13" y="16"/>
                    <a:pt x="13" y="16"/>
                    <a:pt x="14" y="17"/>
                  </a:cubicBezTo>
                  <a:cubicBezTo>
                    <a:pt x="13" y="17"/>
                    <a:pt x="13" y="17"/>
                    <a:pt x="12" y="18"/>
                  </a:cubicBezTo>
                  <a:cubicBezTo>
                    <a:pt x="12" y="17"/>
                    <a:pt x="12" y="17"/>
                    <a:pt x="11" y="16"/>
                  </a:cubicBezTo>
                  <a:close/>
                  <a:moveTo>
                    <a:pt x="13" y="18"/>
                  </a:moveTo>
                  <a:cubicBezTo>
                    <a:pt x="13" y="18"/>
                    <a:pt x="14" y="17"/>
                    <a:pt x="14" y="17"/>
                  </a:cubicBezTo>
                  <a:cubicBezTo>
                    <a:pt x="14" y="17"/>
                    <a:pt x="14" y="17"/>
                    <a:pt x="15" y="17"/>
                  </a:cubicBezTo>
                  <a:cubicBezTo>
                    <a:pt x="15" y="17"/>
                    <a:pt x="15" y="18"/>
                    <a:pt x="15" y="18"/>
                  </a:cubicBezTo>
                  <a:cubicBezTo>
                    <a:pt x="15" y="18"/>
                    <a:pt x="14" y="19"/>
                    <a:pt x="13" y="19"/>
                  </a:cubicBezTo>
                  <a:cubicBezTo>
                    <a:pt x="13" y="19"/>
                    <a:pt x="13" y="19"/>
                    <a:pt x="13" y="18"/>
                  </a:cubicBezTo>
                  <a:close/>
                  <a:moveTo>
                    <a:pt x="13" y="19"/>
                  </a:moveTo>
                  <a:cubicBezTo>
                    <a:pt x="14" y="19"/>
                    <a:pt x="14" y="19"/>
                    <a:pt x="14" y="19"/>
                  </a:cubicBezTo>
                  <a:cubicBezTo>
                    <a:pt x="14" y="19"/>
                    <a:pt x="14" y="19"/>
                    <a:pt x="13" y="19"/>
                  </a:cubicBezTo>
                  <a:cubicBezTo>
                    <a:pt x="13" y="19"/>
                    <a:pt x="13" y="19"/>
                    <a:pt x="13" y="19"/>
                  </a:cubicBezTo>
                  <a:close/>
                  <a:moveTo>
                    <a:pt x="14" y="21"/>
                  </a:moveTo>
                  <a:cubicBezTo>
                    <a:pt x="14" y="21"/>
                    <a:pt x="14" y="21"/>
                    <a:pt x="14" y="21"/>
                  </a:cubicBezTo>
                  <a:cubicBezTo>
                    <a:pt x="14" y="21"/>
                    <a:pt x="14" y="20"/>
                    <a:pt x="14" y="20"/>
                  </a:cubicBezTo>
                  <a:cubicBezTo>
                    <a:pt x="14" y="19"/>
                    <a:pt x="15" y="19"/>
                    <a:pt x="15" y="18"/>
                  </a:cubicBezTo>
                  <a:cubicBezTo>
                    <a:pt x="15" y="18"/>
                    <a:pt x="15" y="18"/>
                    <a:pt x="15" y="18"/>
                  </a:cubicBezTo>
                  <a:cubicBezTo>
                    <a:pt x="15" y="19"/>
                    <a:pt x="14" y="20"/>
                    <a:pt x="14" y="21"/>
                  </a:cubicBezTo>
                  <a:close/>
                  <a:moveTo>
                    <a:pt x="17" y="17"/>
                  </a:moveTo>
                  <a:cubicBezTo>
                    <a:pt x="17" y="17"/>
                    <a:pt x="16" y="16"/>
                    <a:pt x="16" y="16"/>
                  </a:cubicBezTo>
                  <a:cubicBezTo>
                    <a:pt x="16" y="15"/>
                    <a:pt x="16" y="15"/>
                    <a:pt x="16" y="15"/>
                  </a:cubicBezTo>
                  <a:cubicBezTo>
                    <a:pt x="16" y="15"/>
                    <a:pt x="16" y="16"/>
                    <a:pt x="16" y="16"/>
                  </a:cubicBezTo>
                  <a:cubicBezTo>
                    <a:pt x="15" y="15"/>
                    <a:pt x="14" y="15"/>
                    <a:pt x="14" y="14"/>
                  </a:cubicBezTo>
                  <a:cubicBezTo>
                    <a:pt x="14" y="14"/>
                    <a:pt x="14" y="14"/>
                    <a:pt x="14" y="14"/>
                  </a:cubicBezTo>
                  <a:cubicBezTo>
                    <a:pt x="14" y="14"/>
                    <a:pt x="15" y="14"/>
                    <a:pt x="15" y="14"/>
                  </a:cubicBezTo>
                  <a:cubicBezTo>
                    <a:pt x="15" y="14"/>
                    <a:pt x="15" y="14"/>
                    <a:pt x="15" y="14"/>
                  </a:cubicBezTo>
                  <a:cubicBezTo>
                    <a:pt x="15" y="14"/>
                    <a:pt x="15" y="14"/>
                    <a:pt x="15" y="14"/>
                  </a:cubicBezTo>
                  <a:cubicBezTo>
                    <a:pt x="16" y="15"/>
                    <a:pt x="17" y="16"/>
                    <a:pt x="18" y="17"/>
                  </a:cubicBezTo>
                  <a:cubicBezTo>
                    <a:pt x="17" y="17"/>
                    <a:pt x="17" y="17"/>
                    <a:pt x="17" y="17"/>
                  </a:cubicBezTo>
                  <a:close/>
                  <a:moveTo>
                    <a:pt x="18" y="16"/>
                  </a:moveTo>
                  <a:cubicBezTo>
                    <a:pt x="18" y="16"/>
                    <a:pt x="17" y="15"/>
                    <a:pt x="17" y="15"/>
                  </a:cubicBezTo>
                  <a:cubicBezTo>
                    <a:pt x="17" y="15"/>
                    <a:pt x="18" y="16"/>
                    <a:pt x="18" y="16"/>
                  </a:cubicBezTo>
                  <a:cubicBezTo>
                    <a:pt x="18" y="16"/>
                    <a:pt x="18" y="16"/>
                    <a:pt x="18" y="16"/>
                  </a:cubicBezTo>
                  <a:close/>
                  <a:moveTo>
                    <a:pt x="19" y="16"/>
                  </a:moveTo>
                  <a:cubicBezTo>
                    <a:pt x="17" y="15"/>
                    <a:pt x="16" y="15"/>
                    <a:pt x="15" y="14"/>
                  </a:cubicBezTo>
                  <a:cubicBezTo>
                    <a:pt x="15" y="14"/>
                    <a:pt x="15" y="14"/>
                    <a:pt x="14" y="14"/>
                  </a:cubicBezTo>
                  <a:cubicBezTo>
                    <a:pt x="15" y="13"/>
                    <a:pt x="15" y="13"/>
                    <a:pt x="16" y="12"/>
                  </a:cubicBezTo>
                  <a:cubicBezTo>
                    <a:pt x="17" y="13"/>
                    <a:pt x="18" y="14"/>
                    <a:pt x="19" y="16"/>
                  </a:cubicBezTo>
                  <a:cubicBezTo>
                    <a:pt x="19" y="16"/>
                    <a:pt x="19" y="16"/>
                    <a:pt x="19" y="16"/>
                  </a:cubicBezTo>
                  <a:close/>
                  <a:moveTo>
                    <a:pt x="17" y="12"/>
                  </a:moveTo>
                  <a:cubicBezTo>
                    <a:pt x="17" y="12"/>
                    <a:pt x="18" y="13"/>
                    <a:pt x="19" y="14"/>
                  </a:cubicBezTo>
                  <a:cubicBezTo>
                    <a:pt x="18" y="13"/>
                    <a:pt x="17" y="13"/>
                    <a:pt x="16" y="12"/>
                  </a:cubicBezTo>
                  <a:cubicBezTo>
                    <a:pt x="17" y="12"/>
                    <a:pt x="18" y="11"/>
                    <a:pt x="19" y="11"/>
                  </a:cubicBezTo>
                  <a:cubicBezTo>
                    <a:pt x="19" y="11"/>
                    <a:pt x="21" y="13"/>
                    <a:pt x="21" y="14"/>
                  </a:cubicBezTo>
                  <a:cubicBezTo>
                    <a:pt x="21" y="15"/>
                    <a:pt x="21" y="15"/>
                    <a:pt x="20" y="15"/>
                  </a:cubicBezTo>
                  <a:cubicBezTo>
                    <a:pt x="20" y="15"/>
                    <a:pt x="20" y="15"/>
                    <a:pt x="20" y="15"/>
                  </a:cubicBezTo>
                  <a:cubicBezTo>
                    <a:pt x="20" y="14"/>
                    <a:pt x="19" y="13"/>
                    <a:pt x="17" y="12"/>
                  </a:cubicBezTo>
                  <a:close/>
                  <a:moveTo>
                    <a:pt x="20" y="19"/>
                  </a:moveTo>
                  <a:cubicBezTo>
                    <a:pt x="20" y="19"/>
                    <a:pt x="20" y="19"/>
                    <a:pt x="20" y="19"/>
                  </a:cubicBezTo>
                  <a:cubicBezTo>
                    <a:pt x="20" y="19"/>
                    <a:pt x="20" y="19"/>
                    <a:pt x="20" y="19"/>
                  </a:cubicBezTo>
                  <a:cubicBezTo>
                    <a:pt x="20" y="19"/>
                    <a:pt x="20" y="19"/>
                    <a:pt x="20" y="19"/>
                  </a:cubicBezTo>
                  <a:cubicBezTo>
                    <a:pt x="20" y="19"/>
                    <a:pt x="20" y="19"/>
                    <a:pt x="20" y="19"/>
                  </a:cubicBezTo>
                  <a:close/>
                  <a:moveTo>
                    <a:pt x="21" y="16"/>
                  </a:moveTo>
                  <a:cubicBezTo>
                    <a:pt x="21" y="15"/>
                    <a:pt x="21" y="15"/>
                    <a:pt x="21" y="15"/>
                  </a:cubicBezTo>
                  <a:cubicBezTo>
                    <a:pt x="21" y="15"/>
                    <a:pt x="21" y="15"/>
                    <a:pt x="21" y="15"/>
                  </a:cubicBezTo>
                  <a:cubicBezTo>
                    <a:pt x="21" y="15"/>
                    <a:pt x="21" y="15"/>
                    <a:pt x="21" y="16"/>
                  </a:cubicBezTo>
                  <a:close/>
                  <a:moveTo>
                    <a:pt x="23" y="17"/>
                  </a:moveTo>
                  <a:cubicBezTo>
                    <a:pt x="23" y="17"/>
                    <a:pt x="23" y="17"/>
                    <a:pt x="23" y="16"/>
                  </a:cubicBezTo>
                  <a:cubicBezTo>
                    <a:pt x="23" y="16"/>
                    <a:pt x="23" y="16"/>
                    <a:pt x="23" y="17"/>
                  </a:cubicBezTo>
                  <a:cubicBezTo>
                    <a:pt x="23" y="17"/>
                    <a:pt x="23" y="17"/>
                    <a:pt x="23" y="17"/>
                  </a:cubicBezTo>
                  <a:close/>
                  <a:moveTo>
                    <a:pt x="24" y="12"/>
                  </a:moveTo>
                  <a:cubicBezTo>
                    <a:pt x="23" y="11"/>
                    <a:pt x="22" y="11"/>
                    <a:pt x="20" y="10"/>
                  </a:cubicBezTo>
                  <a:cubicBezTo>
                    <a:pt x="21" y="10"/>
                    <a:pt x="21" y="9"/>
                    <a:pt x="21" y="9"/>
                  </a:cubicBezTo>
                  <a:cubicBezTo>
                    <a:pt x="22" y="10"/>
                    <a:pt x="23" y="11"/>
                    <a:pt x="24" y="12"/>
                  </a:cubicBezTo>
                  <a:cubicBezTo>
                    <a:pt x="24" y="12"/>
                    <a:pt x="24" y="12"/>
                    <a:pt x="24" y="12"/>
                  </a:cubicBezTo>
                  <a:close/>
                  <a:moveTo>
                    <a:pt x="29" y="14"/>
                  </a:moveTo>
                  <a:cubicBezTo>
                    <a:pt x="29" y="14"/>
                    <a:pt x="29" y="14"/>
                    <a:pt x="29" y="13"/>
                  </a:cubicBezTo>
                  <a:cubicBezTo>
                    <a:pt x="29" y="14"/>
                    <a:pt x="29" y="14"/>
                    <a:pt x="29" y="14"/>
                  </a:cubicBezTo>
                  <a:cubicBezTo>
                    <a:pt x="29" y="14"/>
                    <a:pt x="29" y="14"/>
                    <a:pt x="29" y="14"/>
                  </a:cubicBezTo>
                  <a:close/>
                  <a:moveTo>
                    <a:pt x="37" y="13"/>
                  </a:moveTo>
                  <a:cubicBezTo>
                    <a:pt x="37" y="12"/>
                    <a:pt x="37" y="12"/>
                    <a:pt x="37" y="11"/>
                  </a:cubicBezTo>
                  <a:cubicBezTo>
                    <a:pt x="37" y="11"/>
                    <a:pt x="37" y="11"/>
                    <a:pt x="37" y="11"/>
                  </a:cubicBezTo>
                  <a:cubicBezTo>
                    <a:pt x="38" y="11"/>
                    <a:pt x="38" y="11"/>
                    <a:pt x="38" y="12"/>
                  </a:cubicBezTo>
                  <a:cubicBezTo>
                    <a:pt x="38" y="12"/>
                    <a:pt x="37" y="13"/>
                    <a:pt x="37" y="13"/>
                  </a:cubicBezTo>
                  <a:close/>
                  <a:moveTo>
                    <a:pt x="38" y="11"/>
                  </a:moveTo>
                  <a:cubicBezTo>
                    <a:pt x="38" y="11"/>
                    <a:pt x="38" y="11"/>
                    <a:pt x="38" y="11"/>
                  </a:cubicBezTo>
                  <a:cubicBezTo>
                    <a:pt x="38" y="11"/>
                    <a:pt x="38" y="10"/>
                    <a:pt x="39" y="10"/>
                  </a:cubicBezTo>
                  <a:cubicBezTo>
                    <a:pt x="39" y="10"/>
                    <a:pt x="38" y="11"/>
                    <a:pt x="38" y="11"/>
                  </a:cubicBezTo>
                  <a:close/>
                  <a:moveTo>
                    <a:pt x="52" y="5"/>
                  </a:moveTo>
                  <a:cubicBezTo>
                    <a:pt x="50" y="6"/>
                    <a:pt x="49" y="7"/>
                    <a:pt x="48" y="8"/>
                  </a:cubicBezTo>
                  <a:cubicBezTo>
                    <a:pt x="48" y="8"/>
                    <a:pt x="48" y="8"/>
                    <a:pt x="48" y="7"/>
                  </a:cubicBezTo>
                  <a:cubicBezTo>
                    <a:pt x="49" y="7"/>
                    <a:pt x="51" y="6"/>
                    <a:pt x="52" y="5"/>
                  </a:cubicBezTo>
                  <a:close/>
                  <a:moveTo>
                    <a:pt x="47" y="8"/>
                  </a:moveTo>
                  <a:cubicBezTo>
                    <a:pt x="47" y="8"/>
                    <a:pt x="48" y="8"/>
                    <a:pt x="48" y="8"/>
                  </a:cubicBezTo>
                  <a:cubicBezTo>
                    <a:pt x="48" y="8"/>
                    <a:pt x="47" y="9"/>
                    <a:pt x="47" y="9"/>
                  </a:cubicBezTo>
                  <a:cubicBezTo>
                    <a:pt x="46" y="9"/>
                    <a:pt x="46" y="9"/>
                    <a:pt x="46" y="9"/>
                  </a:cubicBezTo>
                  <a:cubicBezTo>
                    <a:pt x="46" y="8"/>
                    <a:pt x="47" y="8"/>
                    <a:pt x="47" y="8"/>
                  </a:cubicBezTo>
                  <a:close/>
                  <a:moveTo>
                    <a:pt x="46" y="7"/>
                  </a:moveTo>
                  <a:cubicBezTo>
                    <a:pt x="46" y="7"/>
                    <a:pt x="46" y="7"/>
                    <a:pt x="47" y="7"/>
                  </a:cubicBezTo>
                  <a:cubicBezTo>
                    <a:pt x="46" y="8"/>
                    <a:pt x="46" y="8"/>
                    <a:pt x="46" y="8"/>
                  </a:cubicBezTo>
                  <a:cubicBezTo>
                    <a:pt x="46" y="8"/>
                    <a:pt x="46" y="7"/>
                    <a:pt x="46" y="7"/>
                  </a:cubicBezTo>
                  <a:close/>
                  <a:moveTo>
                    <a:pt x="38" y="5"/>
                  </a:moveTo>
                  <a:cubicBezTo>
                    <a:pt x="39" y="5"/>
                    <a:pt x="41" y="6"/>
                    <a:pt x="43" y="8"/>
                  </a:cubicBezTo>
                  <a:cubicBezTo>
                    <a:pt x="42" y="8"/>
                    <a:pt x="41" y="8"/>
                    <a:pt x="40" y="8"/>
                  </a:cubicBezTo>
                  <a:cubicBezTo>
                    <a:pt x="40" y="7"/>
                    <a:pt x="39" y="6"/>
                    <a:pt x="38" y="5"/>
                  </a:cubicBezTo>
                  <a:close/>
                  <a:moveTo>
                    <a:pt x="41" y="11"/>
                  </a:moveTo>
                  <a:cubicBezTo>
                    <a:pt x="41" y="10"/>
                    <a:pt x="41" y="10"/>
                    <a:pt x="41" y="9"/>
                  </a:cubicBezTo>
                  <a:cubicBezTo>
                    <a:pt x="41" y="9"/>
                    <a:pt x="42" y="8"/>
                    <a:pt x="43" y="8"/>
                  </a:cubicBezTo>
                  <a:cubicBezTo>
                    <a:pt x="43" y="8"/>
                    <a:pt x="43" y="8"/>
                    <a:pt x="44" y="8"/>
                  </a:cubicBezTo>
                  <a:cubicBezTo>
                    <a:pt x="43" y="9"/>
                    <a:pt x="42" y="9"/>
                    <a:pt x="42" y="10"/>
                  </a:cubicBezTo>
                  <a:cubicBezTo>
                    <a:pt x="42" y="10"/>
                    <a:pt x="41" y="10"/>
                    <a:pt x="41" y="11"/>
                  </a:cubicBezTo>
                  <a:close/>
                  <a:moveTo>
                    <a:pt x="44" y="13"/>
                  </a:moveTo>
                  <a:cubicBezTo>
                    <a:pt x="44" y="13"/>
                    <a:pt x="43" y="13"/>
                    <a:pt x="43" y="13"/>
                  </a:cubicBezTo>
                  <a:cubicBezTo>
                    <a:pt x="43" y="12"/>
                    <a:pt x="43" y="12"/>
                    <a:pt x="44" y="11"/>
                  </a:cubicBezTo>
                  <a:cubicBezTo>
                    <a:pt x="44" y="12"/>
                    <a:pt x="44" y="12"/>
                    <a:pt x="44" y="12"/>
                  </a:cubicBezTo>
                  <a:cubicBezTo>
                    <a:pt x="44" y="12"/>
                    <a:pt x="44" y="12"/>
                    <a:pt x="44" y="13"/>
                  </a:cubicBezTo>
                  <a:close/>
                  <a:moveTo>
                    <a:pt x="44" y="12"/>
                  </a:moveTo>
                  <a:cubicBezTo>
                    <a:pt x="44" y="12"/>
                    <a:pt x="44" y="11"/>
                    <a:pt x="44" y="11"/>
                  </a:cubicBezTo>
                  <a:cubicBezTo>
                    <a:pt x="44" y="11"/>
                    <a:pt x="44" y="11"/>
                    <a:pt x="44" y="11"/>
                  </a:cubicBezTo>
                  <a:cubicBezTo>
                    <a:pt x="44" y="11"/>
                    <a:pt x="44" y="11"/>
                    <a:pt x="45" y="11"/>
                  </a:cubicBezTo>
                  <a:cubicBezTo>
                    <a:pt x="45" y="11"/>
                    <a:pt x="45" y="12"/>
                    <a:pt x="44" y="12"/>
                  </a:cubicBezTo>
                  <a:close/>
                  <a:moveTo>
                    <a:pt x="44" y="11"/>
                  </a:moveTo>
                  <a:cubicBezTo>
                    <a:pt x="44" y="10"/>
                    <a:pt x="44" y="10"/>
                    <a:pt x="44" y="9"/>
                  </a:cubicBezTo>
                  <a:cubicBezTo>
                    <a:pt x="45" y="9"/>
                    <a:pt x="45" y="9"/>
                    <a:pt x="45" y="9"/>
                  </a:cubicBezTo>
                  <a:cubicBezTo>
                    <a:pt x="45" y="9"/>
                    <a:pt x="46" y="9"/>
                    <a:pt x="46" y="10"/>
                  </a:cubicBezTo>
                  <a:cubicBezTo>
                    <a:pt x="46" y="10"/>
                    <a:pt x="45" y="11"/>
                    <a:pt x="45" y="11"/>
                  </a:cubicBezTo>
                  <a:cubicBezTo>
                    <a:pt x="45" y="11"/>
                    <a:pt x="44" y="11"/>
                    <a:pt x="44" y="11"/>
                  </a:cubicBezTo>
                  <a:close/>
                  <a:moveTo>
                    <a:pt x="46" y="15"/>
                  </a:moveTo>
                  <a:cubicBezTo>
                    <a:pt x="46" y="15"/>
                    <a:pt x="46" y="15"/>
                    <a:pt x="46" y="14"/>
                  </a:cubicBezTo>
                  <a:cubicBezTo>
                    <a:pt x="46" y="14"/>
                    <a:pt x="47" y="14"/>
                    <a:pt x="47" y="14"/>
                  </a:cubicBezTo>
                  <a:cubicBezTo>
                    <a:pt x="46" y="14"/>
                    <a:pt x="46" y="14"/>
                    <a:pt x="46" y="14"/>
                  </a:cubicBezTo>
                  <a:cubicBezTo>
                    <a:pt x="46" y="14"/>
                    <a:pt x="46" y="14"/>
                    <a:pt x="46" y="14"/>
                  </a:cubicBezTo>
                  <a:cubicBezTo>
                    <a:pt x="47" y="14"/>
                    <a:pt x="47" y="14"/>
                    <a:pt x="47" y="14"/>
                  </a:cubicBezTo>
                  <a:cubicBezTo>
                    <a:pt x="46" y="15"/>
                    <a:pt x="46" y="15"/>
                    <a:pt x="46" y="15"/>
                  </a:cubicBezTo>
                  <a:close/>
                  <a:moveTo>
                    <a:pt x="47" y="13"/>
                  </a:moveTo>
                  <a:cubicBezTo>
                    <a:pt x="47" y="13"/>
                    <a:pt x="47" y="13"/>
                    <a:pt x="47" y="13"/>
                  </a:cubicBezTo>
                  <a:cubicBezTo>
                    <a:pt x="47" y="13"/>
                    <a:pt x="47" y="12"/>
                    <a:pt x="47" y="12"/>
                  </a:cubicBezTo>
                  <a:cubicBezTo>
                    <a:pt x="47" y="12"/>
                    <a:pt x="48" y="12"/>
                    <a:pt x="48" y="13"/>
                  </a:cubicBezTo>
                  <a:cubicBezTo>
                    <a:pt x="48" y="13"/>
                    <a:pt x="47" y="13"/>
                    <a:pt x="47" y="13"/>
                  </a:cubicBezTo>
                  <a:close/>
                  <a:moveTo>
                    <a:pt x="48" y="12"/>
                  </a:moveTo>
                  <a:cubicBezTo>
                    <a:pt x="48" y="12"/>
                    <a:pt x="47" y="12"/>
                    <a:pt x="47" y="12"/>
                  </a:cubicBezTo>
                  <a:cubicBezTo>
                    <a:pt x="47" y="12"/>
                    <a:pt x="47" y="11"/>
                    <a:pt x="48" y="11"/>
                  </a:cubicBezTo>
                  <a:cubicBezTo>
                    <a:pt x="48" y="11"/>
                    <a:pt x="48" y="12"/>
                    <a:pt x="49" y="12"/>
                  </a:cubicBezTo>
                  <a:cubicBezTo>
                    <a:pt x="48" y="12"/>
                    <a:pt x="48" y="12"/>
                    <a:pt x="48" y="12"/>
                  </a:cubicBezTo>
                  <a:close/>
                  <a:moveTo>
                    <a:pt x="48" y="10"/>
                  </a:moveTo>
                  <a:cubicBezTo>
                    <a:pt x="49" y="10"/>
                    <a:pt x="49" y="9"/>
                    <a:pt x="49" y="9"/>
                  </a:cubicBezTo>
                  <a:cubicBezTo>
                    <a:pt x="50" y="9"/>
                    <a:pt x="50" y="9"/>
                    <a:pt x="51" y="10"/>
                  </a:cubicBezTo>
                  <a:cubicBezTo>
                    <a:pt x="50" y="10"/>
                    <a:pt x="50" y="11"/>
                    <a:pt x="49" y="11"/>
                  </a:cubicBezTo>
                  <a:cubicBezTo>
                    <a:pt x="49" y="11"/>
                    <a:pt x="49" y="10"/>
                    <a:pt x="48" y="10"/>
                  </a:cubicBezTo>
                  <a:close/>
                  <a:moveTo>
                    <a:pt x="50" y="15"/>
                  </a:moveTo>
                  <a:cubicBezTo>
                    <a:pt x="50" y="15"/>
                    <a:pt x="50" y="15"/>
                    <a:pt x="50" y="15"/>
                  </a:cubicBezTo>
                  <a:cubicBezTo>
                    <a:pt x="49" y="15"/>
                    <a:pt x="50" y="14"/>
                    <a:pt x="50" y="14"/>
                  </a:cubicBezTo>
                  <a:cubicBezTo>
                    <a:pt x="50" y="14"/>
                    <a:pt x="50" y="14"/>
                    <a:pt x="50" y="14"/>
                  </a:cubicBezTo>
                  <a:cubicBezTo>
                    <a:pt x="50" y="14"/>
                    <a:pt x="50" y="15"/>
                    <a:pt x="50" y="15"/>
                  </a:cubicBezTo>
                  <a:close/>
                  <a:moveTo>
                    <a:pt x="51" y="12"/>
                  </a:moveTo>
                  <a:cubicBezTo>
                    <a:pt x="51" y="11"/>
                    <a:pt x="51" y="11"/>
                    <a:pt x="52" y="11"/>
                  </a:cubicBezTo>
                  <a:cubicBezTo>
                    <a:pt x="52" y="11"/>
                    <a:pt x="52" y="11"/>
                    <a:pt x="53" y="12"/>
                  </a:cubicBezTo>
                  <a:cubicBezTo>
                    <a:pt x="52" y="12"/>
                    <a:pt x="52" y="12"/>
                    <a:pt x="51" y="13"/>
                  </a:cubicBezTo>
                  <a:cubicBezTo>
                    <a:pt x="51" y="12"/>
                    <a:pt x="51" y="12"/>
                    <a:pt x="51" y="12"/>
                  </a:cubicBezTo>
                  <a:close/>
                  <a:moveTo>
                    <a:pt x="52" y="13"/>
                  </a:moveTo>
                  <a:cubicBezTo>
                    <a:pt x="52" y="13"/>
                    <a:pt x="52" y="12"/>
                    <a:pt x="53" y="12"/>
                  </a:cubicBezTo>
                  <a:cubicBezTo>
                    <a:pt x="53" y="12"/>
                    <a:pt x="53" y="13"/>
                    <a:pt x="54" y="13"/>
                  </a:cubicBezTo>
                  <a:cubicBezTo>
                    <a:pt x="53" y="13"/>
                    <a:pt x="52" y="13"/>
                    <a:pt x="52" y="13"/>
                  </a:cubicBezTo>
                  <a:cubicBezTo>
                    <a:pt x="53" y="13"/>
                    <a:pt x="53" y="13"/>
                    <a:pt x="54" y="13"/>
                  </a:cubicBezTo>
                  <a:cubicBezTo>
                    <a:pt x="54" y="13"/>
                    <a:pt x="54" y="14"/>
                    <a:pt x="54" y="14"/>
                  </a:cubicBezTo>
                  <a:cubicBezTo>
                    <a:pt x="53" y="14"/>
                    <a:pt x="53" y="14"/>
                    <a:pt x="53" y="14"/>
                  </a:cubicBezTo>
                  <a:cubicBezTo>
                    <a:pt x="52" y="14"/>
                    <a:pt x="52" y="13"/>
                    <a:pt x="52" y="13"/>
                  </a:cubicBezTo>
                  <a:close/>
                  <a:moveTo>
                    <a:pt x="53" y="15"/>
                  </a:moveTo>
                  <a:cubicBezTo>
                    <a:pt x="53" y="14"/>
                    <a:pt x="53" y="14"/>
                    <a:pt x="53" y="14"/>
                  </a:cubicBezTo>
                  <a:cubicBezTo>
                    <a:pt x="53" y="14"/>
                    <a:pt x="54" y="14"/>
                    <a:pt x="54" y="14"/>
                  </a:cubicBezTo>
                  <a:cubicBezTo>
                    <a:pt x="54" y="14"/>
                    <a:pt x="54" y="15"/>
                    <a:pt x="54" y="15"/>
                  </a:cubicBezTo>
                  <a:cubicBezTo>
                    <a:pt x="54" y="15"/>
                    <a:pt x="53" y="15"/>
                    <a:pt x="53" y="15"/>
                  </a:cubicBezTo>
                  <a:close/>
                  <a:moveTo>
                    <a:pt x="55" y="13"/>
                  </a:moveTo>
                  <a:cubicBezTo>
                    <a:pt x="57" y="13"/>
                    <a:pt x="57" y="13"/>
                    <a:pt x="57" y="13"/>
                  </a:cubicBezTo>
                  <a:cubicBezTo>
                    <a:pt x="57" y="13"/>
                    <a:pt x="56" y="13"/>
                    <a:pt x="55" y="13"/>
                  </a:cubicBezTo>
                  <a:cubicBezTo>
                    <a:pt x="55" y="13"/>
                    <a:pt x="54" y="12"/>
                    <a:pt x="54" y="11"/>
                  </a:cubicBezTo>
                  <a:cubicBezTo>
                    <a:pt x="55" y="10"/>
                    <a:pt x="56" y="10"/>
                    <a:pt x="56" y="10"/>
                  </a:cubicBezTo>
                  <a:cubicBezTo>
                    <a:pt x="55" y="10"/>
                    <a:pt x="54" y="11"/>
                    <a:pt x="53" y="11"/>
                  </a:cubicBezTo>
                  <a:cubicBezTo>
                    <a:pt x="53" y="11"/>
                    <a:pt x="53" y="10"/>
                    <a:pt x="52" y="10"/>
                  </a:cubicBezTo>
                  <a:cubicBezTo>
                    <a:pt x="53" y="9"/>
                    <a:pt x="54" y="8"/>
                    <a:pt x="55" y="8"/>
                  </a:cubicBezTo>
                  <a:cubicBezTo>
                    <a:pt x="57" y="10"/>
                    <a:pt x="58" y="11"/>
                    <a:pt x="58" y="13"/>
                  </a:cubicBezTo>
                  <a:cubicBezTo>
                    <a:pt x="58" y="13"/>
                    <a:pt x="57" y="14"/>
                    <a:pt x="56" y="14"/>
                  </a:cubicBezTo>
                  <a:cubicBezTo>
                    <a:pt x="56" y="14"/>
                    <a:pt x="56" y="14"/>
                    <a:pt x="55" y="14"/>
                  </a:cubicBezTo>
                  <a:cubicBezTo>
                    <a:pt x="55" y="14"/>
                    <a:pt x="55" y="13"/>
                    <a:pt x="55" y="13"/>
                  </a:cubicBezTo>
                  <a:close/>
                  <a:moveTo>
                    <a:pt x="57" y="16"/>
                  </a:moveTo>
                  <a:cubicBezTo>
                    <a:pt x="57" y="16"/>
                    <a:pt x="57" y="17"/>
                    <a:pt x="57" y="17"/>
                  </a:cubicBezTo>
                  <a:cubicBezTo>
                    <a:pt x="57" y="17"/>
                    <a:pt x="57" y="16"/>
                    <a:pt x="57" y="16"/>
                  </a:cubicBezTo>
                  <a:cubicBezTo>
                    <a:pt x="56" y="16"/>
                    <a:pt x="56" y="15"/>
                    <a:pt x="56" y="15"/>
                  </a:cubicBezTo>
                  <a:cubicBezTo>
                    <a:pt x="56" y="15"/>
                    <a:pt x="56" y="14"/>
                    <a:pt x="57" y="14"/>
                  </a:cubicBezTo>
                  <a:cubicBezTo>
                    <a:pt x="57" y="15"/>
                    <a:pt x="58" y="15"/>
                    <a:pt x="58" y="15"/>
                  </a:cubicBezTo>
                  <a:cubicBezTo>
                    <a:pt x="58" y="16"/>
                    <a:pt x="57" y="16"/>
                    <a:pt x="57" y="16"/>
                  </a:cubicBezTo>
                  <a:close/>
                  <a:moveTo>
                    <a:pt x="58" y="14"/>
                  </a:moveTo>
                  <a:cubicBezTo>
                    <a:pt x="58" y="14"/>
                    <a:pt x="57" y="14"/>
                    <a:pt x="57" y="14"/>
                  </a:cubicBezTo>
                  <a:cubicBezTo>
                    <a:pt x="57" y="14"/>
                    <a:pt x="58" y="14"/>
                    <a:pt x="58" y="13"/>
                  </a:cubicBezTo>
                  <a:cubicBezTo>
                    <a:pt x="58" y="14"/>
                    <a:pt x="58" y="14"/>
                    <a:pt x="58" y="14"/>
                  </a:cubicBezTo>
                  <a:close/>
                  <a:moveTo>
                    <a:pt x="60" y="17"/>
                  </a:moveTo>
                  <a:cubicBezTo>
                    <a:pt x="60" y="17"/>
                    <a:pt x="60" y="17"/>
                    <a:pt x="60" y="17"/>
                  </a:cubicBezTo>
                  <a:cubicBezTo>
                    <a:pt x="60" y="17"/>
                    <a:pt x="60" y="17"/>
                    <a:pt x="60" y="17"/>
                  </a:cubicBezTo>
                  <a:cubicBezTo>
                    <a:pt x="60" y="17"/>
                    <a:pt x="60" y="17"/>
                    <a:pt x="60" y="17"/>
                  </a:cubicBezTo>
                  <a:close/>
                  <a:moveTo>
                    <a:pt x="61" y="16"/>
                  </a:moveTo>
                  <a:cubicBezTo>
                    <a:pt x="61" y="16"/>
                    <a:pt x="60" y="16"/>
                    <a:pt x="60" y="16"/>
                  </a:cubicBezTo>
                  <a:cubicBezTo>
                    <a:pt x="60" y="16"/>
                    <a:pt x="60" y="15"/>
                    <a:pt x="60" y="15"/>
                  </a:cubicBezTo>
                  <a:cubicBezTo>
                    <a:pt x="61" y="15"/>
                    <a:pt x="61" y="15"/>
                    <a:pt x="61" y="15"/>
                  </a:cubicBezTo>
                  <a:cubicBezTo>
                    <a:pt x="61" y="15"/>
                    <a:pt x="61" y="16"/>
                    <a:pt x="61" y="16"/>
                  </a:cubicBezTo>
                  <a:close/>
                  <a:moveTo>
                    <a:pt x="83" y="5"/>
                  </a:moveTo>
                  <a:cubicBezTo>
                    <a:pt x="87" y="6"/>
                    <a:pt x="90" y="8"/>
                    <a:pt x="91" y="10"/>
                  </a:cubicBezTo>
                  <a:cubicBezTo>
                    <a:pt x="91" y="10"/>
                    <a:pt x="91" y="10"/>
                    <a:pt x="91" y="10"/>
                  </a:cubicBezTo>
                  <a:cubicBezTo>
                    <a:pt x="90" y="10"/>
                    <a:pt x="89" y="9"/>
                    <a:pt x="87" y="9"/>
                  </a:cubicBezTo>
                  <a:cubicBezTo>
                    <a:pt x="86" y="8"/>
                    <a:pt x="84" y="6"/>
                    <a:pt x="81" y="5"/>
                  </a:cubicBezTo>
                  <a:cubicBezTo>
                    <a:pt x="82" y="5"/>
                    <a:pt x="82" y="5"/>
                    <a:pt x="83" y="5"/>
                  </a:cubicBezTo>
                  <a:close/>
                  <a:moveTo>
                    <a:pt x="91" y="11"/>
                  </a:moveTo>
                  <a:cubicBezTo>
                    <a:pt x="90" y="11"/>
                    <a:pt x="90" y="11"/>
                    <a:pt x="90" y="11"/>
                  </a:cubicBezTo>
                  <a:cubicBezTo>
                    <a:pt x="89" y="10"/>
                    <a:pt x="88" y="10"/>
                    <a:pt x="88" y="9"/>
                  </a:cubicBezTo>
                  <a:cubicBezTo>
                    <a:pt x="89" y="10"/>
                    <a:pt x="89" y="10"/>
                    <a:pt x="91" y="11"/>
                  </a:cubicBezTo>
                  <a:close/>
                  <a:moveTo>
                    <a:pt x="72" y="8"/>
                  </a:moveTo>
                  <a:cubicBezTo>
                    <a:pt x="73" y="8"/>
                    <a:pt x="73" y="8"/>
                    <a:pt x="73" y="9"/>
                  </a:cubicBezTo>
                  <a:cubicBezTo>
                    <a:pt x="70" y="11"/>
                    <a:pt x="67" y="12"/>
                    <a:pt x="66" y="14"/>
                  </a:cubicBezTo>
                  <a:cubicBezTo>
                    <a:pt x="65" y="14"/>
                    <a:pt x="65" y="13"/>
                    <a:pt x="64" y="13"/>
                  </a:cubicBezTo>
                  <a:cubicBezTo>
                    <a:pt x="66" y="10"/>
                    <a:pt x="70" y="9"/>
                    <a:pt x="72" y="8"/>
                  </a:cubicBezTo>
                  <a:close/>
                  <a:moveTo>
                    <a:pt x="63" y="18"/>
                  </a:moveTo>
                  <a:cubicBezTo>
                    <a:pt x="63" y="18"/>
                    <a:pt x="63" y="17"/>
                    <a:pt x="63" y="17"/>
                  </a:cubicBezTo>
                  <a:cubicBezTo>
                    <a:pt x="63" y="16"/>
                    <a:pt x="63" y="14"/>
                    <a:pt x="64" y="13"/>
                  </a:cubicBezTo>
                  <a:cubicBezTo>
                    <a:pt x="65" y="14"/>
                    <a:pt x="65" y="14"/>
                    <a:pt x="65" y="14"/>
                  </a:cubicBezTo>
                  <a:cubicBezTo>
                    <a:pt x="64" y="16"/>
                    <a:pt x="63" y="17"/>
                    <a:pt x="63" y="18"/>
                  </a:cubicBezTo>
                  <a:close/>
                  <a:moveTo>
                    <a:pt x="65" y="20"/>
                  </a:moveTo>
                  <a:cubicBezTo>
                    <a:pt x="66" y="18"/>
                    <a:pt x="66" y="17"/>
                    <a:pt x="67" y="16"/>
                  </a:cubicBezTo>
                  <a:cubicBezTo>
                    <a:pt x="67" y="16"/>
                    <a:pt x="67" y="17"/>
                    <a:pt x="67" y="17"/>
                  </a:cubicBezTo>
                  <a:cubicBezTo>
                    <a:pt x="66" y="19"/>
                    <a:pt x="65" y="20"/>
                    <a:pt x="65" y="20"/>
                  </a:cubicBezTo>
                  <a:close/>
                  <a:moveTo>
                    <a:pt x="73" y="18"/>
                  </a:moveTo>
                  <a:cubicBezTo>
                    <a:pt x="73" y="19"/>
                    <a:pt x="72" y="19"/>
                    <a:pt x="72" y="20"/>
                  </a:cubicBezTo>
                  <a:cubicBezTo>
                    <a:pt x="69" y="17"/>
                    <a:pt x="75" y="14"/>
                    <a:pt x="75" y="14"/>
                  </a:cubicBezTo>
                  <a:cubicBezTo>
                    <a:pt x="72" y="16"/>
                    <a:pt x="70" y="17"/>
                    <a:pt x="69" y="18"/>
                  </a:cubicBezTo>
                  <a:cubicBezTo>
                    <a:pt x="69" y="18"/>
                    <a:pt x="69" y="18"/>
                    <a:pt x="69" y="18"/>
                  </a:cubicBezTo>
                  <a:cubicBezTo>
                    <a:pt x="70" y="14"/>
                    <a:pt x="75" y="12"/>
                    <a:pt x="75" y="12"/>
                  </a:cubicBezTo>
                  <a:cubicBezTo>
                    <a:pt x="72" y="13"/>
                    <a:pt x="70" y="15"/>
                    <a:pt x="68" y="16"/>
                  </a:cubicBezTo>
                  <a:cubicBezTo>
                    <a:pt x="68" y="16"/>
                    <a:pt x="67" y="16"/>
                    <a:pt x="67" y="15"/>
                  </a:cubicBezTo>
                  <a:cubicBezTo>
                    <a:pt x="69" y="13"/>
                    <a:pt x="71" y="11"/>
                    <a:pt x="74" y="9"/>
                  </a:cubicBezTo>
                  <a:cubicBezTo>
                    <a:pt x="77" y="11"/>
                    <a:pt x="79" y="12"/>
                    <a:pt x="80" y="14"/>
                  </a:cubicBezTo>
                  <a:cubicBezTo>
                    <a:pt x="80" y="14"/>
                    <a:pt x="79" y="14"/>
                    <a:pt x="79" y="14"/>
                  </a:cubicBezTo>
                  <a:cubicBezTo>
                    <a:pt x="78" y="14"/>
                    <a:pt x="77" y="13"/>
                    <a:pt x="75" y="13"/>
                  </a:cubicBezTo>
                  <a:cubicBezTo>
                    <a:pt x="75" y="13"/>
                    <a:pt x="77" y="13"/>
                    <a:pt x="79" y="14"/>
                  </a:cubicBezTo>
                  <a:cubicBezTo>
                    <a:pt x="79" y="14"/>
                    <a:pt x="78" y="15"/>
                    <a:pt x="78" y="15"/>
                  </a:cubicBezTo>
                  <a:cubicBezTo>
                    <a:pt x="77" y="14"/>
                    <a:pt x="76" y="14"/>
                    <a:pt x="75" y="13"/>
                  </a:cubicBezTo>
                  <a:cubicBezTo>
                    <a:pt x="75" y="13"/>
                    <a:pt x="76" y="14"/>
                    <a:pt x="77" y="15"/>
                  </a:cubicBezTo>
                  <a:cubicBezTo>
                    <a:pt x="77" y="15"/>
                    <a:pt x="76" y="16"/>
                    <a:pt x="76" y="16"/>
                  </a:cubicBezTo>
                  <a:cubicBezTo>
                    <a:pt x="75" y="16"/>
                    <a:pt x="75" y="15"/>
                    <a:pt x="74" y="15"/>
                  </a:cubicBezTo>
                  <a:cubicBezTo>
                    <a:pt x="74" y="15"/>
                    <a:pt x="75" y="15"/>
                    <a:pt x="76" y="16"/>
                  </a:cubicBezTo>
                  <a:cubicBezTo>
                    <a:pt x="75" y="17"/>
                    <a:pt x="74" y="18"/>
                    <a:pt x="73" y="18"/>
                  </a:cubicBezTo>
                  <a:cubicBezTo>
                    <a:pt x="72" y="18"/>
                    <a:pt x="72" y="18"/>
                    <a:pt x="72" y="18"/>
                  </a:cubicBezTo>
                  <a:cubicBezTo>
                    <a:pt x="72" y="18"/>
                    <a:pt x="73" y="18"/>
                    <a:pt x="73" y="18"/>
                  </a:cubicBezTo>
                  <a:close/>
                  <a:moveTo>
                    <a:pt x="74" y="19"/>
                  </a:moveTo>
                  <a:cubicBezTo>
                    <a:pt x="75" y="19"/>
                    <a:pt x="75" y="19"/>
                    <a:pt x="75" y="19"/>
                  </a:cubicBezTo>
                  <a:cubicBezTo>
                    <a:pt x="75" y="19"/>
                    <a:pt x="75" y="19"/>
                    <a:pt x="75" y="19"/>
                  </a:cubicBezTo>
                  <a:cubicBezTo>
                    <a:pt x="75" y="19"/>
                    <a:pt x="75" y="19"/>
                    <a:pt x="74" y="19"/>
                  </a:cubicBezTo>
                  <a:close/>
                  <a:moveTo>
                    <a:pt x="76" y="19"/>
                  </a:moveTo>
                  <a:cubicBezTo>
                    <a:pt x="76" y="19"/>
                    <a:pt x="76" y="19"/>
                    <a:pt x="76" y="19"/>
                  </a:cubicBezTo>
                  <a:cubicBezTo>
                    <a:pt x="75" y="19"/>
                    <a:pt x="75" y="19"/>
                    <a:pt x="75" y="19"/>
                  </a:cubicBezTo>
                  <a:cubicBezTo>
                    <a:pt x="75" y="18"/>
                    <a:pt x="76" y="18"/>
                    <a:pt x="76" y="17"/>
                  </a:cubicBezTo>
                  <a:cubicBezTo>
                    <a:pt x="76" y="18"/>
                    <a:pt x="76" y="19"/>
                    <a:pt x="76" y="19"/>
                  </a:cubicBezTo>
                  <a:close/>
                  <a:moveTo>
                    <a:pt x="78" y="18"/>
                  </a:moveTo>
                  <a:cubicBezTo>
                    <a:pt x="78" y="18"/>
                    <a:pt x="78" y="18"/>
                    <a:pt x="78" y="19"/>
                  </a:cubicBezTo>
                  <a:cubicBezTo>
                    <a:pt x="78" y="18"/>
                    <a:pt x="77" y="18"/>
                    <a:pt x="77" y="17"/>
                  </a:cubicBezTo>
                  <a:cubicBezTo>
                    <a:pt x="77" y="17"/>
                    <a:pt x="77" y="16"/>
                    <a:pt x="78" y="16"/>
                  </a:cubicBezTo>
                  <a:cubicBezTo>
                    <a:pt x="78" y="17"/>
                    <a:pt x="78" y="17"/>
                    <a:pt x="78" y="18"/>
                  </a:cubicBezTo>
                  <a:close/>
                  <a:moveTo>
                    <a:pt x="79" y="15"/>
                  </a:moveTo>
                  <a:cubicBezTo>
                    <a:pt x="79" y="15"/>
                    <a:pt x="79" y="15"/>
                    <a:pt x="80" y="15"/>
                  </a:cubicBezTo>
                  <a:cubicBezTo>
                    <a:pt x="80" y="15"/>
                    <a:pt x="81" y="15"/>
                    <a:pt x="81" y="15"/>
                  </a:cubicBezTo>
                  <a:cubicBezTo>
                    <a:pt x="81" y="15"/>
                    <a:pt x="81" y="16"/>
                    <a:pt x="81" y="16"/>
                  </a:cubicBezTo>
                  <a:cubicBezTo>
                    <a:pt x="81" y="16"/>
                    <a:pt x="80" y="17"/>
                    <a:pt x="80" y="17"/>
                  </a:cubicBezTo>
                  <a:cubicBezTo>
                    <a:pt x="79" y="17"/>
                    <a:pt x="79" y="16"/>
                    <a:pt x="79" y="15"/>
                  </a:cubicBezTo>
                  <a:close/>
                  <a:moveTo>
                    <a:pt x="80" y="14"/>
                  </a:moveTo>
                  <a:cubicBezTo>
                    <a:pt x="80" y="14"/>
                    <a:pt x="80" y="14"/>
                    <a:pt x="80" y="14"/>
                  </a:cubicBezTo>
                  <a:cubicBezTo>
                    <a:pt x="81" y="14"/>
                    <a:pt x="81" y="15"/>
                    <a:pt x="81" y="15"/>
                  </a:cubicBezTo>
                  <a:cubicBezTo>
                    <a:pt x="81" y="15"/>
                    <a:pt x="80" y="15"/>
                    <a:pt x="80" y="14"/>
                  </a:cubicBezTo>
                  <a:close/>
                  <a:moveTo>
                    <a:pt x="81" y="18"/>
                  </a:moveTo>
                  <a:cubicBezTo>
                    <a:pt x="81" y="18"/>
                    <a:pt x="80" y="18"/>
                    <a:pt x="80" y="18"/>
                  </a:cubicBezTo>
                  <a:cubicBezTo>
                    <a:pt x="80" y="18"/>
                    <a:pt x="80" y="18"/>
                    <a:pt x="80" y="18"/>
                  </a:cubicBezTo>
                  <a:cubicBezTo>
                    <a:pt x="81" y="18"/>
                    <a:pt x="81" y="18"/>
                    <a:pt x="81" y="17"/>
                  </a:cubicBezTo>
                  <a:cubicBezTo>
                    <a:pt x="81" y="17"/>
                    <a:pt x="81" y="18"/>
                    <a:pt x="81" y="18"/>
                  </a:cubicBezTo>
                  <a:close/>
                  <a:moveTo>
                    <a:pt x="75" y="9"/>
                  </a:moveTo>
                  <a:cubicBezTo>
                    <a:pt x="77" y="7"/>
                    <a:pt x="79" y="6"/>
                    <a:pt x="81" y="6"/>
                  </a:cubicBezTo>
                  <a:cubicBezTo>
                    <a:pt x="83" y="7"/>
                    <a:pt x="86" y="9"/>
                    <a:pt x="88" y="12"/>
                  </a:cubicBezTo>
                  <a:cubicBezTo>
                    <a:pt x="88" y="12"/>
                    <a:pt x="87" y="12"/>
                    <a:pt x="86" y="13"/>
                  </a:cubicBezTo>
                  <a:cubicBezTo>
                    <a:pt x="86" y="12"/>
                    <a:pt x="86" y="12"/>
                    <a:pt x="86" y="12"/>
                  </a:cubicBezTo>
                  <a:cubicBezTo>
                    <a:pt x="87" y="12"/>
                    <a:pt x="88" y="12"/>
                    <a:pt x="88" y="12"/>
                  </a:cubicBezTo>
                  <a:cubicBezTo>
                    <a:pt x="87" y="12"/>
                    <a:pt x="86" y="12"/>
                    <a:pt x="86" y="12"/>
                  </a:cubicBezTo>
                  <a:cubicBezTo>
                    <a:pt x="84" y="11"/>
                    <a:pt x="83" y="10"/>
                    <a:pt x="81" y="9"/>
                  </a:cubicBezTo>
                  <a:cubicBezTo>
                    <a:pt x="81" y="9"/>
                    <a:pt x="83" y="10"/>
                    <a:pt x="85" y="12"/>
                  </a:cubicBezTo>
                  <a:cubicBezTo>
                    <a:pt x="84" y="12"/>
                    <a:pt x="83" y="13"/>
                    <a:pt x="83" y="13"/>
                  </a:cubicBezTo>
                  <a:cubicBezTo>
                    <a:pt x="82" y="13"/>
                    <a:pt x="82" y="13"/>
                    <a:pt x="82" y="13"/>
                  </a:cubicBezTo>
                  <a:cubicBezTo>
                    <a:pt x="82" y="12"/>
                    <a:pt x="81" y="12"/>
                    <a:pt x="81" y="12"/>
                  </a:cubicBezTo>
                  <a:cubicBezTo>
                    <a:pt x="81" y="12"/>
                    <a:pt x="81" y="12"/>
                    <a:pt x="81" y="12"/>
                  </a:cubicBezTo>
                  <a:cubicBezTo>
                    <a:pt x="81" y="12"/>
                    <a:pt x="81" y="12"/>
                    <a:pt x="81" y="12"/>
                  </a:cubicBezTo>
                  <a:cubicBezTo>
                    <a:pt x="81" y="12"/>
                    <a:pt x="81" y="12"/>
                    <a:pt x="81" y="12"/>
                  </a:cubicBezTo>
                  <a:cubicBezTo>
                    <a:pt x="82" y="13"/>
                    <a:pt x="82" y="13"/>
                    <a:pt x="82" y="13"/>
                  </a:cubicBezTo>
                  <a:cubicBezTo>
                    <a:pt x="82" y="13"/>
                    <a:pt x="82" y="13"/>
                    <a:pt x="81" y="13"/>
                  </a:cubicBezTo>
                  <a:cubicBezTo>
                    <a:pt x="79" y="11"/>
                    <a:pt x="77" y="10"/>
                    <a:pt x="75" y="9"/>
                  </a:cubicBezTo>
                  <a:close/>
                  <a:moveTo>
                    <a:pt x="83" y="13"/>
                  </a:moveTo>
                  <a:cubicBezTo>
                    <a:pt x="84" y="13"/>
                    <a:pt x="84" y="13"/>
                    <a:pt x="85" y="12"/>
                  </a:cubicBezTo>
                  <a:cubicBezTo>
                    <a:pt x="85" y="13"/>
                    <a:pt x="85" y="13"/>
                    <a:pt x="85" y="13"/>
                  </a:cubicBezTo>
                  <a:cubicBezTo>
                    <a:pt x="85" y="13"/>
                    <a:pt x="85" y="13"/>
                    <a:pt x="85" y="14"/>
                  </a:cubicBezTo>
                  <a:cubicBezTo>
                    <a:pt x="84" y="13"/>
                    <a:pt x="84" y="13"/>
                    <a:pt x="83" y="13"/>
                  </a:cubicBezTo>
                  <a:close/>
                  <a:moveTo>
                    <a:pt x="84" y="14"/>
                  </a:moveTo>
                  <a:cubicBezTo>
                    <a:pt x="84" y="14"/>
                    <a:pt x="84" y="14"/>
                    <a:pt x="84" y="14"/>
                  </a:cubicBezTo>
                  <a:cubicBezTo>
                    <a:pt x="84" y="14"/>
                    <a:pt x="84" y="14"/>
                    <a:pt x="83" y="13"/>
                  </a:cubicBezTo>
                  <a:cubicBezTo>
                    <a:pt x="84" y="14"/>
                    <a:pt x="84" y="14"/>
                    <a:pt x="84" y="14"/>
                  </a:cubicBezTo>
                  <a:close/>
                  <a:moveTo>
                    <a:pt x="86" y="14"/>
                  </a:moveTo>
                  <a:cubicBezTo>
                    <a:pt x="86" y="14"/>
                    <a:pt x="86" y="14"/>
                    <a:pt x="86" y="15"/>
                  </a:cubicBezTo>
                  <a:cubicBezTo>
                    <a:pt x="86" y="14"/>
                    <a:pt x="86" y="14"/>
                    <a:pt x="85" y="14"/>
                  </a:cubicBezTo>
                  <a:cubicBezTo>
                    <a:pt x="86" y="14"/>
                    <a:pt x="86" y="14"/>
                    <a:pt x="86" y="14"/>
                  </a:cubicBezTo>
                  <a:close/>
                  <a:moveTo>
                    <a:pt x="82" y="14"/>
                  </a:moveTo>
                  <a:cubicBezTo>
                    <a:pt x="82" y="13"/>
                    <a:pt x="82" y="13"/>
                    <a:pt x="83" y="13"/>
                  </a:cubicBezTo>
                  <a:cubicBezTo>
                    <a:pt x="83" y="14"/>
                    <a:pt x="83" y="14"/>
                    <a:pt x="84" y="14"/>
                  </a:cubicBezTo>
                  <a:cubicBezTo>
                    <a:pt x="83" y="14"/>
                    <a:pt x="83" y="15"/>
                    <a:pt x="83" y="15"/>
                  </a:cubicBezTo>
                  <a:cubicBezTo>
                    <a:pt x="83" y="14"/>
                    <a:pt x="82" y="14"/>
                    <a:pt x="82" y="14"/>
                  </a:cubicBezTo>
                  <a:close/>
                  <a:moveTo>
                    <a:pt x="85" y="16"/>
                  </a:moveTo>
                  <a:cubicBezTo>
                    <a:pt x="84" y="16"/>
                    <a:pt x="84" y="16"/>
                    <a:pt x="84" y="16"/>
                  </a:cubicBezTo>
                  <a:cubicBezTo>
                    <a:pt x="84" y="16"/>
                    <a:pt x="84" y="16"/>
                    <a:pt x="83" y="15"/>
                  </a:cubicBezTo>
                  <a:cubicBezTo>
                    <a:pt x="84" y="15"/>
                    <a:pt x="84" y="15"/>
                    <a:pt x="84" y="15"/>
                  </a:cubicBezTo>
                  <a:cubicBezTo>
                    <a:pt x="85" y="15"/>
                    <a:pt x="85" y="16"/>
                    <a:pt x="85" y="16"/>
                  </a:cubicBezTo>
                  <a:close/>
                  <a:moveTo>
                    <a:pt x="85" y="14"/>
                  </a:moveTo>
                  <a:cubicBezTo>
                    <a:pt x="85" y="14"/>
                    <a:pt x="85" y="14"/>
                    <a:pt x="85" y="14"/>
                  </a:cubicBezTo>
                  <a:cubicBezTo>
                    <a:pt x="86" y="15"/>
                    <a:pt x="86" y="15"/>
                    <a:pt x="87" y="15"/>
                  </a:cubicBezTo>
                  <a:cubicBezTo>
                    <a:pt x="87" y="16"/>
                    <a:pt x="87" y="16"/>
                    <a:pt x="87" y="16"/>
                  </a:cubicBezTo>
                  <a:cubicBezTo>
                    <a:pt x="87" y="16"/>
                    <a:pt x="86" y="16"/>
                    <a:pt x="86" y="16"/>
                  </a:cubicBezTo>
                  <a:cubicBezTo>
                    <a:pt x="86" y="15"/>
                    <a:pt x="85" y="15"/>
                    <a:pt x="85" y="14"/>
                  </a:cubicBezTo>
                  <a:close/>
                  <a:moveTo>
                    <a:pt x="86" y="16"/>
                  </a:moveTo>
                  <a:cubicBezTo>
                    <a:pt x="86" y="16"/>
                    <a:pt x="87" y="16"/>
                    <a:pt x="87" y="16"/>
                  </a:cubicBezTo>
                  <a:cubicBezTo>
                    <a:pt x="87" y="16"/>
                    <a:pt x="87" y="16"/>
                    <a:pt x="87" y="17"/>
                  </a:cubicBezTo>
                  <a:cubicBezTo>
                    <a:pt x="87" y="17"/>
                    <a:pt x="87" y="17"/>
                    <a:pt x="87" y="17"/>
                  </a:cubicBezTo>
                  <a:cubicBezTo>
                    <a:pt x="87" y="16"/>
                    <a:pt x="86" y="16"/>
                    <a:pt x="86" y="16"/>
                  </a:cubicBezTo>
                  <a:close/>
                  <a:moveTo>
                    <a:pt x="87" y="18"/>
                  </a:moveTo>
                  <a:cubicBezTo>
                    <a:pt x="87" y="18"/>
                    <a:pt x="87" y="18"/>
                    <a:pt x="87" y="18"/>
                  </a:cubicBezTo>
                  <a:cubicBezTo>
                    <a:pt x="87" y="17"/>
                    <a:pt x="87" y="17"/>
                    <a:pt x="87" y="17"/>
                  </a:cubicBezTo>
                  <a:cubicBezTo>
                    <a:pt x="87" y="17"/>
                    <a:pt x="87" y="17"/>
                    <a:pt x="87" y="17"/>
                  </a:cubicBezTo>
                  <a:cubicBezTo>
                    <a:pt x="87" y="17"/>
                    <a:pt x="87" y="17"/>
                    <a:pt x="87" y="18"/>
                  </a:cubicBezTo>
                  <a:close/>
                  <a:moveTo>
                    <a:pt x="90" y="17"/>
                  </a:moveTo>
                  <a:cubicBezTo>
                    <a:pt x="89" y="16"/>
                    <a:pt x="89" y="14"/>
                    <a:pt x="87" y="13"/>
                  </a:cubicBezTo>
                  <a:cubicBezTo>
                    <a:pt x="87" y="13"/>
                    <a:pt x="88" y="12"/>
                    <a:pt x="88" y="12"/>
                  </a:cubicBezTo>
                  <a:cubicBezTo>
                    <a:pt x="90" y="14"/>
                    <a:pt x="90" y="15"/>
                    <a:pt x="90" y="17"/>
                  </a:cubicBezTo>
                  <a:cubicBezTo>
                    <a:pt x="90" y="17"/>
                    <a:pt x="90" y="17"/>
                    <a:pt x="90" y="17"/>
                  </a:cubicBezTo>
                  <a:close/>
                  <a:moveTo>
                    <a:pt x="90" y="11"/>
                  </a:moveTo>
                  <a:cubicBezTo>
                    <a:pt x="90" y="11"/>
                    <a:pt x="91" y="11"/>
                    <a:pt x="91" y="11"/>
                  </a:cubicBezTo>
                  <a:cubicBezTo>
                    <a:pt x="91" y="11"/>
                    <a:pt x="91" y="11"/>
                    <a:pt x="92" y="11"/>
                  </a:cubicBezTo>
                  <a:cubicBezTo>
                    <a:pt x="92" y="12"/>
                    <a:pt x="92" y="13"/>
                    <a:pt x="92" y="14"/>
                  </a:cubicBezTo>
                  <a:cubicBezTo>
                    <a:pt x="92" y="13"/>
                    <a:pt x="91" y="12"/>
                    <a:pt x="90" y="11"/>
                  </a:cubicBezTo>
                  <a:close/>
                  <a:moveTo>
                    <a:pt x="95" y="15"/>
                  </a:moveTo>
                  <a:cubicBezTo>
                    <a:pt x="95" y="14"/>
                    <a:pt x="94" y="13"/>
                    <a:pt x="94" y="13"/>
                  </a:cubicBezTo>
                  <a:cubicBezTo>
                    <a:pt x="95" y="13"/>
                    <a:pt x="95" y="13"/>
                    <a:pt x="96" y="14"/>
                  </a:cubicBezTo>
                  <a:cubicBezTo>
                    <a:pt x="95" y="15"/>
                    <a:pt x="95" y="15"/>
                    <a:pt x="95" y="15"/>
                  </a:cubicBezTo>
                  <a:close/>
                  <a:moveTo>
                    <a:pt x="96" y="12"/>
                  </a:moveTo>
                  <a:cubicBezTo>
                    <a:pt x="96" y="12"/>
                    <a:pt x="96" y="13"/>
                    <a:pt x="96" y="13"/>
                  </a:cubicBezTo>
                  <a:cubicBezTo>
                    <a:pt x="95" y="13"/>
                    <a:pt x="94" y="12"/>
                    <a:pt x="93" y="12"/>
                  </a:cubicBezTo>
                  <a:cubicBezTo>
                    <a:pt x="93" y="11"/>
                    <a:pt x="93" y="11"/>
                    <a:pt x="92" y="10"/>
                  </a:cubicBezTo>
                  <a:cubicBezTo>
                    <a:pt x="94" y="9"/>
                    <a:pt x="95" y="9"/>
                    <a:pt x="96" y="9"/>
                  </a:cubicBezTo>
                  <a:cubicBezTo>
                    <a:pt x="96" y="9"/>
                    <a:pt x="96" y="10"/>
                    <a:pt x="96" y="11"/>
                  </a:cubicBezTo>
                  <a:cubicBezTo>
                    <a:pt x="95" y="11"/>
                    <a:pt x="94" y="11"/>
                    <a:pt x="94" y="11"/>
                  </a:cubicBezTo>
                  <a:cubicBezTo>
                    <a:pt x="95" y="11"/>
                    <a:pt x="95" y="11"/>
                    <a:pt x="96" y="12"/>
                  </a:cubicBezTo>
                  <a:close/>
                  <a:moveTo>
                    <a:pt x="98" y="15"/>
                  </a:moveTo>
                  <a:cubicBezTo>
                    <a:pt x="98" y="15"/>
                    <a:pt x="98" y="15"/>
                    <a:pt x="98" y="15"/>
                  </a:cubicBezTo>
                  <a:cubicBezTo>
                    <a:pt x="99" y="14"/>
                    <a:pt x="98" y="13"/>
                    <a:pt x="98" y="13"/>
                  </a:cubicBezTo>
                  <a:cubicBezTo>
                    <a:pt x="99" y="13"/>
                    <a:pt x="99" y="13"/>
                    <a:pt x="99" y="13"/>
                  </a:cubicBezTo>
                  <a:cubicBezTo>
                    <a:pt x="99" y="14"/>
                    <a:pt x="99" y="14"/>
                    <a:pt x="98" y="15"/>
                  </a:cubicBezTo>
                  <a:close/>
                  <a:moveTo>
                    <a:pt x="113" y="4"/>
                  </a:moveTo>
                  <a:cubicBezTo>
                    <a:pt x="113" y="5"/>
                    <a:pt x="114" y="5"/>
                    <a:pt x="114" y="5"/>
                  </a:cubicBezTo>
                  <a:cubicBezTo>
                    <a:pt x="113" y="5"/>
                    <a:pt x="113" y="5"/>
                    <a:pt x="112" y="6"/>
                  </a:cubicBezTo>
                  <a:cubicBezTo>
                    <a:pt x="112" y="5"/>
                    <a:pt x="112" y="5"/>
                    <a:pt x="111" y="5"/>
                  </a:cubicBezTo>
                  <a:cubicBezTo>
                    <a:pt x="112" y="5"/>
                    <a:pt x="113" y="5"/>
                    <a:pt x="113" y="4"/>
                  </a:cubicBezTo>
                  <a:close/>
                  <a:moveTo>
                    <a:pt x="113" y="9"/>
                  </a:moveTo>
                  <a:cubicBezTo>
                    <a:pt x="112" y="9"/>
                    <a:pt x="111" y="8"/>
                    <a:pt x="110" y="8"/>
                  </a:cubicBezTo>
                  <a:cubicBezTo>
                    <a:pt x="111" y="7"/>
                    <a:pt x="112" y="7"/>
                    <a:pt x="112" y="6"/>
                  </a:cubicBezTo>
                  <a:cubicBezTo>
                    <a:pt x="114" y="8"/>
                    <a:pt x="116" y="9"/>
                    <a:pt x="117" y="10"/>
                  </a:cubicBezTo>
                  <a:cubicBezTo>
                    <a:pt x="116" y="10"/>
                    <a:pt x="115" y="9"/>
                    <a:pt x="114" y="9"/>
                  </a:cubicBezTo>
                  <a:cubicBezTo>
                    <a:pt x="114" y="9"/>
                    <a:pt x="114" y="9"/>
                    <a:pt x="114" y="9"/>
                  </a:cubicBezTo>
                  <a:cubicBezTo>
                    <a:pt x="114" y="9"/>
                    <a:pt x="114" y="9"/>
                    <a:pt x="113" y="9"/>
                  </a:cubicBezTo>
                  <a:close/>
                  <a:moveTo>
                    <a:pt x="112" y="10"/>
                  </a:moveTo>
                  <a:cubicBezTo>
                    <a:pt x="111" y="10"/>
                    <a:pt x="110" y="11"/>
                    <a:pt x="109" y="11"/>
                  </a:cubicBezTo>
                  <a:cubicBezTo>
                    <a:pt x="109" y="11"/>
                    <a:pt x="108" y="10"/>
                    <a:pt x="108" y="10"/>
                  </a:cubicBezTo>
                  <a:cubicBezTo>
                    <a:pt x="108" y="9"/>
                    <a:pt x="109" y="9"/>
                    <a:pt x="110" y="8"/>
                  </a:cubicBezTo>
                  <a:cubicBezTo>
                    <a:pt x="111" y="8"/>
                    <a:pt x="112" y="9"/>
                    <a:pt x="113" y="9"/>
                  </a:cubicBezTo>
                  <a:cubicBezTo>
                    <a:pt x="113" y="9"/>
                    <a:pt x="113" y="9"/>
                    <a:pt x="112" y="10"/>
                  </a:cubicBezTo>
                  <a:cubicBezTo>
                    <a:pt x="112" y="9"/>
                    <a:pt x="111" y="9"/>
                    <a:pt x="110" y="9"/>
                  </a:cubicBezTo>
                  <a:cubicBezTo>
                    <a:pt x="110" y="9"/>
                    <a:pt x="111" y="9"/>
                    <a:pt x="112" y="10"/>
                  </a:cubicBezTo>
                  <a:close/>
                  <a:moveTo>
                    <a:pt x="111" y="5"/>
                  </a:moveTo>
                  <a:cubicBezTo>
                    <a:pt x="111" y="5"/>
                    <a:pt x="111" y="6"/>
                    <a:pt x="112" y="6"/>
                  </a:cubicBezTo>
                  <a:cubicBezTo>
                    <a:pt x="110" y="7"/>
                    <a:pt x="108" y="8"/>
                    <a:pt x="107" y="9"/>
                  </a:cubicBezTo>
                  <a:cubicBezTo>
                    <a:pt x="106" y="9"/>
                    <a:pt x="105" y="9"/>
                    <a:pt x="105" y="8"/>
                  </a:cubicBezTo>
                  <a:cubicBezTo>
                    <a:pt x="107" y="7"/>
                    <a:pt x="109" y="6"/>
                    <a:pt x="111" y="5"/>
                  </a:cubicBezTo>
                  <a:close/>
                  <a:moveTo>
                    <a:pt x="104" y="9"/>
                  </a:moveTo>
                  <a:cubicBezTo>
                    <a:pt x="105" y="9"/>
                    <a:pt x="106" y="9"/>
                    <a:pt x="106" y="10"/>
                  </a:cubicBezTo>
                  <a:cubicBezTo>
                    <a:pt x="105" y="10"/>
                    <a:pt x="105" y="11"/>
                    <a:pt x="104" y="11"/>
                  </a:cubicBezTo>
                  <a:cubicBezTo>
                    <a:pt x="104" y="11"/>
                    <a:pt x="103" y="11"/>
                    <a:pt x="103" y="10"/>
                  </a:cubicBezTo>
                  <a:cubicBezTo>
                    <a:pt x="103" y="10"/>
                    <a:pt x="104" y="9"/>
                    <a:pt x="104" y="9"/>
                  </a:cubicBezTo>
                  <a:close/>
                  <a:moveTo>
                    <a:pt x="101" y="16"/>
                  </a:moveTo>
                  <a:cubicBezTo>
                    <a:pt x="101" y="16"/>
                    <a:pt x="101" y="15"/>
                    <a:pt x="101" y="14"/>
                  </a:cubicBezTo>
                  <a:cubicBezTo>
                    <a:pt x="101" y="15"/>
                    <a:pt x="101" y="15"/>
                    <a:pt x="101" y="15"/>
                  </a:cubicBezTo>
                  <a:cubicBezTo>
                    <a:pt x="101" y="15"/>
                    <a:pt x="101" y="16"/>
                    <a:pt x="101" y="16"/>
                  </a:cubicBezTo>
                  <a:close/>
                  <a:moveTo>
                    <a:pt x="101" y="14"/>
                  </a:moveTo>
                  <a:cubicBezTo>
                    <a:pt x="102" y="12"/>
                    <a:pt x="102" y="11"/>
                    <a:pt x="103" y="10"/>
                  </a:cubicBezTo>
                  <a:cubicBezTo>
                    <a:pt x="103" y="11"/>
                    <a:pt x="104" y="11"/>
                    <a:pt x="104" y="11"/>
                  </a:cubicBezTo>
                  <a:cubicBezTo>
                    <a:pt x="103" y="12"/>
                    <a:pt x="102" y="13"/>
                    <a:pt x="102" y="14"/>
                  </a:cubicBezTo>
                  <a:cubicBezTo>
                    <a:pt x="102" y="14"/>
                    <a:pt x="101" y="14"/>
                    <a:pt x="101" y="14"/>
                  </a:cubicBezTo>
                  <a:close/>
                  <a:moveTo>
                    <a:pt x="104" y="17"/>
                  </a:moveTo>
                  <a:cubicBezTo>
                    <a:pt x="104" y="17"/>
                    <a:pt x="104" y="16"/>
                    <a:pt x="104" y="16"/>
                  </a:cubicBezTo>
                  <a:cubicBezTo>
                    <a:pt x="104" y="16"/>
                    <a:pt x="104" y="15"/>
                    <a:pt x="104" y="15"/>
                  </a:cubicBezTo>
                  <a:cubicBezTo>
                    <a:pt x="105" y="15"/>
                    <a:pt x="105" y="15"/>
                    <a:pt x="105" y="15"/>
                  </a:cubicBezTo>
                  <a:cubicBezTo>
                    <a:pt x="105" y="16"/>
                    <a:pt x="104" y="16"/>
                    <a:pt x="104" y="17"/>
                  </a:cubicBezTo>
                  <a:close/>
                  <a:moveTo>
                    <a:pt x="105" y="15"/>
                  </a:moveTo>
                  <a:cubicBezTo>
                    <a:pt x="105" y="15"/>
                    <a:pt x="105" y="15"/>
                    <a:pt x="104" y="15"/>
                  </a:cubicBezTo>
                  <a:cubicBezTo>
                    <a:pt x="105" y="14"/>
                    <a:pt x="105" y="13"/>
                    <a:pt x="105" y="13"/>
                  </a:cubicBezTo>
                  <a:cubicBezTo>
                    <a:pt x="106" y="13"/>
                    <a:pt x="106" y="13"/>
                    <a:pt x="106" y="14"/>
                  </a:cubicBezTo>
                  <a:cubicBezTo>
                    <a:pt x="106" y="14"/>
                    <a:pt x="105" y="15"/>
                    <a:pt x="105" y="15"/>
                  </a:cubicBezTo>
                  <a:close/>
                  <a:moveTo>
                    <a:pt x="107" y="13"/>
                  </a:moveTo>
                  <a:cubicBezTo>
                    <a:pt x="106" y="13"/>
                    <a:pt x="106" y="13"/>
                    <a:pt x="106" y="12"/>
                  </a:cubicBezTo>
                  <a:cubicBezTo>
                    <a:pt x="106" y="12"/>
                    <a:pt x="107" y="11"/>
                    <a:pt x="107" y="11"/>
                  </a:cubicBezTo>
                  <a:cubicBezTo>
                    <a:pt x="108" y="11"/>
                    <a:pt x="108" y="12"/>
                    <a:pt x="108" y="12"/>
                  </a:cubicBezTo>
                  <a:cubicBezTo>
                    <a:pt x="108" y="12"/>
                    <a:pt x="107" y="13"/>
                    <a:pt x="107" y="13"/>
                  </a:cubicBezTo>
                  <a:cubicBezTo>
                    <a:pt x="107" y="13"/>
                    <a:pt x="107" y="13"/>
                    <a:pt x="107" y="13"/>
                  </a:cubicBezTo>
                  <a:close/>
                  <a:moveTo>
                    <a:pt x="107" y="18"/>
                  </a:moveTo>
                  <a:cubicBezTo>
                    <a:pt x="107" y="17"/>
                    <a:pt x="107" y="17"/>
                    <a:pt x="107" y="16"/>
                  </a:cubicBezTo>
                  <a:cubicBezTo>
                    <a:pt x="107" y="17"/>
                    <a:pt x="107" y="17"/>
                    <a:pt x="107" y="18"/>
                  </a:cubicBezTo>
                  <a:close/>
                  <a:moveTo>
                    <a:pt x="108" y="15"/>
                  </a:moveTo>
                  <a:cubicBezTo>
                    <a:pt x="108" y="15"/>
                    <a:pt x="108" y="15"/>
                    <a:pt x="108" y="15"/>
                  </a:cubicBezTo>
                  <a:cubicBezTo>
                    <a:pt x="108" y="14"/>
                    <a:pt x="108" y="14"/>
                    <a:pt x="108" y="14"/>
                  </a:cubicBezTo>
                  <a:cubicBezTo>
                    <a:pt x="109" y="14"/>
                    <a:pt x="109" y="14"/>
                    <a:pt x="109" y="14"/>
                  </a:cubicBezTo>
                  <a:cubicBezTo>
                    <a:pt x="109" y="15"/>
                    <a:pt x="109" y="15"/>
                    <a:pt x="108" y="15"/>
                  </a:cubicBezTo>
                  <a:close/>
                  <a:moveTo>
                    <a:pt x="108" y="14"/>
                  </a:moveTo>
                  <a:cubicBezTo>
                    <a:pt x="109" y="13"/>
                    <a:pt x="109" y="13"/>
                    <a:pt x="109" y="13"/>
                  </a:cubicBezTo>
                  <a:cubicBezTo>
                    <a:pt x="110" y="13"/>
                    <a:pt x="110" y="13"/>
                    <a:pt x="110" y="14"/>
                  </a:cubicBezTo>
                  <a:cubicBezTo>
                    <a:pt x="110" y="14"/>
                    <a:pt x="110" y="14"/>
                    <a:pt x="109" y="14"/>
                  </a:cubicBezTo>
                  <a:cubicBezTo>
                    <a:pt x="109" y="14"/>
                    <a:pt x="109" y="14"/>
                    <a:pt x="108" y="14"/>
                  </a:cubicBezTo>
                  <a:close/>
                  <a:moveTo>
                    <a:pt x="110" y="17"/>
                  </a:moveTo>
                  <a:cubicBezTo>
                    <a:pt x="110" y="17"/>
                    <a:pt x="110" y="16"/>
                    <a:pt x="110" y="15"/>
                  </a:cubicBezTo>
                  <a:cubicBezTo>
                    <a:pt x="110" y="15"/>
                    <a:pt x="111" y="15"/>
                    <a:pt x="111" y="15"/>
                  </a:cubicBezTo>
                  <a:cubicBezTo>
                    <a:pt x="111" y="16"/>
                    <a:pt x="111" y="16"/>
                    <a:pt x="111" y="16"/>
                  </a:cubicBezTo>
                  <a:cubicBezTo>
                    <a:pt x="111" y="16"/>
                    <a:pt x="111" y="17"/>
                    <a:pt x="110" y="17"/>
                  </a:cubicBezTo>
                  <a:close/>
                  <a:moveTo>
                    <a:pt x="110" y="15"/>
                  </a:moveTo>
                  <a:cubicBezTo>
                    <a:pt x="110" y="14"/>
                    <a:pt x="110" y="14"/>
                    <a:pt x="110" y="14"/>
                  </a:cubicBezTo>
                  <a:cubicBezTo>
                    <a:pt x="110" y="14"/>
                    <a:pt x="111" y="15"/>
                    <a:pt x="111" y="15"/>
                  </a:cubicBezTo>
                  <a:cubicBezTo>
                    <a:pt x="111" y="15"/>
                    <a:pt x="110" y="15"/>
                    <a:pt x="110" y="15"/>
                  </a:cubicBezTo>
                  <a:close/>
                  <a:moveTo>
                    <a:pt x="110" y="12"/>
                  </a:moveTo>
                  <a:cubicBezTo>
                    <a:pt x="110" y="12"/>
                    <a:pt x="110" y="12"/>
                    <a:pt x="110" y="11"/>
                  </a:cubicBezTo>
                  <a:cubicBezTo>
                    <a:pt x="111" y="12"/>
                    <a:pt x="111" y="12"/>
                    <a:pt x="112" y="12"/>
                  </a:cubicBezTo>
                  <a:cubicBezTo>
                    <a:pt x="112" y="13"/>
                    <a:pt x="111" y="13"/>
                    <a:pt x="111" y="13"/>
                  </a:cubicBezTo>
                  <a:cubicBezTo>
                    <a:pt x="111" y="12"/>
                    <a:pt x="110" y="12"/>
                    <a:pt x="110" y="12"/>
                  </a:cubicBezTo>
                  <a:close/>
                  <a:moveTo>
                    <a:pt x="113" y="15"/>
                  </a:moveTo>
                  <a:cubicBezTo>
                    <a:pt x="113" y="15"/>
                    <a:pt x="113" y="15"/>
                    <a:pt x="113" y="15"/>
                  </a:cubicBezTo>
                  <a:cubicBezTo>
                    <a:pt x="113" y="15"/>
                    <a:pt x="113" y="15"/>
                    <a:pt x="113" y="15"/>
                  </a:cubicBezTo>
                  <a:cubicBezTo>
                    <a:pt x="113" y="15"/>
                    <a:pt x="113" y="15"/>
                    <a:pt x="113" y="15"/>
                  </a:cubicBezTo>
                  <a:close/>
                  <a:moveTo>
                    <a:pt x="113" y="15"/>
                  </a:moveTo>
                  <a:cubicBezTo>
                    <a:pt x="113" y="15"/>
                    <a:pt x="113" y="15"/>
                    <a:pt x="113" y="15"/>
                  </a:cubicBezTo>
                  <a:cubicBezTo>
                    <a:pt x="112" y="14"/>
                    <a:pt x="112" y="14"/>
                    <a:pt x="111" y="13"/>
                  </a:cubicBezTo>
                  <a:cubicBezTo>
                    <a:pt x="112" y="13"/>
                    <a:pt x="112" y="13"/>
                    <a:pt x="112" y="13"/>
                  </a:cubicBezTo>
                  <a:cubicBezTo>
                    <a:pt x="113" y="13"/>
                    <a:pt x="113" y="14"/>
                    <a:pt x="114" y="14"/>
                  </a:cubicBezTo>
                  <a:cubicBezTo>
                    <a:pt x="114" y="14"/>
                    <a:pt x="113" y="15"/>
                    <a:pt x="113" y="15"/>
                  </a:cubicBezTo>
                  <a:close/>
                  <a:moveTo>
                    <a:pt x="114" y="16"/>
                  </a:moveTo>
                  <a:cubicBezTo>
                    <a:pt x="114" y="16"/>
                    <a:pt x="114" y="16"/>
                    <a:pt x="114" y="16"/>
                  </a:cubicBezTo>
                  <a:cubicBezTo>
                    <a:pt x="114" y="16"/>
                    <a:pt x="114" y="16"/>
                    <a:pt x="114" y="16"/>
                  </a:cubicBezTo>
                  <a:cubicBezTo>
                    <a:pt x="114" y="16"/>
                    <a:pt x="114" y="16"/>
                    <a:pt x="114" y="16"/>
                  </a:cubicBezTo>
                  <a:close/>
                  <a:moveTo>
                    <a:pt x="112" y="12"/>
                  </a:moveTo>
                  <a:cubicBezTo>
                    <a:pt x="113" y="12"/>
                    <a:pt x="114" y="11"/>
                    <a:pt x="114" y="11"/>
                  </a:cubicBezTo>
                  <a:cubicBezTo>
                    <a:pt x="113" y="12"/>
                    <a:pt x="113" y="12"/>
                    <a:pt x="112" y="12"/>
                  </a:cubicBezTo>
                  <a:cubicBezTo>
                    <a:pt x="112" y="12"/>
                    <a:pt x="111" y="12"/>
                    <a:pt x="110" y="11"/>
                  </a:cubicBezTo>
                  <a:cubicBezTo>
                    <a:pt x="111" y="11"/>
                    <a:pt x="112" y="10"/>
                    <a:pt x="112" y="10"/>
                  </a:cubicBezTo>
                  <a:cubicBezTo>
                    <a:pt x="113" y="11"/>
                    <a:pt x="115" y="12"/>
                    <a:pt x="115" y="13"/>
                  </a:cubicBezTo>
                  <a:cubicBezTo>
                    <a:pt x="115" y="13"/>
                    <a:pt x="115" y="14"/>
                    <a:pt x="114" y="14"/>
                  </a:cubicBezTo>
                  <a:cubicBezTo>
                    <a:pt x="114" y="13"/>
                    <a:pt x="113" y="13"/>
                    <a:pt x="112" y="12"/>
                  </a:cubicBezTo>
                  <a:close/>
                  <a:moveTo>
                    <a:pt x="116" y="16"/>
                  </a:moveTo>
                  <a:cubicBezTo>
                    <a:pt x="116" y="16"/>
                    <a:pt x="116" y="16"/>
                    <a:pt x="116" y="16"/>
                  </a:cubicBezTo>
                  <a:cubicBezTo>
                    <a:pt x="116" y="15"/>
                    <a:pt x="116" y="15"/>
                    <a:pt x="115" y="15"/>
                  </a:cubicBezTo>
                  <a:cubicBezTo>
                    <a:pt x="115" y="14"/>
                    <a:pt x="116" y="14"/>
                    <a:pt x="116" y="14"/>
                  </a:cubicBezTo>
                  <a:cubicBezTo>
                    <a:pt x="116" y="15"/>
                    <a:pt x="116" y="15"/>
                    <a:pt x="117" y="16"/>
                  </a:cubicBezTo>
                  <a:cubicBezTo>
                    <a:pt x="116" y="16"/>
                    <a:pt x="116" y="16"/>
                    <a:pt x="116" y="16"/>
                  </a:cubicBezTo>
                  <a:close/>
                  <a:moveTo>
                    <a:pt x="113" y="10"/>
                  </a:moveTo>
                  <a:cubicBezTo>
                    <a:pt x="113" y="10"/>
                    <a:pt x="113" y="9"/>
                    <a:pt x="113" y="9"/>
                  </a:cubicBezTo>
                  <a:cubicBezTo>
                    <a:pt x="115" y="10"/>
                    <a:pt x="116" y="10"/>
                    <a:pt x="118" y="11"/>
                  </a:cubicBezTo>
                  <a:cubicBezTo>
                    <a:pt x="118" y="11"/>
                    <a:pt x="118" y="12"/>
                    <a:pt x="118" y="12"/>
                  </a:cubicBezTo>
                  <a:cubicBezTo>
                    <a:pt x="118" y="12"/>
                    <a:pt x="117" y="12"/>
                    <a:pt x="117" y="13"/>
                  </a:cubicBezTo>
                  <a:cubicBezTo>
                    <a:pt x="116" y="12"/>
                    <a:pt x="114" y="11"/>
                    <a:pt x="113" y="10"/>
                  </a:cubicBezTo>
                  <a:close/>
                  <a:moveTo>
                    <a:pt x="117" y="13"/>
                  </a:moveTo>
                  <a:cubicBezTo>
                    <a:pt x="118" y="13"/>
                    <a:pt x="118" y="13"/>
                    <a:pt x="119" y="12"/>
                  </a:cubicBezTo>
                  <a:cubicBezTo>
                    <a:pt x="119" y="13"/>
                    <a:pt x="119" y="13"/>
                    <a:pt x="119" y="14"/>
                  </a:cubicBezTo>
                  <a:cubicBezTo>
                    <a:pt x="119" y="14"/>
                    <a:pt x="119" y="14"/>
                    <a:pt x="118" y="14"/>
                  </a:cubicBezTo>
                  <a:cubicBezTo>
                    <a:pt x="118" y="14"/>
                    <a:pt x="118" y="14"/>
                    <a:pt x="117" y="13"/>
                  </a:cubicBezTo>
                  <a:close/>
                  <a:moveTo>
                    <a:pt x="119" y="15"/>
                  </a:moveTo>
                  <a:cubicBezTo>
                    <a:pt x="119" y="15"/>
                    <a:pt x="119" y="15"/>
                    <a:pt x="120" y="15"/>
                  </a:cubicBezTo>
                  <a:cubicBezTo>
                    <a:pt x="120" y="15"/>
                    <a:pt x="120" y="15"/>
                    <a:pt x="120" y="15"/>
                  </a:cubicBezTo>
                  <a:cubicBezTo>
                    <a:pt x="120" y="15"/>
                    <a:pt x="119" y="15"/>
                    <a:pt x="119" y="16"/>
                  </a:cubicBezTo>
                  <a:cubicBezTo>
                    <a:pt x="119" y="15"/>
                    <a:pt x="119" y="15"/>
                    <a:pt x="119" y="15"/>
                  </a:cubicBezTo>
                  <a:close/>
                  <a:moveTo>
                    <a:pt x="119" y="16"/>
                  </a:moveTo>
                  <a:cubicBezTo>
                    <a:pt x="119" y="16"/>
                    <a:pt x="120" y="16"/>
                    <a:pt x="120" y="15"/>
                  </a:cubicBezTo>
                  <a:cubicBezTo>
                    <a:pt x="120" y="16"/>
                    <a:pt x="120" y="16"/>
                    <a:pt x="120" y="16"/>
                  </a:cubicBezTo>
                  <a:cubicBezTo>
                    <a:pt x="120" y="16"/>
                    <a:pt x="119" y="16"/>
                    <a:pt x="119" y="16"/>
                  </a:cubicBezTo>
                  <a:cubicBezTo>
                    <a:pt x="119" y="16"/>
                    <a:pt x="119" y="16"/>
                    <a:pt x="119" y="16"/>
                  </a:cubicBezTo>
                  <a:close/>
                  <a:moveTo>
                    <a:pt x="120" y="16"/>
                  </a:moveTo>
                  <a:cubicBezTo>
                    <a:pt x="119" y="16"/>
                    <a:pt x="119" y="16"/>
                    <a:pt x="119" y="16"/>
                  </a:cubicBezTo>
                  <a:cubicBezTo>
                    <a:pt x="119" y="16"/>
                    <a:pt x="120" y="16"/>
                    <a:pt x="120" y="16"/>
                  </a:cubicBezTo>
                  <a:cubicBezTo>
                    <a:pt x="120" y="16"/>
                    <a:pt x="120" y="16"/>
                    <a:pt x="120" y="16"/>
                  </a:cubicBezTo>
                  <a:close/>
                  <a:moveTo>
                    <a:pt x="120" y="17"/>
                  </a:moveTo>
                  <a:cubicBezTo>
                    <a:pt x="120" y="17"/>
                    <a:pt x="120" y="17"/>
                    <a:pt x="120" y="17"/>
                  </a:cubicBezTo>
                  <a:cubicBezTo>
                    <a:pt x="120" y="17"/>
                    <a:pt x="120" y="17"/>
                    <a:pt x="120" y="17"/>
                  </a:cubicBezTo>
                  <a:cubicBezTo>
                    <a:pt x="120" y="17"/>
                    <a:pt x="120" y="17"/>
                    <a:pt x="120" y="17"/>
                  </a:cubicBezTo>
                  <a:cubicBezTo>
                    <a:pt x="120" y="17"/>
                    <a:pt x="120" y="17"/>
                    <a:pt x="120" y="17"/>
                  </a:cubicBezTo>
                  <a:close/>
                  <a:moveTo>
                    <a:pt x="113" y="6"/>
                  </a:moveTo>
                  <a:cubicBezTo>
                    <a:pt x="114" y="6"/>
                    <a:pt x="114" y="5"/>
                    <a:pt x="115" y="5"/>
                  </a:cubicBezTo>
                  <a:cubicBezTo>
                    <a:pt x="118" y="7"/>
                    <a:pt x="120" y="9"/>
                    <a:pt x="121" y="10"/>
                  </a:cubicBezTo>
                  <a:cubicBezTo>
                    <a:pt x="120" y="10"/>
                    <a:pt x="120" y="10"/>
                    <a:pt x="120" y="10"/>
                  </a:cubicBezTo>
                  <a:cubicBezTo>
                    <a:pt x="120" y="10"/>
                    <a:pt x="121" y="10"/>
                    <a:pt x="121" y="11"/>
                  </a:cubicBezTo>
                  <a:cubicBezTo>
                    <a:pt x="121" y="11"/>
                    <a:pt x="121" y="11"/>
                    <a:pt x="121" y="11"/>
                  </a:cubicBezTo>
                  <a:cubicBezTo>
                    <a:pt x="121" y="11"/>
                    <a:pt x="120" y="11"/>
                    <a:pt x="120" y="11"/>
                  </a:cubicBezTo>
                  <a:cubicBezTo>
                    <a:pt x="119" y="10"/>
                    <a:pt x="116" y="8"/>
                    <a:pt x="113" y="6"/>
                  </a:cubicBezTo>
                  <a:close/>
                  <a:moveTo>
                    <a:pt x="121" y="12"/>
                  </a:moveTo>
                  <a:cubicBezTo>
                    <a:pt x="121" y="12"/>
                    <a:pt x="121" y="12"/>
                    <a:pt x="120" y="12"/>
                  </a:cubicBezTo>
                  <a:cubicBezTo>
                    <a:pt x="121" y="11"/>
                    <a:pt x="121" y="11"/>
                    <a:pt x="121" y="11"/>
                  </a:cubicBezTo>
                  <a:cubicBezTo>
                    <a:pt x="121" y="12"/>
                    <a:pt x="121" y="12"/>
                    <a:pt x="122" y="12"/>
                  </a:cubicBezTo>
                  <a:cubicBezTo>
                    <a:pt x="121" y="12"/>
                    <a:pt x="121" y="12"/>
                    <a:pt x="121" y="12"/>
                  </a:cubicBezTo>
                  <a:close/>
                  <a:moveTo>
                    <a:pt x="125" y="14"/>
                  </a:moveTo>
                  <a:cubicBezTo>
                    <a:pt x="125" y="14"/>
                    <a:pt x="125" y="14"/>
                    <a:pt x="124" y="14"/>
                  </a:cubicBezTo>
                  <a:cubicBezTo>
                    <a:pt x="124" y="14"/>
                    <a:pt x="124" y="14"/>
                    <a:pt x="124" y="14"/>
                  </a:cubicBezTo>
                  <a:cubicBezTo>
                    <a:pt x="124" y="13"/>
                    <a:pt x="124" y="13"/>
                    <a:pt x="123" y="12"/>
                  </a:cubicBezTo>
                  <a:cubicBezTo>
                    <a:pt x="124" y="12"/>
                    <a:pt x="124" y="12"/>
                    <a:pt x="124" y="12"/>
                  </a:cubicBezTo>
                  <a:cubicBezTo>
                    <a:pt x="125" y="12"/>
                    <a:pt x="125" y="12"/>
                    <a:pt x="126" y="12"/>
                  </a:cubicBezTo>
                  <a:cubicBezTo>
                    <a:pt x="125" y="13"/>
                    <a:pt x="125" y="13"/>
                    <a:pt x="125" y="14"/>
                  </a:cubicBezTo>
                  <a:close/>
                  <a:moveTo>
                    <a:pt x="126" y="12"/>
                  </a:moveTo>
                  <a:cubicBezTo>
                    <a:pt x="125" y="12"/>
                    <a:pt x="125" y="11"/>
                    <a:pt x="125" y="11"/>
                  </a:cubicBezTo>
                  <a:cubicBezTo>
                    <a:pt x="125" y="11"/>
                    <a:pt x="125" y="11"/>
                    <a:pt x="126" y="11"/>
                  </a:cubicBezTo>
                  <a:cubicBezTo>
                    <a:pt x="126" y="11"/>
                    <a:pt x="126" y="11"/>
                    <a:pt x="126" y="12"/>
                  </a:cubicBezTo>
                  <a:close/>
                  <a:moveTo>
                    <a:pt x="128" y="13"/>
                  </a:moveTo>
                  <a:cubicBezTo>
                    <a:pt x="128" y="13"/>
                    <a:pt x="128" y="13"/>
                    <a:pt x="128" y="13"/>
                  </a:cubicBezTo>
                  <a:cubicBezTo>
                    <a:pt x="128" y="13"/>
                    <a:pt x="128" y="13"/>
                    <a:pt x="128" y="13"/>
                  </a:cubicBezTo>
                  <a:cubicBezTo>
                    <a:pt x="128" y="13"/>
                    <a:pt x="128" y="13"/>
                    <a:pt x="128" y="13"/>
                  </a:cubicBezTo>
                  <a:cubicBezTo>
                    <a:pt x="128" y="13"/>
                    <a:pt x="128" y="13"/>
                    <a:pt x="128" y="13"/>
                  </a:cubicBezTo>
                  <a:cubicBezTo>
                    <a:pt x="128" y="13"/>
                    <a:pt x="128" y="13"/>
                    <a:pt x="128" y="13"/>
                  </a:cubicBezTo>
                  <a:close/>
                  <a:moveTo>
                    <a:pt x="128" y="13"/>
                  </a:moveTo>
                  <a:cubicBezTo>
                    <a:pt x="128" y="13"/>
                    <a:pt x="128" y="13"/>
                    <a:pt x="128" y="12"/>
                  </a:cubicBezTo>
                  <a:cubicBezTo>
                    <a:pt x="128" y="12"/>
                    <a:pt x="129" y="12"/>
                    <a:pt x="129" y="12"/>
                  </a:cubicBezTo>
                  <a:cubicBezTo>
                    <a:pt x="129" y="12"/>
                    <a:pt x="129" y="12"/>
                    <a:pt x="128" y="13"/>
                  </a:cubicBezTo>
                  <a:close/>
                  <a:moveTo>
                    <a:pt x="129" y="12"/>
                  </a:moveTo>
                  <a:cubicBezTo>
                    <a:pt x="128" y="12"/>
                    <a:pt x="128" y="12"/>
                    <a:pt x="128" y="12"/>
                  </a:cubicBezTo>
                  <a:cubicBezTo>
                    <a:pt x="128" y="12"/>
                    <a:pt x="128" y="12"/>
                    <a:pt x="128" y="12"/>
                  </a:cubicBezTo>
                  <a:cubicBezTo>
                    <a:pt x="128" y="11"/>
                    <a:pt x="128" y="11"/>
                    <a:pt x="127" y="10"/>
                  </a:cubicBezTo>
                  <a:cubicBezTo>
                    <a:pt x="127" y="10"/>
                    <a:pt x="127" y="10"/>
                    <a:pt x="127" y="10"/>
                  </a:cubicBezTo>
                  <a:cubicBezTo>
                    <a:pt x="128" y="10"/>
                    <a:pt x="129" y="11"/>
                    <a:pt x="129" y="11"/>
                  </a:cubicBezTo>
                  <a:cubicBezTo>
                    <a:pt x="129" y="12"/>
                    <a:pt x="129" y="12"/>
                    <a:pt x="129" y="12"/>
                  </a:cubicBezTo>
                  <a:close/>
                  <a:moveTo>
                    <a:pt x="143" y="4"/>
                  </a:moveTo>
                  <a:cubicBezTo>
                    <a:pt x="143" y="4"/>
                    <a:pt x="143" y="4"/>
                    <a:pt x="143" y="4"/>
                  </a:cubicBezTo>
                  <a:cubicBezTo>
                    <a:pt x="142" y="5"/>
                    <a:pt x="141" y="6"/>
                    <a:pt x="140" y="6"/>
                  </a:cubicBezTo>
                  <a:cubicBezTo>
                    <a:pt x="139" y="6"/>
                    <a:pt x="139" y="6"/>
                    <a:pt x="138" y="6"/>
                  </a:cubicBezTo>
                  <a:cubicBezTo>
                    <a:pt x="140" y="5"/>
                    <a:pt x="142" y="4"/>
                    <a:pt x="143" y="4"/>
                  </a:cubicBezTo>
                  <a:close/>
                  <a:moveTo>
                    <a:pt x="138" y="8"/>
                  </a:moveTo>
                  <a:cubicBezTo>
                    <a:pt x="139" y="8"/>
                    <a:pt x="139" y="8"/>
                    <a:pt x="139" y="8"/>
                  </a:cubicBezTo>
                  <a:cubicBezTo>
                    <a:pt x="139" y="9"/>
                    <a:pt x="140" y="9"/>
                    <a:pt x="141" y="10"/>
                  </a:cubicBezTo>
                  <a:cubicBezTo>
                    <a:pt x="141" y="10"/>
                    <a:pt x="140" y="10"/>
                    <a:pt x="140" y="10"/>
                  </a:cubicBezTo>
                  <a:cubicBezTo>
                    <a:pt x="140" y="9"/>
                    <a:pt x="139" y="9"/>
                    <a:pt x="138" y="8"/>
                  </a:cubicBezTo>
                  <a:close/>
                  <a:moveTo>
                    <a:pt x="139" y="11"/>
                  </a:moveTo>
                  <a:cubicBezTo>
                    <a:pt x="138" y="11"/>
                    <a:pt x="138" y="12"/>
                    <a:pt x="137" y="12"/>
                  </a:cubicBezTo>
                  <a:cubicBezTo>
                    <a:pt x="137" y="12"/>
                    <a:pt x="137" y="11"/>
                    <a:pt x="136" y="11"/>
                  </a:cubicBezTo>
                  <a:cubicBezTo>
                    <a:pt x="136" y="10"/>
                    <a:pt x="137" y="10"/>
                    <a:pt x="137" y="9"/>
                  </a:cubicBezTo>
                  <a:cubicBezTo>
                    <a:pt x="138" y="10"/>
                    <a:pt x="138" y="10"/>
                    <a:pt x="139" y="11"/>
                  </a:cubicBezTo>
                  <a:close/>
                  <a:moveTo>
                    <a:pt x="139" y="8"/>
                  </a:moveTo>
                  <a:cubicBezTo>
                    <a:pt x="139" y="8"/>
                    <a:pt x="140" y="8"/>
                    <a:pt x="140" y="7"/>
                  </a:cubicBezTo>
                  <a:cubicBezTo>
                    <a:pt x="141" y="8"/>
                    <a:pt x="141" y="9"/>
                    <a:pt x="142" y="9"/>
                  </a:cubicBezTo>
                  <a:cubicBezTo>
                    <a:pt x="141" y="9"/>
                    <a:pt x="141" y="9"/>
                    <a:pt x="141" y="9"/>
                  </a:cubicBezTo>
                  <a:cubicBezTo>
                    <a:pt x="140" y="9"/>
                    <a:pt x="140" y="9"/>
                    <a:pt x="139" y="8"/>
                  </a:cubicBezTo>
                  <a:close/>
                  <a:moveTo>
                    <a:pt x="138" y="6"/>
                  </a:moveTo>
                  <a:cubicBezTo>
                    <a:pt x="138" y="6"/>
                    <a:pt x="139" y="6"/>
                    <a:pt x="139" y="7"/>
                  </a:cubicBezTo>
                  <a:cubicBezTo>
                    <a:pt x="139" y="7"/>
                    <a:pt x="138" y="7"/>
                    <a:pt x="138" y="8"/>
                  </a:cubicBezTo>
                  <a:cubicBezTo>
                    <a:pt x="137" y="7"/>
                    <a:pt x="137" y="7"/>
                    <a:pt x="136" y="7"/>
                  </a:cubicBezTo>
                  <a:cubicBezTo>
                    <a:pt x="137" y="6"/>
                    <a:pt x="137" y="6"/>
                    <a:pt x="138" y="6"/>
                  </a:cubicBezTo>
                  <a:close/>
                  <a:moveTo>
                    <a:pt x="135" y="7"/>
                  </a:moveTo>
                  <a:cubicBezTo>
                    <a:pt x="136" y="8"/>
                    <a:pt x="136" y="8"/>
                    <a:pt x="137" y="9"/>
                  </a:cubicBezTo>
                  <a:cubicBezTo>
                    <a:pt x="136" y="9"/>
                    <a:pt x="135" y="9"/>
                    <a:pt x="135" y="10"/>
                  </a:cubicBezTo>
                  <a:cubicBezTo>
                    <a:pt x="134" y="10"/>
                    <a:pt x="134" y="9"/>
                    <a:pt x="133" y="9"/>
                  </a:cubicBezTo>
                  <a:cubicBezTo>
                    <a:pt x="134" y="8"/>
                    <a:pt x="134" y="8"/>
                    <a:pt x="135" y="7"/>
                  </a:cubicBezTo>
                  <a:close/>
                  <a:moveTo>
                    <a:pt x="131" y="15"/>
                  </a:moveTo>
                  <a:cubicBezTo>
                    <a:pt x="131" y="15"/>
                    <a:pt x="130" y="15"/>
                    <a:pt x="130" y="14"/>
                  </a:cubicBezTo>
                  <a:cubicBezTo>
                    <a:pt x="130" y="14"/>
                    <a:pt x="130" y="14"/>
                    <a:pt x="130" y="14"/>
                  </a:cubicBezTo>
                  <a:cubicBezTo>
                    <a:pt x="131" y="14"/>
                    <a:pt x="131" y="14"/>
                    <a:pt x="131" y="14"/>
                  </a:cubicBezTo>
                  <a:cubicBezTo>
                    <a:pt x="131" y="14"/>
                    <a:pt x="131" y="15"/>
                    <a:pt x="131" y="15"/>
                  </a:cubicBezTo>
                  <a:close/>
                  <a:moveTo>
                    <a:pt x="131" y="14"/>
                  </a:moveTo>
                  <a:cubicBezTo>
                    <a:pt x="131" y="14"/>
                    <a:pt x="131" y="14"/>
                    <a:pt x="131" y="13"/>
                  </a:cubicBezTo>
                  <a:cubicBezTo>
                    <a:pt x="131" y="13"/>
                    <a:pt x="131" y="13"/>
                    <a:pt x="131" y="13"/>
                  </a:cubicBezTo>
                  <a:cubicBezTo>
                    <a:pt x="131" y="13"/>
                    <a:pt x="131" y="13"/>
                    <a:pt x="131" y="14"/>
                  </a:cubicBezTo>
                  <a:cubicBezTo>
                    <a:pt x="131" y="14"/>
                    <a:pt x="131" y="14"/>
                    <a:pt x="131" y="14"/>
                  </a:cubicBezTo>
                  <a:close/>
                  <a:moveTo>
                    <a:pt x="132" y="12"/>
                  </a:moveTo>
                  <a:cubicBezTo>
                    <a:pt x="132" y="12"/>
                    <a:pt x="132" y="12"/>
                    <a:pt x="131" y="12"/>
                  </a:cubicBezTo>
                  <a:cubicBezTo>
                    <a:pt x="131" y="11"/>
                    <a:pt x="131" y="11"/>
                    <a:pt x="132" y="11"/>
                  </a:cubicBezTo>
                  <a:cubicBezTo>
                    <a:pt x="132" y="11"/>
                    <a:pt x="132" y="11"/>
                    <a:pt x="132" y="11"/>
                  </a:cubicBezTo>
                  <a:cubicBezTo>
                    <a:pt x="132" y="11"/>
                    <a:pt x="132" y="11"/>
                    <a:pt x="132" y="11"/>
                  </a:cubicBezTo>
                  <a:cubicBezTo>
                    <a:pt x="132" y="11"/>
                    <a:pt x="132" y="11"/>
                    <a:pt x="132" y="11"/>
                  </a:cubicBezTo>
                  <a:cubicBezTo>
                    <a:pt x="132" y="12"/>
                    <a:pt x="132" y="12"/>
                    <a:pt x="133" y="12"/>
                  </a:cubicBezTo>
                  <a:cubicBezTo>
                    <a:pt x="133" y="12"/>
                    <a:pt x="132" y="12"/>
                    <a:pt x="132" y="12"/>
                  </a:cubicBezTo>
                  <a:close/>
                  <a:moveTo>
                    <a:pt x="133" y="12"/>
                  </a:moveTo>
                  <a:cubicBezTo>
                    <a:pt x="133" y="12"/>
                    <a:pt x="133" y="12"/>
                    <a:pt x="133" y="12"/>
                  </a:cubicBezTo>
                  <a:cubicBezTo>
                    <a:pt x="132" y="11"/>
                    <a:pt x="132" y="11"/>
                    <a:pt x="132" y="11"/>
                  </a:cubicBezTo>
                  <a:cubicBezTo>
                    <a:pt x="132" y="11"/>
                    <a:pt x="132" y="11"/>
                    <a:pt x="132" y="10"/>
                  </a:cubicBezTo>
                  <a:cubicBezTo>
                    <a:pt x="132" y="11"/>
                    <a:pt x="133" y="11"/>
                    <a:pt x="133" y="11"/>
                  </a:cubicBezTo>
                  <a:cubicBezTo>
                    <a:pt x="133" y="12"/>
                    <a:pt x="133" y="12"/>
                    <a:pt x="133" y="12"/>
                  </a:cubicBezTo>
                  <a:close/>
                  <a:moveTo>
                    <a:pt x="132" y="10"/>
                  </a:moveTo>
                  <a:cubicBezTo>
                    <a:pt x="132" y="10"/>
                    <a:pt x="133" y="10"/>
                    <a:pt x="133" y="9"/>
                  </a:cubicBezTo>
                  <a:cubicBezTo>
                    <a:pt x="133" y="10"/>
                    <a:pt x="134" y="10"/>
                    <a:pt x="134" y="10"/>
                  </a:cubicBezTo>
                  <a:cubicBezTo>
                    <a:pt x="134" y="11"/>
                    <a:pt x="134" y="11"/>
                    <a:pt x="133" y="11"/>
                  </a:cubicBezTo>
                  <a:cubicBezTo>
                    <a:pt x="133" y="11"/>
                    <a:pt x="133" y="10"/>
                    <a:pt x="132" y="10"/>
                  </a:cubicBezTo>
                  <a:close/>
                  <a:moveTo>
                    <a:pt x="134" y="15"/>
                  </a:moveTo>
                  <a:cubicBezTo>
                    <a:pt x="134" y="15"/>
                    <a:pt x="134" y="15"/>
                    <a:pt x="134" y="14"/>
                  </a:cubicBezTo>
                  <a:cubicBezTo>
                    <a:pt x="134" y="14"/>
                    <a:pt x="134" y="14"/>
                    <a:pt x="134" y="13"/>
                  </a:cubicBezTo>
                  <a:cubicBezTo>
                    <a:pt x="135" y="14"/>
                    <a:pt x="135" y="14"/>
                    <a:pt x="135" y="14"/>
                  </a:cubicBezTo>
                  <a:cubicBezTo>
                    <a:pt x="135" y="15"/>
                    <a:pt x="135" y="15"/>
                    <a:pt x="134" y="15"/>
                  </a:cubicBezTo>
                  <a:close/>
                  <a:moveTo>
                    <a:pt x="136" y="13"/>
                  </a:moveTo>
                  <a:cubicBezTo>
                    <a:pt x="136" y="13"/>
                    <a:pt x="136" y="13"/>
                    <a:pt x="135" y="13"/>
                  </a:cubicBezTo>
                  <a:cubicBezTo>
                    <a:pt x="135" y="13"/>
                    <a:pt x="135" y="13"/>
                    <a:pt x="135" y="12"/>
                  </a:cubicBezTo>
                  <a:cubicBezTo>
                    <a:pt x="135" y="12"/>
                    <a:pt x="135" y="12"/>
                    <a:pt x="135" y="12"/>
                  </a:cubicBezTo>
                  <a:cubicBezTo>
                    <a:pt x="136" y="12"/>
                    <a:pt x="136" y="12"/>
                    <a:pt x="136" y="13"/>
                  </a:cubicBezTo>
                  <a:cubicBezTo>
                    <a:pt x="136" y="13"/>
                    <a:pt x="136" y="13"/>
                    <a:pt x="136" y="13"/>
                  </a:cubicBezTo>
                  <a:close/>
                  <a:moveTo>
                    <a:pt x="137" y="15"/>
                  </a:moveTo>
                  <a:cubicBezTo>
                    <a:pt x="137" y="15"/>
                    <a:pt x="137" y="15"/>
                    <a:pt x="137" y="14"/>
                  </a:cubicBezTo>
                  <a:cubicBezTo>
                    <a:pt x="137" y="14"/>
                    <a:pt x="137" y="14"/>
                    <a:pt x="137" y="14"/>
                  </a:cubicBezTo>
                  <a:cubicBezTo>
                    <a:pt x="137" y="15"/>
                    <a:pt x="137" y="15"/>
                    <a:pt x="137" y="15"/>
                  </a:cubicBezTo>
                  <a:cubicBezTo>
                    <a:pt x="137" y="15"/>
                    <a:pt x="137" y="15"/>
                    <a:pt x="137" y="15"/>
                  </a:cubicBezTo>
                  <a:cubicBezTo>
                    <a:pt x="137" y="15"/>
                    <a:pt x="137" y="15"/>
                    <a:pt x="137" y="15"/>
                  </a:cubicBezTo>
                  <a:close/>
                  <a:moveTo>
                    <a:pt x="137" y="16"/>
                  </a:moveTo>
                  <a:cubicBezTo>
                    <a:pt x="137" y="15"/>
                    <a:pt x="137" y="15"/>
                    <a:pt x="137" y="15"/>
                  </a:cubicBezTo>
                  <a:cubicBezTo>
                    <a:pt x="137" y="15"/>
                    <a:pt x="137" y="15"/>
                    <a:pt x="137" y="15"/>
                  </a:cubicBezTo>
                  <a:cubicBezTo>
                    <a:pt x="137" y="15"/>
                    <a:pt x="137" y="15"/>
                    <a:pt x="137" y="15"/>
                  </a:cubicBezTo>
                  <a:cubicBezTo>
                    <a:pt x="137" y="15"/>
                    <a:pt x="137" y="15"/>
                    <a:pt x="137" y="16"/>
                  </a:cubicBezTo>
                  <a:close/>
                  <a:moveTo>
                    <a:pt x="138" y="13"/>
                  </a:moveTo>
                  <a:cubicBezTo>
                    <a:pt x="139" y="12"/>
                    <a:pt x="139" y="12"/>
                    <a:pt x="139" y="12"/>
                  </a:cubicBezTo>
                  <a:cubicBezTo>
                    <a:pt x="140" y="12"/>
                    <a:pt x="140" y="12"/>
                    <a:pt x="140" y="13"/>
                  </a:cubicBezTo>
                  <a:cubicBezTo>
                    <a:pt x="140" y="13"/>
                    <a:pt x="139" y="13"/>
                    <a:pt x="139" y="14"/>
                  </a:cubicBezTo>
                  <a:cubicBezTo>
                    <a:pt x="139" y="13"/>
                    <a:pt x="139" y="13"/>
                    <a:pt x="138" y="13"/>
                  </a:cubicBezTo>
                  <a:close/>
                  <a:moveTo>
                    <a:pt x="141" y="16"/>
                  </a:moveTo>
                  <a:cubicBezTo>
                    <a:pt x="141" y="16"/>
                    <a:pt x="140" y="16"/>
                    <a:pt x="140" y="16"/>
                  </a:cubicBezTo>
                  <a:cubicBezTo>
                    <a:pt x="140" y="15"/>
                    <a:pt x="140" y="15"/>
                    <a:pt x="140" y="14"/>
                  </a:cubicBezTo>
                  <a:cubicBezTo>
                    <a:pt x="140" y="14"/>
                    <a:pt x="140" y="14"/>
                    <a:pt x="140" y="13"/>
                  </a:cubicBezTo>
                  <a:cubicBezTo>
                    <a:pt x="141" y="14"/>
                    <a:pt x="141" y="15"/>
                    <a:pt x="141" y="15"/>
                  </a:cubicBezTo>
                  <a:cubicBezTo>
                    <a:pt x="141" y="16"/>
                    <a:pt x="141" y="16"/>
                    <a:pt x="141" y="16"/>
                  </a:cubicBezTo>
                  <a:close/>
                  <a:moveTo>
                    <a:pt x="141" y="10"/>
                  </a:moveTo>
                  <a:cubicBezTo>
                    <a:pt x="141" y="10"/>
                    <a:pt x="141" y="10"/>
                    <a:pt x="141" y="10"/>
                  </a:cubicBezTo>
                  <a:cubicBezTo>
                    <a:pt x="142" y="10"/>
                    <a:pt x="142" y="10"/>
                    <a:pt x="142" y="10"/>
                  </a:cubicBezTo>
                  <a:cubicBezTo>
                    <a:pt x="142" y="11"/>
                    <a:pt x="142" y="11"/>
                    <a:pt x="142" y="11"/>
                  </a:cubicBezTo>
                  <a:cubicBezTo>
                    <a:pt x="142" y="12"/>
                    <a:pt x="142" y="12"/>
                    <a:pt x="142" y="12"/>
                  </a:cubicBezTo>
                  <a:cubicBezTo>
                    <a:pt x="141" y="11"/>
                    <a:pt x="141" y="11"/>
                    <a:pt x="141" y="10"/>
                  </a:cubicBezTo>
                  <a:close/>
                  <a:moveTo>
                    <a:pt x="142" y="12"/>
                  </a:moveTo>
                  <a:cubicBezTo>
                    <a:pt x="142" y="12"/>
                    <a:pt x="142" y="12"/>
                    <a:pt x="142" y="12"/>
                  </a:cubicBezTo>
                  <a:cubicBezTo>
                    <a:pt x="143" y="12"/>
                    <a:pt x="143" y="12"/>
                    <a:pt x="143" y="13"/>
                  </a:cubicBezTo>
                  <a:cubicBezTo>
                    <a:pt x="142" y="12"/>
                    <a:pt x="142" y="12"/>
                    <a:pt x="142" y="12"/>
                  </a:cubicBezTo>
                  <a:close/>
                  <a:moveTo>
                    <a:pt x="145" y="12"/>
                  </a:moveTo>
                  <a:cubicBezTo>
                    <a:pt x="145" y="12"/>
                    <a:pt x="145" y="12"/>
                    <a:pt x="145" y="12"/>
                  </a:cubicBezTo>
                  <a:cubicBezTo>
                    <a:pt x="145" y="12"/>
                    <a:pt x="145" y="12"/>
                    <a:pt x="145" y="12"/>
                  </a:cubicBezTo>
                  <a:cubicBezTo>
                    <a:pt x="145" y="12"/>
                    <a:pt x="145" y="12"/>
                    <a:pt x="145" y="12"/>
                  </a:cubicBezTo>
                  <a:close/>
                  <a:moveTo>
                    <a:pt x="145" y="14"/>
                  </a:moveTo>
                  <a:cubicBezTo>
                    <a:pt x="145" y="14"/>
                    <a:pt x="145" y="14"/>
                    <a:pt x="145" y="13"/>
                  </a:cubicBezTo>
                  <a:cubicBezTo>
                    <a:pt x="145" y="13"/>
                    <a:pt x="146" y="13"/>
                    <a:pt x="146" y="13"/>
                  </a:cubicBezTo>
                  <a:cubicBezTo>
                    <a:pt x="146" y="13"/>
                    <a:pt x="146" y="13"/>
                    <a:pt x="146" y="13"/>
                  </a:cubicBezTo>
                  <a:cubicBezTo>
                    <a:pt x="146" y="14"/>
                    <a:pt x="145" y="14"/>
                    <a:pt x="145" y="14"/>
                  </a:cubicBezTo>
                  <a:close/>
                  <a:moveTo>
                    <a:pt x="147" y="10"/>
                  </a:moveTo>
                  <a:cubicBezTo>
                    <a:pt x="145" y="10"/>
                    <a:pt x="144" y="10"/>
                    <a:pt x="144" y="10"/>
                  </a:cubicBezTo>
                  <a:cubicBezTo>
                    <a:pt x="145" y="10"/>
                    <a:pt x="146" y="10"/>
                    <a:pt x="147" y="11"/>
                  </a:cubicBezTo>
                  <a:cubicBezTo>
                    <a:pt x="147" y="11"/>
                    <a:pt x="147" y="11"/>
                    <a:pt x="147" y="11"/>
                  </a:cubicBezTo>
                  <a:cubicBezTo>
                    <a:pt x="146" y="11"/>
                    <a:pt x="146" y="12"/>
                    <a:pt x="146" y="12"/>
                  </a:cubicBezTo>
                  <a:cubicBezTo>
                    <a:pt x="145" y="11"/>
                    <a:pt x="145" y="11"/>
                    <a:pt x="144" y="11"/>
                  </a:cubicBezTo>
                  <a:cubicBezTo>
                    <a:pt x="144" y="10"/>
                    <a:pt x="143" y="9"/>
                    <a:pt x="143" y="9"/>
                  </a:cubicBezTo>
                  <a:cubicBezTo>
                    <a:pt x="143" y="9"/>
                    <a:pt x="143" y="8"/>
                    <a:pt x="143" y="8"/>
                  </a:cubicBezTo>
                  <a:cubicBezTo>
                    <a:pt x="143" y="8"/>
                    <a:pt x="143" y="9"/>
                    <a:pt x="143" y="9"/>
                  </a:cubicBezTo>
                  <a:cubicBezTo>
                    <a:pt x="142" y="8"/>
                    <a:pt x="141" y="7"/>
                    <a:pt x="141" y="7"/>
                  </a:cubicBezTo>
                  <a:cubicBezTo>
                    <a:pt x="142" y="6"/>
                    <a:pt x="143" y="5"/>
                    <a:pt x="144" y="5"/>
                  </a:cubicBezTo>
                  <a:cubicBezTo>
                    <a:pt x="146" y="7"/>
                    <a:pt x="147" y="9"/>
                    <a:pt x="147" y="10"/>
                  </a:cubicBezTo>
                  <a:close/>
                  <a:moveTo>
                    <a:pt x="164" y="4"/>
                  </a:moveTo>
                  <a:cubicBezTo>
                    <a:pt x="164" y="4"/>
                    <a:pt x="164" y="4"/>
                    <a:pt x="164" y="4"/>
                  </a:cubicBezTo>
                  <a:cubicBezTo>
                    <a:pt x="164" y="4"/>
                    <a:pt x="163" y="5"/>
                    <a:pt x="163" y="5"/>
                  </a:cubicBezTo>
                  <a:cubicBezTo>
                    <a:pt x="163" y="5"/>
                    <a:pt x="162" y="5"/>
                    <a:pt x="162" y="4"/>
                  </a:cubicBezTo>
                  <a:cubicBezTo>
                    <a:pt x="163" y="4"/>
                    <a:pt x="163" y="4"/>
                    <a:pt x="164" y="4"/>
                  </a:cubicBezTo>
                  <a:close/>
                  <a:moveTo>
                    <a:pt x="164" y="8"/>
                  </a:moveTo>
                  <a:cubicBezTo>
                    <a:pt x="163" y="8"/>
                    <a:pt x="162" y="8"/>
                    <a:pt x="161" y="7"/>
                  </a:cubicBezTo>
                  <a:cubicBezTo>
                    <a:pt x="161" y="7"/>
                    <a:pt x="162" y="6"/>
                    <a:pt x="163" y="6"/>
                  </a:cubicBezTo>
                  <a:cubicBezTo>
                    <a:pt x="164" y="7"/>
                    <a:pt x="166" y="8"/>
                    <a:pt x="167" y="10"/>
                  </a:cubicBezTo>
                  <a:cubicBezTo>
                    <a:pt x="166" y="9"/>
                    <a:pt x="165" y="9"/>
                    <a:pt x="164" y="8"/>
                  </a:cubicBezTo>
                  <a:cubicBezTo>
                    <a:pt x="164" y="8"/>
                    <a:pt x="164" y="8"/>
                    <a:pt x="164" y="8"/>
                  </a:cubicBezTo>
                  <a:cubicBezTo>
                    <a:pt x="164" y="8"/>
                    <a:pt x="164" y="8"/>
                    <a:pt x="164" y="8"/>
                  </a:cubicBezTo>
                  <a:close/>
                  <a:moveTo>
                    <a:pt x="162" y="9"/>
                  </a:moveTo>
                  <a:cubicBezTo>
                    <a:pt x="161" y="10"/>
                    <a:pt x="161" y="10"/>
                    <a:pt x="160" y="11"/>
                  </a:cubicBezTo>
                  <a:cubicBezTo>
                    <a:pt x="159" y="10"/>
                    <a:pt x="159" y="10"/>
                    <a:pt x="158" y="9"/>
                  </a:cubicBezTo>
                  <a:cubicBezTo>
                    <a:pt x="159" y="9"/>
                    <a:pt x="160" y="8"/>
                    <a:pt x="161" y="7"/>
                  </a:cubicBezTo>
                  <a:cubicBezTo>
                    <a:pt x="161" y="8"/>
                    <a:pt x="162" y="8"/>
                    <a:pt x="164" y="8"/>
                  </a:cubicBezTo>
                  <a:cubicBezTo>
                    <a:pt x="163" y="9"/>
                    <a:pt x="163" y="9"/>
                    <a:pt x="163" y="9"/>
                  </a:cubicBezTo>
                  <a:cubicBezTo>
                    <a:pt x="162" y="9"/>
                    <a:pt x="161" y="8"/>
                    <a:pt x="161" y="8"/>
                  </a:cubicBezTo>
                  <a:cubicBezTo>
                    <a:pt x="161" y="8"/>
                    <a:pt x="161" y="8"/>
                    <a:pt x="162" y="9"/>
                  </a:cubicBezTo>
                  <a:close/>
                  <a:moveTo>
                    <a:pt x="161" y="5"/>
                  </a:moveTo>
                  <a:cubicBezTo>
                    <a:pt x="161" y="5"/>
                    <a:pt x="162" y="5"/>
                    <a:pt x="162" y="5"/>
                  </a:cubicBezTo>
                  <a:cubicBezTo>
                    <a:pt x="161" y="6"/>
                    <a:pt x="161" y="6"/>
                    <a:pt x="160" y="7"/>
                  </a:cubicBezTo>
                  <a:cubicBezTo>
                    <a:pt x="159" y="7"/>
                    <a:pt x="158" y="8"/>
                    <a:pt x="156" y="8"/>
                  </a:cubicBezTo>
                  <a:cubicBezTo>
                    <a:pt x="156" y="8"/>
                    <a:pt x="156" y="8"/>
                    <a:pt x="156" y="8"/>
                  </a:cubicBezTo>
                  <a:cubicBezTo>
                    <a:pt x="156" y="8"/>
                    <a:pt x="156" y="8"/>
                    <a:pt x="155" y="8"/>
                  </a:cubicBezTo>
                  <a:cubicBezTo>
                    <a:pt x="157" y="6"/>
                    <a:pt x="159" y="5"/>
                    <a:pt x="161" y="5"/>
                  </a:cubicBezTo>
                  <a:close/>
                  <a:moveTo>
                    <a:pt x="158" y="8"/>
                  </a:moveTo>
                  <a:cubicBezTo>
                    <a:pt x="157" y="8"/>
                    <a:pt x="157" y="8"/>
                    <a:pt x="157" y="9"/>
                  </a:cubicBezTo>
                  <a:cubicBezTo>
                    <a:pt x="157" y="9"/>
                    <a:pt x="157" y="9"/>
                    <a:pt x="157" y="9"/>
                  </a:cubicBezTo>
                  <a:cubicBezTo>
                    <a:pt x="157" y="8"/>
                    <a:pt x="157" y="8"/>
                    <a:pt x="158" y="8"/>
                  </a:cubicBezTo>
                  <a:close/>
                  <a:moveTo>
                    <a:pt x="156" y="9"/>
                  </a:moveTo>
                  <a:cubicBezTo>
                    <a:pt x="156" y="10"/>
                    <a:pt x="155" y="10"/>
                    <a:pt x="155" y="10"/>
                  </a:cubicBezTo>
                  <a:cubicBezTo>
                    <a:pt x="155" y="10"/>
                    <a:pt x="155" y="10"/>
                    <a:pt x="154" y="10"/>
                  </a:cubicBezTo>
                  <a:cubicBezTo>
                    <a:pt x="155" y="10"/>
                    <a:pt x="156" y="9"/>
                    <a:pt x="156" y="9"/>
                  </a:cubicBezTo>
                  <a:cubicBezTo>
                    <a:pt x="156" y="9"/>
                    <a:pt x="156" y="9"/>
                    <a:pt x="156" y="9"/>
                  </a:cubicBezTo>
                  <a:close/>
                  <a:moveTo>
                    <a:pt x="155" y="8"/>
                  </a:moveTo>
                  <a:cubicBezTo>
                    <a:pt x="155" y="8"/>
                    <a:pt x="155" y="8"/>
                    <a:pt x="155" y="8"/>
                  </a:cubicBezTo>
                  <a:cubicBezTo>
                    <a:pt x="155" y="8"/>
                    <a:pt x="155" y="8"/>
                    <a:pt x="154" y="8"/>
                  </a:cubicBezTo>
                  <a:cubicBezTo>
                    <a:pt x="155" y="8"/>
                    <a:pt x="155" y="8"/>
                    <a:pt x="155" y="8"/>
                  </a:cubicBezTo>
                  <a:close/>
                  <a:moveTo>
                    <a:pt x="154" y="9"/>
                  </a:moveTo>
                  <a:cubicBezTo>
                    <a:pt x="155" y="9"/>
                    <a:pt x="155" y="8"/>
                    <a:pt x="155" y="8"/>
                  </a:cubicBezTo>
                  <a:cubicBezTo>
                    <a:pt x="156" y="8"/>
                    <a:pt x="156" y="9"/>
                    <a:pt x="156" y="9"/>
                  </a:cubicBezTo>
                  <a:cubicBezTo>
                    <a:pt x="155" y="9"/>
                    <a:pt x="154" y="9"/>
                    <a:pt x="154" y="10"/>
                  </a:cubicBezTo>
                  <a:cubicBezTo>
                    <a:pt x="154" y="10"/>
                    <a:pt x="154" y="10"/>
                    <a:pt x="153" y="10"/>
                  </a:cubicBezTo>
                  <a:cubicBezTo>
                    <a:pt x="154" y="9"/>
                    <a:pt x="154" y="9"/>
                    <a:pt x="154" y="9"/>
                  </a:cubicBezTo>
                  <a:close/>
                  <a:moveTo>
                    <a:pt x="153" y="10"/>
                  </a:moveTo>
                  <a:cubicBezTo>
                    <a:pt x="153" y="10"/>
                    <a:pt x="154" y="10"/>
                    <a:pt x="154" y="10"/>
                  </a:cubicBezTo>
                  <a:cubicBezTo>
                    <a:pt x="153" y="10"/>
                    <a:pt x="153" y="10"/>
                    <a:pt x="153" y="10"/>
                  </a:cubicBezTo>
                  <a:cubicBezTo>
                    <a:pt x="153" y="10"/>
                    <a:pt x="153" y="10"/>
                    <a:pt x="153" y="10"/>
                  </a:cubicBezTo>
                  <a:close/>
                  <a:moveTo>
                    <a:pt x="149" y="12"/>
                  </a:moveTo>
                  <a:cubicBezTo>
                    <a:pt x="149" y="13"/>
                    <a:pt x="149" y="13"/>
                    <a:pt x="149" y="13"/>
                  </a:cubicBezTo>
                  <a:cubicBezTo>
                    <a:pt x="149" y="12"/>
                    <a:pt x="149" y="12"/>
                    <a:pt x="149" y="12"/>
                  </a:cubicBezTo>
                  <a:cubicBezTo>
                    <a:pt x="149" y="12"/>
                    <a:pt x="149" y="12"/>
                    <a:pt x="150" y="12"/>
                  </a:cubicBezTo>
                  <a:cubicBezTo>
                    <a:pt x="149" y="12"/>
                    <a:pt x="149" y="12"/>
                    <a:pt x="149" y="12"/>
                  </a:cubicBezTo>
                  <a:close/>
                  <a:moveTo>
                    <a:pt x="149" y="11"/>
                  </a:moveTo>
                  <a:cubicBezTo>
                    <a:pt x="149" y="11"/>
                    <a:pt x="149" y="11"/>
                    <a:pt x="149" y="11"/>
                  </a:cubicBezTo>
                  <a:cubicBezTo>
                    <a:pt x="150" y="10"/>
                    <a:pt x="150" y="10"/>
                    <a:pt x="151" y="10"/>
                  </a:cubicBezTo>
                  <a:cubicBezTo>
                    <a:pt x="151" y="10"/>
                    <a:pt x="150" y="11"/>
                    <a:pt x="150" y="12"/>
                  </a:cubicBezTo>
                  <a:cubicBezTo>
                    <a:pt x="149" y="11"/>
                    <a:pt x="149" y="11"/>
                    <a:pt x="149" y="11"/>
                  </a:cubicBezTo>
                  <a:close/>
                  <a:moveTo>
                    <a:pt x="151" y="15"/>
                  </a:moveTo>
                  <a:cubicBezTo>
                    <a:pt x="151" y="15"/>
                    <a:pt x="151" y="14"/>
                    <a:pt x="151" y="14"/>
                  </a:cubicBezTo>
                  <a:cubicBezTo>
                    <a:pt x="152" y="14"/>
                    <a:pt x="152" y="14"/>
                    <a:pt x="152" y="14"/>
                  </a:cubicBezTo>
                  <a:cubicBezTo>
                    <a:pt x="152" y="15"/>
                    <a:pt x="151" y="15"/>
                    <a:pt x="151" y="15"/>
                  </a:cubicBezTo>
                  <a:close/>
                  <a:moveTo>
                    <a:pt x="152" y="13"/>
                  </a:moveTo>
                  <a:cubicBezTo>
                    <a:pt x="152" y="12"/>
                    <a:pt x="152" y="12"/>
                    <a:pt x="152" y="12"/>
                  </a:cubicBezTo>
                  <a:cubicBezTo>
                    <a:pt x="153" y="11"/>
                    <a:pt x="153" y="11"/>
                    <a:pt x="154" y="10"/>
                  </a:cubicBezTo>
                  <a:cubicBezTo>
                    <a:pt x="154" y="10"/>
                    <a:pt x="155" y="10"/>
                    <a:pt x="155" y="11"/>
                  </a:cubicBezTo>
                  <a:cubicBezTo>
                    <a:pt x="154" y="12"/>
                    <a:pt x="153" y="13"/>
                    <a:pt x="152" y="13"/>
                  </a:cubicBezTo>
                  <a:cubicBezTo>
                    <a:pt x="152" y="13"/>
                    <a:pt x="152" y="13"/>
                    <a:pt x="152" y="13"/>
                  </a:cubicBezTo>
                  <a:close/>
                  <a:moveTo>
                    <a:pt x="155" y="16"/>
                  </a:moveTo>
                  <a:cubicBezTo>
                    <a:pt x="154" y="16"/>
                    <a:pt x="154" y="16"/>
                    <a:pt x="154" y="16"/>
                  </a:cubicBezTo>
                  <a:cubicBezTo>
                    <a:pt x="154" y="16"/>
                    <a:pt x="154" y="16"/>
                    <a:pt x="154" y="16"/>
                  </a:cubicBezTo>
                  <a:cubicBezTo>
                    <a:pt x="155" y="15"/>
                    <a:pt x="155" y="15"/>
                    <a:pt x="155" y="15"/>
                  </a:cubicBezTo>
                  <a:cubicBezTo>
                    <a:pt x="155" y="15"/>
                    <a:pt x="155" y="16"/>
                    <a:pt x="155" y="16"/>
                  </a:cubicBezTo>
                  <a:close/>
                  <a:moveTo>
                    <a:pt x="155" y="15"/>
                  </a:moveTo>
                  <a:cubicBezTo>
                    <a:pt x="155" y="15"/>
                    <a:pt x="155" y="15"/>
                    <a:pt x="154" y="15"/>
                  </a:cubicBezTo>
                  <a:cubicBezTo>
                    <a:pt x="155" y="15"/>
                    <a:pt x="155" y="14"/>
                    <a:pt x="155" y="14"/>
                  </a:cubicBezTo>
                  <a:cubicBezTo>
                    <a:pt x="155" y="14"/>
                    <a:pt x="155" y="14"/>
                    <a:pt x="155" y="15"/>
                  </a:cubicBezTo>
                  <a:cubicBezTo>
                    <a:pt x="155" y="15"/>
                    <a:pt x="155" y="15"/>
                    <a:pt x="155" y="15"/>
                  </a:cubicBezTo>
                  <a:close/>
                  <a:moveTo>
                    <a:pt x="156" y="14"/>
                  </a:moveTo>
                  <a:cubicBezTo>
                    <a:pt x="155" y="14"/>
                    <a:pt x="155" y="14"/>
                    <a:pt x="155" y="14"/>
                  </a:cubicBezTo>
                  <a:cubicBezTo>
                    <a:pt x="155" y="14"/>
                    <a:pt x="155" y="13"/>
                    <a:pt x="155" y="13"/>
                  </a:cubicBezTo>
                  <a:cubicBezTo>
                    <a:pt x="155" y="13"/>
                    <a:pt x="156" y="13"/>
                    <a:pt x="156" y="13"/>
                  </a:cubicBezTo>
                  <a:cubicBezTo>
                    <a:pt x="155" y="13"/>
                    <a:pt x="155" y="13"/>
                    <a:pt x="155" y="13"/>
                  </a:cubicBezTo>
                  <a:cubicBezTo>
                    <a:pt x="155" y="13"/>
                    <a:pt x="156" y="12"/>
                    <a:pt x="156" y="12"/>
                  </a:cubicBezTo>
                  <a:cubicBezTo>
                    <a:pt x="156" y="12"/>
                    <a:pt x="156" y="13"/>
                    <a:pt x="157" y="13"/>
                  </a:cubicBezTo>
                  <a:cubicBezTo>
                    <a:pt x="156" y="14"/>
                    <a:pt x="156" y="14"/>
                    <a:pt x="156" y="14"/>
                  </a:cubicBezTo>
                  <a:close/>
                  <a:moveTo>
                    <a:pt x="157" y="13"/>
                  </a:moveTo>
                  <a:cubicBezTo>
                    <a:pt x="157" y="12"/>
                    <a:pt x="157" y="12"/>
                    <a:pt x="156" y="12"/>
                  </a:cubicBezTo>
                  <a:cubicBezTo>
                    <a:pt x="157" y="11"/>
                    <a:pt x="157" y="11"/>
                    <a:pt x="158" y="10"/>
                  </a:cubicBezTo>
                  <a:cubicBezTo>
                    <a:pt x="158" y="10"/>
                    <a:pt x="159" y="11"/>
                    <a:pt x="159" y="11"/>
                  </a:cubicBezTo>
                  <a:cubicBezTo>
                    <a:pt x="158" y="12"/>
                    <a:pt x="158" y="12"/>
                    <a:pt x="157" y="13"/>
                  </a:cubicBezTo>
                  <a:cubicBezTo>
                    <a:pt x="157" y="13"/>
                    <a:pt x="157" y="13"/>
                    <a:pt x="157" y="13"/>
                  </a:cubicBezTo>
                  <a:close/>
                  <a:moveTo>
                    <a:pt x="158" y="17"/>
                  </a:moveTo>
                  <a:cubicBezTo>
                    <a:pt x="158" y="16"/>
                    <a:pt x="158" y="16"/>
                    <a:pt x="158" y="15"/>
                  </a:cubicBezTo>
                  <a:cubicBezTo>
                    <a:pt x="158" y="16"/>
                    <a:pt x="158" y="16"/>
                    <a:pt x="158" y="17"/>
                  </a:cubicBezTo>
                  <a:close/>
                  <a:moveTo>
                    <a:pt x="159" y="15"/>
                  </a:moveTo>
                  <a:cubicBezTo>
                    <a:pt x="159" y="14"/>
                    <a:pt x="158" y="14"/>
                    <a:pt x="158" y="14"/>
                  </a:cubicBezTo>
                  <a:cubicBezTo>
                    <a:pt x="158" y="14"/>
                    <a:pt x="158" y="13"/>
                    <a:pt x="159" y="13"/>
                  </a:cubicBezTo>
                  <a:cubicBezTo>
                    <a:pt x="159" y="13"/>
                    <a:pt x="159" y="14"/>
                    <a:pt x="160" y="14"/>
                  </a:cubicBezTo>
                  <a:cubicBezTo>
                    <a:pt x="159" y="14"/>
                    <a:pt x="159" y="14"/>
                    <a:pt x="159" y="15"/>
                  </a:cubicBezTo>
                  <a:close/>
                  <a:moveTo>
                    <a:pt x="159" y="13"/>
                  </a:moveTo>
                  <a:cubicBezTo>
                    <a:pt x="159" y="13"/>
                    <a:pt x="159" y="12"/>
                    <a:pt x="160" y="12"/>
                  </a:cubicBezTo>
                  <a:cubicBezTo>
                    <a:pt x="160" y="12"/>
                    <a:pt x="160" y="13"/>
                    <a:pt x="160" y="13"/>
                  </a:cubicBezTo>
                  <a:cubicBezTo>
                    <a:pt x="160" y="13"/>
                    <a:pt x="160" y="13"/>
                    <a:pt x="160" y="13"/>
                  </a:cubicBezTo>
                  <a:cubicBezTo>
                    <a:pt x="159" y="13"/>
                    <a:pt x="159" y="13"/>
                    <a:pt x="159" y="13"/>
                  </a:cubicBezTo>
                  <a:close/>
                  <a:moveTo>
                    <a:pt x="161" y="17"/>
                  </a:moveTo>
                  <a:cubicBezTo>
                    <a:pt x="160" y="16"/>
                    <a:pt x="160" y="15"/>
                    <a:pt x="160" y="14"/>
                  </a:cubicBezTo>
                  <a:cubicBezTo>
                    <a:pt x="161" y="14"/>
                    <a:pt x="161" y="15"/>
                    <a:pt x="161" y="15"/>
                  </a:cubicBezTo>
                  <a:cubicBezTo>
                    <a:pt x="161" y="15"/>
                    <a:pt x="162" y="15"/>
                    <a:pt x="162" y="15"/>
                  </a:cubicBezTo>
                  <a:cubicBezTo>
                    <a:pt x="161" y="16"/>
                    <a:pt x="161" y="16"/>
                    <a:pt x="161" y="17"/>
                  </a:cubicBezTo>
                  <a:close/>
                  <a:moveTo>
                    <a:pt x="161" y="14"/>
                  </a:moveTo>
                  <a:cubicBezTo>
                    <a:pt x="161" y="14"/>
                    <a:pt x="161" y="14"/>
                    <a:pt x="161" y="14"/>
                  </a:cubicBezTo>
                  <a:cubicBezTo>
                    <a:pt x="161" y="14"/>
                    <a:pt x="161" y="14"/>
                    <a:pt x="161" y="14"/>
                  </a:cubicBezTo>
                  <a:cubicBezTo>
                    <a:pt x="161" y="14"/>
                    <a:pt x="161" y="14"/>
                    <a:pt x="161" y="14"/>
                  </a:cubicBezTo>
                  <a:close/>
                  <a:moveTo>
                    <a:pt x="160" y="11"/>
                  </a:moveTo>
                  <a:cubicBezTo>
                    <a:pt x="161" y="11"/>
                    <a:pt x="161" y="11"/>
                    <a:pt x="161" y="11"/>
                  </a:cubicBezTo>
                  <a:cubicBezTo>
                    <a:pt x="161" y="11"/>
                    <a:pt x="162" y="11"/>
                    <a:pt x="162" y="12"/>
                  </a:cubicBezTo>
                  <a:cubicBezTo>
                    <a:pt x="162" y="12"/>
                    <a:pt x="162" y="12"/>
                    <a:pt x="162" y="12"/>
                  </a:cubicBezTo>
                  <a:cubicBezTo>
                    <a:pt x="161" y="12"/>
                    <a:pt x="161" y="11"/>
                    <a:pt x="160" y="11"/>
                  </a:cubicBezTo>
                  <a:close/>
                  <a:moveTo>
                    <a:pt x="163" y="14"/>
                  </a:moveTo>
                  <a:cubicBezTo>
                    <a:pt x="163" y="14"/>
                    <a:pt x="163" y="14"/>
                    <a:pt x="163" y="14"/>
                  </a:cubicBezTo>
                  <a:cubicBezTo>
                    <a:pt x="163" y="14"/>
                    <a:pt x="163" y="14"/>
                    <a:pt x="164" y="14"/>
                  </a:cubicBezTo>
                  <a:cubicBezTo>
                    <a:pt x="164" y="14"/>
                    <a:pt x="163" y="14"/>
                    <a:pt x="163" y="14"/>
                  </a:cubicBezTo>
                  <a:close/>
                  <a:moveTo>
                    <a:pt x="163" y="14"/>
                  </a:moveTo>
                  <a:cubicBezTo>
                    <a:pt x="163" y="13"/>
                    <a:pt x="162" y="13"/>
                    <a:pt x="162" y="12"/>
                  </a:cubicBezTo>
                  <a:cubicBezTo>
                    <a:pt x="162" y="12"/>
                    <a:pt x="162" y="12"/>
                    <a:pt x="163" y="12"/>
                  </a:cubicBezTo>
                  <a:cubicBezTo>
                    <a:pt x="163" y="12"/>
                    <a:pt x="164" y="13"/>
                    <a:pt x="164" y="14"/>
                  </a:cubicBezTo>
                  <a:cubicBezTo>
                    <a:pt x="164" y="14"/>
                    <a:pt x="164" y="14"/>
                    <a:pt x="164" y="14"/>
                  </a:cubicBezTo>
                  <a:cubicBezTo>
                    <a:pt x="163" y="14"/>
                    <a:pt x="163" y="14"/>
                    <a:pt x="163" y="14"/>
                  </a:cubicBezTo>
                  <a:close/>
                  <a:moveTo>
                    <a:pt x="164" y="16"/>
                  </a:moveTo>
                  <a:cubicBezTo>
                    <a:pt x="164" y="16"/>
                    <a:pt x="164" y="16"/>
                    <a:pt x="164" y="15"/>
                  </a:cubicBezTo>
                  <a:cubicBezTo>
                    <a:pt x="164" y="15"/>
                    <a:pt x="164" y="15"/>
                    <a:pt x="165" y="15"/>
                  </a:cubicBezTo>
                  <a:cubicBezTo>
                    <a:pt x="165" y="15"/>
                    <a:pt x="164" y="15"/>
                    <a:pt x="164" y="16"/>
                  </a:cubicBezTo>
                  <a:close/>
                  <a:moveTo>
                    <a:pt x="163" y="12"/>
                  </a:moveTo>
                  <a:cubicBezTo>
                    <a:pt x="164" y="11"/>
                    <a:pt x="164" y="11"/>
                    <a:pt x="164" y="11"/>
                  </a:cubicBezTo>
                  <a:cubicBezTo>
                    <a:pt x="164" y="11"/>
                    <a:pt x="163" y="11"/>
                    <a:pt x="163" y="12"/>
                  </a:cubicBezTo>
                  <a:cubicBezTo>
                    <a:pt x="162" y="11"/>
                    <a:pt x="162" y="11"/>
                    <a:pt x="161" y="11"/>
                  </a:cubicBezTo>
                  <a:cubicBezTo>
                    <a:pt x="161" y="10"/>
                    <a:pt x="162" y="10"/>
                    <a:pt x="163" y="9"/>
                  </a:cubicBezTo>
                  <a:cubicBezTo>
                    <a:pt x="164" y="10"/>
                    <a:pt x="165" y="11"/>
                    <a:pt x="166" y="13"/>
                  </a:cubicBezTo>
                  <a:cubicBezTo>
                    <a:pt x="165" y="13"/>
                    <a:pt x="165" y="13"/>
                    <a:pt x="165" y="13"/>
                  </a:cubicBezTo>
                  <a:cubicBezTo>
                    <a:pt x="164" y="13"/>
                    <a:pt x="164" y="12"/>
                    <a:pt x="163" y="12"/>
                  </a:cubicBezTo>
                  <a:close/>
                  <a:moveTo>
                    <a:pt x="167" y="15"/>
                  </a:moveTo>
                  <a:cubicBezTo>
                    <a:pt x="167" y="15"/>
                    <a:pt x="166" y="15"/>
                    <a:pt x="166" y="15"/>
                  </a:cubicBezTo>
                  <a:cubicBezTo>
                    <a:pt x="166" y="15"/>
                    <a:pt x="166" y="14"/>
                    <a:pt x="166" y="14"/>
                  </a:cubicBezTo>
                  <a:cubicBezTo>
                    <a:pt x="166" y="14"/>
                    <a:pt x="166" y="14"/>
                    <a:pt x="166" y="13"/>
                  </a:cubicBezTo>
                  <a:cubicBezTo>
                    <a:pt x="167" y="14"/>
                    <a:pt x="167" y="15"/>
                    <a:pt x="167" y="15"/>
                  </a:cubicBezTo>
                  <a:cubicBezTo>
                    <a:pt x="167" y="15"/>
                    <a:pt x="167" y="15"/>
                    <a:pt x="167" y="15"/>
                  </a:cubicBezTo>
                  <a:close/>
                  <a:moveTo>
                    <a:pt x="163" y="9"/>
                  </a:moveTo>
                  <a:cubicBezTo>
                    <a:pt x="163" y="9"/>
                    <a:pt x="163" y="9"/>
                    <a:pt x="164" y="9"/>
                  </a:cubicBezTo>
                  <a:cubicBezTo>
                    <a:pt x="165" y="9"/>
                    <a:pt x="167" y="10"/>
                    <a:pt x="168" y="11"/>
                  </a:cubicBezTo>
                  <a:cubicBezTo>
                    <a:pt x="168" y="11"/>
                    <a:pt x="168" y="11"/>
                    <a:pt x="169" y="11"/>
                  </a:cubicBezTo>
                  <a:cubicBezTo>
                    <a:pt x="168" y="12"/>
                    <a:pt x="168" y="12"/>
                    <a:pt x="167" y="12"/>
                  </a:cubicBezTo>
                  <a:cubicBezTo>
                    <a:pt x="166" y="11"/>
                    <a:pt x="165" y="10"/>
                    <a:pt x="163" y="9"/>
                  </a:cubicBezTo>
                  <a:close/>
                  <a:moveTo>
                    <a:pt x="168" y="13"/>
                  </a:moveTo>
                  <a:cubicBezTo>
                    <a:pt x="168" y="12"/>
                    <a:pt x="169" y="12"/>
                    <a:pt x="169" y="12"/>
                  </a:cubicBezTo>
                  <a:cubicBezTo>
                    <a:pt x="169" y="12"/>
                    <a:pt x="169" y="13"/>
                    <a:pt x="170" y="13"/>
                  </a:cubicBezTo>
                  <a:cubicBezTo>
                    <a:pt x="169" y="13"/>
                    <a:pt x="169" y="14"/>
                    <a:pt x="169" y="14"/>
                  </a:cubicBezTo>
                  <a:cubicBezTo>
                    <a:pt x="168" y="13"/>
                    <a:pt x="168" y="13"/>
                    <a:pt x="168" y="13"/>
                  </a:cubicBezTo>
                  <a:close/>
                  <a:moveTo>
                    <a:pt x="169" y="15"/>
                  </a:moveTo>
                  <a:cubicBezTo>
                    <a:pt x="170" y="15"/>
                    <a:pt x="170" y="14"/>
                    <a:pt x="170" y="14"/>
                  </a:cubicBezTo>
                  <a:cubicBezTo>
                    <a:pt x="170" y="14"/>
                    <a:pt x="170" y="15"/>
                    <a:pt x="170" y="15"/>
                  </a:cubicBezTo>
                  <a:cubicBezTo>
                    <a:pt x="170" y="15"/>
                    <a:pt x="170" y="15"/>
                    <a:pt x="170" y="15"/>
                  </a:cubicBezTo>
                  <a:cubicBezTo>
                    <a:pt x="169" y="15"/>
                    <a:pt x="169" y="15"/>
                    <a:pt x="169" y="15"/>
                  </a:cubicBezTo>
                  <a:close/>
                  <a:moveTo>
                    <a:pt x="170" y="16"/>
                  </a:moveTo>
                  <a:cubicBezTo>
                    <a:pt x="170" y="15"/>
                    <a:pt x="170" y="15"/>
                    <a:pt x="170" y="15"/>
                  </a:cubicBezTo>
                  <a:cubicBezTo>
                    <a:pt x="170" y="15"/>
                    <a:pt x="170" y="15"/>
                    <a:pt x="170" y="15"/>
                  </a:cubicBezTo>
                  <a:cubicBezTo>
                    <a:pt x="170" y="15"/>
                    <a:pt x="170" y="16"/>
                    <a:pt x="170" y="16"/>
                  </a:cubicBezTo>
                  <a:close/>
                  <a:moveTo>
                    <a:pt x="170" y="15"/>
                  </a:moveTo>
                  <a:cubicBezTo>
                    <a:pt x="170" y="15"/>
                    <a:pt x="170" y="15"/>
                    <a:pt x="170" y="15"/>
                  </a:cubicBezTo>
                  <a:cubicBezTo>
                    <a:pt x="170" y="15"/>
                    <a:pt x="170" y="15"/>
                    <a:pt x="170" y="15"/>
                  </a:cubicBezTo>
                  <a:cubicBezTo>
                    <a:pt x="170" y="15"/>
                    <a:pt x="170" y="15"/>
                    <a:pt x="170" y="15"/>
                  </a:cubicBezTo>
                  <a:cubicBezTo>
                    <a:pt x="170" y="15"/>
                    <a:pt x="170" y="15"/>
                    <a:pt x="170" y="15"/>
                  </a:cubicBezTo>
                  <a:close/>
                  <a:moveTo>
                    <a:pt x="164" y="5"/>
                  </a:moveTo>
                  <a:cubicBezTo>
                    <a:pt x="164" y="5"/>
                    <a:pt x="164" y="5"/>
                    <a:pt x="164" y="5"/>
                  </a:cubicBezTo>
                  <a:cubicBezTo>
                    <a:pt x="165" y="5"/>
                    <a:pt x="165" y="5"/>
                    <a:pt x="165" y="4"/>
                  </a:cubicBezTo>
                  <a:cubicBezTo>
                    <a:pt x="169" y="6"/>
                    <a:pt x="171" y="8"/>
                    <a:pt x="171" y="10"/>
                  </a:cubicBezTo>
                  <a:cubicBezTo>
                    <a:pt x="171" y="10"/>
                    <a:pt x="170" y="10"/>
                    <a:pt x="170" y="10"/>
                  </a:cubicBezTo>
                  <a:cubicBezTo>
                    <a:pt x="171" y="10"/>
                    <a:pt x="171" y="10"/>
                    <a:pt x="171" y="10"/>
                  </a:cubicBezTo>
                  <a:cubicBezTo>
                    <a:pt x="172" y="10"/>
                    <a:pt x="172" y="10"/>
                    <a:pt x="172" y="10"/>
                  </a:cubicBezTo>
                  <a:cubicBezTo>
                    <a:pt x="171" y="10"/>
                    <a:pt x="171" y="11"/>
                    <a:pt x="171" y="11"/>
                  </a:cubicBezTo>
                  <a:cubicBezTo>
                    <a:pt x="169" y="9"/>
                    <a:pt x="167" y="7"/>
                    <a:pt x="164" y="5"/>
                  </a:cubicBezTo>
                  <a:close/>
                  <a:moveTo>
                    <a:pt x="171" y="11"/>
                  </a:moveTo>
                  <a:cubicBezTo>
                    <a:pt x="171" y="11"/>
                    <a:pt x="171" y="11"/>
                    <a:pt x="171" y="11"/>
                  </a:cubicBezTo>
                  <a:cubicBezTo>
                    <a:pt x="171" y="11"/>
                    <a:pt x="171" y="11"/>
                    <a:pt x="172" y="11"/>
                  </a:cubicBezTo>
                  <a:cubicBezTo>
                    <a:pt x="172" y="11"/>
                    <a:pt x="172" y="11"/>
                    <a:pt x="172" y="12"/>
                  </a:cubicBezTo>
                  <a:cubicBezTo>
                    <a:pt x="172" y="12"/>
                    <a:pt x="171" y="11"/>
                    <a:pt x="171" y="11"/>
                  </a:cubicBezTo>
                  <a:close/>
                  <a:moveTo>
                    <a:pt x="191" y="9"/>
                  </a:moveTo>
                  <a:cubicBezTo>
                    <a:pt x="191" y="9"/>
                    <a:pt x="191" y="8"/>
                    <a:pt x="190" y="8"/>
                  </a:cubicBezTo>
                  <a:cubicBezTo>
                    <a:pt x="191" y="8"/>
                    <a:pt x="191" y="8"/>
                    <a:pt x="192" y="9"/>
                  </a:cubicBezTo>
                  <a:cubicBezTo>
                    <a:pt x="192" y="9"/>
                    <a:pt x="192" y="9"/>
                    <a:pt x="191" y="9"/>
                  </a:cubicBezTo>
                  <a:close/>
                  <a:moveTo>
                    <a:pt x="194" y="9"/>
                  </a:moveTo>
                  <a:cubicBezTo>
                    <a:pt x="193" y="9"/>
                    <a:pt x="193" y="9"/>
                    <a:pt x="193" y="9"/>
                  </a:cubicBezTo>
                  <a:cubicBezTo>
                    <a:pt x="193" y="9"/>
                    <a:pt x="193" y="8"/>
                    <a:pt x="193" y="8"/>
                  </a:cubicBezTo>
                  <a:cubicBezTo>
                    <a:pt x="193" y="9"/>
                    <a:pt x="194" y="9"/>
                    <a:pt x="194" y="9"/>
                  </a:cubicBezTo>
                  <a:close/>
                  <a:moveTo>
                    <a:pt x="191" y="6"/>
                  </a:moveTo>
                  <a:cubicBezTo>
                    <a:pt x="192" y="7"/>
                    <a:pt x="193" y="8"/>
                    <a:pt x="193" y="8"/>
                  </a:cubicBezTo>
                  <a:cubicBezTo>
                    <a:pt x="193" y="8"/>
                    <a:pt x="193" y="9"/>
                    <a:pt x="192" y="9"/>
                  </a:cubicBezTo>
                  <a:cubicBezTo>
                    <a:pt x="191" y="8"/>
                    <a:pt x="191" y="8"/>
                    <a:pt x="190" y="7"/>
                  </a:cubicBezTo>
                  <a:cubicBezTo>
                    <a:pt x="190" y="7"/>
                    <a:pt x="190" y="7"/>
                    <a:pt x="190" y="7"/>
                  </a:cubicBezTo>
                  <a:cubicBezTo>
                    <a:pt x="190" y="7"/>
                    <a:pt x="191" y="7"/>
                    <a:pt x="191" y="6"/>
                  </a:cubicBezTo>
                  <a:close/>
                  <a:moveTo>
                    <a:pt x="189" y="11"/>
                  </a:moveTo>
                  <a:cubicBezTo>
                    <a:pt x="188" y="10"/>
                    <a:pt x="188" y="10"/>
                    <a:pt x="187" y="10"/>
                  </a:cubicBezTo>
                  <a:cubicBezTo>
                    <a:pt x="188" y="9"/>
                    <a:pt x="188" y="9"/>
                    <a:pt x="189" y="8"/>
                  </a:cubicBezTo>
                  <a:cubicBezTo>
                    <a:pt x="189" y="9"/>
                    <a:pt x="190" y="9"/>
                    <a:pt x="190" y="10"/>
                  </a:cubicBezTo>
                  <a:cubicBezTo>
                    <a:pt x="190" y="10"/>
                    <a:pt x="189" y="11"/>
                    <a:pt x="189" y="11"/>
                  </a:cubicBezTo>
                  <a:close/>
                  <a:moveTo>
                    <a:pt x="189" y="13"/>
                  </a:moveTo>
                  <a:cubicBezTo>
                    <a:pt x="189" y="13"/>
                    <a:pt x="188" y="13"/>
                    <a:pt x="188" y="13"/>
                  </a:cubicBezTo>
                  <a:cubicBezTo>
                    <a:pt x="188" y="13"/>
                    <a:pt x="188" y="13"/>
                    <a:pt x="188" y="13"/>
                  </a:cubicBezTo>
                  <a:cubicBezTo>
                    <a:pt x="188" y="13"/>
                    <a:pt x="189" y="13"/>
                    <a:pt x="189" y="13"/>
                  </a:cubicBezTo>
                  <a:close/>
                  <a:moveTo>
                    <a:pt x="189" y="5"/>
                  </a:moveTo>
                  <a:cubicBezTo>
                    <a:pt x="190" y="5"/>
                    <a:pt x="190" y="6"/>
                    <a:pt x="190" y="6"/>
                  </a:cubicBezTo>
                  <a:cubicBezTo>
                    <a:pt x="190" y="6"/>
                    <a:pt x="189" y="6"/>
                    <a:pt x="189" y="7"/>
                  </a:cubicBezTo>
                  <a:cubicBezTo>
                    <a:pt x="188" y="6"/>
                    <a:pt x="188" y="6"/>
                    <a:pt x="187" y="6"/>
                  </a:cubicBezTo>
                  <a:cubicBezTo>
                    <a:pt x="188" y="6"/>
                    <a:pt x="189" y="5"/>
                    <a:pt x="189" y="5"/>
                  </a:cubicBezTo>
                  <a:close/>
                  <a:moveTo>
                    <a:pt x="186" y="6"/>
                  </a:moveTo>
                  <a:cubicBezTo>
                    <a:pt x="187" y="7"/>
                    <a:pt x="187" y="7"/>
                    <a:pt x="188" y="7"/>
                  </a:cubicBezTo>
                  <a:cubicBezTo>
                    <a:pt x="187" y="8"/>
                    <a:pt x="186" y="8"/>
                    <a:pt x="186" y="9"/>
                  </a:cubicBezTo>
                  <a:cubicBezTo>
                    <a:pt x="185" y="9"/>
                    <a:pt x="185" y="8"/>
                    <a:pt x="184" y="8"/>
                  </a:cubicBezTo>
                  <a:cubicBezTo>
                    <a:pt x="185" y="7"/>
                    <a:pt x="186" y="7"/>
                    <a:pt x="186" y="6"/>
                  </a:cubicBezTo>
                  <a:close/>
                  <a:moveTo>
                    <a:pt x="184" y="8"/>
                  </a:moveTo>
                  <a:cubicBezTo>
                    <a:pt x="184" y="8"/>
                    <a:pt x="185" y="9"/>
                    <a:pt x="185" y="9"/>
                  </a:cubicBezTo>
                  <a:cubicBezTo>
                    <a:pt x="185" y="10"/>
                    <a:pt x="184" y="10"/>
                    <a:pt x="184" y="11"/>
                  </a:cubicBezTo>
                  <a:cubicBezTo>
                    <a:pt x="183" y="10"/>
                    <a:pt x="183" y="10"/>
                    <a:pt x="182" y="10"/>
                  </a:cubicBezTo>
                  <a:cubicBezTo>
                    <a:pt x="183" y="9"/>
                    <a:pt x="183" y="9"/>
                    <a:pt x="184" y="8"/>
                  </a:cubicBezTo>
                  <a:close/>
                  <a:moveTo>
                    <a:pt x="175" y="13"/>
                  </a:moveTo>
                  <a:cubicBezTo>
                    <a:pt x="175" y="13"/>
                    <a:pt x="175" y="13"/>
                    <a:pt x="175" y="13"/>
                  </a:cubicBezTo>
                  <a:cubicBezTo>
                    <a:pt x="175" y="13"/>
                    <a:pt x="175" y="13"/>
                    <a:pt x="174" y="13"/>
                  </a:cubicBezTo>
                  <a:cubicBezTo>
                    <a:pt x="174" y="13"/>
                    <a:pt x="174" y="12"/>
                    <a:pt x="174" y="11"/>
                  </a:cubicBezTo>
                  <a:cubicBezTo>
                    <a:pt x="174" y="11"/>
                    <a:pt x="174" y="11"/>
                    <a:pt x="174" y="11"/>
                  </a:cubicBezTo>
                  <a:cubicBezTo>
                    <a:pt x="175" y="11"/>
                    <a:pt x="175" y="11"/>
                    <a:pt x="176" y="12"/>
                  </a:cubicBezTo>
                  <a:cubicBezTo>
                    <a:pt x="176" y="12"/>
                    <a:pt x="175" y="13"/>
                    <a:pt x="175" y="13"/>
                  </a:cubicBezTo>
                  <a:close/>
                  <a:moveTo>
                    <a:pt x="176" y="11"/>
                  </a:moveTo>
                  <a:cubicBezTo>
                    <a:pt x="176" y="11"/>
                    <a:pt x="175" y="11"/>
                    <a:pt x="175" y="11"/>
                  </a:cubicBezTo>
                  <a:cubicBezTo>
                    <a:pt x="175" y="11"/>
                    <a:pt x="176" y="10"/>
                    <a:pt x="176" y="10"/>
                  </a:cubicBezTo>
                  <a:cubicBezTo>
                    <a:pt x="176" y="10"/>
                    <a:pt x="176" y="11"/>
                    <a:pt x="176" y="11"/>
                  </a:cubicBezTo>
                  <a:close/>
                  <a:moveTo>
                    <a:pt x="176" y="7"/>
                  </a:moveTo>
                  <a:cubicBezTo>
                    <a:pt x="177" y="8"/>
                    <a:pt x="178" y="8"/>
                    <a:pt x="178" y="9"/>
                  </a:cubicBezTo>
                  <a:cubicBezTo>
                    <a:pt x="178" y="9"/>
                    <a:pt x="178" y="9"/>
                    <a:pt x="177" y="9"/>
                  </a:cubicBezTo>
                  <a:cubicBezTo>
                    <a:pt x="177" y="8"/>
                    <a:pt x="177" y="8"/>
                    <a:pt x="176" y="7"/>
                  </a:cubicBezTo>
                  <a:close/>
                  <a:moveTo>
                    <a:pt x="178" y="14"/>
                  </a:moveTo>
                  <a:cubicBezTo>
                    <a:pt x="178" y="14"/>
                    <a:pt x="178" y="13"/>
                    <a:pt x="178" y="13"/>
                  </a:cubicBezTo>
                  <a:cubicBezTo>
                    <a:pt x="178" y="13"/>
                    <a:pt x="178" y="13"/>
                    <a:pt x="178" y="13"/>
                  </a:cubicBezTo>
                  <a:cubicBezTo>
                    <a:pt x="178" y="14"/>
                    <a:pt x="178" y="14"/>
                    <a:pt x="178" y="14"/>
                  </a:cubicBezTo>
                  <a:close/>
                  <a:moveTo>
                    <a:pt x="179" y="12"/>
                  </a:moveTo>
                  <a:cubicBezTo>
                    <a:pt x="179" y="12"/>
                    <a:pt x="178" y="12"/>
                    <a:pt x="178" y="12"/>
                  </a:cubicBezTo>
                  <a:cubicBezTo>
                    <a:pt x="178" y="12"/>
                    <a:pt x="178" y="12"/>
                    <a:pt x="178" y="12"/>
                  </a:cubicBezTo>
                  <a:cubicBezTo>
                    <a:pt x="178" y="12"/>
                    <a:pt x="178" y="12"/>
                    <a:pt x="178" y="12"/>
                  </a:cubicBezTo>
                  <a:cubicBezTo>
                    <a:pt x="178" y="12"/>
                    <a:pt x="179" y="12"/>
                    <a:pt x="179" y="12"/>
                  </a:cubicBezTo>
                  <a:cubicBezTo>
                    <a:pt x="179" y="12"/>
                    <a:pt x="179" y="12"/>
                    <a:pt x="179" y="12"/>
                  </a:cubicBezTo>
                  <a:close/>
                  <a:moveTo>
                    <a:pt x="179" y="12"/>
                  </a:moveTo>
                  <a:cubicBezTo>
                    <a:pt x="179" y="12"/>
                    <a:pt x="179" y="12"/>
                    <a:pt x="179" y="12"/>
                  </a:cubicBezTo>
                  <a:cubicBezTo>
                    <a:pt x="179" y="12"/>
                    <a:pt x="179" y="12"/>
                    <a:pt x="179" y="12"/>
                  </a:cubicBezTo>
                  <a:cubicBezTo>
                    <a:pt x="179" y="12"/>
                    <a:pt x="179" y="12"/>
                    <a:pt x="179" y="12"/>
                  </a:cubicBezTo>
                  <a:close/>
                  <a:moveTo>
                    <a:pt x="179" y="12"/>
                  </a:moveTo>
                  <a:cubicBezTo>
                    <a:pt x="179" y="12"/>
                    <a:pt x="179" y="12"/>
                    <a:pt x="179" y="12"/>
                  </a:cubicBezTo>
                  <a:cubicBezTo>
                    <a:pt x="178" y="12"/>
                    <a:pt x="178" y="12"/>
                    <a:pt x="178" y="12"/>
                  </a:cubicBezTo>
                  <a:cubicBezTo>
                    <a:pt x="178" y="12"/>
                    <a:pt x="178" y="11"/>
                    <a:pt x="178" y="11"/>
                  </a:cubicBezTo>
                  <a:cubicBezTo>
                    <a:pt x="178" y="11"/>
                    <a:pt x="179" y="11"/>
                    <a:pt x="179" y="12"/>
                  </a:cubicBezTo>
                  <a:cubicBezTo>
                    <a:pt x="179" y="12"/>
                    <a:pt x="179" y="12"/>
                    <a:pt x="179" y="12"/>
                  </a:cubicBezTo>
                  <a:close/>
                  <a:moveTo>
                    <a:pt x="179" y="12"/>
                  </a:moveTo>
                  <a:cubicBezTo>
                    <a:pt x="179" y="11"/>
                    <a:pt x="178" y="11"/>
                    <a:pt x="178" y="11"/>
                  </a:cubicBezTo>
                  <a:cubicBezTo>
                    <a:pt x="178" y="11"/>
                    <a:pt x="178" y="10"/>
                    <a:pt x="178" y="9"/>
                  </a:cubicBezTo>
                  <a:cubicBezTo>
                    <a:pt x="178" y="9"/>
                    <a:pt x="178" y="9"/>
                    <a:pt x="179" y="9"/>
                  </a:cubicBezTo>
                  <a:cubicBezTo>
                    <a:pt x="179" y="9"/>
                    <a:pt x="180" y="10"/>
                    <a:pt x="180" y="10"/>
                  </a:cubicBezTo>
                  <a:cubicBezTo>
                    <a:pt x="180" y="10"/>
                    <a:pt x="179" y="11"/>
                    <a:pt x="179" y="12"/>
                  </a:cubicBezTo>
                  <a:close/>
                  <a:moveTo>
                    <a:pt x="181" y="14"/>
                  </a:moveTo>
                  <a:cubicBezTo>
                    <a:pt x="181" y="14"/>
                    <a:pt x="181" y="14"/>
                    <a:pt x="181" y="14"/>
                  </a:cubicBezTo>
                  <a:cubicBezTo>
                    <a:pt x="181" y="13"/>
                    <a:pt x="181" y="13"/>
                    <a:pt x="181" y="13"/>
                  </a:cubicBezTo>
                  <a:cubicBezTo>
                    <a:pt x="181" y="13"/>
                    <a:pt x="182" y="13"/>
                    <a:pt x="182" y="13"/>
                  </a:cubicBezTo>
                  <a:cubicBezTo>
                    <a:pt x="182" y="13"/>
                    <a:pt x="181" y="14"/>
                    <a:pt x="181" y="14"/>
                  </a:cubicBezTo>
                  <a:close/>
                  <a:moveTo>
                    <a:pt x="182" y="13"/>
                  </a:moveTo>
                  <a:cubicBezTo>
                    <a:pt x="182" y="13"/>
                    <a:pt x="181" y="12"/>
                    <a:pt x="181" y="12"/>
                  </a:cubicBezTo>
                  <a:cubicBezTo>
                    <a:pt x="181" y="12"/>
                    <a:pt x="181" y="12"/>
                    <a:pt x="182" y="11"/>
                  </a:cubicBezTo>
                  <a:cubicBezTo>
                    <a:pt x="182" y="12"/>
                    <a:pt x="182" y="12"/>
                    <a:pt x="182" y="12"/>
                  </a:cubicBezTo>
                  <a:cubicBezTo>
                    <a:pt x="182" y="12"/>
                    <a:pt x="182" y="13"/>
                    <a:pt x="182" y="13"/>
                  </a:cubicBezTo>
                  <a:close/>
                  <a:moveTo>
                    <a:pt x="183" y="11"/>
                  </a:moveTo>
                  <a:cubicBezTo>
                    <a:pt x="183" y="11"/>
                    <a:pt x="183" y="11"/>
                    <a:pt x="182" y="10"/>
                  </a:cubicBezTo>
                  <a:cubicBezTo>
                    <a:pt x="182" y="10"/>
                    <a:pt x="182" y="10"/>
                    <a:pt x="182" y="10"/>
                  </a:cubicBezTo>
                  <a:cubicBezTo>
                    <a:pt x="183" y="10"/>
                    <a:pt x="183" y="11"/>
                    <a:pt x="184" y="11"/>
                  </a:cubicBezTo>
                  <a:cubicBezTo>
                    <a:pt x="183" y="11"/>
                    <a:pt x="183" y="11"/>
                    <a:pt x="183" y="11"/>
                  </a:cubicBezTo>
                  <a:close/>
                  <a:moveTo>
                    <a:pt x="184" y="15"/>
                  </a:moveTo>
                  <a:cubicBezTo>
                    <a:pt x="184" y="15"/>
                    <a:pt x="184" y="15"/>
                    <a:pt x="184" y="15"/>
                  </a:cubicBezTo>
                  <a:cubicBezTo>
                    <a:pt x="184" y="15"/>
                    <a:pt x="184" y="15"/>
                    <a:pt x="184" y="15"/>
                  </a:cubicBezTo>
                  <a:cubicBezTo>
                    <a:pt x="184" y="15"/>
                    <a:pt x="184" y="15"/>
                    <a:pt x="184" y="15"/>
                  </a:cubicBezTo>
                  <a:cubicBezTo>
                    <a:pt x="184" y="15"/>
                    <a:pt x="184" y="15"/>
                    <a:pt x="184" y="15"/>
                  </a:cubicBezTo>
                  <a:close/>
                  <a:moveTo>
                    <a:pt x="186" y="14"/>
                  </a:moveTo>
                  <a:cubicBezTo>
                    <a:pt x="185" y="13"/>
                    <a:pt x="185" y="13"/>
                    <a:pt x="185" y="13"/>
                  </a:cubicBezTo>
                  <a:cubicBezTo>
                    <a:pt x="185" y="13"/>
                    <a:pt x="185" y="13"/>
                    <a:pt x="185" y="12"/>
                  </a:cubicBezTo>
                  <a:cubicBezTo>
                    <a:pt x="185" y="13"/>
                    <a:pt x="185" y="13"/>
                    <a:pt x="186" y="14"/>
                  </a:cubicBezTo>
                  <a:cubicBezTo>
                    <a:pt x="186" y="14"/>
                    <a:pt x="186" y="14"/>
                    <a:pt x="186" y="14"/>
                  </a:cubicBezTo>
                  <a:close/>
                  <a:moveTo>
                    <a:pt x="187" y="12"/>
                  </a:moveTo>
                  <a:cubicBezTo>
                    <a:pt x="186" y="12"/>
                    <a:pt x="186" y="12"/>
                    <a:pt x="186" y="12"/>
                  </a:cubicBezTo>
                  <a:cubicBezTo>
                    <a:pt x="186" y="12"/>
                    <a:pt x="186" y="12"/>
                    <a:pt x="187" y="12"/>
                  </a:cubicBezTo>
                  <a:cubicBezTo>
                    <a:pt x="187" y="12"/>
                    <a:pt x="187" y="12"/>
                    <a:pt x="187" y="12"/>
                  </a:cubicBezTo>
                  <a:close/>
                  <a:moveTo>
                    <a:pt x="187" y="12"/>
                  </a:moveTo>
                  <a:cubicBezTo>
                    <a:pt x="186" y="12"/>
                    <a:pt x="186" y="12"/>
                    <a:pt x="185" y="12"/>
                  </a:cubicBezTo>
                  <a:cubicBezTo>
                    <a:pt x="186" y="11"/>
                    <a:pt x="186" y="11"/>
                    <a:pt x="187" y="10"/>
                  </a:cubicBezTo>
                  <a:cubicBezTo>
                    <a:pt x="187" y="11"/>
                    <a:pt x="187" y="11"/>
                    <a:pt x="188" y="12"/>
                  </a:cubicBezTo>
                  <a:cubicBezTo>
                    <a:pt x="187" y="12"/>
                    <a:pt x="187" y="12"/>
                    <a:pt x="187" y="12"/>
                  </a:cubicBezTo>
                  <a:close/>
                  <a:moveTo>
                    <a:pt x="188" y="14"/>
                  </a:moveTo>
                  <a:cubicBezTo>
                    <a:pt x="188" y="14"/>
                    <a:pt x="188" y="14"/>
                    <a:pt x="188" y="14"/>
                  </a:cubicBezTo>
                  <a:cubicBezTo>
                    <a:pt x="188" y="13"/>
                    <a:pt x="188" y="13"/>
                    <a:pt x="188" y="13"/>
                  </a:cubicBezTo>
                  <a:cubicBezTo>
                    <a:pt x="188" y="13"/>
                    <a:pt x="188" y="14"/>
                    <a:pt x="189" y="14"/>
                  </a:cubicBezTo>
                  <a:cubicBezTo>
                    <a:pt x="189" y="14"/>
                    <a:pt x="188" y="14"/>
                    <a:pt x="188" y="14"/>
                  </a:cubicBezTo>
                  <a:close/>
                  <a:moveTo>
                    <a:pt x="189" y="12"/>
                  </a:moveTo>
                  <a:cubicBezTo>
                    <a:pt x="190" y="11"/>
                    <a:pt x="190" y="11"/>
                    <a:pt x="190" y="10"/>
                  </a:cubicBezTo>
                  <a:cubicBezTo>
                    <a:pt x="191" y="11"/>
                    <a:pt x="191" y="11"/>
                    <a:pt x="191" y="12"/>
                  </a:cubicBezTo>
                  <a:cubicBezTo>
                    <a:pt x="191" y="12"/>
                    <a:pt x="191" y="12"/>
                    <a:pt x="190" y="13"/>
                  </a:cubicBezTo>
                  <a:cubicBezTo>
                    <a:pt x="190" y="12"/>
                    <a:pt x="190" y="12"/>
                    <a:pt x="189" y="12"/>
                  </a:cubicBezTo>
                  <a:close/>
                  <a:moveTo>
                    <a:pt x="192" y="14"/>
                  </a:moveTo>
                  <a:cubicBezTo>
                    <a:pt x="191" y="14"/>
                    <a:pt x="191" y="13"/>
                    <a:pt x="191" y="13"/>
                  </a:cubicBezTo>
                  <a:cubicBezTo>
                    <a:pt x="191" y="13"/>
                    <a:pt x="191" y="12"/>
                    <a:pt x="192" y="12"/>
                  </a:cubicBezTo>
                  <a:cubicBezTo>
                    <a:pt x="192" y="13"/>
                    <a:pt x="192" y="13"/>
                    <a:pt x="192" y="14"/>
                  </a:cubicBezTo>
                  <a:cubicBezTo>
                    <a:pt x="192" y="14"/>
                    <a:pt x="192" y="14"/>
                    <a:pt x="192" y="14"/>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日期占位符 2"/>
          <p:cNvSpPr>
            <a:spLocks noGrp="1"/>
          </p:cNvSpPr>
          <p:nvPr>
            <p:ph type="dt" sz="half" idx="10"/>
          </p:nvPr>
        </p:nvSpPr>
        <p:spPr/>
        <p:txBody>
          <a:bodyPr/>
          <a:lstStyle/>
          <a:p>
            <a:fld id="{C4CCED3F-793D-428A-A97D-9FEBDC8AAF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953678-DBB5-413B-AE09-240C1919F7A8}" type="slidenum">
              <a:rPr lang="zh-CN" altLang="en-US" smtClean="0"/>
            </a:fld>
            <a:endParaRPr lang="zh-CN" altLang="en-US"/>
          </a:p>
        </p:txBody>
      </p:sp>
      <p:grpSp>
        <p:nvGrpSpPr>
          <p:cNvPr id="10" name="Group 17"/>
          <p:cNvGrpSpPr>
            <a:grpSpLocks noChangeAspect="1"/>
          </p:cNvGrpSpPr>
          <p:nvPr userDrawn="1"/>
        </p:nvGrpSpPr>
        <p:grpSpPr bwMode="auto">
          <a:xfrm>
            <a:off x="1641888" y="361487"/>
            <a:ext cx="516425" cy="820585"/>
            <a:chOff x="3247" y="1213"/>
            <a:chExt cx="399" cy="634"/>
          </a:xfrm>
        </p:grpSpPr>
        <p:sp>
          <p:nvSpPr>
            <p:cNvPr id="11" name="Freeform 18"/>
            <p:cNvSpPr/>
            <p:nvPr/>
          </p:nvSpPr>
          <p:spPr bwMode="auto">
            <a:xfrm>
              <a:off x="3307" y="1552"/>
              <a:ext cx="65" cy="103"/>
            </a:xfrm>
            <a:custGeom>
              <a:avLst/>
              <a:gdLst>
                <a:gd name="T0" fmla="*/ 16 w 16"/>
                <a:gd name="T1" fmla="*/ 26 h 26"/>
                <a:gd name="T2" fmla="*/ 15 w 16"/>
                <a:gd name="T3" fmla="*/ 26 h 26"/>
                <a:gd name="T4" fmla="*/ 0 w 16"/>
                <a:gd name="T5" fmla="*/ 1 h 26"/>
                <a:gd name="T6" fmla="*/ 0 w 16"/>
                <a:gd name="T7" fmla="*/ 0 h 26"/>
                <a:gd name="T8" fmla="*/ 1 w 16"/>
                <a:gd name="T9" fmla="*/ 0 h 26"/>
                <a:gd name="T10" fmla="*/ 16 w 16"/>
                <a:gd name="T11" fmla="*/ 25 h 26"/>
                <a:gd name="T12" fmla="*/ 16 w 16"/>
                <a:gd name="T13" fmla="*/ 26 h 26"/>
                <a:gd name="T14" fmla="*/ 16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6" y="26"/>
                  </a:moveTo>
                  <a:cubicBezTo>
                    <a:pt x="16" y="26"/>
                    <a:pt x="15" y="26"/>
                    <a:pt x="15" y="26"/>
                  </a:cubicBezTo>
                  <a:cubicBezTo>
                    <a:pt x="13" y="18"/>
                    <a:pt x="6" y="6"/>
                    <a:pt x="0" y="1"/>
                  </a:cubicBezTo>
                  <a:cubicBezTo>
                    <a:pt x="0" y="1"/>
                    <a:pt x="0" y="0"/>
                    <a:pt x="0" y="0"/>
                  </a:cubicBezTo>
                  <a:cubicBezTo>
                    <a:pt x="0" y="0"/>
                    <a:pt x="1" y="0"/>
                    <a:pt x="1" y="0"/>
                  </a:cubicBezTo>
                  <a:cubicBezTo>
                    <a:pt x="7" y="5"/>
                    <a:pt x="14" y="17"/>
                    <a:pt x="16" y="25"/>
                  </a:cubicBezTo>
                  <a:cubicBezTo>
                    <a:pt x="16" y="26"/>
                    <a:pt x="16" y="26"/>
                    <a:pt x="16" y="26"/>
                  </a:cubicBezTo>
                  <a:cubicBezTo>
                    <a:pt x="16" y="26"/>
                    <a:pt x="16" y="26"/>
                    <a:pt x="16"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2" name="Freeform 19"/>
            <p:cNvSpPr/>
            <p:nvPr/>
          </p:nvSpPr>
          <p:spPr bwMode="auto">
            <a:xfrm>
              <a:off x="3368" y="1652"/>
              <a:ext cx="24" cy="79"/>
            </a:xfrm>
            <a:custGeom>
              <a:avLst/>
              <a:gdLst>
                <a:gd name="T0" fmla="*/ 5 w 6"/>
                <a:gd name="T1" fmla="*/ 20 h 20"/>
                <a:gd name="T2" fmla="*/ 5 w 6"/>
                <a:gd name="T3" fmla="*/ 20 h 20"/>
                <a:gd name="T4" fmla="*/ 0 w 6"/>
                <a:gd name="T5" fmla="*/ 1 h 20"/>
                <a:gd name="T6" fmla="*/ 1 w 6"/>
                <a:gd name="T7" fmla="*/ 0 h 20"/>
                <a:gd name="T8" fmla="*/ 1 w 6"/>
                <a:gd name="T9" fmla="*/ 0 h 20"/>
                <a:gd name="T10" fmla="*/ 6 w 6"/>
                <a:gd name="T11" fmla="*/ 20 h 20"/>
                <a:gd name="T12" fmla="*/ 5 w 6"/>
                <a:gd name="T13" fmla="*/ 20 h 20"/>
                <a:gd name="T14" fmla="*/ 5 w 6"/>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5" y="20"/>
                  </a:moveTo>
                  <a:cubicBezTo>
                    <a:pt x="5" y="20"/>
                    <a:pt x="5" y="20"/>
                    <a:pt x="5" y="20"/>
                  </a:cubicBezTo>
                  <a:cubicBezTo>
                    <a:pt x="0" y="1"/>
                    <a:pt x="0" y="1"/>
                    <a:pt x="0" y="1"/>
                  </a:cubicBezTo>
                  <a:cubicBezTo>
                    <a:pt x="0" y="0"/>
                    <a:pt x="0" y="0"/>
                    <a:pt x="1" y="0"/>
                  </a:cubicBezTo>
                  <a:cubicBezTo>
                    <a:pt x="1" y="0"/>
                    <a:pt x="1" y="0"/>
                    <a:pt x="1" y="0"/>
                  </a:cubicBezTo>
                  <a:cubicBezTo>
                    <a:pt x="6" y="20"/>
                    <a:pt x="6" y="20"/>
                    <a:pt x="6" y="20"/>
                  </a:cubicBezTo>
                  <a:cubicBezTo>
                    <a:pt x="6" y="20"/>
                    <a:pt x="6" y="20"/>
                    <a:pt x="5" y="20"/>
                  </a:cubicBezTo>
                  <a:cubicBezTo>
                    <a:pt x="5" y="20"/>
                    <a:pt x="5" y="20"/>
                    <a:pt x="5"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3" name="Freeform 20"/>
            <p:cNvSpPr/>
            <p:nvPr/>
          </p:nvSpPr>
          <p:spPr bwMode="auto">
            <a:xfrm>
              <a:off x="3396" y="1652"/>
              <a:ext cx="16" cy="79"/>
            </a:xfrm>
            <a:custGeom>
              <a:avLst/>
              <a:gdLst>
                <a:gd name="T0" fmla="*/ 4 w 4"/>
                <a:gd name="T1" fmla="*/ 20 h 20"/>
                <a:gd name="T2" fmla="*/ 3 w 4"/>
                <a:gd name="T3" fmla="*/ 20 h 20"/>
                <a:gd name="T4" fmla="*/ 0 w 4"/>
                <a:gd name="T5" fmla="*/ 1 h 20"/>
                <a:gd name="T6" fmla="*/ 1 w 4"/>
                <a:gd name="T7" fmla="*/ 0 h 20"/>
                <a:gd name="T8" fmla="*/ 2 w 4"/>
                <a:gd name="T9" fmla="*/ 1 h 20"/>
                <a:gd name="T10" fmla="*/ 4 w 4"/>
                <a:gd name="T11" fmla="*/ 20 h 20"/>
                <a:gd name="T12" fmla="*/ 4 w 4"/>
                <a:gd name="T13" fmla="*/ 20 h 20"/>
                <a:gd name="T14" fmla="*/ 4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4" y="20"/>
                  </a:moveTo>
                  <a:cubicBezTo>
                    <a:pt x="3" y="20"/>
                    <a:pt x="3" y="20"/>
                    <a:pt x="3" y="20"/>
                  </a:cubicBezTo>
                  <a:cubicBezTo>
                    <a:pt x="0" y="1"/>
                    <a:pt x="0" y="1"/>
                    <a:pt x="0" y="1"/>
                  </a:cubicBezTo>
                  <a:cubicBezTo>
                    <a:pt x="0" y="0"/>
                    <a:pt x="1" y="0"/>
                    <a:pt x="1" y="0"/>
                  </a:cubicBezTo>
                  <a:cubicBezTo>
                    <a:pt x="1" y="0"/>
                    <a:pt x="1" y="0"/>
                    <a:pt x="2" y="1"/>
                  </a:cubicBezTo>
                  <a:cubicBezTo>
                    <a:pt x="4" y="20"/>
                    <a:pt x="4" y="20"/>
                    <a:pt x="4" y="20"/>
                  </a:cubicBezTo>
                  <a:cubicBezTo>
                    <a:pt x="4" y="20"/>
                    <a:pt x="4" y="20"/>
                    <a:pt x="4" y="20"/>
                  </a:cubicBezTo>
                  <a:cubicBezTo>
                    <a:pt x="4" y="20"/>
                    <a:pt x="4" y="20"/>
                    <a:pt x="4"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4" name="Freeform 21"/>
            <p:cNvSpPr/>
            <p:nvPr/>
          </p:nvSpPr>
          <p:spPr bwMode="auto">
            <a:xfrm>
              <a:off x="3400"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5" name="Freeform 22"/>
            <p:cNvSpPr/>
            <p:nvPr/>
          </p:nvSpPr>
          <p:spPr bwMode="auto">
            <a:xfrm>
              <a:off x="3428"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6" name="Freeform 23"/>
            <p:cNvSpPr/>
            <p:nvPr/>
          </p:nvSpPr>
          <p:spPr bwMode="auto">
            <a:xfrm>
              <a:off x="3364" y="1552"/>
              <a:ext cx="40" cy="103"/>
            </a:xfrm>
            <a:custGeom>
              <a:avLst/>
              <a:gdLst>
                <a:gd name="T0" fmla="*/ 9 w 10"/>
                <a:gd name="T1" fmla="*/ 26 h 26"/>
                <a:gd name="T2" fmla="*/ 8 w 10"/>
                <a:gd name="T3" fmla="*/ 26 h 26"/>
                <a:gd name="T4" fmla="*/ 0 w 10"/>
                <a:gd name="T5" fmla="*/ 1 h 26"/>
                <a:gd name="T6" fmla="*/ 0 w 10"/>
                <a:gd name="T7" fmla="*/ 0 h 26"/>
                <a:gd name="T8" fmla="*/ 1 w 10"/>
                <a:gd name="T9" fmla="*/ 0 h 26"/>
                <a:gd name="T10" fmla="*/ 10 w 10"/>
                <a:gd name="T11" fmla="*/ 25 h 26"/>
                <a:gd name="T12" fmla="*/ 9 w 10"/>
                <a:gd name="T13" fmla="*/ 26 h 26"/>
                <a:gd name="T14" fmla="*/ 9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9" y="26"/>
                  </a:moveTo>
                  <a:cubicBezTo>
                    <a:pt x="9" y="26"/>
                    <a:pt x="8" y="26"/>
                    <a:pt x="8" y="26"/>
                  </a:cubicBezTo>
                  <a:cubicBezTo>
                    <a:pt x="6" y="19"/>
                    <a:pt x="2" y="7"/>
                    <a:pt x="0" y="1"/>
                  </a:cubicBezTo>
                  <a:cubicBezTo>
                    <a:pt x="0" y="0"/>
                    <a:pt x="0" y="0"/>
                    <a:pt x="0" y="0"/>
                  </a:cubicBezTo>
                  <a:cubicBezTo>
                    <a:pt x="1" y="0"/>
                    <a:pt x="1" y="0"/>
                    <a:pt x="1" y="0"/>
                  </a:cubicBezTo>
                  <a:cubicBezTo>
                    <a:pt x="3" y="6"/>
                    <a:pt x="8" y="19"/>
                    <a:pt x="10" y="25"/>
                  </a:cubicBezTo>
                  <a:cubicBezTo>
                    <a:pt x="10" y="26"/>
                    <a:pt x="9" y="26"/>
                    <a:pt x="9" y="26"/>
                  </a:cubicBezTo>
                  <a:cubicBezTo>
                    <a:pt x="9" y="26"/>
                    <a:pt x="9" y="26"/>
                    <a:pt x="9"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7" name="Freeform 24"/>
            <p:cNvSpPr/>
            <p:nvPr/>
          </p:nvSpPr>
          <p:spPr bwMode="auto">
            <a:xfrm>
              <a:off x="3428" y="1652"/>
              <a:ext cx="8" cy="79"/>
            </a:xfrm>
            <a:custGeom>
              <a:avLst/>
              <a:gdLst>
                <a:gd name="T0" fmla="*/ 2 w 2"/>
                <a:gd name="T1" fmla="*/ 20 h 20"/>
                <a:gd name="T2" fmla="*/ 1 w 2"/>
                <a:gd name="T3" fmla="*/ 20 h 20"/>
                <a:gd name="T4" fmla="*/ 0 w 2"/>
                <a:gd name="T5" fmla="*/ 1 h 20"/>
                <a:gd name="T6" fmla="*/ 1 w 2"/>
                <a:gd name="T7" fmla="*/ 0 h 20"/>
                <a:gd name="T8" fmla="*/ 1 w 2"/>
                <a:gd name="T9" fmla="*/ 0 h 20"/>
                <a:gd name="T10" fmla="*/ 2 w 2"/>
                <a:gd name="T11" fmla="*/ 1 h 20"/>
                <a:gd name="T12" fmla="*/ 2 w 2"/>
                <a:gd name="T13" fmla="*/ 20 h 20"/>
                <a:gd name="T14" fmla="*/ 2 w 2"/>
                <a:gd name="T15" fmla="*/ 20 h 20"/>
                <a:gd name="T16" fmla="*/ 2 w 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0">
                  <a:moveTo>
                    <a:pt x="2" y="20"/>
                  </a:moveTo>
                  <a:cubicBezTo>
                    <a:pt x="1" y="20"/>
                    <a:pt x="1" y="20"/>
                    <a:pt x="1" y="20"/>
                  </a:cubicBezTo>
                  <a:cubicBezTo>
                    <a:pt x="0" y="1"/>
                    <a:pt x="0" y="1"/>
                    <a:pt x="0" y="1"/>
                  </a:cubicBezTo>
                  <a:cubicBezTo>
                    <a:pt x="0" y="0"/>
                    <a:pt x="1" y="0"/>
                    <a:pt x="1" y="0"/>
                  </a:cubicBezTo>
                  <a:cubicBezTo>
                    <a:pt x="1" y="0"/>
                    <a:pt x="1" y="0"/>
                    <a:pt x="1" y="0"/>
                  </a:cubicBezTo>
                  <a:cubicBezTo>
                    <a:pt x="1" y="0"/>
                    <a:pt x="2" y="0"/>
                    <a:pt x="2" y="1"/>
                  </a:cubicBezTo>
                  <a:cubicBezTo>
                    <a:pt x="2" y="20"/>
                    <a:pt x="2" y="20"/>
                    <a:pt x="2" y="20"/>
                  </a:cubicBezTo>
                  <a:cubicBezTo>
                    <a:pt x="2" y="20"/>
                    <a:pt x="2" y="20"/>
                    <a:pt x="2" y="20"/>
                  </a:cubicBezTo>
                  <a:cubicBezTo>
                    <a:pt x="2" y="20"/>
                    <a:pt x="2" y="20"/>
                    <a:pt x="2"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8" name="Freeform 25"/>
            <p:cNvSpPr/>
            <p:nvPr/>
          </p:nvSpPr>
          <p:spPr bwMode="auto">
            <a:xfrm>
              <a:off x="3521" y="1552"/>
              <a:ext cx="64" cy="103"/>
            </a:xfrm>
            <a:custGeom>
              <a:avLst/>
              <a:gdLst>
                <a:gd name="T0" fmla="*/ 1 w 16"/>
                <a:gd name="T1" fmla="*/ 26 h 26"/>
                <a:gd name="T2" fmla="*/ 0 w 16"/>
                <a:gd name="T3" fmla="*/ 26 h 26"/>
                <a:gd name="T4" fmla="*/ 0 w 16"/>
                <a:gd name="T5" fmla="*/ 25 h 26"/>
                <a:gd name="T6" fmla="*/ 15 w 16"/>
                <a:gd name="T7" fmla="*/ 0 h 26"/>
                <a:gd name="T8" fmla="*/ 16 w 16"/>
                <a:gd name="T9" fmla="*/ 0 h 26"/>
                <a:gd name="T10" fmla="*/ 16 w 16"/>
                <a:gd name="T11" fmla="*/ 1 h 26"/>
                <a:gd name="T12" fmla="*/ 1 w 16"/>
                <a:gd name="T13" fmla="*/ 26 h 26"/>
                <a:gd name="T14" fmla="*/ 1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 y="26"/>
                  </a:moveTo>
                  <a:cubicBezTo>
                    <a:pt x="0" y="26"/>
                    <a:pt x="0" y="26"/>
                    <a:pt x="0" y="26"/>
                  </a:cubicBezTo>
                  <a:cubicBezTo>
                    <a:pt x="0" y="26"/>
                    <a:pt x="0" y="26"/>
                    <a:pt x="0" y="25"/>
                  </a:cubicBezTo>
                  <a:cubicBezTo>
                    <a:pt x="2" y="17"/>
                    <a:pt x="9" y="5"/>
                    <a:pt x="15" y="0"/>
                  </a:cubicBezTo>
                  <a:cubicBezTo>
                    <a:pt x="16" y="0"/>
                    <a:pt x="16" y="0"/>
                    <a:pt x="16" y="0"/>
                  </a:cubicBezTo>
                  <a:cubicBezTo>
                    <a:pt x="16" y="0"/>
                    <a:pt x="16" y="1"/>
                    <a:pt x="16" y="1"/>
                  </a:cubicBezTo>
                  <a:cubicBezTo>
                    <a:pt x="10" y="6"/>
                    <a:pt x="3" y="18"/>
                    <a:pt x="1" y="26"/>
                  </a:cubicBezTo>
                  <a:cubicBezTo>
                    <a:pt x="1" y="26"/>
                    <a:pt x="1" y="26"/>
                    <a:pt x="1"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9" name="Freeform 26"/>
            <p:cNvSpPr/>
            <p:nvPr/>
          </p:nvSpPr>
          <p:spPr bwMode="auto">
            <a:xfrm>
              <a:off x="3388" y="1731"/>
              <a:ext cx="117" cy="100"/>
            </a:xfrm>
            <a:custGeom>
              <a:avLst/>
              <a:gdLst>
                <a:gd name="T0" fmla="*/ 60 w 117"/>
                <a:gd name="T1" fmla="*/ 100 h 100"/>
                <a:gd name="T2" fmla="*/ 105 w 117"/>
                <a:gd name="T3" fmla="*/ 100 h 100"/>
                <a:gd name="T4" fmla="*/ 117 w 117"/>
                <a:gd name="T5" fmla="*/ 0 h 100"/>
                <a:gd name="T6" fmla="*/ 60 w 117"/>
                <a:gd name="T7" fmla="*/ 0 h 100"/>
                <a:gd name="T8" fmla="*/ 0 w 117"/>
                <a:gd name="T9" fmla="*/ 0 h 100"/>
                <a:gd name="T10" fmla="*/ 16 w 117"/>
                <a:gd name="T11" fmla="*/ 100 h 100"/>
                <a:gd name="T12" fmla="*/ 60 w 117"/>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117" h="100">
                  <a:moveTo>
                    <a:pt x="60" y="100"/>
                  </a:moveTo>
                  <a:lnTo>
                    <a:pt x="105" y="100"/>
                  </a:lnTo>
                  <a:lnTo>
                    <a:pt x="117" y="0"/>
                  </a:lnTo>
                  <a:lnTo>
                    <a:pt x="60" y="0"/>
                  </a:lnTo>
                  <a:lnTo>
                    <a:pt x="0" y="0"/>
                  </a:lnTo>
                  <a:lnTo>
                    <a:pt x="16" y="100"/>
                  </a:lnTo>
                  <a:lnTo>
                    <a:pt x="60" y="100"/>
                  </a:lnTo>
                  <a:close/>
                </a:path>
              </a:pathLst>
            </a:custGeom>
            <a:solidFill>
              <a:srgbClr val="C2C4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0" name="Freeform 27"/>
            <p:cNvSpPr/>
            <p:nvPr/>
          </p:nvSpPr>
          <p:spPr bwMode="auto">
            <a:xfrm>
              <a:off x="3485" y="1831"/>
              <a:ext cx="12" cy="16"/>
            </a:xfrm>
            <a:custGeom>
              <a:avLst/>
              <a:gdLst>
                <a:gd name="T0" fmla="*/ 2 w 3"/>
                <a:gd name="T1" fmla="*/ 0 h 4"/>
                <a:gd name="T2" fmla="*/ 2 w 3"/>
                <a:gd name="T3" fmla="*/ 0 h 4"/>
                <a:gd name="T4" fmla="*/ 2 w 3"/>
                <a:gd name="T5" fmla="*/ 1 h 4"/>
                <a:gd name="T6" fmla="*/ 2 w 3"/>
                <a:gd name="T7" fmla="*/ 1 h 4"/>
                <a:gd name="T8" fmla="*/ 2 w 3"/>
                <a:gd name="T9" fmla="*/ 2 h 4"/>
                <a:gd name="T10" fmla="*/ 3 w 3"/>
                <a:gd name="T11" fmla="*/ 2 h 4"/>
                <a:gd name="T12" fmla="*/ 3 w 3"/>
                <a:gd name="T13" fmla="*/ 3 h 4"/>
                <a:gd name="T14" fmla="*/ 2 w 3"/>
                <a:gd name="T15" fmla="*/ 4 h 4"/>
                <a:gd name="T16" fmla="*/ 2 w 3"/>
                <a:gd name="T17" fmla="*/ 4 h 4"/>
                <a:gd name="T18" fmla="*/ 1 w 3"/>
                <a:gd name="T19" fmla="*/ 4 h 4"/>
                <a:gd name="T20" fmla="*/ 1 w 3"/>
                <a:gd name="T21" fmla="*/ 3 h 4"/>
                <a:gd name="T22" fmla="*/ 1 w 3"/>
                <a:gd name="T23" fmla="*/ 3 h 4"/>
                <a:gd name="T24" fmla="*/ 1 w 3"/>
                <a:gd name="T25" fmla="*/ 1 h 4"/>
                <a:gd name="T26" fmla="*/ 1 w 3"/>
                <a:gd name="T27" fmla="*/ 1 h 4"/>
                <a:gd name="T28" fmla="*/ 1 w 3"/>
                <a:gd name="T29" fmla="*/ 1 h 4"/>
                <a:gd name="T30" fmla="*/ 1 w 3"/>
                <a:gd name="T31" fmla="*/ 0 h 4"/>
                <a:gd name="T32" fmla="*/ 1 w 3"/>
                <a:gd name="T33" fmla="*/ 0 h 4"/>
                <a:gd name="T34" fmla="*/ 1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2" y="0"/>
                    <a:pt x="2" y="0"/>
                    <a:pt x="2" y="0"/>
                  </a:cubicBezTo>
                  <a:cubicBezTo>
                    <a:pt x="2" y="0"/>
                    <a:pt x="2" y="0"/>
                    <a:pt x="2" y="1"/>
                  </a:cubicBezTo>
                  <a:cubicBezTo>
                    <a:pt x="2" y="1"/>
                    <a:pt x="2" y="1"/>
                    <a:pt x="2" y="1"/>
                  </a:cubicBezTo>
                  <a:cubicBezTo>
                    <a:pt x="2" y="1"/>
                    <a:pt x="2" y="1"/>
                    <a:pt x="2" y="2"/>
                  </a:cubicBezTo>
                  <a:cubicBezTo>
                    <a:pt x="2" y="2"/>
                    <a:pt x="3" y="2"/>
                    <a:pt x="3" y="2"/>
                  </a:cubicBezTo>
                  <a:cubicBezTo>
                    <a:pt x="3" y="2"/>
                    <a:pt x="3" y="3"/>
                    <a:pt x="3" y="3"/>
                  </a:cubicBezTo>
                  <a:cubicBezTo>
                    <a:pt x="3" y="3"/>
                    <a:pt x="3" y="3"/>
                    <a:pt x="2" y="4"/>
                  </a:cubicBezTo>
                  <a:cubicBezTo>
                    <a:pt x="2" y="4"/>
                    <a:pt x="2" y="4"/>
                    <a:pt x="2" y="4"/>
                  </a:cubicBezTo>
                  <a:cubicBezTo>
                    <a:pt x="2" y="4"/>
                    <a:pt x="1" y="4"/>
                    <a:pt x="1" y="4"/>
                  </a:cubicBezTo>
                  <a:cubicBezTo>
                    <a:pt x="1" y="4"/>
                    <a:pt x="1" y="4"/>
                    <a:pt x="1" y="3"/>
                  </a:cubicBezTo>
                  <a:cubicBezTo>
                    <a:pt x="1" y="3"/>
                    <a:pt x="0" y="3"/>
                    <a:pt x="1" y="3"/>
                  </a:cubicBezTo>
                  <a:cubicBezTo>
                    <a:pt x="1" y="2"/>
                    <a:pt x="1" y="2"/>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1" name="Freeform 28"/>
            <p:cNvSpPr/>
            <p:nvPr/>
          </p:nvSpPr>
          <p:spPr bwMode="auto">
            <a:xfrm>
              <a:off x="3460" y="1831"/>
              <a:ext cx="8" cy="16"/>
            </a:xfrm>
            <a:custGeom>
              <a:avLst/>
              <a:gdLst>
                <a:gd name="T0" fmla="*/ 1 w 2"/>
                <a:gd name="T1" fmla="*/ 0 h 4"/>
                <a:gd name="T2" fmla="*/ 1 w 2"/>
                <a:gd name="T3" fmla="*/ 0 h 4"/>
                <a:gd name="T4" fmla="*/ 1 w 2"/>
                <a:gd name="T5" fmla="*/ 1 h 4"/>
                <a:gd name="T6" fmla="*/ 1 w 2"/>
                <a:gd name="T7" fmla="*/ 1 h 4"/>
                <a:gd name="T8" fmla="*/ 1 w 2"/>
                <a:gd name="T9" fmla="*/ 2 h 4"/>
                <a:gd name="T10" fmla="*/ 2 w 2"/>
                <a:gd name="T11" fmla="*/ 2 h 4"/>
                <a:gd name="T12" fmla="*/ 2 w 2"/>
                <a:gd name="T13" fmla="*/ 3 h 4"/>
                <a:gd name="T14" fmla="*/ 1 w 2"/>
                <a:gd name="T15" fmla="*/ 4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1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1" y="0"/>
                    <a:pt x="1" y="0"/>
                  </a:cubicBezTo>
                  <a:cubicBezTo>
                    <a:pt x="2" y="0"/>
                    <a:pt x="1" y="0"/>
                    <a:pt x="1" y="1"/>
                  </a:cubicBezTo>
                  <a:cubicBezTo>
                    <a:pt x="1" y="1"/>
                    <a:pt x="1" y="1"/>
                    <a:pt x="1" y="1"/>
                  </a:cubicBezTo>
                  <a:cubicBezTo>
                    <a:pt x="1" y="1"/>
                    <a:pt x="1" y="1"/>
                    <a:pt x="1" y="2"/>
                  </a:cubicBezTo>
                  <a:cubicBezTo>
                    <a:pt x="2" y="2"/>
                    <a:pt x="2" y="2"/>
                    <a:pt x="2" y="2"/>
                  </a:cubicBezTo>
                  <a:cubicBezTo>
                    <a:pt x="2" y="2"/>
                    <a:pt x="2" y="3"/>
                    <a:pt x="2" y="3"/>
                  </a:cubicBezTo>
                  <a:cubicBezTo>
                    <a:pt x="2" y="3"/>
                    <a:pt x="2" y="3"/>
                    <a:pt x="1" y="4"/>
                  </a:cubicBezTo>
                  <a:cubicBezTo>
                    <a:pt x="1" y="4"/>
                    <a:pt x="1" y="4"/>
                    <a:pt x="1" y="4"/>
                  </a:cubicBezTo>
                  <a:cubicBezTo>
                    <a:pt x="1" y="4"/>
                    <a:pt x="0" y="4"/>
                    <a:pt x="0" y="4"/>
                  </a:cubicBezTo>
                  <a:cubicBezTo>
                    <a:pt x="0" y="4"/>
                    <a:pt x="0" y="4"/>
                    <a:pt x="0" y="3"/>
                  </a:cubicBezTo>
                  <a:cubicBezTo>
                    <a:pt x="0" y="3"/>
                    <a:pt x="0" y="3"/>
                    <a:pt x="0" y="3"/>
                  </a:cubicBezTo>
                  <a:cubicBezTo>
                    <a:pt x="0" y="2"/>
                    <a:pt x="0" y="2"/>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2" name="Freeform 29"/>
            <p:cNvSpPr/>
            <p:nvPr/>
          </p:nvSpPr>
          <p:spPr bwMode="auto">
            <a:xfrm>
              <a:off x="3400" y="1823"/>
              <a:ext cx="97" cy="8"/>
            </a:xfrm>
            <a:custGeom>
              <a:avLst/>
              <a:gdLst>
                <a:gd name="T0" fmla="*/ 1 w 24"/>
                <a:gd name="T1" fmla="*/ 0 h 2"/>
                <a:gd name="T2" fmla="*/ 23 w 24"/>
                <a:gd name="T3" fmla="*/ 0 h 2"/>
                <a:gd name="T4" fmla="*/ 23 w 24"/>
                <a:gd name="T5" fmla="*/ 0 h 2"/>
                <a:gd name="T6" fmla="*/ 24 w 24"/>
                <a:gd name="T7" fmla="*/ 1 h 2"/>
                <a:gd name="T8" fmla="*/ 23 w 24"/>
                <a:gd name="T9" fmla="*/ 2 h 2"/>
                <a:gd name="T10" fmla="*/ 1 w 24"/>
                <a:gd name="T11" fmla="*/ 2 h 2"/>
                <a:gd name="T12" fmla="*/ 0 w 24"/>
                <a:gd name="T13" fmla="*/ 1 h 2"/>
                <a:gd name="T14" fmla="*/ 1 w 2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
                  <a:moveTo>
                    <a:pt x="1" y="0"/>
                  </a:moveTo>
                  <a:cubicBezTo>
                    <a:pt x="23" y="0"/>
                    <a:pt x="23" y="0"/>
                    <a:pt x="23" y="0"/>
                  </a:cubicBezTo>
                  <a:cubicBezTo>
                    <a:pt x="23" y="0"/>
                    <a:pt x="23" y="0"/>
                    <a:pt x="23" y="0"/>
                  </a:cubicBezTo>
                  <a:cubicBezTo>
                    <a:pt x="24" y="0"/>
                    <a:pt x="24" y="1"/>
                    <a:pt x="24" y="1"/>
                  </a:cubicBezTo>
                  <a:cubicBezTo>
                    <a:pt x="24" y="2"/>
                    <a:pt x="23" y="2"/>
                    <a:pt x="23" y="2"/>
                  </a:cubicBezTo>
                  <a:cubicBezTo>
                    <a:pt x="1" y="2"/>
                    <a:pt x="1" y="2"/>
                    <a:pt x="1" y="2"/>
                  </a:cubicBezTo>
                  <a:cubicBezTo>
                    <a:pt x="0" y="2"/>
                    <a:pt x="0" y="2"/>
                    <a:pt x="0" y="1"/>
                  </a:cubicBezTo>
                  <a:cubicBezTo>
                    <a:pt x="0" y="1"/>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3" name="Freeform 30"/>
            <p:cNvSpPr/>
            <p:nvPr/>
          </p:nvSpPr>
          <p:spPr bwMode="auto">
            <a:xfrm>
              <a:off x="3428"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3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1"/>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4"/>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3" y="0"/>
                  </a:cubicBezTo>
                  <a:cubicBezTo>
                    <a:pt x="3"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4" name="Freeform 31"/>
            <p:cNvSpPr/>
            <p:nvPr/>
          </p:nvSpPr>
          <p:spPr bwMode="auto">
            <a:xfrm>
              <a:off x="3505" y="1652"/>
              <a:ext cx="20" cy="79"/>
            </a:xfrm>
            <a:custGeom>
              <a:avLst/>
              <a:gdLst>
                <a:gd name="T0" fmla="*/ 0 w 5"/>
                <a:gd name="T1" fmla="*/ 20 h 20"/>
                <a:gd name="T2" fmla="*/ 0 w 5"/>
                <a:gd name="T3" fmla="*/ 20 h 20"/>
                <a:gd name="T4" fmla="*/ 0 w 5"/>
                <a:gd name="T5" fmla="*/ 20 h 20"/>
                <a:gd name="T6" fmla="*/ 4 w 5"/>
                <a:gd name="T7" fmla="*/ 0 h 20"/>
                <a:gd name="T8" fmla="*/ 5 w 5"/>
                <a:gd name="T9" fmla="*/ 0 h 20"/>
                <a:gd name="T10" fmla="*/ 5 w 5"/>
                <a:gd name="T11" fmla="*/ 1 h 20"/>
                <a:gd name="T12" fmla="*/ 1 w 5"/>
                <a:gd name="T13" fmla="*/ 20 h 20"/>
                <a:gd name="T14" fmla="*/ 0 w 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0">
                  <a:moveTo>
                    <a:pt x="0" y="20"/>
                  </a:moveTo>
                  <a:cubicBezTo>
                    <a:pt x="0" y="20"/>
                    <a:pt x="0" y="20"/>
                    <a:pt x="0" y="20"/>
                  </a:cubicBezTo>
                  <a:cubicBezTo>
                    <a:pt x="0" y="20"/>
                    <a:pt x="0" y="20"/>
                    <a:pt x="0" y="20"/>
                  </a:cubicBezTo>
                  <a:cubicBezTo>
                    <a:pt x="4" y="0"/>
                    <a:pt x="4" y="0"/>
                    <a:pt x="4" y="0"/>
                  </a:cubicBezTo>
                  <a:cubicBezTo>
                    <a:pt x="4" y="0"/>
                    <a:pt x="4" y="0"/>
                    <a:pt x="5" y="0"/>
                  </a:cubicBezTo>
                  <a:cubicBezTo>
                    <a:pt x="5" y="0"/>
                    <a:pt x="5" y="0"/>
                    <a:pt x="5" y="1"/>
                  </a:cubicBezTo>
                  <a:cubicBezTo>
                    <a:pt x="1" y="20"/>
                    <a:pt x="1" y="20"/>
                    <a:pt x="1" y="20"/>
                  </a:cubicBezTo>
                  <a:cubicBezTo>
                    <a:pt x="1" y="20"/>
                    <a:pt x="1" y="20"/>
                    <a:pt x="0"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5" name="Freeform 32"/>
            <p:cNvSpPr/>
            <p:nvPr/>
          </p:nvSpPr>
          <p:spPr bwMode="auto">
            <a:xfrm>
              <a:off x="3481" y="1652"/>
              <a:ext cx="16" cy="79"/>
            </a:xfrm>
            <a:custGeom>
              <a:avLst/>
              <a:gdLst>
                <a:gd name="T0" fmla="*/ 1 w 4"/>
                <a:gd name="T1" fmla="*/ 20 h 20"/>
                <a:gd name="T2" fmla="*/ 1 w 4"/>
                <a:gd name="T3" fmla="*/ 20 h 20"/>
                <a:gd name="T4" fmla="*/ 0 w 4"/>
                <a:gd name="T5" fmla="*/ 20 h 20"/>
                <a:gd name="T6" fmla="*/ 3 w 4"/>
                <a:gd name="T7" fmla="*/ 1 h 20"/>
                <a:gd name="T8" fmla="*/ 4 w 4"/>
                <a:gd name="T9" fmla="*/ 0 h 20"/>
                <a:gd name="T10" fmla="*/ 4 w 4"/>
                <a:gd name="T11" fmla="*/ 1 h 20"/>
                <a:gd name="T12" fmla="*/ 1 w 4"/>
                <a:gd name="T13" fmla="*/ 20 h 20"/>
                <a:gd name="T14" fmla="*/ 1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1" y="20"/>
                  </a:moveTo>
                  <a:cubicBezTo>
                    <a:pt x="1" y="20"/>
                    <a:pt x="1" y="20"/>
                    <a:pt x="1" y="20"/>
                  </a:cubicBezTo>
                  <a:cubicBezTo>
                    <a:pt x="0" y="20"/>
                    <a:pt x="0" y="20"/>
                    <a:pt x="0" y="20"/>
                  </a:cubicBezTo>
                  <a:cubicBezTo>
                    <a:pt x="3" y="1"/>
                    <a:pt x="3" y="1"/>
                    <a:pt x="3" y="1"/>
                  </a:cubicBezTo>
                  <a:cubicBezTo>
                    <a:pt x="3" y="0"/>
                    <a:pt x="3" y="0"/>
                    <a:pt x="4" y="0"/>
                  </a:cubicBezTo>
                  <a:cubicBezTo>
                    <a:pt x="4" y="0"/>
                    <a:pt x="4" y="0"/>
                    <a:pt x="4"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6" name="Freeform 33"/>
            <p:cNvSpPr/>
            <p:nvPr/>
          </p:nvSpPr>
          <p:spPr bwMode="auto">
            <a:xfrm>
              <a:off x="3505" y="1727"/>
              <a:ext cx="8" cy="20"/>
            </a:xfrm>
            <a:custGeom>
              <a:avLst/>
              <a:gdLst>
                <a:gd name="T0" fmla="*/ 1 w 2"/>
                <a:gd name="T1" fmla="*/ 1 h 5"/>
                <a:gd name="T2" fmla="*/ 2 w 2"/>
                <a:gd name="T3" fmla="*/ 1 h 5"/>
                <a:gd name="T4" fmla="*/ 2 w 2"/>
                <a:gd name="T5" fmla="*/ 1 h 5"/>
                <a:gd name="T6" fmla="*/ 1 w 2"/>
                <a:gd name="T7" fmla="*/ 2 h 5"/>
                <a:gd name="T8" fmla="*/ 2 w 2"/>
                <a:gd name="T9" fmla="*/ 2 h 5"/>
                <a:gd name="T10" fmla="*/ 2 w 2"/>
                <a:gd name="T11" fmla="*/ 3 h 5"/>
                <a:gd name="T12" fmla="*/ 2 w 2"/>
                <a:gd name="T13" fmla="*/ 4 h 5"/>
                <a:gd name="T14" fmla="*/ 2 w 2"/>
                <a:gd name="T15" fmla="*/ 4 h 5"/>
                <a:gd name="T16" fmla="*/ 1 w 2"/>
                <a:gd name="T17" fmla="*/ 5 h 5"/>
                <a:gd name="T18" fmla="*/ 0 w 2"/>
                <a:gd name="T19" fmla="*/ 4 h 5"/>
                <a:gd name="T20" fmla="*/ 0 w 2"/>
                <a:gd name="T21" fmla="*/ 4 h 5"/>
                <a:gd name="T22" fmla="*/ 0 w 2"/>
                <a:gd name="T23" fmla="*/ 3 h 5"/>
                <a:gd name="T24" fmla="*/ 0 w 2"/>
                <a:gd name="T25" fmla="*/ 2 h 5"/>
                <a:gd name="T26" fmla="*/ 0 w 2"/>
                <a:gd name="T27" fmla="*/ 1 h 5"/>
                <a:gd name="T28" fmla="*/ 0 w 2"/>
                <a:gd name="T29" fmla="*/ 1 h 5"/>
                <a:gd name="T30" fmla="*/ 0 w 2"/>
                <a:gd name="T31" fmla="*/ 1 h 5"/>
                <a:gd name="T32" fmla="*/ 0 w 2"/>
                <a:gd name="T33" fmla="*/ 1 h 5"/>
                <a:gd name="T34" fmla="*/ 0 w 2"/>
                <a:gd name="T35" fmla="*/ 1 h 5"/>
                <a:gd name="T36" fmla="*/ 1 w 2"/>
                <a:gd name="T3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5">
                  <a:moveTo>
                    <a:pt x="1" y="1"/>
                  </a:moveTo>
                  <a:cubicBezTo>
                    <a:pt x="1" y="1"/>
                    <a:pt x="2" y="0"/>
                    <a:pt x="2" y="1"/>
                  </a:cubicBezTo>
                  <a:cubicBezTo>
                    <a:pt x="2" y="1"/>
                    <a:pt x="2" y="1"/>
                    <a:pt x="2" y="1"/>
                  </a:cubicBezTo>
                  <a:cubicBezTo>
                    <a:pt x="2" y="1"/>
                    <a:pt x="1" y="1"/>
                    <a:pt x="1" y="2"/>
                  </a:cubicBezTo>
                  <a:cubicBezTo>
                    <a:pt x="1" y="2"/>
                    <a:pt x="1" y="2"/>
                    <a:pt x="2" y="2"/>
                  </a:cubicBezTo>
                  <a:cubicBezTo>
                    <a:pt x="2" y="2"/>
                    <a:pt x="2" y="3"/>
                    <a:pt x="2" y="3"/>
                  </a:cubicBezTo>
                  <a:cubicBezTo>
                    <a:pt x="2" y="3"/>
                    <a:pt x="2" y="3"/>
                    <a:pt x="2" y="4"/>
                  </a:cubicBezTo>
                  <a:cubicBezTo>
                    <a:pt x="2" y="4"/>
                    <a:pt x="2" y="4"/>
                    <a:pt x="2" y="4"/>
                  </a:cubicBezTo>
                  <a:cubicBezTo>
                    <a:pt x="1" y="4"/>
                    <a:pt x="1" y="4"/>
                    <a:pt x="1" y="5"/>
                  </a:cubicBezTo>
                  <a:cubicBezTo>
                    <a:pt x="1" y="5"/>
                    <a:pt x="0" y="5"/>
                    <a:pt x="0" y="4"/>
                  </a:cubicBezTo>
                  <a:cubicBezTo>
                    <a:pt x="0" y="4"/>
                    <a:pt x="0" y="4"/>
                    <a:pt x="0" y="4"/>
                  </a:cubicBezTo>
                  <a:cubicBezTo>
                    <a:pt x="0" y="4"/>
                    <a:pt x="0" y="4"/>
                    <a:pt x="0" y="3"/>
                  </a:cubicBezTo>
                  <a:cubicBezTo>
                    <a:pt x="0" y="3"/>
                    <a:pt x="0" y="2"/>
                    <a:pt x="0" y="2"/>
                  </a:cubicBezTo>
                  <a:cubicBezTo>
                    <a:pt x="0" y="2"/>
                    <a:pt x="1" y="2"/>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7" name="Freeform 34"/>
            <p:cNvSpPr/>
            <p:nvPr/>
          </p:nvSpPr>
          <p:spPr bwMode="auto">
            <a:xfrm>
              <a:off x="3481" y="1731"/>
              <a:ext cx="8" cy="16"/>
            </a:xfrm>
            <a:custGeom>
              <a:avLst/>
              <a:gdLst>
                <a:gd name="T0" fmla="*/ 1 w 2"/>
                <a:gd name="T1" fmla="*/ 0 h 4"/>
                <a:gd name="T2" fmla="*/ 2 w 2"/>
                <a:gd name="T3" fmla="*/ 0 h 4"/>
                <a:gd name="T4" fmla="*/ 2 w 2"/>
                <a:gd name="T5" fmla="*/ 0 h 4"/>
                <a:gd name="T6" fmla="*/ 1 w 2"/>
                <a:gd name="T7" fmla="*/ 1 h 4"/>
                <a:gd name="T8" fmla="*/ 2 w 2"/>
                <a:gd name="T9" fmla="*/ 1 h 4"/>
                <a:gd name="T10" fmla="*/ 2 w 2"/>
                <a:gd name="T11" fmla="*/ 2 h 4"/>
                <a:gd name="T12" fmla="*/ 2 w 2"/>
                <a:gd name="T13" fmla="*/ 3 h 4"/>
                <a:gd name="T14" fmla="*/ 2 w 2"/>
                <a:gd name="T15" fmla="*/ 3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0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2" y="0"/>
                    <a:pt x="2" y="0"/>
                  </a:cubicBezTo>
                  <a:cubicBezTo>
                    <a:pt x="2" y="0"/>
                    <a:pt x="2" y="0"/>
                    <a:pt x="2" y="0"/>
                  </a:cubicBezTo>
                  <a:cubicBezTo>
                    <a:pt x="2" y="1"/>
                    <a:pt x="1" y="1"/>
                    <a:pt x="1" y="1"/>
                  </a:cubicBezTo>
                  <a:cubicBezTo>
                    <a:pt x="1" y="1"/>
                    <a:pt x="2" y="1"/>
                    <a:pt x="2" y="1"/>
                  </a:cubicBezTo>
                  <a:cubicBezTo>
                    <a:pt x="2" y="2"/>
                    <a:pt x="2" y="2"/>
                    <a:pt x="2" y="2"/>
                  </a:cubicBezTo>
                  <a:cubicBezTo>
                    <a:pt x="2" y="2"/>
                    <a:pt x="2" y="2"/>
                    <a:pt x="2" y="3"/>
                  </a:cubicBezTo>
                  <a:cubicBezTo>
                    <a:pt x="2" y="3"/>
                    <a:pt x="2" y="3"/>
                    <a:pt x="2" y="3"/>
                  </a:cubicBezTo>
                  <a:cubicBezTo>
                    <a:pt x="1" y="4"/>
                    <a:pt x="1" y="4"/>
                    <a:pt x="1" y="4"/>
                  </a:cubicBezTo>
                  <a:cubicBezTo>
                    <a:pt x="1" y="4"/>
                    <a:pt x="0" y="4"/>
                    <a:pt x="0" y="4"/>
                  </a:cubicBezTo>
                  <a:cubicBezTo>
                    <a:pt x="0" y="4"/>
                    <a:pt x="0" y="3"/>
                    <a:pt x="0" y="3"/>
                  </a:cubicBezTo>
                  <a:cubicBezTo>
                    <a:pt x="0" y="3"/>
                    <a:pt x="0" y="3"/>
                    <a:pt x="0" y="3"/>
                  </a:cubicBezTo>
                  <a:cubicBezTo>
                    <a:pt x="0" y="2"/>
                    <a:pt x="0" y="2"/>
                    <a:pt x="0" y="1"/>
                  </a:cubicBezTo>
                  <a:cubicBezTo>
                    <a:pt x="0" y="1"/>
                    <a:pt x="1" y="1"/>
                    <a:pt x="0" y="1"/>
                  </a:cubicBezTo>
                  <a:cubicBezTo>
                    <a:pt x="0" y="1"/>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8" name="Freeform 35"/>
            <p:cNvSpPr/>
            <p:nvPr/>
          </p:nvSpPr>
          <p:spPr bwMode="auto">
            <a:xfrm>
              <a:off x="3456" y="1652"/>
              <a:ext cx="8" cy="79"/>
            </a:xfrm>
            <a:custGeom>
              <a:avLst/>
              <a:gdLst>
                <a:gd name="T0" fmla="*/ 1 w 2"/>
                <a:gd name="T1" fmla="*/ 20 h 20"/>
                <a:gd name="T2" fmla="*/ 1 w 2"/>
                <a:gd name="T3" fmla="*/ 20 h 20"/>
                <a:gd name="T4" fmla="*/ 0 w 2"/>
                <a:gd name="T5" fmla="*/ 20 h 20"/>
                <a:gd name="T6" fmla="*/ 1 w 2"/>
                <a:gd name="T7" fmla="*/ 1 h 20"/>
                <a:gd name="T8" fmla="*/ 1 w 2"/>
                <a:gd name="T9" fmla="*/ 0 h 20"/>
                <a:gd name="T10" fmla="*/ 2 w 2"/>
                <a:gd name="T11" fmla="*/ 1 h 20"/>
                <a:gd name="T12" fmla="*/ 1 w 2"/>
                <a:gd name="T13" fmla="*/ 20 h 20"/>
                <a:gd name="T14" fmla="*/ 1 w 2"/>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0">
                  <a:moveTo>
                    <a:pt x="1" y="20"/>
                  </a:moveTo>
                  <a:cubicBezTo>
                    <a:pt x="1" y="20"/>
                    <a:pt x="1" y="20"/>
                    <a:pt x="1" y="20"/>
                  </a:cubicBezTo>
                  <a:cubicBezTo>
                    <a:pt x="0" y="20"/>
                    <a:pt x="0" y="20"/>
                    <a:pt x="0" y="20"/>
                  </a:cubicBezTo>
                  <a:cubicBezTo>
                    <a:pt x="1" y="1"/>
                    <a:pt x="1" y="1"/>
                    <a:pt x="1" y="1"/>
                  </a:cubicBezTo>
                  <a:cubicBezTo>
                    <a:pt x="1" y="0"/>
                    <a:pt x="1" y="0"/>
                    <a:pt x="1" y="0"/>
                  </a:cubicBezTo>
                  <a:cubicBezTo>
                    <a:pt x="2" y="0"/>
                    <a:pt x="2" y="0"/>
                    <a:pt x="2"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9" name="Freeform 36"/>
            <p:cNvSpPr/>
            <p:nvPr/>
          </p:nvSpPr>
          <p:spPr bwMode="auto">
            <a:xfrm>
              <a:off x="3460" y="1552"/>
              <a:ext cx="17" cy="103"/>
            </a:xfrm>
            <a:custGeom>
              <a:avLst/>
              <a:gdLst>
                <a:gd name="T0" fmla="*/ 0 w 4"/>
                <a:gd name="T1" fmla="*/ 26 h 26"/>
                <a:gd name="T2" fmla="*/ 0 w 4"/>
                <a:gd name="T3" fmla="*/ 26 h 26"/>
                <a:gd name="T4" fmla="*/ 0 w 4"/>
                <a:gd name="T5" fmla="*/ 26 h 26"/>
                <a:gd name="T6" fmla="*/ 3 w 4"/>
                <a:gd name="T7" fmla="*/ 0 h 26"/>
                <a:gd name="T8" fmla="*/ 4 w 4"/>
                <a:gd name="T9" fmla="*/ 0 h 26"/>
                <a:gd name="T10" fmla="*/ 4 w 4"/>
                <a:gd name="T11" fmla="*/ 0 h 26"/>
                <a:gd name="T12" fmla="*/ 1 w 4"/>
                <a:gd name="T13" fmla="*/ 26 h 26"/>
                <a:gd name="T14" fmla="*/ 0 w 4"/>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6">
                  <a:moveTo>
                    <a:pt x="0" y="26"/>
                  </a:moveTo>
                  <a:cubicBezTo>
                    <a:pt x="0" y="26"/>
                    <a:pt x="0" y="26"/>
                    <a:pt x="0" y="26"/>
                  </a:cubicBezTo>
                  <a:cubicBezTo>
                    <a:pt x="0" y="26"/>
                    <a:pt x="0" y="26"/>
                    <a:pt x="0" y="26"/>
                  </a:cubicBezTo>
                  <a:cubicBezTo>
                    <a:pt x="3" y="0"/>
                    <a:pt x="3" y="0"/>
                    <a:pt x="3" y="0"/>
                  </a:cubicBezTo>
                  <a:cubicBezTo>
                    <a:pt x="3" y="0"/>
                    <a:pt x="3" y="0"/>
                    <a:pt x="4" y="0"/>
                  </a:cubicBezTo>
                  <a:cubicBezTo>
                    <a:pt x="4" y="0"/>
                    <a:pt x="4" y="0"/>
                    <a:pt x="4" y="0"/>
                  </a:cubicBezTo>
                  <a:cubicBezTo>
                    <a:pt x="1" y="26"/>
                    <a:pt x="1" y="26"/>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0" name="Oval 37"/>
            <p:cNvSpPr>
              <a:spLocks noChangeArrowheads="1"/>
            </p:cNvSpPr>
            <p:nvPr/>
          </p:nvSpPr>
          <p:spPr bwMode="auto">
            <a:xfrm>
              <a:off x="3247" y="1213"/>
              <a:ext cx="399" cy="395"/>
            </a:xfrm>
            <a:prstGeom prst="ellipse">
              <a:avLst/>
            </a:prstGeom>
            <a:solidFill>
              <a:srgbClr val="9AD700"/>
            </a:solidFill>
            <a:ln>
              <a:noFill/>
            </a:ln>
            <a:extLst>
              <a:ext uri="{91240B29-F687-4F45-9708-019B960494DF}">
                <a14:hiddenLine xmlns:a14="http://schemas.microsoft.com/office/drawing/2010/main" w="9525">
                  <a:solidFill>
                    <a:srgbClr val="000000"/>
                  </a:solidFill>
                  <a:round/>
                </a14:hiddenLine>
              </a:ext>
            </a:extLst>
          </p:spPr>
          <p:txBody>
            <a:bodyPr vert="horz" wrap="square" lIns="36000" tIns="36000" rIns="36000" bIns="36000" numCol="1" anchor="ctr" anchorCtr="0" compatLnSpc="1"/>
            <a:lstStyle/>
            <a:p>
              <a:pPr algn="ctr"/>
              <a:endParaRPr lang="zh-CN" altLang="en-US" sz="8800" dirty="0">
                <a:solidFill>
                  <a:schemeClr val="bg1"/>
                </a:solidFill>
                <a:effectLst>
                  <a:outerShdw blurRad="38100" dist="38100" dir="2700000" algn="tl">
                    <a:srgbClr val="000000">
                      <a:alpha val="43137"/>
                    </a:srgbClr>
                  </a:outerShdw>
                </a:effectLst>
              </a:endParaRPr>
            </a:p>
          </p:txBody>
        </p:sp>
        <p:sp>
          <p:nvSpPr>
            <p:cNvPr id="31" name="Freeform 38"/>
            <p:cNvSpPr/>
            <p:nvPr/>
          </p:nvSpPr>
          <p:spPr bwMode="auto">
            <a:xfrm>
              <a:off x="3416" y="1552"/>
              <a:ext cx="20" cy="103"/>
            </a:xfrm>
            <a:custGeom>
              <a:avLst/>
              <a:gdLst>
                <a:gd name="T0" fmla="*/ 4 w 5"/>
                <a:gd name="T1" fmla="*/ 26 h 26"/>
                <a:gd name="T2" fmla="*/ 3 w 5"/>
                <a:gd name="T3" fmla="*/ 26 h 26"/>
                <a:gd name="T4" fmla="*/ 0 w 5"/>
                <a:gd name="T5" fmla="*/ 0 h 26"/>
                <a:gd name="T6" fmla="*/ 1 w 5"/>
                <a:gd name="T7" fmla="*/ 0 h 26"/>
                <a:gd name="T8" fmla="*/ 2 w 5"/>
                <a:gd name="T9" fmla="*/ 0 h 26"/>
                <a:gd name="T10" fmla="*/ 5 w 5"/>
                <a:gd name="T11" fmla="*/ 26 h 26"/>
                <a:gd name="T12" fmla="*/ 4 w 5"/>
                <a:gd name="T13" fmla="*/ 26 h 26"/>
                <a:gd name="T14" fmla="*/ 4 w 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6">
                  <a:moveTo>
                    <a:pt x="4" y="26"/>
                  </a:moveTo>
                  <a:cubicBezTo>
                    <a:pt x="4" y="26"/>
                    <a:pt x="3" y="26"/>
                    <a:pt x="3" y="26"/>
                  </a:cubicBezTo>
                  <a:cubicBezTo>
                    <a:pt x="0" y="0"/>
                    <a:pt x="0" y="0"/>
                    <a:pt x="0" y="0"/>
                  </a:cubicBezTo>
                  <a:cubicBezTo>
                    <a:pt x="0" y="0"/>
                    <a:pt x="1" y="0"/>
                    <a:pt x="1" y="0"/>
                  </a:cubicBezTo>
                  <a:cubicBezTo>
                    <a:pt x="1" y="0"/>
                    <a:pt x="2" y="0"/>
                    <a:pt x="2" y="0"/>
                  </a:cubicBezTo>
                  <a:cubicBezTo>
                    <a:pt x="5" y="26"/>
                    <a:pt x="5" y="26"/>
                    <a:pt x="5" y="26"/>
                  </a:cubicBezTo>
                  <a:cubicBezTo>
                    <a:pt x="5" y="26"/>
                    <a:pt x="4" y="26"/>
                    <a:pt x="4" y="26"/>
                  </a:cubicBezTo>
                  <a:cubicBezTo>
                    <a:pt x="4" y="26"/>
                    <a:pt x="4" y="26"/>
                    <a:pt x="4"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2" name="Freeform 39"/>
            <p:cNvSpPr/>
            <p:nvPr/>
          </p:nvSpPr>
          <p:spPr bwMode="auto">
            <a:xfrm>
              <a:off x="3493" y="1552"/>
              <a:ext cx="40" cy="103"/>
            </a:xfrm>
            <a:custGeom>
              <a:avLst/>
              <a:gdLst>
                <a:gd name="T0" fmla="*/ 0 w 10"/>
                <a:gd name="T1" fmla="*/ 26 h 26"/>
                <a:gd name="T2" fmla="*/ 0 w 10"/>
                <a:gd name="T3" fmla="*/ 26 h 26"/>
                <a:gd name="T4" fmla="*/ 0 w 10"/>
                <a:gd name="T5" fmla="*/ 25 h 26"/>
                <a:gd name="T6" fmla="*/ 8 w 10"/>
                <a:gd name="T7" fmla="*/ 0 h 26"/>
                <a:gd name="T8" fmla="*/ 9 w 10"/>
                <a:gd name="T9" fmla="*/ 0 h 26"/>
                <a:gd name="T10" fmla="*/ 10 w 10"/>
                <a:gd name="T11" fmla="*/ 1 h 26"/>
                <a:gd name="T12" fmla="*/ 1 w 10"/>
                <a:gd name="T13" fmla="*/ 26 h 26"/>
                <a:gd name="T14" fmla="*/ 0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0" y="26"/>
                  </a:moveTo>
                  <a:cubicBezTo>
                    <a:pt x="0" y="26"/>
                    <a:pt x="0" y="26"/>
                    <a:pt x="0" y="26"/>
                  </a:cubicBezTo>
                  <a:cubicBezTo>
                    <a:pt x="0" y="26"/>
                    <a:pt x="0" y="26"/>
                    <a:pt x="0" y="25"/>
                  </a:cubicBezTo>
                  <a:cubicBezTo>
                    <a:pt x="2" y="19"/>
                    <a:pt x="6" y="7"/>
                    <a:pt x="8" y="0"/>
                  </a:cubicBezTo>
                  <a:cubicBezTo>
                    <a:pt x="9" y="0"/>
                    <a:pt x="9" y="0"/>
                    <a:pt x="9" y="0"/>
                  </a:cubicBezTo>
                  <a:cubicBezTo>
                    <a:pt x="9" y="0"/>
                    <a:pt x="10" y="0"/>
                    <a:pt x="10" y="1"/>
                  </a:cubicBezTo>
                  <a:cubicBezTo>
                    <a:pt x="7" y="7"/>
                    <a:pt x="3" y="19"/>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3" name="Freeform 40"/>
            <p:cNvSpPr/>
            <p:nvPr/>
          </p:nvSpPr>
          <p:spPr bwMode="auto">
            <a:xfrm>
              <a:off x="3380"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2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0"/>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3"/>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2" y="0"/>
                  </a:cubicBezTo>
                  <a:cubicBezTo>
                    <a:pt x="2"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4" name="Freeform 41"/>
            <p:cNvSpPr/>
            <p:nvPr/>
          </p:nvSpPr>
          <p:spPr bwMode="auto">
            <a:xfrm>
              <a:off x="3384" y="1723"/>
              <a:ext cx="129" cy="12"/>
            </a:xfrm>
            <a:custGeom>
              <a:avLst/>
              <a:gdLst>
                <a:gd name="T0" fmla="*/ 1 w 32"/>
                <a:gd name="T1" fmla="*/ 0 h 3"/>
                <a:gd name="T2" fmla="*/ 30 w 32"/>
                <a:gd name="T3" fmla="*/ 0 h 3"/>
                <a:gd name="T4" fmla="*/ 31 w 32"/>
                <a:gd name="T5" fmla="*/ 0 h 3"/>
                <a:gd name="T6" fmla="*/ 32 w 32"/>
                <a:gd name="T7" fmla="*/ 2 h 3"/>
                <a:gd name="T8" fmla="*/ 30 w 32"/>
                <a:gd name="T9" fmla="*/ 3 h 3"/>
                <a:gd name="T10" fmla="*/ 2 w 32"/>
                <a:gd name="T11" fmla="*/ 3 h 3"/>
                <a:gd name="T12" fmla="*/ 0 w 32"/>
                <a:gd name="T13" fmla="*/ 2 h 3"/>
                <a:gd name="T14" fmla="*/ 1 w 3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
                  <a:moveTo>
                    <a:pt x="1" y="0"/>
                  </a:moveTo>
                  <a:cubicBezTo>
                    <a:pt x="30" y="0"/>
                    <a:pt x="30" y="0"/>
                    <a:pt x="30" y="0"/>
                  </a:cubicBezTo>
                  <a:cubicBezTo>
                    <a:pt x="30" y="0"/>
                    <a:pt x="31" y="0"/>
                    <a:pt x="31" y="0"/>
                  </a:cubicBezTo>
                  <a:cubicBezTo>
                    <a:pt x="31" y="1"/>
                    <a:pt x="32" y="1"/>
                    <a:pt x="32" y="2"/>
                  </a:cubicBezTo>
                  <a:cubicBezTo>
                    <a:pt x="32" y="2"/>
                    <a:pt x="31" y="3"/>
                    <a:pt x="30" y="3"/>
                  </a:cubicBezTo>
                  <a:cubicBezTo>
                    <a:pt x="2" y="3"/>
                    <a:pt x="2" y="3"/>
                    <a:pt x="2" y="3"/>
                  </a:cubicBezTo>
                  <a:cubicBezTo>
                    <a:pt x="1" y="3"/>
                    <a:pt x="0" y="2"/>
                    <a:pt x="0" y="2"/>
                  </a:cubicBezTo>
                  <a:cubicBezTo>
                    <a:pt x="0" y="1"/>
                    <a:pt x="1" y="1"/>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5" name="Freeform 42"/>
            <p:cNvSpPr/>
            <p:nvPr/>
          </p:nvSpPr>
          <p:spPr bwMode="auto">
            <a:xfrm>
              <a:off x="3529" y="1548"/>
              <a:ext cx="60" cy="28"/>
            </a:xfrm>
            <a:custGeom>
              <a:avLst/>
              <a:gdLst>
                <a:gd name="T0" fmla="*/ 8 w 15"/>
                <a:gd name="T1" fmla="*/ 7 h 7"/>
                <a:gd name="T2" fmla="*/ 8 w 15"/>
                <a:gd name="T3" fmla="*/ 7 h 7"/>
                <a:gd name="T4" fmla="*/ 0 w 15"/>
                <a:gd name="T5" fmla="*/ 1 h 7"/>
                <a:gd name="T6" fmla="*/ 0 w 15"/>
                <a:gd name="T7" fmla="*/ 0 h 7"/>
                <a:gd name="T8" fmla="*/ 8 w 15"/>
                <a:gd name="T9" fmla="*/ 5 h 7"/>
                <a:gd name="T10" fmla="*/ 15 w 15"/>
                <a:gd name="T11" fmla="*/ 0 h 7"/>
                <a:gd name="T12" fmla="*/ 15 w 15"/>
                <a:gd name="T13" fmla="*/ 1 h 7"/>
                <a:gd name="T14" fmla="*/ 8 w 1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7">
                  <a:moveTo>
                    <a:pt x="8" y="7"/>
                  </a:moveTo>
                  <a:cubicBezTo>
                    <a:pt x="8" y="7"/>
                    <a:pt x="8" y="7"/>
                    <a:pt x="8" y="7"/>
                  </a:cubicBezTo>
                  <a:cubicBezTo>
                    <a:pt x="2" y="6"/>
                    <a:pt x="0" y="1"/>
                    <a:pt x="0" y="1"/>
                  </a:cubicBezTo>
                  <a:cubicBezTo>
                    <a:pt x="0" y="0"/>
                    <a:pt x="0" y="0"/>
                    <a:pt x="0" y="0"/>
                  </a:cubicBezTo>
                  <a:cubicBezTo>
                    <a:pt x="0" y="0"/>
                    <a:pt x="3" y="5"/>
                    <a:pt x="8" y="5"/>
                  </a:cubicBezTo>
                  <a:cubicBezTo>
                    <a:pt x="12" y="6"/>
                    <a:pt x="15" y="0"/>
                    <a:pt x="15" y="0"/>
                  </a:cubicBezTo>
                  <a:cubicBezTo>
                    <a:pt x="15" y="1"/>
                    <a:pt x="15" y="1"/>
                    <a:pt x="15" y="1"/>
                  </a:cubicBezTo>
                  <a:cubicBezTo>
                    <a:pt x="15" y="1"/>
                    <a:pt x="13" y="7"/>
                    <a:pt x="8"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6" name="Freeform 43"/>
            <p:cNvSpPr/>
            <p:nvPr/>
          </p:nvSpPr>
          <p:spPr bwMode="auto">
            <a:xfrm>
              <a:off x="3307" y="1548"/>
              <a:ext cx="113" cy="28"/>
            </a:xfrm>
            <a:custGeom>
              <a:avLst/>
              <a:gdLst>
                <a:gd name="T0" fmla="*/ 15 w 28"/>
                <a:gd name="T1" fmla="*/ 7 h 7"/>
                <a:gd name="T2" fmla="*/ 14 w 28"/>
                <a:gd name="T3" fmla="*/ 7 h 7"/>
                <a:gd name="T4" fmla="*/ 0 w 28"/>
                <a:gd name="T5" fmla="*/ 1 h 7"/>
                <a:gd name="T6" fmla="*/ 1 w 28"/>
                <a:gd name="T7" fmla="*/ 1 h 7"/>
                <a:gd name="T8" fmla="*/ 14 w 28"/>
                <a:gd name="T9" fmla="*/ 6 h 7"/>
                <a:gd name="T10" fmla="*/ 27 w 28"/>
                <a:gd name="T11" fmla="*/ 0 h 7"/>
                <a:gd name="T12" fmla="*/ 28 w 28"/>
                <a:gd name="T13" fmla="*/ 1 h 7"/>
                <a:gd name="T14" fmla="*/ 15 w 2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
                  <a:moveTo>
                    <a:pt x="15" y="7"/>
                  </a:moveTo>
                  <a:cubicBezTo>
                    <a:pt x="15" y="7"/>
                    <a:pt x="15" y="7"/>
                    <a:pt x="14" y="7"/>
                  </a:cubicBezTo>
                  <a:cubicBezTo>
                    <a:pt x="4" y="7"/>
                    <a:pt x="0" y="2"/>
                    <a:pt x="0" y="1"/>
                  </a:cubicBezTo>
                  <a:cubicBezTo>
                    <a:pt x="1" y="1"/>
                    <a:pt x="1" y="1"/>
                    <a:pt x="1" y="1"/>
                  </a:cubicBezTo>
                  <a:cubicBezTo>
                    <a:pt x="1" y="1"/>
                    <a:pt x="5" y="6"/>
                    <a:pt x="14" y="6"/>
                  </a:cubicBezTo>
                  <a:cubicBezTo>
                    <a:pt x="23" y="6"/>
                    <a:pt x="27" y="1"/>
                    <a:pt x="27" y="0"/>
                  </a:cubicBezTo>
                  <a:cubicBezTo>
                    <a:pt x="28" y="1"/>
                    <a:pt x="28" y="1"/>
                    <a:pt x="28" y="1"/>
                  </a:cubicBezTo>
                  <a:cubicBezTo>
                    <a:pt x="28"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7" name="Freeform 44"/>
            <p:cNvSpPr/>
            <p:nvPr/>
          </p:nvSpPr>
          <p:spPr bwMode="auto">
            <a:xfrm>
              <a:off x="3416" y="1548"/>
              <a:ext cx="117" cy="28"/>
            </a:xfrm>
            <a:custGeom>
              <a:avLst/>
              <a:gdLst>
                <a:gd name="T0" fmla="*/ 15 w 29"/>
                <a:gd name="T1" fmla="*/ 7 h 7"/>
                <a:gd name="T2" fmla="*/ 15 w 29"/>
                <a:gd name="T3" fmla="*/ 7 h 7"/>
                <a:gd name="T4" fmla="*/ 0 w 29"/>
                <a:gd name="T5" fmla="*/ 1 h 7"/>
                <a:gd name="T6" fmla="*/ 1 w 29"/>
                <a:gd name="T7" fmla="*/ 1 h 7"/>
                <a:gd name="T8" fmla="*/ 15 w 29"/>
                <a:gd name="T9" fmla="*/ 6 h 7"/>
                <a:gd name="T10" fmla="*/ 28 w 29"/>
                <a:gd name="T11" fmla="*/ 0 h 7"/>
                <a:gd name="T12" fmla="*/ 29 w 29"/>
                <a:gd name="T13" fmla="*/ 1 h 7"/>
                <a:gd name="T14" fmla="*/ 15 w 2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
                  <a:moveTo>
                    <a:pt x="15" y="7"/>
                  </a:moveTo>
                  <a:cubicBezTo>
                    <a:pt x="15" y="7"/>
                    <a:pt x="15" y="7"/>
                    <a:pt x="15" y="7"/>
                  </a:cubicBezTo>
                  <a:cubicBezTo>
                    <a:pt x="5" y="7"/>
                    <a:pt x="1" y="2"/>
                    <a:pt x="0" y="1"/>
                  </a:cubicBezTo>
                  <a:cubicBezTo>
                    <a:pt x="1" y="1"/>
                    <a:pt x="1" y="1"/>
                    <a:pt x="1" y="1"/>
                  </a:cubicBezTo>
                  <a:cubicBezTo>
                    <a:pt x="1" y="1"/>
                    <a:pt x="6" y="6"/>
                    <a:pt x="15" y="6"/>
                  </a:cubicBezTo>
                  <a:cubicBezTo>
                    <a:pt x="24" y="6"/>
                    <a:pt x="28" y="1"/>
                    <a:pt x="28" y="0"/>
                  </a:cubicBezTo>
                  <a:cubicBezTo>
                    <a:pt x="29" y="1"/>
                    <a:pt x="29" y="1"/>
                    <a:pt x="29" y="1"/>
                  </a:cubicBezTo>
                  <a:cubicBezTo>
                    <a:pt x="29"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grpSp>
      <p:sp>
        <p:nvSpPr>
          <p:cNvPr id="38" name="标题 1"/>
          <p:cNvSpPr>
            <a:spLocks noGrp="1"/>
          </p:cNvSpPr>
          <p:nvPr>
            <p:ph type="ctrTitle" hasCustomPrompt="1"/>
          </p:nvPr>
        </p:nvSpPr>
        <p:spPr>
          <a:xfrm>
            <a:off x="2270519" y="413383"/>
            <a:ext cx="7722567" cy="505424"/>
          </a:xfrm>
        </p:spPr>
        <p:txBody>
          <a:bodyPr anchor="b">
            <a:normAutofit/>
          </a:bodyPr>
          <a:lstStyle>
            <a:lvl1pPr algn="l">
              <a:defRPr sz="2800">
                <a:solidFill>
                  <a:srgbClr val="9AD700"/>
                </a:solidFill>
              </a:defRPr>
            </a:lvl1pPr>
          </a:lstStyle>
          <a:p>
            <a:r>
              <a:rPr lang="zh-CN" altLang="en-US" dirty="0"/>
              <a:t>欢迎关注木先生</a:t>
            </a:r>
            <a:r>
              <a:rPr lang="en-US" altLang="zh-CN" dirty="0" err="1"/>
              <a:t>iPPT</a:t>
            </a:r>
            <a:endParaRPr lang="zh-CN" altLang="en-US" dirty="0"/>
          </a:p>
        </p:txBody>
      </p:sp>
      <p:sp>
        <p:nvSpPr>
          <p:cNvPr id="39" name="副标题 2"/>
          <p:cNvSpPr>
            <a:spLocks noGrp="1"/>
          </p:cNvSpPr>
          <p:nvPr>
            <p:ph type="subTitle" idx="1" hasCustomPrompt="1"/>
          </p:nvPr>
        </p:nvSpPr>
        <p:spPr>
          <a:xfrm>
            <a:off x="2270519" y="856996"/>
            <a:ext cx="7716444" cy="306998"/>
          </a:xfrm>
        </p:spPr>
        <p:txBody>
          <a:bodyPr>
            <a:normAutofit/>
          </a:bodyPr>
          <a:lstStyle>
            <a:lvl1pPr marL="0" indent="0" algn="l">
              <a:buNone/>
              <a:defRPr sz="1400">
                <a:solidFill>
                  <a:srgbClr val="9A5C1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微信公众号：</a:t>
            </a:r>
            <a:r>
              <a:rPr lang="en-US" altLang="zh-CN" dirty="0" err="1"/>
              <a:t>muippt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木先生iPPT07">
    <p:bg>
      <p:bgPr>
        <a:solidFill>
          <a:srgbClr val="FFF7DE"/>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15875" y="6161088"/>
            <a:ext cx="12223751" cy="712787"/>
            <a:chOff x="-15875" y="6161088"/>
            <a:chExt cx="12223751" cy="712787"/>
          </a:xfrm>
        </p:grpSpPr>
        <p:sp>
          <p:nvSpPr>
            <p:cNvPr id="7" name="Freeform 55"/>
            <p:cNvSpPr>
              <a:spLocks noEditPoints="1"/>
            </p:cNvSpPr>
            <p:nvPr/>
          </p:nvSpPr>
          <p:spPr bwMode="auto">
            <a:xfrm>
              <a:off x="-15875" y="6161088"/>
              <a:ext cx="3484563" cy="712787"/>
            </a:xfrm>
            <a:custGeom>
              <a:avLst/>
              <a:gdLst>
                <a:gd name="T0" fmla="*/ 224 w 228"/>
                <a:gd name="T1" fmla="*/ 21 h 46"/>
                <a:gd name="T2" fmla="*/ 203 w 228"/>
                <a:gd name="T3" fmla="*/ 18 h 46"/>
                <a:gd name="T4" fmla="*/ 172 w 228"/>
                <a:gd name="T5" fmla="*/ 16 h 46"/>
                <a:gd name="T6" fmla="*/ 137 w 228"/>
                <a:gd name="T7" fmla="*/ 16 h 46"/>
                <a:gd name="T8" fmla="*/ 107 w 228"/>
                <a:gd name="T9" fmla="*/ 14 h 46"/>
                <a:gd name="T10" fmla="*/ 81 w 228"/>
                <a:gd name="T11" fmla="*/ 7 h 46"/>
                <a:gd name="T12" fmla="*/ 56 w 228"/>
                <a:gd name="T13" fmla="*/ 2 h 46"/>
                <a:gd name="T14" fmla="*/ 28 w 228"/>
                <a:gd name="T15" fmla="*/ 10 h 46"/>
                <a:gd name="T16" fmla="*/ 11 w 228"/>
                <a:gd name="T17" fmla="*/ 10 h 46"/>
                <a:gd name="T18" fmla="*/ 0 w 228"/>
                <a:gd name="T19" fmla="*/ 22 h 46"/>
                <a:gd name="T20" fmla="*/ 155 w 228"/>
                <a:gd name="T21" fmla="*/ 24 h 46"/>
                <a:gd name="T22" fmla="*/ 160 w 228"/>
                <a:gd name="T23" fmla="*/ 30 h 46"/>
                <a:gd name="T24" fmla="*/ 165 w 228"/>
                <a:gd name="T25" fmla="*/ 29 h 46"/>
                <a:gd name="T26" fmla="*/ 169 w 228"/>
                <a:gd name="T27" fmla="*/ 23 h 46"/>
                <a:gd name="T28" fmla="*/ 168 w 228"/>
                <a:gd name="T29" fmla="*/ 29 h 46"/>
                <a:gd name="T30" fmla="*/ 184 w 228"/>
                <a:gd name="T31" fmla="*/ 22 h 46"/>
                <a:gd name="T32" fmla="*/ 191 w 228"/>
                <a:gd name="T33" fmla="*/ 26 h 46"/>
                <a:gd name="T34" fmla="*/ 200 w 228"/>
                <a:gd name="T35" fmla="*/ 25 h 46"/>
                <a:gd name="T36" fmla="*/ 201 w 228"/>
                <a:gd name="T37" fmla="*/ 26 h 46"/>
                <a:gd name="T38" fmla="*/ 206 w 228"/>
                <a:gd name="T39" fmla="*/ 24 h 46"/>
                <a:gd name="T40" fmla="*/ 210 w 228"/>
                <a:gd name="T41" fmla="*/ 25 h 46"/>
                <a:gd name="T42" fmla="*/ 216 w 228"/>
                <a:gd name="T43" fmla="*/ 24 h 46"/>
                <a:gd name="T44" fmla="*/ 221 w 228"/>
                <a:gd name="T45" fmla="*/ 23 h 46"/>
                <a:gd name="T46" fmla="*/ 216 w 228"/>
                <a:gd name="T47" fmla="*/ 23 h 46"/>
                <a:gd name="T48" fmla="*/ 201 w 228"/>
                <a:gd name="T49" fmla="*/ 19 h 46"/>
                <a:gd name="T50" fmla="*/ 195 w 228"/>
                <a:gd name="T51" fmla="*/ 23 h 46"/>
                <a:gd name="T52" fmla="*/ 190 w 228"/>
                <a:gd name="T53" fmla="*/ 27 h 46"/>
                <a:gd name="T54" fmla="*/ 183 w 228"/>
                <a:gd name="T55" fmla="*/ 27 h 46"/>
                <a:gd name="T56" fmla="*/ 169 w 228"/>
                <a:gd name="T57" fmla="*/ 18 h 46"/>
                <a:gd name="T58" fmla="*/ 147 w 228"/>
                <a:gd name="T59" fmla="*/ 16 h 46"/>
                <a:gd name="T60" fmla="*/ 138 w 228"/>
                <a:gd name="T61" fmla="*/ 19 h 46"/>
                <a:gd name="T62" fmla="*/ 118 w 228"/>
                <a:gd name="T63" fmla="*/ 17 h 46"/>
                <a:gd name="T64" fmla="*/ 119 w 228"/>
                <a:gd name="T65" fmla="*/ 19 h 46"/>
                <a:gd name="T66" fmla="*/ 122 w 228"/>
                <a:gd name="T67" fmla="*/ 16 h 46"/>
                <a:gd name="T68" fmla="*/ 124 w 228"/>
                <a:gd name="T69" fmla="*/ 17 h 46"/>
                <a:gd name="T70" fmla="*/ 132 w 228"/>
                <a:gd name="T71" fmla="*/ 21 h 46"/>
                <a:gd name="T72" fmla="*/ 133 w 228"/>
                <a:gd name="T73" fmla="*/ 15 h 46"/>
                <a:gd name="T74" fmla="*/ 115 w 228"/>
                <a:gd name="T75" fmla="*/ 15 h 46"/>
                <a:gd name="T76" fmla="*/ 77 w 228"/>
                <a:gd name="T77" fmla="*/ 23 h 46"/>
                <a:gd name="T78" fmla="*/ 82 w 228"/>
                <a:gd name="T79" fmla="*/ 22 h 46"/>
                <a:gd name="T80" fmla="*/ 89 w 228"/>
                <a:gd name="T81" fmla="*/ 21 h 46"/>
                <a:gd name="T82" fmla="*/ 96 w 228"/>
                <a:gd name="T83" fmla="*/ 20 h 46"/>
                <a:gd name="T84" fmla="*/ 89 w 228"/>
                <a:gd name="T85" fmla="*/ 13 h 46"/>
                <a:gd name="T86" fmla="*/ 78 w 228"/>
                <a:gd name="T87" fmla="*/ 14 h 46"/>
                <a:gd name="T88" fmla="*/ 61 w 228"/>
                <a:gd name="T89" fmla="*/ 16 h 46"/>
                <a:gd name="T90" fmla="*/ 43 w 228"/>
                <a:gd name="T91" fmla="*/ 11 h 46"/>
                <a:gd name="T92" fmla="*/ 43 w 228"/>
                <a:gd name="T93" fmla="*/ 11 h 46"/>
                <a:gd name="T94" fmla="*/ 41 w 228"/>
                <a:gd name="T95" fmla="*/ 13 h 46"/>
                <a:gd name="T96" fmla="*/ 44 w 228"/>
                <a:gd name="T97" fmla="*/ 17 h 46"/>
                <a:gd name="T98" fmla="*/ 48 w 228"/>
                <a:gd name="T99" fmla="*/ 18 h 46"/>
                <a:gd name="T100" fmla="*/ 51 w 228"/>
                <a:gd name="T101" fmla="*/ 18 h 46"/>
                <a:gd name="T102" fmla="*/ 58 w 228"/>
                <a:gd name="T103" fmla="*/ 14 h 46"/>
                <a:gd name="T104" fmla="*/ 53 w 228"/>
                <a:gd name="T105" fmla="*/ 13 h 46"/>
                <a:gd name="T106" fmla="*/ 43 w 228"/>
                <a:gd name="T107" fmla="*/ 6 h 46"/>
                <a:gd name="T108" fmla="*/ 28 w 228"/>
                <a:gd name="T109" fmla="*/ 16 h 46"/>
                <a:gd name="T110" fmla="*/ 24 w 228"/>
                <a:gd name="T111" fmla="*/ 14 h 46"/>
                <a:gd name="T112" fmla="*/ 17 w 228"/>
                <a:gd name="T113" fmla="*/ 20 h 46"/>
                <a:gd name="T114" fmla="*/ 3 w 228"/>
                <a:gd name="T115" fmla="*/ 19 h 46"/>
                <a:gd name="T116" fmla="*/ 7 w 228"/>
                <a:gd name="T117" fmla="*/ 17 h 46"/>
                <a:gd name="T118" fmla="*/ 9 w 228"/>
                <a:gd name="T119" fmla="*/ 15 h 46"/>
                <a:gd name="T120" fmla="*/ 9 w 228"/>
                <a:gd name="T121"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46">
                  <a:moveTo>
                    <a:pt x="0" y="22"/>
                  </a:moveTo>
                  <a:cubicBezTo>
                    <a:pt x="0" y="46"/>
                    <a:pt x="0" y="46"/>
                    <a:pt x="0" y="46"/>
                  </a:cubicBezTo>
                  <a:cubicBezTo>
                    <a:pt x="228" y="46"/>
                    <a:pt x="228" y="46"/>
                    <a:pt x="228" y="46"/>
                  </a:cubicBezTo>
                  <a:cubicBezTo>
                    <a:pt x="227" y="39"/>
                    <a:pt x="227" y="29"/>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6" y="26"/>
                  </a:cubicBezTo>
                  <a:cubicBezTo>
                    <a:pt x="226" y="26"/>
                    <a:pt x="226" y="26"/>
                    <a:pt x="225" y="26"/>
                  </a:cubicBezTo>
                  <a:cubicBezTo>
                    <a:pt x="225" y="25"/>
                    <a:pt x="226" y="25"/>
                    <a:pt x="226" y="25"/>
                  </a:cubicBezTo>
                  <a:cubicBezTo>
                    <a:pt x="226" y="24"/>
                    <a:pt x="226" y="24"/>
                    <a:pt x="226" y="24"/>
                  </a:cubicBezTo>
                  <a:cubicBezTo>
                    <a:pt x="225" y="25"/>
                    <a:pt x="225" y="25"/>
                    <a:pt x="225" y="25"/>
                  </a:cubicBezTo>
                  <a:cubicBezTo>
                    <a:pt x="224" y="25"/>
                    <a:pt x="224" y="25"/>
                    <a:pt x="224" y="25"/>
                  </a:cubicBezTo>
                  <a:cubicBezTo>
                    <a:pt x="224" y="24"/>
                    <a:pt x="225" y="23"/>
                    <a:pt x="225" y="22"/>
                  </a:cubicBezTo>
                  <a:cubicBezTo>
                    <a:pt x="225" y="22"/>
                    <a:pt x="225" y="22"/>
                    <a:pt x="226" y="22"/>
                  </a:cubicBezTo>
                  <a:cubicBezTo>
                    <a:pt x="225" y="22"/>
                    <a:pt x="225" y="21"/>
                    <a:pt x="225" y="21"/>
                  </a:cubicBezTo>
                  <a:cubicBezTo>
                    <a:pt x="225" y="21"/>
                    <a:pt x="225" y="21"/>
                    <a:pt x="225" y="21"/>
                  </a:cubicBezTo>
                  <a:cubicBezTo>
                    <a:pt x="225" y="21"/>
                    <a:pt x="225" y="21"/>
                    <a:pt x="224" y="21"/>
                  </a:cubicBezTo>
                  <a:cubicBezTo>
                    <a:pt x="225" y="21"/>
                    <a:pt x="225" y="21"/>
                    <a:pt x="225" y="21"/>
                  </a:cubicBezTo>
                  <a:cubicBezTo>
                    <a:pt x="225" y="21"/>
                    <a:pt x="225" y="21"/>
                    <a:pt x="225" y="21"/>
                  </a:cubicBezTo>
                  <a:cubicBezTo>
                    <a:pt x="225" y="21"/>
                    <a:pt x="224" y="21"/>
                    <a:pt x="224" y="21"/>
                  </a:cubicBezTo>
                  <a:cubicBezTo>
                    <a:pt x="224" y="21"/>
                    <a:pt x="224" y="21"/>
                    <a:pt x="223" y="21"/>
                  </a:cubicBezTo>
                  <a:cubicBezTo>
                    <a:pt x="223" y="21"/>
                    <a:pt x="224" y="21"/>
                    <a:pt x="224" y="21"/>
                  </a:cubicBezTo>
                  <a:cubicBezTo>
                    <a:pt x="223" y="21"/>
                    <a:pt x="222" y="22"/>
                    <a:pt x="221" y="22"/>
                  </a:cubicBezTo>
                  <a:cubicBezTo>
                    <a:pt x="222" y="21"/>
                    <a:pt x="223" y="20"/>
                    <a:pt x="224" y="19"/>
                  </a:cubicBezTo>
                  <a:cubicBezTo>
                    <a:pt x="224" y="19"/>
                    <a:pt x="225" y="19"/>
                    <a:pt x="225" y="19"/>
                  </a:cubicBezTo>
                  <a:cubicBezTo>
                    <a:pt x="225" y="19"/>
                    <a:pt x="225" y="19"/>
                    <a:pt x="225" y="18"/>
                  </a:cubicBezTo>
                  <a:cubicBezTo>
                    <a:pt x="225" y="18"/>
                    <a:pt x="225" y="18"/>
                    <a:pt x="224" y="18"/>
                  </a:cubicBezTo>
                  <a:cubicBezTo>
                    <a:pt x="225" y="18"/>
                    <a:pt x="225" y="18"/>
                    <a:pt x="225" y="18"/>
                  </a:cubicBezTo>
                  <a:cubicBezTo>
                    <a:pt x="225" y="18"/>
                    <a:pt x="225" y="17"/>
                    <a:pt x="225" y="17"/>
                  </a:cubicBezTo>
                  <a:cubicBezTo>
                    <a:pt x="225" y="17"/>
                    <a:pt x="225" y="17"/>
                    <a:pt x="225" y="17"/>
                  </a:cubicBezTo>
                  <a:cubicBezTo>
                    <a:pt x="224" y="17"/>
                    <a:pt x="223" y="17"/>
                    <a:pt x="223" y="17"/>
                  </a:cubicBezTo>
                  <a:cubicBezTo>
                    <a:pt x="223" y="17"/>
                    <a:pt x="223" y="17"/>
                    <a:pt x="224" y="16"/>
                  </a:cubicBezTo>
                  <a:cubicBezTo>
                    <a:pt x="224" y="16"/>
                    <a:pt x="223" y="17"/>
                    <a:pt x="222" y="17"/>
                  </a:cubicBezTo>
                  <a:cubicBezTo>
                    <a:pt x="222" y="17"/>
                    <a:pt x="222" y="17"/>
                    <a:pt x="221" y="17"/>
                  </a:cubicBezTo>
                  <a:cubicBezTo>
                    <a:pt x="221" y="17"/>
                    <a:pt x="222" y="17"/>
                    <a:pt x="222" y="17"/>
                  </a:cubicBezTo>
                  <a:cubicBezTo>
                    <a:pt x="222" y="17"/>
                    <a:pt x="222" y="17"/>
                    <a:pt x="222" y="17"/>
                  </a:cubicBezTo>
                  <a:cubicBezTo>
                    <a:pt x="219" y="16"/>
                    <a:pt x="217" y="15"/>
                    <a:pt x="214" y="14"/>
                  </a:cubicBezTo>
                  <a:cubicBezTo>
                    <a:pt x="214" y="14"/>
                    <a:pt x="215" y="14"/>
                    <a:pt x="215" y="14"/>
                  </a:cubicBezTo>
                  <a:cubicBezTo>
                    <a:pt x="214" y="14"/>
                    <a:pt x="214" y="14"/>
                    <a:pt x="214" y="14"/>
                  </a:cubicBezTo>
                  <a:cubicBezTo>
                    <a:pt x="213" y="14"/>
                    <a:pt x="213" y="14"/>
                    <a:pt x="213" y="14"/>
                  </a:cubicBezTo>
                  <a:cubicBezTo>
                    <a:pt x="213" y="14"/>
                    <a:pt x="213" y="14"/>
                    <a:pt x="214" y="14"/>
                  </a:cubicBezTo>
                  <a:cubicBezTo>
                    <a:pt x="209" y="15"/>
                    <a:pt x="206" y="17"/>
                    <a:pt x="203" y="18"/>
                  </a:cubicBezTo>
                  <a:cubicBezTo>
                    <a:pt x="203" y="18"/>
                    <a:pt x="202" y="18"/>
                    <a:pt x="202" y="18"/>
                  </a:cubicBezTo>
                  <a:cubicBezTo>
                    <a:pt x="204" y="17"/>
                    <a:pt x="205" y="17"/>
                    <a:pt x="205" y="17"/>
                  </a:cubicBezTo>
                  <a:cubicBezTo>
                    <a:pt x="203" y="17"/>
                    <a:pt x="202" y="17"/>
                    <a:pt x="201" y="17"/>
                  </a:cubicBezTo>
                  <a:cubicBezTo>
                    <a:pt x="200" y="17"/>
                    <a:pt x="198" y="17"/>
                    <a:pt x="196" y="16"/>
                  </a:cubicBezTo>
                  <a:cubicBezTo>
                    <a:pt x="196" y="16"/>
                    <a:pt x="198" y="17"/>
                    <a:pt x="200" y="18"/>
                  </a:cubicBezTo>
                  <a:cubicBezTo>
                    <a:pt x="200" y="18"/>
                    <a:pt x="199" y="18"/>
                    <a:pt x="199" y="18"/>
                  </a:cubicBezTo>
                  <a:cubicBezTo>
                    <a:pt x="196" y="16"/>
                    <a:pt x="192" y="15"/>
                    <a:pt x="187" y="13"/>
                  </a:cubicBezTo>
                  <a:cubicBezTo>
                    <a:pt x="187" y="13"/>
                    <a:pt x="193" y="15"/>
                    <a:pt x="198" y="18"/>
                  </a:cubicBezTo>
                  <a:cubicBezTo>
                    <a:pt x="195" y="19"/>
                    <a:pt x="193" y="20"/>
                    <a:pt x="191" y="21"/>
                  </a:cubicBezTo>
                  <a:cubicBezTo>
                    <a:pt x="190" y="21"/>
                    <a:pt x="188" y="20"/>
                    <a:pt x="186" y="20"/>
                  </a:cubicBezTo>
                  <a:cubicBezTo>
                    <a:pt x="186" y="20"/>
                    <a:pt x="188" y="21"/>
                    <a:pt x="191" y="22"/>
                  </a:cubicBezTo>
                  <a:cubicBezTo>
                    <a:pt x="191" y="22"/>
                    <a:pt x="191" y="22"/>
                    <a:pt x="190" y="22"/>
                  </a:cubicBezTo>
                  <a:cubicBezTo>
                    <a:pt x="188" y="21"/>
                    <a:pt x="185" y="20"/>
                    <a:pt x="182" y="18"/>
                  </a:cubicBezTo>
                  <a:cubicBezTo>
                    <a:pt x="181" y="17"/>
                    <a:pt x="179" y="15"/>
                    <a:pt x="178" y="15"/>
                  </a:cubicBezTo>
                  <a:cubicBezTo>
                    <a:pt x="182" y="13"/>
                    <a:pt x="185" y="12"/>
                    <a:pt x="185" y="12"/>
                  </a:cubicBezTo>
                  <a:cubicBezTo>
                    <a:pt x="182" y="13"/>
                    <a:pt x="180" y="14"/>
                    <a:pt x="178" y="14"/>
                  </a:cubicBezTo>
                  <a:cubicBezTo>
                    <a:pt x="178" y="14"/>
                    <a:pt x="178" y="14"/>
                    <a:pt x="178" y="14"/>
                  </a:cubicBezTo>
                  <a:cubicBezTo>
                    <a:pt x="178" y="14"/>
                    <a:pt x="178" y="14"/>
                    <a:pt x="178" y="14"/>
                  </a:cubicBezTo>
                  <a:cubicBezTo>
                    <a:pt x="176" y="15"/>
                    <a:pt x="174" y="16"/>
                    <a:pt x="173" y="17"/>
                  </a:cubicBezTo>
                  <a:cubicBezTo>
                    <a:pt x="173" y="16"/>
                    <a:pt x="172" y="16"/>
                    <a:pt x="172" y="16"/>
                  </a:cubicBezTo>
                  <a:cubicBezTo>
                    <a:pt x="173" y="16"/>
                    <a:pt x="174" y="16"/>
                    <a:pt x="174" y="16"/>
                  </a:cubicBezTo>
                  <a:cubicBezTo>
                    <a:pt x="173" y="16"/>
                    <a:pt x="173" y="16"/>
                    <a:pt x="172" y="16"/>
                  </a:cubicBezTo>
                  <a:cubicBezTo>
                    <a:pt x="169" y="14"/>
                    <a:pt x="167" y="14"/>
                    <a:pt x="167" y="14"/>
                  </a:cubicBezTo>
                  <a:cubicBezTo>
                    <a:pt x="169" y="15"/>
                    <a:pt x="170" y="15"/>
                    <a:pt x="171" y="16"/>
                  </a:cubicBezTo>
                  <a:cubicBezTo>
                    <a:pt x="170" y="16"/>
                    <a:pt x="169" y="16"/>
                    <a:pt x="169" y="17"/>
                  </a:cubicBezTo>
                  <a:cubicBezTo>
                    <a:pt x="166" y="15"/>
                    <a:pt x="164" y="13"/>
                    <a:pt x="160" y="11"/>
                  </a:cubicBezTo>
                  <a:cubicBezTo>
                    <a:pt x="161" y="11"/>
                    <a:pt x="162" y="10"/>
                    <a:pt x="163" y="10"/>
                  </a:cubicBezTo>
                  <a:cubicBezTo>
                    <a:pt x="162" y="10"/>
                    <a:pt x="161" y="11"/>
                    <a:pt x="160" y="11"/>
                  </a:cubicBezTo>
                  <a:cubicBezTo>
                    <a:pt x="160" y="11"/>
                    <a:pt x="159" y="10"/>
                    <a:pt x="158" y="10"/>
                  </a:cubicBezTo>
                  <a:cubicBezTo>
                    <a:pt x="160" y="10"/>
                    <a:pt x="161" y="10"/>
                    <a:pt x="161" y="10"/>
                  </a:cubicBezTo>
                  <a:cubicBezTo>
                    <a:pt x="160" y="10"/>
                    <a:pt x="159" y="10"/>
                    <a:pt x="158" y="10"/>
                  </a:cubicBezTo>
                  <a:cubicBezTo>
                    <a:pt x="158" y="9"/>
                    <a:pt x="157" y="9"/>
                    <a:pt x="156" y="9"/>
                  </a:cubicBezTo>
                  <a:cubicBezTo>
                    <a:pt x="156" y="9"/>
                    <a:pt x="157" y="9"/>
                    <a:pt x="158" y="10"/>
                  </a:cubicBezTo>
                  <a:cubicBezTo>
                    <a:pt x="151" y="11"/>
                    <a:pt x="148" y="13"/>
                    <a:pt x="145" y="15"/>
                  </a:cubicBezTo>
                  <a:cubicBezTo>
                    <a:pt x="145" y="15"/>
                    <a:pt x="145" y="15"/>
                    <a:pt x="145" y="15"/>
                  </a:cubicBezTo>
                  <a:cubicBezTo>
                    <a:pt x="145" y="15"/>
                    <a:pt x="145" y="15"/>
                    <a:pt x="145" y="15"/>
                  </a:cubicBezTo>
                  <a:cubicBezTo>
                    <a:pt x="144" y="16"/>
                    <a:pt x="143" y="17"/>
                    <a:pt x="143" y="18"/>
                  </a:cubicBezTo>
                  <a:cubicBezTo>
                    <a:pt x="143" y="18"/>
                    <a:pt x="142" y="18"/>
                    <a:pt x="142" y="18"/>
                  </a:cubicBezTo>
                  <a:cubicBezTo>
                    <a:pt x="142" y="17"/>
                    <a:pt x="142" y="16"/>
                    <a:pt x="141" y="15"/>
                  </a:cubicBezTo>
                  <a:cubicBezTo>
                    <a:pt x="145" y="13"/>
                    <a:pt x="148" y="12"/>
                    <a:pt x="148" y="12"/>
                  </a:cubicBezTo>
                  <a:cubicBezTo>
                    <a:pt x="146" y="13"/>
                    <a:pt x="143" y="14"/>
                    <a:pt x="141" y="15"/>
                  </a:cubicBezTo>
                  <a:cubicBezTo>
                    <a:pt x="139" y="10"/>
                    <a:pt x="135" y="7"/>
                    <a:pt x="135" y="7"/>
                  </a:cubicBezTo>
                  <a:cubicBezTo>
                    <a:pt x="138" y="10"/>
                    <a:pt x="140" y="13"/>
                    <a:pt x="140" y="15"/>
                  </a:cubicBezTo>
                  <a:cubicBezTo>
                    <a:pt x="139" y="16"/>
                    <a:pt x="138" y="16"/>
                    <a:pt x="137" y="16"/>
                  </a:cubicBezTo>
                  <a:cubicBezTo>
                    <a:pt x="137" y="16"/>
                    <a:pt x="137" y="16"/>
                    <a:pt x="136" y="16"/>
                  </a:cubicBezTo>
                  <a:cubicBezTo>
                    <a:pt x="136" y="16"/>
                    <a:pt x="136" y="16"/>
                    <a:pt x="136" y="16"/>
                  </a:cubicBezTo>
                  <a:cubicBezTo>
                    <a:pt x="138" y="15"/>
                    <a:pt x="139" y="15"/>
                    <a:pt x="139" y="15"/>
                  </a:cubicBezTo>
                  <a:cubicBezTo>
                    <a:pt x="138" y="15"/>
                    <a:pt x="137" y="15"/>
                    <a:pt x="136" y="16"/>
                  </a:cubicBezTo>
                  <a:cubicBezTo>
                    <a:pt x="134" y="12"/>
                    <a:pt x="130" y="9"/>
                    <a:pt x="128" y="8"/>
                  </a:cubicBezTo>
                  <a:cubicBezTo>
                    <a:pt x="133" y="6"/>
                    <a:pt x="137" y="5"/>
                    <a:pt x="137" y="5"/>
                  </a:cubicBezTo>
                  <a:cubicBezTo>
                    <a:pt x="133" y="6"/>
                    <a:pt x="130" y="7"/>
                    <a:pt x="127" y="8"/>
                  </a:cubicBezTo>
                  <a:cubicBezTo>
                    <a:pt x="127" y="8"/>
                    <a:pt x="126" y="8"/>
                    <a:pt x="126" y="8"/>
                  </a:cubicBezTo>
                  <a:cubicBezTo>
                    <a:pt x="127" y="8"/>
                    <a:pt x="127" y="7"/>
                    <a:pt x="127" y="7"/>
                  </a:cubicBezTo>
                  <a:cubicBezTo>
                    <a:pt x="127" y="8"/>
                    <a:pt x="127" y="8"/>
                    <a:pt x="126" y="8"/>
                  </a:cubicBezTo>
                  <a:cubicBezTo>
                    <a:pt x="125" y="7"/>
                    <a:pt x="124" y="7"/>
                    <a:pt x="124" y="7"/>
                  </a:cubicBezTo>
                  <a:cubicBezTo>
                    <a:pt x="125" y="7"/>
                    <a:pt x="125" y="7"/>
                    <a:pt x="126" y="8"/>
                  </a:cubicBezTo>
                  <a:cubicBezTo>
                    <a:pt x="125" y="8"/>
                    <a:pt x="124" y="8"/>
                    <a:pt x="123" y="8"/>
                  </a:cubicBezTo>
                  <a:cubicBezTo>
                    <a:pt x="121" y="6"/>
                    <a:pt x="117" y="5"/>
                    <a:pt x="113" y="3"/>
                  </a:cubicBezTo>
                  <a:cubicBezTo>
                    <a:pt x="113" y="3"/>
                    <a:pt x="118" y="5"/>
                    <a:pt x="123" y="8"/>
                  </a:cubicBezTo>
                  <a:cubicBezTo>
                    <a:pt x="119" y="9"/>
                    <a:pt x="117" y="10"/>
                    <a:pt x="115" y="11"/>
                  </a:cubicBezTo>
                  <a:cubicBezTo>
                    <a:pt x="112" y="9"/>
                    <a:pt x="110" y="8"/>
                    <a:pt x="110" y="8"/>
                  </a:cubicBezTo>
                  <a:cubicBezTo>
                    <a:pt x="112" y="9"/>
                    <a:pt x="113" y="10"/>
                    <a:pt x="115" y="11"/>
                  </a:cubicBezTo>
                  <a:cubicBezTo>
                    <a:pt x="112" y="13"/>
                    <a:pt x="111" y="14"/>
                    <a:pt x="110" y="16"/>
                  </a:cubicBezTo>
                  <a:cubicBezTo>
                    <a:pt x="109" y="15"/>
                    <a:pt x="109" y="15"/>
                    <a:pt x="109" y="15"/>
                  </a:cubicBezTo>
                  <a:cubicBezTo>
                    <a:pt x="108" y="9"/>
                    <a:pt x="101" y="6"/>
                    <a:pt x="101" y="6"/>
                  </a:cubicBezTo>
                  <a:cubicBezTo>
                    <a:pt x="106" y="9"/>
                    <a:pt x="107" y="12"/>
                    <a:pt x="107" y="14"/>
                  </a:cubicBezTo>
                  <a:cubicBezTo>
                    <a:pt x="105" y="13"/>
                    <a:pt x="104" y="13"/>
                    <a:pt x="104" y="13"/>
                  </a:cubicBezTo>
                  <a:cubicBezTo>
                    <a:pt x="105" y="13"/>
                    <a:pt x="106" y="14"/>
                    <a:pt x="107" y="14"/>
                  </a:cubicBezTo>
                  <a:cubicBezTo>
                    <a:pt x="106" y="15"/>
                    <a:pt x="106" y="15"/>
                    <a:pt x="106" y="16"/>
                  </a:cubicBezTo>
                  <a:cubicBezTo>
                    <a:pt x="105" y="15"/>
                    <a:pt x="104" y="15"/>
                    <a:pt x="103" y="14"/>
                  </a:cubicBezTo>
                  <a:cubicBezTo>
                    <a:pt x="102" y="12"/>
                    <a:pt x="101" y="11"/>
                    <a:pt x="100" y="10"/>
                  </a:cubicBezTo>
                  <a:cubicBezTo>
                    <a:pt x="102" y="9"/>
                    <a:pt x="103" y="8"/>
                    <a:pt x="103" y="8"/>
                  </a:cubicBezTo>
                  <a:cubicBezTo>
                    <a:pt x="102" y="9"/>
                    <a:pt x="101" y="9"/>
                    <a:pt x="100" y="10"/>
                  </a:cubicBezTo>
                  <a:cubicBezTo>
                    <a:pt x="96" y="6"/>
                    <a:pt x="91" y="5"/>
                    <a:pt x="91" y="5"/>
                  </a:cubicBezTo>
                  <a:cubicBezTo>
                    <a:pt x="95" y="7"/>
                    <a:pt x="97" y="8"/>
                    <a:pt x="99" y="10"/>
                  </a:cubicBezTo>
                  <a:cubicBezTo>
                    <a:pt x="98" y="10"/>
                    <a:pt x="97" y="10"/>
                    <a:pt x="97" y="11"/>
                  </a:cubicBezTo>
                  <a:cubicBezTo>
                    <a:pt x="97" y="11"/>
                    <a:pt x="96" y="10"/>
                    <a:pt x="96" y="10"/>
                  </a:cubicBezTo>
                  <a:cubicBezTo>
                    <a:pt x="93" y="8"/>
                    <a:pt x="88" y="4"/>
                    <a:pt x="80" y="1"/>
                  </a:cubicBezTo>
                  <a:cubicBezTo>
                    <a:pt x="81" y="2"/>
                    <a:pt x="90" y="5"/>
                    <a:pt x="95" y="11"/>
                  </a:cubicBezTo>
                  <a:cubicBezTo>
                    <a:pt x="94" y="12"/>
                    <a:pt x="93" y="12"/>
                    <a:pt x="93" y="12"/>
                  </a:cubicBezTo>
                  <a:cubicBezTo>
                    <a:pt x="92" y="12"/>
                    <a:pt x="92" y="12"/>
                    <a:pt x="92" y="12"/>
                  </a:cubicBezTo>
                  <a:cubicBezTo>
                    <a:pt x="92" y="12"/>
                    <a:pt x="92" y="12"/>
                    <a:pt x="92" y="12"/>
                  </a:cubicBezTo>
                  <a:cubicBezTo>
                    <a:pt x="92" y="12"/>
                    <a:pt x="92" y="12"/>
                    <a:pt x="92" y="12"/>
                  </a:cubicBezTo>
                  <a:cubicBezTo>
                    <a:pt x="91" y="11"/>
                    <a:pt x="90" y="11"/>
                    <a:pt x="89" y="10"/>
                  </a:cubicBezTo>
                  <a:cubicBezTo>
                    <a:pt x="89" y="10"/>
                    <a:pt x="90" y="11"/>
                    <a:pt x="92" y="12"/>
                  </a:cubicBezTo>
                  <a:cubicBezTo>
                    <a:pt x="90" y="12"/>
                    <a:pt x="89" y="13"/>
                    <a:pt x="88" y="13"/>
                  </a:cubicBezTo>
                  <a:cubicBezTo>
                    <a:pt x="85" y="11"/>
                    <a:pt x="81" y="9"/>
                    <a:pt x="79" y="7"/>
                  </a:cubicBezTo>
                  <a:cubicBezTo>
                    <a:pt x="80" y="7"/>
                    <a:pt x="81" y="7"/>
                    <a:pt x="81" y="7"/>
                  </a:cubicBezTo>
                  <a:cubicBezTo>
                    <a:pt x="80" y="7"/>
                    <a:pt x="80" y="7"/>
                    <a:pt x="79" y="7"/>
                  </a:cubicBezTo>
                  <a:cubicBezTo>
                    <a:pt x="78" y="7"/>
                    <a:pt x="78" y="7"/>
                    <a:pt x="77" y="6"/>
                  </a:cubicBezTo>
                  <a:cubicBezTo>
                    <a:pt x="78" y="6"/>
                    <a:pt x="79" y="6"/>
                    <a:pt x="79" y="6"/>
                  </a:cubicBezTo>
                  <a:cubicBezTo>
                    <a:pt x="78" y="6"/>
                    <a:pt x="78" y="6"/>
                    <a:pt x="77" y="6"/>
                  </a:cubicBezTo>
                  <a:cubicBezTo>
                    <a:pt x="77" y="6"/>
                    <a:pt x="77" y="6"/>
                    <a:pt x="77" y="6"/>
                  </a:cubicBezTo>
                  <a:cubicBezTo>
                    <a:pt x="77" y="6"/>
                    <a:pt x="77" y="6"/>
                    <a:pt x="77" y="6"/>
                  </a:cubicBezTo>
                  <a:cubicBezTo>
                    <a:pt x="70" y="7"/>
                    <a:pt x="66" y="10"/>
                    <a:pt x="64" y="12"/>
                  </a:cubicBezTo>
                  <a:cubicBezTo>
                    <a:pt x="64" y="12"/>
                    <a:pt x="64" y="12"/>
                    <a:pt x="64" y="12"/>
                  </a:cubicBezTo>
                  <a:cubicBezTo>
                    <a:pt x="64" y="12"/>
                    <a:pt x="64" y="12"/>
                    <a:pt x="64" y="12"/>
                  </a:cubicBezTo>
                  <a:cubicBezTo>
                    <a:pt x="63" y="13"/>
                    <a:pt x="62" y="14"/>
                    <a:pt x="62" y="15"/>
                  </a:cubicBezTo>
                  <a:cubicBezTo>
                    <a:pt x="61" y="15"/>
                    <a:pt x="61" y="15"/>
                    <a:pt x="61" y="15"/>
                  </a:cubicBezTo>
                  <a:cubicBezTo>
                    <a:pt x="61" y="14"/>
                    <a:pt x="60" y="13"/>
                    <a:pt x="60" y="12"/>
                  </a:cubicBezTo>
                  <a:cubicBezTo>
                    <a:pt x="64" y="10"/>
                    <a:pt x="67" y="9"/>
                    <a:pt x="67" y="9"/>
                  </a:cubicBezTo>
                  <a:cubicBezTo>
                    <a:pt x="64" y="10"/>
                    <a:pt x="62" y="11"/>
                    <a:pt x="60" y="12"/>
                  </a:cubicBezTo>
                  <a:cubicBezTo>
                    <a:pt x="60" y="11"/>
                    <a:pt x="59" y="10"/>
                    <a:pt x="59" y="9"/>
                  </a:cubicBezTo>
                  <a:cubicBezTo>
                    <a:pt x="59" y="9"/>
                    <a:pt x="60" y="9"/>
                    <a:pt x="60" y="9"/>
                  </a:cubicBezTo>
                  <a:cubicBezTo>
                    <a:pt x="59" y="9"/>
                    <a:pt x="59" y="9"/>
                    <a:pt x="59" y="9"/>
                  </a:cubicBezTo>
                  <a:cubicBezTo>
                    <a:pt x="56" y="6"/>
                    <a:pt x="53" y="4"/>
                    <a:pt x="53" y="4"/>
                  </a:cubicBezTo>
                  <a:cubicBezTo>
                    <a:pt x="56" y="6"/>
                    <a:pt x="57" y="8"/>
                    <a:pt x="58" y="10"/>
                  </a:cubicBezTo>
                  <a:cubicBezTo>
                    <a:pt x="57" y="10"/>
                    <a:pt x="55" y="11"/>
                    <a:pt x="54" y="11"/>
                  </a:cubicBezTo>
                  <a:cubicBezTo>
                    <a:pt x="52" y="8"/>
                    <a:pt x="49" y="6"/>
                    <a:pt x="47" y="5"/>
                  </a:cubicBezTo>
                  <a:cubicBezTo>
                    <a:pt x="51" y="3"/>
                    <a:pt x="56" y="2"/>
                    <a:pt x="56" y="2"/>
                  </a:cubicBezTo>
                  <a:cubicBezTo>
                    <a:pt x="52" y="3"/>
                    <a:pt x="49" y="4"/>
                    <a:pt x="46" y="5"/>
                  </a:cubicBezTo>
                  <a:cubicBezTo>
                    <a:pt x="46" y="5"/>
                    <a:pt x="45" y="5"/>
                    <a:pt x="45" y="5"/>
                  </a:cubicBezTo>
                  <a:cubicBezTo>
                    <a:pt x="46" y="5"/>
                    <a:pt x="46" y="5"/>
                    <a:pt x="46" y="5"/>
                  </a:cubicBezTo>
                  <a:cubicBezTo>
                    <a:pt x="46" y="5"/>
                    <a:pt x="45" y="5"/>
                    <a:pt x="45" y="5"/>
                  </a:cubicBezTo>
                  <a:cubicBezTo>
                    <a:pt x="44" y="4"/>
                    <a:pt x="43" y="4"/>
                    <a:pt x="43" y="4"/>
                  </a:cubicBezTo>
                  <a:cubicBezTo>
                    <a:pt x="43" y="4"/>
                    <a:pt x="44" y="5"/>
                    <a:pt x="44" y="5"/>
                  </a:cubicBezTo>
                  <a:cubicBezTo>
                    <a:pt x="44" y="5"/>
                    <a:pt x="43" y="5"/>
                    <a:pt x="42" y="5"/>
                  </a:cubicBezTo>
                  <a:cubicBezTo>
                    <a:pt x="40" y="4"/>
                    <a:pt x="36" y="2"/>
                    <a:pt x="32" y="0"/>
                  </a:cubicBezTo>
                  <a:cubicBezTo>
                    <a:pt x="32" y="0"/>
                    <a:pt x="37" y="2"/>
                    <a:pt x="41" y="5"/>
                  </a:cubicBezTo>
                  <a:cubicBezTo>
                    <a:pt x="38" y="6"/>
                    <a:pt x="36" y="7"/>
                    <a:pt x="34" y="8"/>
                  </a:cubicBezTo>
                  <a:cubicBezTo>
                    <a:pt x="31" y="6"/>
                    <a:pt x="29" y="5"/>
                    <a:pt x="29" y="5"/>
                  </a:cubicBezTo>
                  <a:cubicBezTo>
                    <a:pt x="31" y="7"/>
                    <a:pt x="32" y="7"/>
                    <a:pt x="34" y="8"/>
                  </a:cubicBezTo>
                  <a:cubicBezTo>
                    <a:pt x="32" y="10"/>
                    <a:pt x="30" y="11"/>
                    <a:pt x="30" y="12"/>
                  </a:cubicBezTo>
                  <a:cubicBezTo>
                    <a:pt x="29" y="12"/>
                    <a:pt x="29" y="13"/>
                    <a:pt x="28" y="13"/>
                  </a:cubicBezTo>
                  <a:cubicBezTo>
                    <a:pt x="28" y="13"/>
                    <a:pt x="28" y="13"/>
                    <a:pt x="28" y="12"/>
                  </a:cubicBezTo>
                  <a:cubicBezTo>
                    <a:pt x="28" y="12"/>
                    <a:pt x="28" y="12"/>
                    <a:pt x="28" y="12"/>
                  </a:cubicBezTo>
                  <a:cubicBezTo>
                    <a:pt x="28" y="12"/>
                    <a:pt x="29" y="12"/>
                    <a:pt x="29" y="11"/>
                  </a:cubicBezTo>
                  <a:cubicBezTo>
                    <a:pt x="29" y="11"/>
                    <a:pt x="30" y="12"/>
                    <a:pt x="30" y="12"/>
                  </a:cubicBezTo>
                  <a:cubicBezTo>
                    <a:pt x="30" y="11"/>
                    <a:pt x="30" y="11"/>
                    <a:pt x="30" y="11"/>
                  </a:cubicBezTo>
                  <a:cubicBezTo>
                    <a:pt x="29" y="11"/>
                    <a:pt x="28" y="10"/>
                    <a:pt x="28" y="10"/>
                  </a:cubicBezTo>
                  <a:cubicBezTo>
                    <a:pt x="31" y="9"/>
                    <a:pt x="33" y="8"/>
                    <a:pt x="33" y="8"/>
                  </a:cubicBezTo>
                  <a:cubicBezTo>
                    <a:pt x="31" y="9"/>
                    <a:pt x="29" y="9"/>
                    <a:pt x="28" y="10"/>
                  </a:cubicBezTo>
                  <a:cubicBezTo>
                    <a:pt x="27" y="10"/>
                    <a:pt x="27" y="10"/>
                    <a:pt x="27" y="9"/>
                  </a:cubicBezTo>
                  <a:cubicBezTo>
                    <a:pt x="25" y="7"/>
                    <a:pt x="23" y="5"/>
                    <a:pt x="21" y="4"/>
                  </a:cubicBezTo>
                  <a:cubicBezTo>
                    <a:pt x="21" y="4"/>
                    <a:pt x="21" y="4"/>
                    <a:pt x="21" y="4"/>
                  </a:cubicBezTo>
                  <a:cubicBezTo>
                    <a:pt x="23" y="6"/>
                    <a:pt x="25" y="7"/>
                    <a:pt x="25" y="9"/>
                  </a:cubicBezTo>
                  <a:cubicBezTo>
                    <a:pt x="24" y="8"/>
                    <a:pt x="22" y="8"/>
                    <a:pt x="21" y="7"/>
                  </a:cubicBezTo>
                  <a:cubicBezTo>
                    <a:pt x="21" y="7"/>
                    <a:pt x="23" y="8"/>
                    <a:pt x="25" y="9"/>
                  </a:cubicBezTo>
                  <a:cubicBezTo>
                    <a:pt x="25" y="10"/>
                    <a:pt x="26" y="10"/>
                    <a:pt x="26" y="11"/>
                  </a:cubicBezTo>
                  <a:cubicBezTo>
                    <a:pt x="25" y="11"/>
                    <a:pt x="25" y="11"/>
                    <a:pt x="25" y="11"/>
                  </a:cubicBezTo>
                  <a:cubicBezTo>
                    <a:pt x="23" y="11"/>
                    <a:pt x="23" y="11"/>
                    <a:pt x="23" y="11"/>
                  </a:cubicBezTo>
                  <a:cubicBezTo>
                    <a:pt x="23" y="11"/>
                    <a:pt x="24" y="11"/>
                    <a:pt x="24" y="11"/>
                  </a:cubicBezTo>
                  <a:cubicBezTo>
                    <a:pt x="24" y="12"/>
                    <a:pt x="23" y="12"/>
                    <a:pt x="23" y="12"/>
                  </a:cubicBezTo>
                  <a:cubicBezTo>
                    <a:pt x="23" y="12"/>
                    <a:pt x="23" y="12"/>
                    <a:pt x="22" y="12"/>
                  </a:cubicBezTo>
                  <a:cubicBezTo>
                    <a:pt x="22" y="11"/>
                    <a:pt x="22" y="11"/>
                    <a:pt x="21" y="10"/>
                  </a:cubicBezTo>
                  <a:cubicBezTo>
                    <a:pt x="21" y="11"/>
                    <a:pt x="21" y="12"/>
                    <a:pt x="21" y="13"/>
                  </a:cubicBezTo>
                  <a:cubicBezTo>
                    <a:pt x="19" y="12"/>
                    <a:pt x="18" y="12"/>
                    <a:pt x="18" y="12"/>
                  </a:cubicBezTo>
                  <a:cubicBezTo>
                    <a:pt x="19" y="12"/>
                    <a:pt x="20" y="13"/>
                    <a:pt x="21" y="14"/>
                  </a:cubicBezTo>
                  <a:cubicBezTo>
                    <a:pt x="21" y="14"/>
                    <a:pt x="21" y="14"/>
                    <a:pt x="21" y="15"/>
                  </a:cubicBezTo>
                  <a:cubicBezTo>
                    <a:pt x="21" y="15"/>
                    <a:pt x="21" y="15"/>
                    <a:pt x="20" y="15"/>
                  </a:cubicBezTo>
                  <a:cubicBezTo>
                    <a:pt x="19" y="16"/>
                    <a:pt x="18" y="16"/>
                    <a:pt x="17" y="17"/>
                  </a:cubicBezTo>
                  <a:cubicBezTo>
                    <a:pt x="15" y="14"/>
                    <a:pt x="13" y="12"/>
                    <a:pt x="12" y="11"/>
                  </a:cubicBezTo>
                  <a:cubicBezTo>
                    <a:pt x="16" y="9"/>
                    <a:pt x="19" y="7"/>
                    <a:pt x="19" y="7"/>
                  </a:cubicBezTo>
                  <a:cubicBezTo>
                    <a:pt x="16" y="8"/>
                    <a:pt x="13" y="9"/>
                    <a:pt x="11" y="10"/>
                  </a:cubicBezTo>
                  <a:cubicBezTo>
                    <a:pt x="11" y="10"/>
                    <a:pt x="10" y="10"/>
                    <a:pt x="10" y="10"/>
                  </a:cubicBezTo>
                  <a:cubicBezTo>
                    <a:pt x="11" y="10"/>
                    <a:pt x="11" y="10"/>
                    <a:pt x="11" y="11"/>
                  </a:cubicBezTo>
                  <a:cubicBezTo>
                    <a:pt x="10" y="11"/>
                    <a:pt x="8" y="12"/>
                    <a:pt x="7" y="12"/>
                  </a:cubicBezTo>
                  <a:cubicBezTo>
                    <a:pt x="7" y="12"/>
                    <a:pt x="6" y="12"/>
                    <a:pt x="6" y="12"/>
                  </a:cubicBezTo>
                  <a:cubicBezTo>
                    <a:pt x="9" y="11"/>
                    <a:pt x="11" y="10"/>
                    <a:pt x="11" y="10"/>
                  </a:cubicBezTo>
                  <a:cubicBezTo>
                    <a:pt x="9" y="11"/>
                    <a:pt x="7" y="11"/>
                    <a:pt x="5" y="12"/>
                  </a:cubicBezTo>
                  <a:cubicBezTo>
                    <a:pt x="3" y="10"/>
                    <a:pt x="1" y="10"/>
                    <a:pt x="1" y="10"/>
                  </a:cubicBezTo>
                  <a:cubicBezTo>
                    <a:pt x="3" y="11"/>
                    <a:pt x="4" y="11"/>
                    <a:pt x="5" y="12"/>
                  </a:cubicBezTo>
                  <a:cubicBezTo>
                    <a:pt x="4" y="12"/>
                    <a:pt x="4" y="12"/>
                    <a:pt x="3" y="12"/>
                  </a:cubicBezTo>
                  <a:cubicBezTo>
                    <a:pt x="2" y="12"/>
                    <a:pt x="1" y="11"/>
                    <a:pt x="0" y="11"/>
                  </a:cubicBezTo>
                  <a:cubicBezTo>
                    <a:pt x="0" y="11"/>
                    <a:pt x="0" y="11"/>
                    <a:pt x="0" y="11"/>
                  </a:cubicBezTo>
                  <a:cubicBezTo>
                    <a:pt x="1" y="12"/>
                    <a:pt x="1" y="12"/>
                    <a:pt x="2" y="13"/>
                  </a:cubicBezTo>
                  <a:cubicBezTo>
                    <a:pt x="1" y="13"/>
                    <a:pt x="1" y="14"/>
                    <a:pt x="0" y="14"/>
                  </a:cubicBezTo>
                  <a:cubicBezTo>
                    <a:pt x="0" y="15"/>
                    <a:pt x="0" y="15"/>
                    <a:pt x="0" y="15"/>
                  </a:cubicBezTo>
                  <a:cubicBezTo>
                    <a:pt x="0" y="15"/>
                    <a:pt x="0" y="15"/>
                    <a:pt x="0" y="15"/>
                  </a:cubicBezTo>
                  <a:cubicBezTo>
                    <a:pt x="1" y="15"/>
                    <a:pt x="1" y="16"/>
                    <a:pt x="2" y="16"/>
                  </a:cubicBezTo>
                  <a:cubicBezTo>
                    <a:pt x="1" y="17"/>
                    <a:pt x="1" y="17"/>
                    <a:pt x="0" y="18"/>
                  </a:cubicBezTo>
                  <a:cubicBezTo>
                    <a:pt x="0" y="18"/>
                    <a:pt x="0" y="18"/>
                    <a:pt x="0" y="18"/>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lose/>
                  <a:moveTo>
                    <a:pt x="148" y="24"/>
                  </a:moveTo>
                  <a:cubicBezTo>
                    <a:pt x="148" y="22"/>
                    <a:pt x="149" y="20"/>
                    <a:pt x="149" y="19"/>
                  </a:cubicBezTo>
                  <a:cubicBezTo>
                    <a:pt x="150" y="20"/>
                    <a:pt x="150" y="20"/>
                    <a:pt x="150" y="20"/>
                  </a:cubicBezTo>
                  <a:cubicBezTo>
                    <a:pt x="148" y="22"/>
                    <a:pt x="148" y="24"/>
                    <a:pt x="148" y="24"/>
                  </a:cubicBezTo>
                  <a:close/>
                  <a:moveTo>
                    <a:pt x="150" y="18"/>
                  </a:moveTo>
                  <a:cubicBezTo>
                    <a:pt x="151" y="17"/>
                    <a:pt x="152" y="16"/>
                    <a:pt x="153" y="15"/>
                  </a:cubicBezTo>
                  <a:cubicBezTo>
                    <a:pt x="154" y="16"/>
                    <a:pt x="154" y="16"/>
                    <a:pt x="155" y="17"/>
                  </a:cubicBezTo>
                  <a:cubicBezTo>
                    <a:pt x="153" y="18"/>
                    <a:pt x="152" y="19"/>
                    <a:pt x="151" y="20"/>
                  </a:cubicBezTo>
                  <a:cubicBezTo>
                    <a:pt x="151" y="19"/>
                    <a:pt x="150" y="19"/>
                    <a:pt x="150" y="18"/>
                  </a:cubicBezTo>
                  <a:close/>
                  <a:moveTo>
                    <a:pt x="152" y="22"/>
                  </a:moveTo>
                  <a:cubicBezTo>
                    <a:pt x="152" y="22"/>
                    <a:pt x="152" y="22"/>
                    <a:pt x="152" y="22"/>
                  </a:cubicBezTo>
                  <a:cubicBezTo>
                    <a:pt x="153" y="20"/>
                    <a:pt x="154" y="19"/>
                    <a:pt x="156" y="17"/>
                  </a:cubicBezTo>
                  <a:cubicBezTo>
                    <a:pt x="156" y="18"/>
                    <a:pt x="157" y="18"/>
                    <a:pt x="157" y="19"/>
                  </a:cubicBezTo>
                  <a:cubicBezTo>
                    <a:pt x="157" y="19"/>
                    <a:pt x="157" y="19"/>
                    <a:pt x="157" y="19"/>
                  </a:cubicBezTo>
                  <a:cubicBezTo>
                    <a:pt x="156" y="19"/>
                    <a:pt x="156" y="18"/>
                    <a:pt x="155" y="18"/>
                  </a:cubicBezTo>
                  <a:cubicBezTo>
                    <a:pt x="155" y="18"/>
                    <a:pt x="156" y="18"/>
                    <a:pt x="157" y="19"/>
                  </a:cubicBezTo>
                  <a:cubicBezTo>
                    <a:pt x="154" y="20"/>
                    <a:pt x="153" y="21"/>
                    <a:pt x="152" y="22"/>
                  </a:cubicBezTo>
                  <a:close/>
                  <a:moveTo>
                    <a:pt x="157" y="19"/>
                  </a:moveTo>
                  <a:cubicBezTo>
                    <a:pt x="158" y="19"/>
                    <a:pt x="158" y="20"/>
                    <a:pt x="159" y="20"/>
                  </a:cubicBezTo>
                  <a:cubicBezTo>
                    <a:pt x="159" y="20"/>
                    <a:pt x="159" y="20"/>
                    <a:pt x="159" y="20"/>
                  </a:cubicBezTo>
                  <a:cubicBezTo>
                    <a:pt x="157" y="22"/>
                    <a:pt x="156" y="23"/>
                    <a:pt x="155" y="24"/>
                  </a:cubicBezTo>
                  <a:cubicBezTo>
                    <a:pt x="153" y="22"/>
                    <a:pt x="155" y="20"/>
                    <a:pt x="157" y="19"/>
                  </a:cubicBezTo>
                  <a:close/>
                  <a:moveTo>
                    <a:pt x="157" y="19"/>
                  </a:moveTo>
                  <a:cubicBezTo>
                    <a:pt x="157" y="19"/>
                    <a:pt x="157" y="19"/>
                    <a:pt x="158" y="19"/>
                  </a:cubicBezTo>
                  <a:cubicBezTo>
                    <a:pt x="158" y="19"/>
                    <a:pt x="158" y="19"/>
                    <a:pt x="158" y="19"/>
                  </a:cubicBezTo>
                  <a:cubicBezTo>
                    <a:pt x="158" y="19"/>
                    <a:pt x="158" y="19"/>
                    <a:pt x="157" y="19"/>
                  </a:cubicBezTo>
                  <a:close/>
                  <a:moveTo>
                    <a:pt x="158" y="27"/>
                  </a:moveTo>
                  <a:cubicBezTo>
                    <a:pt x="157" y="27"/>
                    <a:pt x="157" y="28"/>
                    <a:pt x="156" y="28"/>
                  </a:cubicBezTo>
                  <a:cubicBezTo>
                    <a:pt x="156" y="28"/>
                    <a:pt x="156" y="27"/>
                    <a:pt x="156" y="27"/>
                  </a:cubicBezTo>
                  <a:cubicBezTo>
                    <a:pt x="157" y="27"/>
                    <a:pt x="157" y="27"/>
                    <a:pt x="157" y="27"/>
                  </a:cubicBezTo>
                  <a:cubicBezTo>
                    <a:pt x="157" y="27"/>
                    <a:pt x="157" y="27"/>
                    <a:pt x="157" y="26"/>
                  </a:cubicBezTo>
                  <a:cubicBezTo>
                    <a:pt x="157" y="27"/>
                    <a:pt x="158" y="27"/>
                    <a:pt x="158" y="27"/>
                  </a:cubicBezTo>
                  <a:cubicBezTo>
                    <a:pt x="158" y="27"/>
                    <a:pt x="158" y="27"/>
                    <a:pt x="158" y="27"/>
                  </a:cubicBezTo>
                  <a:close/>
                  <a:moveTo>
                    <a:pt x="159" y="25"/>
                  </a:moveTo>
                  <a:cubicBezTo>
                    <a:pt x="159" y="26"/>
                    <a:pt x="159" y="26"/>
                    <a:pt x="158" y="26"/>
                  </a:cubicBezTo>
                  <a:cubicBezTo>
                    <a:pt x="158" y="26"/>
                    <a:pt x="157" y="26"/>
                    <a:pt x="157" y="26"/>
                  </a:cubicBezTo>
                  <a:cubicBezTo>
                    <a:pt x="158" y="24"/>
                    <a:pt x="159" y="23"/>
                    <a:pt x="160" y="21"/>
                  </a:cubicBezTo>
                  <a:cubicBezTo>
                    <a:pt x="161" y="22"/>
                    <a:pt x="161" y="23"/>
                    <a:pt x="162" y="23"/>
                  </a:cubicBezTo>
                  <a:cubicBezTo>
                    <a:pt x="161" y="24"/>
                    <a:pt x="160" y="25"/>
                    <a:pt x="159" y="25"/>
                  </a:cubicBezTo>
                  <a:cubicBezTo>
                    <a:pt x="159" y="25"/>
                    <a:pt x="159" y="25"/>
                    <a:pt x="159" y="25"/>
                  </a:cubicBezTo>
                  <a:cubicBezTo>
                    <a:pt x="159" y="25"/>
                    <a:pt x="159" y="25"/>
                    <a:pt x="159" y="25"/>
                  </a:cubicBezTo>
                  <a:close/>
                  <a:moveTo>
                    <a:pt x="160" y="30"/>
                  </a:moveTo>
                  <a:cubicBezTo>
                    <a:pt x="160" y="30"/>
                    <a:pt x="160" y="30"/>
                    <a:pt x="160" y="30"/>
                  </a:cubicBezTo>
                  <a:cubicBezTo>
                    <a:pt x="160" y="30"/>
                    <a:pt x="161" y="30"/>
                    <a:pt x="161" y="30"/>
                  </a:cubicBezTo>
                  <a:cubicBezTo>
                    <a:pt x="161" y="30"/>
                    <a:pt x="161" y="30"/>
                    <a:pt x="160" y="30"/>
                  </a:cubicBezTo>
                  <a:close/>
                  <a:moveTo>
                    <a:pt x="164" y="27"/>
                  </a:moveTo>
                  <a:cubicBezTo>
                    <a:pt x="163" y="27"/>
                    <a:pt x="163" y="27"/>
                    <a:pt x="163" y="26"/>
                  </a:cubicBezTo>
                  <a:cubicBezTo>
                    <a:pt x="163" y="26"/>
                    <a:pt x="163" y="27"/>
                    <a:pt x="163" y="27"/>
                  </a:cubicBezTo>
                  <a:cubicBezTo>
                    <a:pt x="163" y="27"/>
                    <a:pt x="163" y="27"/>
                    <a:pt x="163" y="27"/>
                  </a:cubicBezTo>
                  <a:cubicBezTo>
                    <a:pt x="163" y="27"/>
                    <a:pt x="162" y="28"/>
                    <a:pt x="162" y="28"/>
                  </a:cubicBezTo>
                  <a:cubicBezTo>
                    <a:pt x="162" y="28"/>
                    <a:pt x="161" y="27"/>
                    <a:pt x="161" y="27"/>
                  </a:cubicBezTo>
                  <a:cubicBezTo>
                    <a:pt x="161" y="27"/>
                    <a:pt x="162" y="27"/>
                    <a:pt x="162" y="26"/>
                  </a:cubicBezTo>
                  <a:cubicBezTo>
                    <a:pt x="163" y="26"/>
                    <a:pt x="163" y="26"/>
                    <a:pt x="164" y="26"/>
                  </a:cubicBezTo>
                  <a:cubicBezTo>
                    <a:pt x="164" y="26"/>
                    <a:pt x="164" y="26"/>
                    <a:pt x="164" y="26"/>
                  </a:cubicBezTo>
                  <a:cubicBezTo>
                    <a:pt x="164" y="27"/>
                    <a:pt x="164" y="27"/>
                    <a:pt x="164" y="27"/>
                  </a:cubicBezTo>
                  <a:close/>
                  <a:moveTo>
                    <a:pt x="162" y="26"/>
                  </a:moveTo>
                  <a:cubicBezTo>
                    <a:pt x="163" y="25"/>
                    <a:pt x="163" y="25"/>
                    <a:pt x="163" y="25"/>
                  </a:cubicBezTo>
                  <a:cubicBezTo>
                    <a:pt x="163" y="25"/>
                    <a:pt x="163" y="25"/>
                    <a:pt x="164" y="25"/>
                  </a:cubicBezTo>
                  <a:cubicBezTo>
                    <a:pt x="163" y="26"/>
                    <a:pt x="163" y="26"/>
                    <a:pt x="162" y="26"/>
                  </a:cubicBezTo>
                  <a:close/>
                  <a:moveTo>
                    <a:pt x="165" y="30"/>
                  </a:moveTo>
                  <a:cubicBezTo>
                    <a:pt x="165" y="30"/>
                    <a:pt x="165" y="31"/>
                    <a:pt x="164" y="31"/>
                  </a:cubicBezTo>
                  <a:cubicBezTo>
                    <a:pt x="164" y="31"/>
                    <a:pt x="164" y="30"/>
                    <a:pt x="164" y="30"/>
                  </a:cubicBezTo>
                  <a:cubicBezTo>
                    <a:pt x="164" y="30"/>
                    <a:pt x="165" y="29"/>
                    <a:pt x="165" y="28"/>
                  </a:cubicBezTo>
                  <a:cubicBezTo>
                    <a:pt x="165" y="28"/>
                    <a:pt x="165" y="29"/>
                    <a:pt x="165" y="29"/>
                  </a:cubicBezTo>
                  <a:cubicBezTo>
                    <a:pt x="165" y="29"/>
                    <a:pt x="165" y="29"/>
                    <a:pt x="165" y="29"/>
                  </a:cubicBezTo>
                  <a:cubicBezTo>
                    <a:pt x="165" y="30"/>
                    <a:pt x="165" y="30"/>
                    <a:pt x="165" y="30"/>
                  </a:cubicBezTo>
                  <a:close/>
                  <a:moveTo>
                    <a:pt x="166" y="25"/>
                  </a:moveTo>
                  <a:cubicBezTo>
                    <a:pt x="166" y="25"/>
                    <a:pt x="165" y="25"/>
                    <a:pt x="165" y="25"/>
                  </a:cubicBezTo>
                  <a:cubicBezTo>
                    <a:pt x="165" y="25"/>
                    <a:pt x="164" y="24"/>
                    <a:pt x="164" y="24"/>
                  </a:cubicBezTo>
                  <a:cubicBezTo>
                    <a:pt x="164" y="24"/>
                    <a:pt x="164" y="24"/>
                    <a:pt x="164" y="24"/>
                  </a:cubicBezTo>
                  <a:cubicBezTo>
                    <a:pt x="165" y="24"/>
                    <a:pt x="165" y="25"/>
                    <a:pt x="166" y="25"/>
                  </a:cubicBezTo>
                  <a:cubicBezTo>
                    <a:pt x="166" y="25"/>
                    <a:pt x="166" y="25"/>
                    <a:pt x="166" y="25"/>
                  </a:cubicBezTo>
                  <a:close/>
                  <a:moveTo>
                    <a:pt x="170" y="25"/>
                  </a:moveTo>
                  <a:cubicBezTo>
                    <a:pt x="170" y="25"/>
                    <a:pt x="170" y="25"/>
                    <a:pt x="170" y="26"/>
                  </a:cubicBezTo>
                  <a:cubicBezTo>
                    <a:pt x="170" y="26"/>
                    <a:pt x="169" y="26"/>
                    <a:pt x="169" y="26"/>
                  </a:cubicBezTo>
                  <a:cubicBezTo>
                    <a:pt x="169" y="26"/>
                    <a:pt x="168" y="26"/>
                    <a:pt x="168" y="26"/>
                  </a:cubicBezTo>
                  <a:cubicBezTo>
                    <a:pt x="169" y="25"/>
                    <a:pt x="169" y="25"/>
                    <a:pt x="170" y="25"/>
                  </a:cubicBezTo>
                  <a:close/>
                  <a:moveTo>
                    <a:pt x="168" y="25"/>
                  </a:moveTo>
                  <a:cubicBezTo>
                    <a:pt x="168" y="25"/>
                    <a:pt x="169" y="24"/>
                    <a:pt x="169" y="24"/>
                  </a:cubicBezTo>
                  <a:cubicBezTo>
                    <a:pt x="169" y="24"/>
                    <a:pt x="169" y="24"/>
                    <a:pt x="169" y="25"/>
                  </a:cubicBezTo>
                  <a:cubicBezTo>
                    <a:pt x="169" y="25"/>
                    <a:pt x="168" y="25"/>
                    <a:pt x="168" y="25"/>
                  </a:cubicBezTo>
                  <a:close/>
                  <a:moveTo>
                    <a:pt x="170" y="23"/>
                  </a:moveTo>
                  <a:cubicBezTo>
                    <a:pt x="171" y="23"/>
                    <a:pt x="171" y="22"/>
                    <a:pt x="172" y="22"/>
                  </a:cubicBezTo>
                  <a:cubicBezTo>
                    <a:pt x="172" y="22"/>
                    <a:pt x="173" y="23"/>
                    <a:pt x="173" y="23"/>
                  </a:cubicBezTo>
                  <a:cubicBezTo>
                    <a:pt x="172" y="24"/>
                    <a:pt x="171" y="24"/>
                    <a:pt x="170" y="24"/>
                  </a:cubicBezTo>
                  <a:cubicBezTo>
                    <a:pt x="170" y="24"/>
                    <a:pt x="170" y="24"/>
                    <a:pt x="170" y="23"/>
                  </a:cubicBezTo>
                  <a:close/>
                  <a:moveTo>
                    <a:pt x="169" y="23"/>
                  </a:moveTo>
                  <a:cubicBezTo>
                    <a:pt x="168" y="22"/>
                    <a:pt x="168" y="22"/>
                    <a:pt x="167" y="21"/>
                  </a:cubicBezTo>
                  <a:cubicBezTo>
                    <a:pt x="168" y="21"/>
                    <a:pt x="169" y="20"/>
                    <a:pt x="170" y="19"/>
                  </a:cubicBezTo>
                  <a:cubicBezTo>
                    <a:pt x="170" y="20"/>
                    <a:pt x="171" y="21"/>
                    <a:pt x="172" y="22"/>
                  </a:cubicBezTo>
                  <a:cubicBezTo>
                    <a:pt x="171" y="22"/>
                    <a:pt x="170" y="23"/>
                    <a:pt x="169" y="23"/>
                  </a:cubicBezTo>
                  <a:close/>
                  <a:moveTo>
                    <a:pt x="168" y="23"/>
                  </a:moveTo>
                  <a:cubicBezTo>
                    <a:pt x="167" y="22"/>
                    <a:pt x="167" y="22"/>
                    <a:pt x="166" y="22"/>
                  </a:cubicBezTo>
                  <a:cubicBezTo>
                    <a:pt x="166" y="22"/>
                    <a:pt x="166" y="22"/>
                    <a:pt x="167" y="21"/>
                  </a:cubicBezTo>
                  <a:cubicBezTo>
                    <a:pt x="167" y="22"/>
                    <a:pt x="167" y="22"/>
                    <a:pt x="168" y="23"/>
                  </a:cubicBezTo>
                  <a:close/>
                  <a:moveTo>
                    <a:pt x="168" y="23"/>
                  </a:moveTo>
                  <a:cubicBezTo>
                    <a:pt x="168" y="24"/>
                    <a:pt x="167" y="24"/>
                    <a:pt x="167" y="24"/>
                  </a:cubicBezTo>
                  <a:cubicBezTo>
                    <a:pt x="166" y="24"/>
                    <a:pt x="165" y="24"/>
                    <a:pt x="165" y="23"/>
                  </a:cubicBezTo>
                  <a:cubicBezTo>
                    <a:pt x="165" y="23"/>
                    <a:pt x="165" y="22"/>
                    <a:pt x="166" y="22"/>
                  </a:cubicBezTo>
                  <a:cubicBezTo>
                    <a:pt x="167" y="23"/>
                    <a:pt x="168" y="23"/>
                    <a:pt x="168" y="23"/>
                  </a:cubicBezTo>
                  <a:close/>
                  <a:moveTo>
                    <a:pt x="166" y="27"/>
                  </a:moveTo>
                  <a:cubicBezTo>
                    <a:pt x="166" y="26"/>
                    <a:pt x="166" y="26"/>
                    <a:pt x="167" y="26"/>
                  </a:cubicBezTo>
                  <a:cubicBezTo>
                    <a:pt x="167" y="26"/>
                    <a:pt x="167" y="26"/>
                    <a:pt x="167" y="26"/>
                  </a:cubicBezTo>
                  <a:cubicBezTo>
                    <a:pt x="167" y="26"/>
                    <a:pt x="168" y="27"/>
                    <a:pt x="168" y="27"/>
                  </a:cubicBezTo>
                  <a:cubicBezTo>
                    <a:pt x="168" y="27"/>
                    <a:pt x="167" y="28"/>
                    <a:pt x="167" y="28"/>
                  </a:cubicBezTo>
                  <a:cubicBezTo>
                    <a:pt x="167" y="27"/>
                    <a:pt x="167" y="27"/>
                    <a:pt x="166" y="27"/>
                  </a:cubicBezTo>
                  <a:close/>
                  <a:moveTo>
                    <a:pt x="169" y="31"/>
                  </a:moveTo>
                  <a:cubicBezTo>
                    <a:pt x="169" y="31"/>
                    <a:pt x="169" y="31"/>
                    <a:pt x="169" y="31"/>
                  </a:cubicBezTo>
                  <a:cubicBezTo>
                    <a:pt x="168" y="30"/>
                    <a:pt x="168" y="29"/>
                    <a:pt x="168" y="29"/>
                  </a:cubicBezTo>
                  <a:cubicBezTo>
                    <a:pt x="168" y="28"/>
                    <a:pt x="168" y="28"/>
                    <a:pt x="168" y="28"/>
                  </a:cubicBezTo>
                  <a:cubicBezTo>
                    <a:pt x="168" y="28"/>
                    <a:pt x="169" y="28"/>
                    <a:pt x="169" y="28"/>
                  </a:cubicBezTo>
                  <a:cubicBezTo>
                    <a:pt x="169" y="29"/>
                    <a:pt x="169" y="30"/>
                    <a:pt x="169" y="31"/>
                  </a:cubicBezTo>
                  <a:close/>
                  <a:moveTo>
                    <a:pt x="169" y="27"/>
                  </a:moveTo>
                  <a:cubicBezTo>
                    <a:pt x="170" y="27"/>
                    <a:pt x="170" y="26"/>
                    <a:pt x="170" y="26"/>
                  </a:cubicBezTo>
                  <a:cubicBezTo>
                    <a:pt x="171" y="27"/>
                    <a:pt x="171" y="28"/>
                    <a:pt x="172" y="29"/>
                  </a:cubicBezTo>
                  <a:cubicBezTo>
                    <a:pt x="171" y="28"/>
                    <a:pt x="170" y="28"/>
                    <a:pt x="169" y="27"/>
                  </a:cubicBezTo>
                  <a:close/>
                  <a:moveTo>
                    <a:pt x="175" y="32"/>
                  </a:moveTo>
                  <a:cubicBezTo>
                    <a:pt x="175" y="32"/>
                    <a:pt x="175" y="32"/>
                    <a:pt x="175" y="32"/>
                  </a:cubicBezTo>
                  <a:cubicBezTo>
                    <a:pt x="175" y="29"/>
                    <a:pt x="173" y="27"/>
                    <a:pt x="172" y="25"/>
                  </a:cubicBezTo>
                  <a:cubicBezTo>
                    <a:pt x="172" y="25"/>
                    <a:pt x="173" y="24"/>
                    <a:pt x="173" y="24"/>
                  </a:cubicBezTo>
                  <a:cubicBezTo>
                    <a:pt x="172" y="25"/>
                    <a:pt x="172" y="25"/>
                    <a:pt x="171" y="25"/>
                  </a:cubicBezTo>
                  <a:cubicBezTo>
                    <a:pt x="171" y="25"/>
                    <a:pt x="171" y="25"/>
                    <a:pt x="171" y="25"/>
                  </a:cubicBezTo>
                  <a:cubicBezTo>
                    <a:pt x="171" y="25"/>
                    <a:pt x="171" y="24"/>
                    <a:pt x="171" y="24"/>
                  </a:cubicBezTo>
                  <a:cubicBezTo>
                    <a:pt x="171" y="24"/>
                    <a:pt x="172" y="24"/>
                    <a:pt x="173" y="23"/>
                  </a:cubicBezTo>
                  <a:cubicBezTo>
                    <a:pt x="175" y="26"/>
                    <a:pt x="176" y="29"/>
                    <a:pt x="176" y="32"/>
                  </a:cubicBezTo>
                  <a:cubicBezTo>
                    <a:pt x="176" y="32"/>
                    <a:pt x="176" y="32"/>
                    <a:pt x="175" y="32"/>
                  </a:cubicBezTo>
                  <a:close/>
                  <a:moveTo>
                    <a:pt x="184" y="22"/>
                  </a:moveTo>
                  <a:cubicBezTo>
                    <a:pt x="185" y="23"/>
                    <a:pt x="186" y="24"/>
                    <a:pt x="187" y="24"/>
                  </a:cubicBezTo>
                  <a:cubicBezTo>
                    <a:pt x="187" y="24"/>
                    <a:pt x="186" y="25"/>
                    <a:pt x="186" y="25"/>
                  </a:cubicBezTo>
                  <a:cubicBezTo>
                    <a:pt x="185" y="25"/>
                    <a:pt x="185" y="24"/>
                    <a:pt x="185" y="24"/>
                  </a:cubicBezTo>
                  <a:cubicBezTo>
                    <a:pt x="185" y="24"/>
                    <a:pt x="184" y="23"/>
                    <a:pt x="184" y="22"/>
                  </a:cubicBezTo>
                  <a:close/>
                  <a:moveTo>
                    <a:pt x="186" y="28"/>
                  </a:moveTo>
                  <a:cubicBezTo>
                    <a:pt x="186" y="28"/>
                    <a:pt x="185" y="28"/>
                    <a:pt x="185" y="29"/>
                  </a:cubicBezTo>
                  <a:cubicBezTo>
                    <a:pt x="185" y="28"/>
                    <a:pt x="185" y="27"/>
                    <a:pt x="185" y="26"/>
                  </a:cubicBezTo>
                  <a:cubicBezTo>
                    <a:pt x="185" y="26"/>
                    <a:pt x="186" y="26"/>
                    <a:pt x="186" y="26"/>
                  </a:cubicBezTo>
                  <a:cubicBezTo>
                    <a:pt x="186" y="26"/>
                    <a:pt x="186" y="27"/>
                    <a:pt x="186" y="27"/>
                  </a:cubicBezTo>
                  <a:cubicBezTo>
                    <a:pt x="186" y="27"/>
                    <a:pt x="186" y="28"/>
                    <a:pt x="186" y="28"/>
                  </a:cubicBezTo>
                  <a:close/>
                  <a:moveTo>
                    <a:pt x="187" y="25"/>
                  </a:moveTo>
                  <a:cubicBezTo>
                    <a:pt x="187" y="25"/>
                    <a:pt x="187" y="25"/>
                    <a:pt x="187" y="25"/>
                  </a:cubicBezTo>
                  <a:cubicBezTo>
                    <a:pt x="187" y="25"/>
                    <a:pt x="187" y="25"/>
                    <a:pt x="187" y="25"/>
                  </a:cubicBezTo>
                  <a:cubicBezTo>
                    <a:pt x="187" y="26"/>
                    <a:pt x="187" y="26"/>
                    <a:pt x="187" y="26"/>
                  </a:cubicBezTo>
                  <a:cubicBezTo>
                    <a:pt x="187" y="26"/>
                    <a:pt x="187" y="26"/>
                    <a:pt x="186" y="26"/>
                  </a:cubicBezTo>
                  <a:cubicBezTo>
                    <a:pt x="187" y="25"/>
                    <a:pt x="187" y="25"/>
                    <a:pt x="187" y="25"/>
                  </a:cubicBezTo>
                  <a:cubicBezTo>
                    <a:pt x="187" y="25"/>
                    <a:pt x="187" y="25"/>
                    <a:pt x="188" y="25"/>
                  </a:cubicBezTo>
                  <a:cubicBezTo>
                    <a:pt x="188" y="25"/>
                    <a:pt x="187" y="25"/>
                    <a:pt x="187" y="25"/>
                  </a:cubicBezTo>
                  <a:close/>
                  <a:moveTo>
                    <a:pt x="188" y="30"/>
                  </a:moveTo>
                  <a:cubicBezTo>
                    <a:pt x="188" y="30"/>
                    <a:pt x="188" y="30"/>
                    <a:pt x="188" y="29"/>
                  </a:cubicBezTo>
                  <a:cubicBezTo>
                    <a:pt x="188" y="30"/>
                    <a:pt x="189" y="30"/>
                    <a:pt x="189" y="30"/>
                  </a:cubicBezTo>
                  <a:cubicBezTo>
                    <a:pt x="188" y="30"/>
                    <a:pt x="188" y="30"/>
                    <a:pt x="188" y="30"/>
                  </a:cubicBezTo>
                  <a:close/>
                  <a:moveTo>
                    <a:pt x="191" y="27"/>
                  </a:moveTo>
                  <a:cubicBezTo>
                    <a:pt x="191" y="27"/>
                    <a:pt x="191" y="27"/>
                    <a:pt x="191" y="27"/>
                  </a:cubicBezTo>
                  <a:cubicBezTo>
                    <a:pt x="191" y="27"/>
                    <a:pt x="191" y="26"/>
                    <a:pt x="190" y="26"/>
                  </a:cubicBezTo>
                  <a:cubicBezTo>
                    <a:pt x="190" y="26"/>
                    <a:pt x="191" y="26"/>
                    <a:pt x="191" y="26"/>
                  </a:cubicBezTo>
                  <a:cubicBezTo>
                    <a:pt x="191" y="26"/>
                    <a:pt x="191" y="26"/>
                    <a:pt x="192" y="26"/>
                  </a:cubicBezTo>
                  <a:cubicBezTo>
                    <a:pt x="192" y="27"/>
                    <a:pt x="191" y="27"/>
                    <a:pt x="191" y="27"/>
                  </a:cubicBezTo>
                  <a:close/>
                  <a:moveTo>
                    <a:pt x="192" y="26"/>
                  </a:moveTo>
                  <a:cubicBezTo>
                    <a:pt x="192" y="26"/>
                    <a:pt x="191" y="26"/>
                    <a:pt x="191" y="26"/>
                  </a:cubicBezTo>
                  <a:cubicBezTo>
                    <a:pt x="192" y="25"/>
                    <a:pt x="192" y="25"/>
                    <a:pt x="193" y="24"/>
                  </a:cubicBezTo>
                  <a:cubicBezTo>
                    <a:pt x="193" y="25"/>
                    <a:pt x="193" y="25"/>
                    <a:pt x="193" y="25"/>
                  </a:cubicBezTo>
                  <a:cubicBezTo>
                    <a:pt x="193" y="25"/>
                    <a:pt x="192" y="26"/>
                    <a:pt x="192" y="26"/>
                  </a:cubicBezTo>
                  <a:close/>
                  <a:moveTo>
                    <a:pt x="193" y="29"/>
                  </a:moveTo>
                  <a:cubicBezTo>
                    <a:pt x="193" y="29"/>
                    <a:pt x="193" y="29"/>
                    <a:pt x="193" y="29"/>
                  </a:cubicBezTo>
                  <a:cubicBezTo>
                    <a:pt x="193" y="29"/>
                    <a:pt x="193" y="28"/>
                    <a:pt x="193" y="28"/>
                  </a:cubicBezTo>
                  <a:cubicBezTo>
                    <a:pt x="194" y="28"/>
                    <a:pt x="194" y="29"/>
                    <a:pt x="195" y="29"/>
                  </a:cubicBezTo>
                  <a:cubicBezTo>
                    <a:pt x="194" y="29"/>
                    <a:pt x="194" y="29"/>
                    <a:pt x="193" y="29"/>
                  </a:cubicBezTo>
                  <a:close/>
                  <a:moveTo>
                    <a:pt x="194" y="27"/>
                  </a:moveTo>
                  <a:cubicBezTo>
                    <a:pt x="194" y="27"/>
                    <a:pt x="194" y="27"/>
                    <a:pt x="195" y="26"/>
                  </a:cubicBezTo>
                  <a:cubicBezTo>
                    <a:pt x="195" y="27"/>
                    <a:pt x="195" y="27"/>
                    <a:pt x="195" y="28"/>
                  </a:cubicBezTo>
                  <a:cubicBezTo>
                    <a:pt x="195" y="28"/>
                    <a:pt x="194" y="27"/>
                    <a:pt x="194" y="27"/>
                  </a:cubicBezTo>
                  <a:close/>
                  <a:moveTo>
                    <a:pt x="196" y="28"/>
                  </a:moveTo>
                  <a:cubicBezTo>
                    <a:pt x="196" y="27"/>
                    <a:pt x="195" y="27"/>
                    <a:pt x="195" y="26"/>
                  </a:cubicBezTo>
                  <a:cubicBezTo>
                    <a:pt x="196" y="26"/>
                    <a:pt x="196" y="27"/>
                    <a:pt x="197" y="27"/>
                  </a:cubicBezTo>
                  <a:cubicBezTo>
                    <a:pt x="197" y="28"/>
                    <a:pt x="196" y="28"/>
                    <a:pt x="196" y="28"/>
                  </a:cubicBezTo>
                  <a:close/>
                  <a:moveTo>
                    <a:pt x="201" y="24"/>
                  </a:moveTo>
                  <a:cubicBezTo>
                    <a:pt x="201" y="25"/>
                    <a:pt x="200" y="25"/>
                    <a:pt x="200" y="25"/>
                  </a:cubicBezTo>
                  <a:cubicBezTo>
                    <a:pt x="199" y="25"/>
                    <a:pt x="198" y="24"/>
                    <a:pt x="197" y="24"/>
                  </a:cubicBezTo>
                  <a:cubicBezTo>
                    <a:pt x="198" y="23"/>
                    <a:pt x="199" y="22"/>
                    <a:pt x="200" y="21"/>
                  </a:cubicBezTo>
                  <a:cubicBezTo>
                    <a:pt x="201" y="22"/>
                    <a:pt x="202" y="23"/>
                    <a:pt x="203" y="24"/>
                  </a:cubicBezTo>
                  <a:cubicBezTo>
                    <a:pt x="202" y="24"/>
                    <a:pt x="202" y="24"/>
                    <a:pt x="202" y="24"/>
                  </a:cubicBezTo>
                  <a:cubicBezTo>
                    <a:pt x="201" y="24"/>
                    <a:pt x="200" y="23"/>
                    <a:pt x="199" y="23"/>
                  </a:cubicBezTo>
                  <a:cubicBezTo>
                    <a:pt x="199" y="23"/>
                    <a:pt x="200" y="23"/>
                    <a:pt x="201" y="24"/>
                  </a:cubicBezTo>
                  <a:close/>
                  <a:moveTo>
                    <a:pt x="199" y="26"/>
                  </a:moveTo>
                  <a:cubicBezTo>
                    <a:pt x="199" y="26"/>
                    <a:pt x="198" y="26"/>
                    <a:pt x="198" y="27"/>
                  </a:cubicBezTo>
                  <a:cubicBezTo>
                    <a:pt x="197" y="26"/>
                    <a:pt x="196" y="26"/>
                    <a:pt x="196" y="25"/>
                  </a:cubicBezTo>
                  <a:cubicBezTo>
                    <a:pt x="196" y="25"/>
                    <a:pt x="196" y="24"/>
                    <a:pt x="197" y="24"/>
                  </a:cubicBezTo>
                  <a:cubicBezTo>
                    <a:pt x="197" y="25"/>
                    <a:pt x="198" y="25"/>
                    <a:pt x="199" y="26"/>
                  </a:cubicBezTo>
                  <a:close/>
                  <a:moveTo>
                    <a:pt x="198" y="29"/>
                  </a:moveTo>
                  <a:cubicBezTo>
                    <a:pt x="198" y="28"/>
                    <a:pt x="198" y="28"/>
                    <a:pt x="198" y="28"/>
                  </a:cubicBezTo>
                  <a:cubicBezTo>
                    <a:pt x="198" y="28"/>
                    <a:pt x="198" y="28"/>
                    <a:pt x="198" y="28"/>
                  </a:cubicBezTo>
                  <a:cubicBezTo>
                    <a:pt x="198" y="29"/>
                    <a:pt x="198" y="29"/>
                    <a:pt x="198" y="29"/>
                  </a:cubicBezTo>
                  <a:close/>
                  <a:moveTo>
                    <a:pt x="201" y="28"/>
                  </a:moveTo>
                  <a:cubicBezTo>
                    <a:pt x="200" y="28"/>
                    <a:pt x="200" y="28"/>
                    <a:pt x="200" y="28"/>
                  </a:cubicBezTo>
                  <a:cubicBezTo>
                    <a:pt x="200" y="28"/>
                    <a:pt x="199" y="28"/>
                    <a:pt x="199" y="27"/>
                  </a:cubicBezTo>
                  <a:cubicBezTo>
                    <a:pt x="199" y="27"/>
                    <a:pt x="199" y="27"/>
                    <a:pt x="200" y="26"/>
                  </a:cubicBezTo>
                  <a:cubicBezTo>
                    <a:pt x="200" y="27"/>
                    <a:pt x="201" y="27"/>
                    <a:pt x="201" y="28"/>
                  </a:cubicBezTo>
                  <a:cubicBezTo>
                    <a:pt x="201" y="28"/>
                    <a:pt x="201" y="28"/>
                    <a:pt x="201" y="28"/>
                  </a:cubicBezTo>
                  <a:close/>
                  <a:moveTo>
                    <a:pt x="201" y="26"/>
                  </a:moveTo>
                  <a:cubicBezTo>
                    <a:pt x="201" y="25"/>
                    <a:pt x="201" y="25"/>
                    <a:pt x="202" y="25"/>
                  </a:cubicBezTo>
                  <a:cubicBezTo>
                    <a:pt x="203" y="25"/>
                    <a:pt x="203" y="26"/>
                    <a:pt x="204" y="26"/>
                  </a:cubicBezTo>
                  <a:cubicBezTo>
                    <a:pt x="203" y="27"/>
                    <a:pt x="203" y="27"/>
                    <a:pt x="203" y="27"/>
                  </a:cubicBezTo>
                  <a:cubicBezTo>
                    <a:pt x="202" y="27"/>
                    <a:pt x="201" y="26"/>
                    <a:pt x="201" y="26"/>
                  </a:cubicBezTo>
                  <a:close/>
                  <a:moveTo>
                    <a:pt x="204" y="28"/>
                  </a:moveTo>
                  <a:cubicBezTo>
                    <a:pt x="204" y="28"/>
                    <a:pt x="203" y="28"/>
                    <a:pt x="203" y="28"/>
                  </a:cubicBezTo>
                  <a:cubicBezTo>
                    <a:pt x="203" y="28"/>
                    <a:pt x="204" y="27"/>
                    <a:pt x="204" y="27"/>
                  </a:cubicBezTo>
                  <a:cubicBezTo>
                    <a:pt x="204" y="28"/>
                    <a:pt x="204" y="28"/>
                    <a:pt x="204" y="28"/>
                  </a:cubicBezTo>
                  <a:close/>
                  <a:moveTo>
                    <a:pt x="202" y="24"/>
                  </a:moveTo>
                  <a:cubicBezTo>
                    <a:pt x="202" y="24"/>
                    <a:pt x="203" y="24"/>
                    <a:pt x="203" y="24"/>
                  </a:cubicBezTo>
                  <a:cubicBezTo>
                    <a:pt x="204" y="24"/>
                    <a:pt x="204" y="25"/>
                    <a:pt x="205" y="26"/>
                  </a:cubicBezTo>
                  <a:cubicBezTo>
                    <a:pt x="205" y="26"/>
                    <a:pt x="205" y="26"/>
                    <a:pt x="204" y="26"/>
                  </a:cubicBezTo>
                  <a:cubicBezTo>
                    <a:pt x="204" y="26"/>
                    <a:pt x="203" y="25"/>
                    <a:pt x="202" y="24"/>
                  </a:cubicBezTo>
                  <a:close/>
                  <a:moveTo>
                    <a:pt x="205" y="27"/>
                  </a:moveTo>
                  <a:cubicBezTo>
                    <a:pt x="205" y="27"/>
                    <a:pt x="205" y="27"/>
                    <a:pt x="205" y="27"/>
                  </a:cubicBezTo>
                  <a:cubicBezTo>
                    <a:pt x="205" y="27"/>
                    <a:pt x="205" y="26"/>
                    <a:pt x="205" y="26"/>
                  </a:cubicBezTo>
                  <a:cubicBezTo>
                    <a:pt x="205" y="27"/>
                    <a:pt x="205" y="27"/>
                    <a:pt x="205" y="27"/>
                  </a:cubicBezTo>
                  <a:close/>
                  <a:moveTo>
                    <a:pt x="206" y="25"/>
                  </a:moveTo>
                  <a:cubicBezTo>
                    <a:pt x="205" y="24"/>
                    <a:pt x="204" y="24"/>
                    <a:pt x="204" y="23"/>
                  </a:cubicBezTo>
                  <a:cubicBezTo>
                    <a:pt x="203" y="23"/>
                    <a:pt x="201" y="22"/>
                    <a:pt x="200" y="21"/>
                  </a:cubicBezTo>
                  <a:cubicBezTo>
                    <a:pt x="200" y="21"/>
                    <a:pt x="201" y="21"/>
                    <a:pt x="202" y="20"/>
                  </a:cubicBezTo>
                  <a:cubicBezTo>
                    <a:pt x="203" y="21"/>
                    <a:pt x="205" y="23"/>
                    <a:pt x="206" y="24"/>
                  </a:cubicBezTo>
                  <a:cubicBezTo>
                    <a:pt x="206" y="24"/>
                    <a:pt x="206" y="25"/>
                    <a:pt x="206" y="25"/>
                  </a:cubicBezTo>
                  <a:close/>
                  <a:moveTo>
                    <a:pt x="208" y="27"/>
                  </a:moveTo>
                  <a:cubicBezTo>
                    <a:pt x="208" y="26"/>
                    <a:pt x="207" y="26"/>
                    <a:pt x="207" y="26"/>
                  </a:cubicBezTo>
                  <a:cubicBezTo>
                    <a:pt x="207" y="26"/>
                    <a:pt x="207" y="26"/>
                    <a:pt x="208" y="25"/>
                  </a:cubicBezTo>
                  <a:cubicBezTo>
                    <a:pt x="208" y="26"/>
                    <a:pt x="208" y="26"/>
                    <a:pt x="208" y="26"/>
                  </a:cubicBezTo>
                  <a:cubicBezTo>
                    <a:pt x="208" y="26"/>
                    <a:pt x="208" y="27"/>
                    <a:pt x="208" y="27"/>
                  </a:cubicBezTo>
                  <a:close/>
                  <a:moveTo>
                    <a:pt x="207" y="25"/>
                  </a:moveTo>
                  <a:cubicBezTo>
                    <a:pt x="207" y="25"/>
                    <a:pt x="207" y="25"/>
                    <a:pt x="207" y="24"/>
                  </a:cubicBezTo>
                  <a:cubicBezTo>
                    <a:pt x="207" y="25"/>
                    <a:pt x="207" y="25"/>
                    <a:pt x="207" y="25"/>
                  </a:cubicBezTo>
                  <a:cubicBezTo>
                    <a:pt x="207" y="25"/>
                    <a:pt x="207" y="25"/>
                    <a:pt x="207" y="25"/>
                  </a:cubicBezTo>
                  <a:close/>
                  <a:moveTo>
                    <a:pt x="209" y="28"/>
                  </a:moveTo>
                  <a:cubicBezTo>
                    <a:pt x="209" y="28"/>
                    <a:pt x="209" y="28"/>
                    <a:pt x="209" y="27"/>
                  </a:cubicBezTo>
                  <a:cubicBezTo>
                    <a:pt x="209" y="27"/>
                    <a:pt x="209" y="27"/>
                    <a:pt x="209" y="27"/>
                  </a:cubicBezTo>
                  <a:cubicBezTo>
                    <a:pt x="209" y="27"/>
                    <a:pt x="209" y="28"/>
                    <a:pt x="209" y="28"/>
                  </a:cubicBezTo>
                  <a:cubicBezTo>
                    <a:pt x="209" y="28"/>
                    <a:pt x="209" y="28"/>
                    <a:pt x="209" y="28"/>
                  </a:cubicBezTo>
                  <a:close/>
                  <a:moveTo>
                    <a:pt x="208" y="23"/>
                  </a:moveTo>
                  <a:cubicBezTo>
                    <a:pt x="208" y="23"/>
                    <a:pt x="208" y="23"/>
                    <a:pt x="208" y="22"/>
                  </a:cubicBezTo>
                  <a:cubicBezTo>
                    <a:pt x="209" y="23"/>
                    <a:pt x="210" y="24"/>
                    <a:pt x="210" y="25"/>
                  </a:cubicBezTo>
                  <a:cubicBezTo>
                    <a:pt x="210" y="25"/>
                    <a:pt x="210" y="25"/>
                    <a:pt x="209" y="25"/>
                  </a:cubicBezTo>
                  <a:cubicBezTo>
                    <a:pt x="209" y="24"/>
                    <a:pt x="208" y="24"/>
                    <a:pt x="208" y="23"/>
                  </a:cubicBezTo>
                  <a:close/>
                  <a:moveTo>
                    <a:pt x="210" y="25"/>
                  </a:moveTo>
                  <a:cubicBezTo>
                    <a:pt x="210" y="25"/>
                    <a:pt x="210" y="25"/>
                    <a:pt x="210" y="25"/>
                  </a:cubicBezTo>
                  <a:cubicBezTo>
                    <a:pt x="210" y="25"/>
                    <a:pt x="211" y="25"/>
                    <a:pt x="211" y="25"/>
                  </a:cubicBezTo>
                  <a:cubicBezTo>
                    <a:pt x="210" y="25"/>
                    <a:pt x="210" y="25"/>
                    <a:pt x="210" y="25"/>
                  </a:cubicBezTo>
                  <a:cubicBezTo>
                    <a:pt x="210" y="25"/>
                    <a:pt x="210" y="25"/>
                    <a:pt x="210" y="25"/>
                  </a:cubicBezTo>
                  <a:close/>
                  <a:moveTo>
                    <a:pt x="211" y="26"/>
                  </a:moveTo>
                  <a:cubicBezTo>
                    <a:pt x="211" y="26"/>
                    <a:pt x="211" y="26"/>
                    <a:pt x="211" y="26"/>
                  </a:cubicBezTo>
                  <a:cubicBezTo>
                    <a:pt x="211" y="26"/>
                    <a:pt x="211" y="26"/>
                    <a:pt x="211" y="26"/>
                  </a:cubicBezTo>
                  <a:cubicBezTo>
                    <a:pt x="211" y="26"/>
                    <a:pt x="211" y="26"/>
                    <a:pt x="211" y="26"/>
                  </a:cubicBezTo>
                  <a:cubicBezTo>
                    <a:pt x="211" y="26"/>
                    <a:pt x="211" y="26"/>
                    <a:pt x="211" y="26"/>
                  </a:cubicBezTo>
                  <a:close/>
                  <a:moveTo>
                    <a:pt x="212" y="24"/>
                  </a:moveTo>
                  <a:cubicBezTo>
                    <a:pt x="212" y="24"/>
                    <a:pt x="212" y="24"/>
                    <a:pt x="212" y="24"/>
                  </a:cubicBezTo>
                  <a:cubicBezTo>
                    <a:pt x="212" y="24"/>
                    <a:pt x="212" y="24"/>
                    <a:pt x="212" y="24"/>
                  </a:cubicBezTo>
                  <a:cubicBezTo>
                    <a:pt x="212" y="24"/>
                    <a:pt x="212" y="24"/>
                    <a:pt x="213" y="24"/>
                  </a:cubicBezTo>
                  <a:cubicBezTo>
                    <a:pt x="212" y="24"/>
                    <a:pt x="212" y="24"/>
                    <a:pt x="212" y="24"/>
                  </a:cubicBezTo>
                  <a:close/>
                  <a:moveTo>
                    <a:pt x="214" y="22"/>
                  </a:moveTo>
                  <a:cubicBezTo>
                    <a:pt x="214" y="23"/>
                    <a:pt x="215" y="23"/>
                    <a:pt x="215" y="23"/>
                  </a:cubicBezTo>
                  <a:cubicBezTo>
                    <a:pt x="215" y="23"/>
                    <a:pt x="214" y="23"/>
                    <a:pt x="214" y="23"/>
                  </a:cubicBezTo>
                  <a:cubicBezTo>
                    <a:pt x="214" y="23"/>
                    <a:pt x="214" y="23"/>
                    <a:pt x="214" y="22"/>
                  </a:cubicBezTo>
                  <a:close/>
                  <a:moveTo>
                    <a:pt x="216" y="25"/>
                  </a:moveTo>
                  <a:cubicBezTo>
                    <a:pt x="216" y="25"/>
                    <a:pt x="216" y="25"/>
                    <a:pt x="216" y="25"/>
                  </a:cubicBezTo>
                  <a:cubicBezTo>
                    <a:pt x="215" y="25"/>
                    <a:pt x="215" y="24"/>
                    <a:pt x="214" y="24"/>
                  </a:cubicBezTo>
                  <a:cubicBezTo>
                    <a:pt x="215" y="24"/>
                    <a:pt x="215" y="23"/>
                    <a:pt x="216" y="23"/>
                  </a:cubicBezTo>
                  <a:cubicBezTo>
                    <a:pt x="216" y="23"/>
                    <a:pt x="216" y="24"/>
                    <a:pt x="216" y="24"/>
                  </a:cubicBezTo>
                  <a:cubicBezTo>
                    <a:pt x="216" y="24"/>
                    <a:pt x="216" y="25"/>
                    <a:pt x="216" y="25"/>
                  </a:cubicBezTo>
                  <a:cubicBezTo>
                    <a:pt x="216" y="25"/>
                    <a:pt x="216" y="25"/>
                    <a:pt x="216" y="25"/>
                  </a:cubicBezTo>
                  <a:close/>
                  <a:moveTo>
                    <a:pt x="219" y="24"/>
                  </a:moveTo>
                  <a:cubicBezTo>
                    <a:pt x="218" y="24"/>
                    <a:pt x="218" y="24"/>
                    <a:pt x="218" y="24"/>
                  </a:cubicBezTo>
                  <a:cubicBezTo>
                    <a:pt x="218" y="24"/>
                    <a:pt x="218" y="23"/>
                    <a:pt x="218" y="23"/>
                  </a:cubicBezTo>
                  <a:cubicBezTo>
                    <a:pt x="218" y="23"/>
                    <a:pt x="218" y="23"/>
                    <a:pt x="219" y="23"/>
                  </a:cubicBezTo>
                  <a:cubicBezTo>
                    <a:pt x="219" y="23"/>
                    <a:pt x="219" y="23"/>
                    <a:pt x="219" y="24"/>
                  </a:cubicBezTo>
                  <a:close/>
                  <a:moveTo>
                    <a:pt x="221" y="26"/>
                  </a:moveTo>
                  <a:cubicBezTo>
                    <a:pt x="221" y="26"/>
                    <a:pt x="221" y="26"/>
                    <a:pt x="221" y="26"/>
                  </a:cubicBezTo>
                  <a:cubicBezTo>
                    <a:pt x="221" y="26"/>
                    <a:pt x="221" y="25"/>
                    <a:pt x="220" y="25"/>
                  </a:cubicBezTo>
                  <a:cubicBezTo>
                    <a:pt x="220" y="25"/>
                    <a:pt x="221" y="24"/>
                    <a:pt x="221" y="24"/>
                  </a:cubicBezTo>
                  <a:cubicBezTo>
                    <a:pt x="221" y="24"/>
                    <a:pt x="221" y="24"/>
                    <a:pt x="222" y="25"/>
                  </a:cubicBezTo>
                  <a:cubicBezTo>
                    <a:pt x="222" y="25"/>
                    <a:pt x="222" y="25"/>
                    <a:pt x="221" y="26"/>
                  </a:cubicBezTo>
                  <a:close/>
                  <a:moveTo>
                    <a:pt x="224" y="26"/>
                  </a:moveTo>
                  <a:cubicBezTo>
                    <a:pt x="224" y="26"/>
                    <a:pt x="224" y="26"/>
                    <a:pt x="223" y="26"/>
                  </a:cubicBezTo>
                  <a:cubicBezTo>
                    <a:pt x="223" y="26"/>
                    <a:pt x="223" y="26"/>
                    <a:pt x="223" y="26"/>
                  </a:cubicBezTo>
                  <a:cubicBezTo>
                    <a:pt x="224" y="26"/>
                    <a:pt x="224" y="26"/>
                    <a:pt x="224" y="26"/>
                  </a:cubicBezTo>
                  <a:close/>
                  <a:moveTo>
                    <a:pt x="224" y="21"/>
                  </a:moveTo>
                  <a:cubicBezTo>
                    <a:pt x="224" y="21"/>
                    <a:pt x="225" y="21"/>
                    <a:pt x="225" y="22"/>
                  </a:cubicBezTo>
                  <a:cubicBezTo>
                    <a:pt x="224" y="22"/>
                    <a:pt x="223" y="23"/>
                    <a:pt x="222" y="24"/>
                  </a:cubicBezTo>
                  <a:cubicBezTo>
                    <a:pt x="222" y="24"/>
                    <a:pt x="221" y="24"/>
                    <a:pt x="221" y="24"/>
                  </a:cubicBezTo>
                  <a:cubicBezTo>
                    <a:pt x="221" y="23"/>
                    <a:pt x="221" y="23"/>
                    <a:pt x="221" y="23"/>
                  </a:cubicBezTo>
                  <a:cubicBezTo>
                    <a:pt x="222" y="22"/>
                    <a:pt x="223" y="22"/>
                    <a:pt x="224" y="21"/>
                  </a:cubicBezTo>
                  <a:close/>
                  <a:moveTo>
                    <a:pt x="223" y="17"/>
                  </a:moveTo>
                  <a:cubicBezTo>
                    <a:pt x="223" y="17"/>
                    <a:pt x="224" y="17"/>
                    <a:pt x="224" y="17"/>
                  </a:cubicBezTo>
                  <a:cubicBezTo>
                    <a:pt x="224" y="18"/>
                    <a:pt x="224" y="18"/>
                    <a:pt x="224" y="18"/>
                  </a:cubicBezTo>
                  <a:cubicBezTo>
                    <a:pt x="223" y="18"/>
                    <a:pt x="223" y="17"/>
                    <a:pt x="222" y="17"/>
                  </a:cubicBezTo>
                  <a:cubicBezTo>
                    <a:pt x="222" y="17"/>
                    <a:pt x="223" y="17"/>
                    <a:pt x="223" y="17"/>
                  </a:cubicBezTo>
                  <a:close/>
                  <a:moveTo>
                    <a:pt x="223" y="18"/>
                  </a:moveTo>
                  <a:cubicBezTo>
                    <a:pt x="221" y="20"/>
                    <a:pt x="220" y="22"/>
                    <a:pt x="219" y="23"/>
                  </a:cubicBezTo>
                  <a:cubicBezTo>
                    <a:pt x="219" y="23"/>
                    <a:pt x="218" y="23"/>
                    <a:pt x="218" y="23"/>
                  </a:cubicBezTo>
                  <a:cubicBezTo>
                    <a:pt x="218" y="23"/>
                    <a:pt x="218" y="23"/>
                    <a:pt x="218" y="22"/>
                  </a:cubicBezTo>
                  <a:cubicBezTo>
                    <a:pt x="218" y="22"/>
                    <a:pt x="218" y="22"/>
                    <a:pt x="219" y="22"/>
                  </a:cubicBezTo>
                  <a:cubicBezTo>
                    <a:pt x="219" y="22"/>
                    <a:pt x="219" y="22"/>
                    <a:pt x="218" y="22"/>
                  </a:cubicBezTo>
                  <a:cubicBezTo>
                    <a:pt x="218" y="22"/>
                    <a:pt x="219" y="22"/>
                    <a:pt x="219" y="22"/>
                  </a:cubicBezTo>
                  <a:cubicBezTo>
                    <a:pt x="218" y="22"/>
                    <a:pt x="218" y="22"/>
                    <a:pt x="218" y="22"/>
                  </a:cubicBezTo>
                  <a:cubicBezTo>
                    <a:pt x="218" y="22"/>
                    <a:pt x="218" y="22"/>
                    <a:pt x="218" y="22"/>
                  </a:cubicBezTo>
                  <a:cubicBezTo>
                    <a:pt x="218" y="21"/>
                    <a:pt x="219" y="19"/>
                    <a:pt x="222" y="17"/>
                  </a:cubicBezTo>
                  <a:cubicBezTo>
                    <a:pt x="222" y="18"/>
                    <a:pt x="223" y="18"/>
                    <a:pt x="223" y="18"/>
                  </a:cubicBezTo>
                  <a:close/>
                  <a:moveTo>
                    <a:pt x="214" y="14"/>
                  </a:moveTo>
                  <a:cubicBezTo>
                    <a:pt x="215" y="14"/>
                    <a:pt x="218" y="15"/>
                    <a:pt x="221" y="17"/>
                  </a:cubicBezTo>
                  <a:cubicBezTo>
                    <a:pt x="219" y="18"/>
                    <a:pt x="217" y="19"/>
                    <a:pt x="216" y="22"/>
                  </a:cubicBezTo>
                  <a:cubicBezTo>
                    <a:pt x="216" y="22"/>
                    <a:pt x="215" y="22"/>
                    <a:pt x="214" y="22"/>
                  </a:cubicBezTo>
                  <a:cubicBezTo>
                    <a:pt x="214" y="22"/>
                    <a:pt x="215" y="22"/>
                    <a:pt x="216" y="23"/>
                  </a:cubicBezTo>
                  <a:cubicBezTo>
                    <a:pt x="216" y="23"/>
                    <a:pt x="216" y="23"/>
                    <a:pt x="216" y="23"/>
                  </a:cubicBezTo>
                  <a:cubicBezTo>
                    <a:pt x="216" y="23"/>
                    <a:pt x="216" y="23"/>
                    <a:pt x="216" y="23"/>
                  </a:cubicBezTo>
                  <a:cubicBezTo>
                    <a:pt x="215" y="23"/>
                    <a:pt x="214" y="22"/>
                    <a:pt x="214" y="22"/>
                  </a:cubicBezTo>
                  <a:cubicBezTo>
                    <a:pt x="213" y="20"/>
                    <a:pt x="213" y="18"/>
                    <a:pt x="216" y="16"/>
                  </a:cubicBezTo>
                  <a:cubicBezTo>
                    <a:pt x="216" y="16"/>
                    <a:pt x="213" y="18"/>
                    <a:pt x="212" y="21"/>
                  </a:cubicBezTo>
                  <a:cubicBezTo>
                    <a:pt x="210" y="21"/>
                    <a:pt x="208" y="20"/>
                    <a:pt x="206" y="19"/>
                  </a:cubicBezTo>
                  <a:cubicBezTo>
                    <a:pt x="206" y="19"/>
                    <a:pt x="209" y="20"/>
                    <a:pt x="212" y="22"/>
                  </a:cubicBezTo>
                  <a:cubicBezTo>
                    <a:pt x="212" y="22"/>
                    <a:pt x="212" y="23"/>
                    <a:pt x="212" y="24"/>
                  </a:cubicBezTo>
                  <a:cubicBezTo>
                    <a:pt x="212" y="24"/>
                    <a:pt x="212" y="24"/>
                    <a:pt x="212" y="24"/>
                  </a:cubicBezTo>
                  <a:cubicBezTo>
                    <a:pt x="211" y="23"/>
                    <a:pt x="210" y="22"/>
                    <a:pt x="209" y="21"/>
                  </a:cubicBezTo>
                  <a:cubicBezTo>
                    <a:pt x="209" y="21"/>
                    <a:pt x="209" y="21"/>
                    <a:pt x="209" y="21"/>
                  </a:cubicBezTo>
                  <a:cubicBezTo>
                    <a:pt x="209" y="21"/>
                    <a:pt x="209" y="21"/>
                    <a:pt x="209" y="21"/>
                  </a:cubicBezTo>
                  <a:cubicBezTo>
                    <a:pt x="208" y="20"/>
                    <a:pt x="206" y="19"/>
                    <a:pt x="204" y="19"/>
                  </a:cubicBezTo>
                  <a:cubicBezTo>
                    <a:pt x="208" y="16"/>
                    <a:pt x="212" y="15"/>
                    <a:pt x="214" y="14"/>
                  </a:cubicBezTo>
                  <a:close/>
                  <a:moveTo>
                    <a:pt x="203" y="19"/>
                  </a:moveTo>
                  <a:cubicBezTo>
                    <a:pt x="205" y="20"/>
                    <a:pt x="207" y="21"/>
                    <a:pt x="208" y="22"/>
                  </a:cubicBezTo>
                  <a:cubicBezTo>
                    <a:pt x="208" y="22"/>
                    <a:pt x="208" y="23"/>
                    <a:pt x="207" y="23"/>
                  </a:cubicBezTo>
                  <a:cubicBezTo>
                    <a:pt x="206" y="22"/>
                    <a:pt x="204" y="21"/>
                    <a:pt x="202" y="20"/>
                  </a:cubicBezTo>
                  <a:cubicBezTo>
                    <a:pt x="203" y="19"/>
                    <a:pt x="203" y="19"/>
                    <a:pt x="203" y="19"/>
                  </a:cubicBezTo>
                  <a:close/>
                  <a:moveTo>
                    <a:pt x="201" y="18"/>
                  </a:moveTo>
                  <a:cubicBezTo>
                    <a:pt x="202" y="18"/>
                    <a:pt x="202" y="18"/>
                    <a:pt x="203" y="18"/>
                  </a:cubicBezTo>
                  <a:cubicBezTo>
                    <a:pt x="202" y="19"/>
                    <a:pt x="202" y="19"/>
                    <a:pt x="201" y="19"/>
                  </a:cubicBezTo>
                  <a:cubicBezTo>
                    <a:pt x="201" y="19"/>
                    <a:pt x="200" y="19"/>
                    <a:pt x="200" y="18"/>
                  </a:cubicBezTo>
                  <a:cubicBezTo>
                    <a:pt x="200" y="18"/>
                    <a:pt x="201" y="18"/>
                    <a:pt x="201" y="18"/>
                  </a:cubicBezTo>
                  <a:close/>
                  <a:moveTo>
                    <a:pt x="199" y="19"/>
                  </a:moveTo>
                  <a:cubicBezTo>
                    <a:pt x="199" y="19"/>
                    <a:pt x="200" y="19"/>
                    <a:pt x="201" y="20"/>
                  </a:cubicBezTo>
                  <a:cubicBezTo>
                    <a:pt x="200" y="20"/>
                    <a:pt x="199" y="20"/>
                    <a:pt x="199" y="21"/>
                  </a:cubicBezTo>
                  <a:cubicBezTo>
                    <a:pt x="198" y="21"/>
                    <a:pt x="198" y="20"/>
                    <a:pt x="198" y="20"/>
                  </a:cubicBezTo>
                  <a:cubicBezTo>
                    <a:pt x="198" y="20"/>
                    <a:pt x="198" y="20"/>
                    <a:pt x="198" y="21"/>
                  </a:cubicBezTo>
                  <a:cubicBezTo>
                    <a:pt x="197" y="21"/>
                    <a:pt x="196" y="22"/>
                    <a:pt x="196" y="23"/>
                  </a:cubicBezTo>
                  <a:cubicBezTo>
                    <a:pt x="195" y="23"/>
                    <a:pt x="195" y="22"/>
                    <a:pt x="194" y="22"/>
                  </a:cubicBezTo>
                  <a:cubicBezTo>
                    <a:pt x="195" y="22"/>
                    <a:pt x="195" y="22"/>
                    <a:pt x="195" y="22"/>
                  </a:cubicBezTo>
                  <a:cubicBezTo>
                    <a:pt x="195" y="22"/>
                    <a:pt x="194" y="22"/>
                    <a:pt x="194" y="22"/>
                  </a:cubicBezTo>
                  <a:cubicBezTo>
                    <a:pt x="194" y="22"/>
                    <a:pt x="193" y="22"/>
                    <a:pt x="193" y="22"/>
                  </a:cubicBezTo>
                  <a:cubicBezTo>
                    <a:pt x="195" y="20"/>
                    <a:pt x="197" y="19"/>
                    <a:pt x="199" y="19"/>
                  </a:cubicBezTo>
                  <a:close/>
                  <a:moveTo>
                    <a:pt x="193" y="22"/>
                  </a:moveTo>
                  <a:cubicBezTo>
                    <a:pt x="193" y="22"/>
                    <a:pt x="193" y="22"/>
                    <a:pt x="193" y="22"/>
                  </a:cubicBezTo>
                  <a:cubicBezTo>
                    <a:pt x="193" y="22"/>
                    <a:pt x="193" y="22"/>
                    <a:pt x="192" y="22"/>
                  </a:cubicBezTo>
                  <a:cubicBezTo>
                    <a:pt x="192" y="22"/>
                    <a:pt x="193" y="22"/>
                    <a:pt x="193" y="22"/>
                  </a:cubicBezTo>
                  <a:close/>
                  <a:moveTo>
                    <a:pt x="193" y="22"/>
                  </a:moveTo>
                  <a:cubicBezTo>
                    <a:pt x="194" y="23"/>
                    <a:pt x="194" y="23"/>
                    <a:pt x="195" y="23"/>
                  </a:cubicBezTo>
                  <a:cubicBezTo>
                    <a:pt x="195" y="23"/>
                    <a:pt x="195" y="23"/>
                    <a:pt x="195" y="23"/>
                  </a:cubicBezTo>
                  <a:cubicBezTo>
                    <a:pt x="195" y="23"/>
                    <a:pt x="195" y="23"/>
                    <a:pt x="195" y="24"/>
                  </a:cubicBezTo>
                  <a:cubicBezTo>
                    <a:pt x="195" y="23"/>
                    <a:pt x="195" y="23"/>
                    <a:pt x="195" y="23"/>
                  </a:cubicBezTo>
                  <a:cubicBezTo>
                    <a:pt x="195" y="24"/>
                    <a:pt x="194" y="24"/>
                    <a:pt x="194" y="24"/>
                  </a:cubicBezTo>
                  <a:cubicBezTo>
                    <a:pt x="194" y="24"/>
                    <a:pt x="194" y="24"/>
                    <a:pt x="194" y="24"/>
                  </a:cubicBezTo>
                  <a:cubicBezTo>
                    <a:pt x="194" y="24"/>
                    <a:pt x="194" y="24"/>
                    <a:pt x="195" y="24"/>
                  </a:cubicBezTo>
                  <a:cubicBezTo>
                    <a:pt x="194" y="24"/>
                    <a:pt x="194" y="24"/>
                    <a:pt x="194" y="24"/>
                  </a:cubicBezTo>
                  <a:cubicBezTo>
                    <a:pt x="193" y="24"/>
                    <a:pt x="193" y="24"/>
                    <a:pt x="193" y="24"/>
                  </a:cubicBezTo>
                  <a:cubicBezTo>
                    <a:pt x="193" y="23"/>
                    <a:pt x="192" y="23"/>
                    <a:pt x="192" y="23"/>
                  </a:cubicBezTo>
                  <a:cubicBezTo>
                    <a:pt x="193" y="23"/>
                    <a:pt x="193" y="23"/>
                    <a:pt x="193" y="22"/>
                  </a:cubicBezTo>
                  <a:close/>
                  <a:moveTo>
                    <a:pt x="192" y="23"/>
                  </a:moveTo>
                  <a:cubicBezTo>
                    <a:pt x="192" y="23"/>
                    <a:pt x="192" y="23"/>
                    <a:pt x="193" y="23"/>
                  </a:cubicBezTo>
                  <a:cubicBezTo>
                    <a:pt x="192" y="23"/>
                    <a:pt x="192" y="23"/>
                    <a:pt x="192" y="23"/>
                  </a:cubicBezTo>
                  <a:cubicBezTo>
                    <a:pt x="192" y="23"/>
                    <a:pt x="192" y="23"/>
                    <a:pt x="192" y="23"/>
                  </a:cubicBezTo>
                  <a:close/>
                  <a:moveTo>
                    <a:pt x="191" y="23"/>
                  </a:moveTo>
                  <a:cubicBezTo>
                    <a:pt x="192" y="24"/>
                    <a:pt x="192" y="24"/>
                    <a:pt x="193" y="24"/>
                  </a:cubicBezTo>
                  <a:cubicBezTo>
                    <a:pt x="192" y="25"/>
                    <a:pt x="191" y="25"/>
                    <a:pt x="191" y="25"/>
                  </a:cubicBezTo>
                  <a:cubicBezTo>
                    <a:pt x="190" y="25"/>
                    <a:pt x="190" y="25"/>
                    <a:pt x="190" y="25"/>
                  </a:cubicBezTo>
                  <a:cubicBezTo>
                    <a:pt x="190" y="25"/>
                    <a:pt x="191" y="24"/>
                    <a:pt x="191" y="23"/>
                  </a:cubicBezTo>
                  <a:close/>
                  <a:moveTo>
                    <a:pt x="190" y="25"/>
                  </a:moveTo>
                  <a:cubicBezTo>
                    <a:pt x="190" y="25"/>
                    <a:pt x="190" y="25"/>
                    <a:pt x="190" y="26"/>
                  </a:cubicBezTo>
                  <a:cubicBezTo>
                    <a:pt x="190" y="26"/>
                    <a:pt x="190" y="26"/>
                    <a:pt x="190" y="26"/>
                  </a:cubicBezTo>
                  <a:cubicBezTo>
                    <a:pt x="190" y="26"/>
                    <a:pt x="190" y="26"/>
                    <a:pt x="190" y="26"/>
                  </a:cubicBezTo>
                  <a:cubicBezTo>
                    <a:pt x="190" y="25"/>
                    <a:pt x="190" y="25"/>
                    <a:pt x="190" y="25"/>
                  </a:cubicBezTo>
                  <a:close/>
                  <a:moveTo>
                    <a:pt x="190" y="27"/>
                  </a:moveTo>
                  <a:cubicBezTo>
                    <a:pt x="190" y="27"/>
                    <a:pt x="190" y="27"/>
                    <a:pt x="191" y="28"/>
                  </a:cubicBezTo>
                  <a:cubicBezTo>
                    <a:pt x="190" y="27"/>
                    <a:pt x="190" y="27"/>
                    <a:pt x="190" y="27"/>
                  </a:cubicBezTo>
                  <a:cubicBezTo>
                    <a:pt x="190" y="27"/>
                    <a:pt x="190" y="27"/>
                    <a:pt x="191" y="28"/>
                  </a:cubicBezTo>
                  <a:cubicBezTo>
                    <a:pt x="190" y="28"/>
                    <a:pt x="190" y="28"/>
                    <a:pt x="190" y="29"/>
                  </a:cubicBezTo>
                  <a:cubicBezTo>
                    <a:pt x="189" y="29"/>
                    <a:pt x="189" y="28"/>
                    <a:pt x="189" y="28"/>
                  </a:cubicBezTo>
                  <a:cubicBezTo>
                    <a:pt x="189" y="28"/>
                    <a:pt x="189" y="27"/>
                    <a:pt x="189" y="27"/>
                  </a:cubicBezTo>
                  <a:cubicBezTo>
                    <a:pt x="189" y="27"/>
                    <a:pt x="189" y="27"/>
                    <a:pt x="190" y="26"/>
                  </a:cubicBezTo>
                  <a:cubicBezTo>
                    <a:pt x="190" y="26"/>
                    <a:pt x="190" y="27"/>
                    <a:pt x="190" y="27"/>
                  </a:cubicBezTo>
                  <a:close/>
                  <a:moveTo>
                    <a:pt x="190" y="23"/>
                  </a:moveTo>
                  <a:cubicBezTo>
                    <a:pt x="189" y="23"/>
                    <a:pt x="189" y="23"/>
                    <a:pt x="189" y="24"/>
                  </a:cubicBezTo>
                  <a:cubicBezTo>
                    <a:pt x="188" y="24"/>
                    <a:pt x="188" y="24"/>
                    <a:pt x="188" y="24"/>
                  </a:cubicBezTo>
                  <a:cubicBezTo>
                    <a:pt x="186" y="23"/>
                    <a:pt x="185" y="22"/>
                    <a:pt x="184" y="22"/>
                  </a:cubicBezTo>
                  <a:cubicBezTo>
                    <a:pt x="184" y="21"/>
                    <a:pt x="183" y="20"/>
                    <a:pt x="182" y="19"/>
                  </a:cubicBezTo>
                  <a:cubicBezTo>
                    <a:pt x="184" y="20"/>
                    <a:pt x="187" y="21"/>
                    <a:pt x="190" y="23"/>
                  </a:cubicBezTo>
                  <a:close/>
                  <a:moveTo>
                    <a:pt x="178" y="15"/>
                  </a:moveTo>
                  <a:cubicBezTo>
                    <a:pt x="180" y="16"/>
                    <a:pt x="180" y="17"/>
                    <a:pt x="181" y="18"/>
                  </a:cubicBezTo>
                  <a:cubicBezTo>
                    <a:pt x="180" y="18"/>
                    <a:pt x="179" y="17"/>
                    <a:pt x="177" y="17"/>
                  </a:cubicBezTo>
                  <a:cubicBezTo>
                    <a:pt x="177" y="17"/>
                    <a:pt x="179" y="17"/>
                    <a:pt x="181" y="18"/>
                  </a:cubicBezTo>
                  <a:cubicBezTo>
                    <a:pt x="182" y="20"/>
                    <a:pt x="183" y="21"/>
                    <a:pt x="183" y="23"/>
                  </a:cubicBezTo>
                  <a:cubicBezTo>
                    <a:pt x="181" y="21"/>
                    <a:pt x="179" y="20"/>
                    <a:pt x="176" y="18"/>
                  </a:cubicBezTo>
                  <a:cubicBezTo>
                    <a:pt x="176" y="18"/>
                    <a:pt x="179" y="20"/>
                    <a:pt x="183" y="23"/>
                  </a:cubicBezTo>
                  <a:cubicBezTo>
                    <a:pt x="183" y="25"/>
                    <a:pt x="183" y="26"/>
                    <a:pt x="183" y="27"/>
                  </a:cubicBezTo>
                  <a:cubicBezTo>
                    <a:pt x="183" y="27"/>
                    <a:pt x="183" y="27"/>
                    <a:pt x="182" y="27"/>
                  </a:cubicBezTo>
                  <a:cubicBezTo>
                    <a:pt x="182" y="27"/>
                    <a:pt x="183" y="27"/>
                    <a:pt x="183" y="27"/>
                  </a:cubicBezTo>
                  <a:cubicBezTo>
                    <a:pt x="182" y="27"/>
                    <a:pt x="182" y="27"/>
                    <a:pt x="182" y="28"/>
                  </a:cubicBezTo>
                  <a:cubicBezTo>
                    <a:pt x="182" y="28"/>
                    <a:pt x="181" y="28"/>
                    <a:pt x="181" y="29"/>
                  </a:cubicBezTo>
                  <a:cubicBezTo>
                    <a:pt x="181" y="29"/>
                    <a:pt x="181" y="29"/>
                    <a:pt x="181" y="29"/>
                  </a:cubicBezTo>
                  <a:cubicBezTo>
                    <a:pt x="180" y="23"/>
                    <a:pt x="177" y="19"/>
                    <a:pt x="174" y="17"/>
                  </a:cubicBezTo>
                  <a:cubicBezTo>
                    <a:pt x="175" y="16"/>
                    <a:pt x="177" y="15"/>
                    <a:pt x="178" y="15"/>
                  </a:cubicBezTo>
                  <a:close/>
                  <a:moveTo>
                    <a:pt x="173" y="17"/>
                  </a:moveTo>
                  <a:cubicBezTo>
                    <a:pt x="176" y="20"/>
                    <a:pt x="178" y="23"/>
                    <a:pt x="178" y="26"/>
                  </a:cubicBezTo>
                  <a:cubicBezTo>
                    <a:pt x="178" y="26"/>
                    <a:pt x="178" y="26"/>
                    <a:pt x="177" y="26"/>
                  </a:cubicBezTo>
                  <a:cubicBezTo>
                    <a:pt x="177" y="24"/>
                    <a:pt x="176" y="23"/>
                    <a:pt x="175" y="23"/>
                  </a:cubicBezTo>
                  <a:cubicBezTo>
                    <a:pt x="176" y="22"/>
                    <a:pt x="176" y="22"/>
                    <a:pt x="176" y="22"/>
                  </a:cubicBezTo>
                  <a:cubicBezTo>
                    <a:pt x="176" y="22"/>
                    <a:pt x="175" y="23"/>
                    <a:pt x="175" y="23"/>
                  </a:cubicBezTo>
                  <a:cubicBezTo>
                    <a:pt x="175" y="23"/>
                    <a:pt x="175" y="23"/>
                    <a:pt x="175" y="23"/>
                  </a:cubicBezTo>
                  <a:cubicBezTo>
                    <a:pt x="174" y="21"/>
                    <a:pt x="172" y="20"/>
                    <a:pt x="171" y="19"/>
                  </a:cubicBezTo>
                  <a:cubicBezTo>
                    <a:pt x="172" y="18"/>
                    <a:pt x="172" y="18"/>
                    <a:pt x="173" y="17"/>
                  </a:cubicBezTo>
                  <a:close/>
                  <a:moveTo>
                    <a:pt x="171" y="16"/>
                  </a:moveTo>
                  <a:cubicBezTo>
                    <a:pt x="172" y="16"/>
                    <a:pt x="172" y="17"/>
                    <a:pt x="172" y="17"/>
                  </a:cubicBezTo>
                  <a:cubicBezTo>
                    <a:pt x="171" y="17"/>
                    <a:pt x="171" y="18"/>
                    <a:pt x="170" y="18"/>
                  </a:cubicBezTo>
                  <a:cubicBezTo>
                    <a:pt x="170" y="18"/>
                    <a:pt x="169" y="17"/>
                    <a:pt x="169" y="17"/>
                  </a:cubicBezTo>
                  <a:cubicBezTo>
                    <a:pt x="170" y="17"/>
                    <a:pt x="171" y="16"/>
                    <a:pt x="171" y="16"/>
                  </a:cubicBezTo>
                  <a:close/>
                  <a:moveTo>
                    <a:pt x="169" y="18"/>
                  </a:moveTo>
                  <a:cubicBezTo>
                    <a:pt x="168" y="19"/>
                    <a:pt x="167" y="20"/>
                    <a:pt x="166" y="20"/>
                  </a:cubicBezTo>
                  <a:cubicBezTo>
                    <a:pt x="166" y="20"/>
                    <a:pt x="165" y="20"/>
                    <a:pt x="165" y="20"/>
                  </a:cubicBezTo>
                  <a:cubicBezTo>
                    <a:pt x="165" y="20"/>
                    <a:pt x="165" y="20"/>
                    <a:pt x="166" y="20"/>
                  </a:cubicBezTo>
                  <a:cubicBezTo>
                    <a:pt x="165" y="21"/>
                    <a:pt x="164" y="22"/>
                    <a:pt x="163" y="22"/>
                  </a:cubicBezTo>
                  <a:cubicBezTo>
                    <a:pt x="163" y="22"/>
                    <a:pt x="162" y="21"/>
                    <a:pt x="161" y="21"/>
                  </a:cubicBezTo>
                  <a:cubicBezTo>
                    <a:pt x="163" y="19"/>
                    <a:pt x="166" y="18"/>
                    <a:pt x="168" y="17"/>
                  </a:cubicBezTo>
                  <a:cubicBezTo>
                    <a:pt x="168" y="18"/>
                    <a:pt x="169" y="18"/>
                    <a:pt x="169" y="18"/>
                  </a:cubicBezTo>
                  <a:close/>
                  <a:moveTo>
                    <a:pt x="167" y="17"/>
                  </a:moveTo>
                  <a:cubicBezTo>
                    <a:pt x="164" y="18"/>
                    <a:pt x="162" y="19"/>
                    <a:pt x="160" y="20"/>
                  </a:cubicBezTo>
                  <a:cubicBezTo>
                    <a:pt x="159" y="19"/>
                    <a:pt x="159" y="19"/>
                    <a:pt x="158" y="19"/>
                  </a:cubicBezTo>
                  <a:cubicBezTo>
                    <a:pt x="159" y="18"/>
                    <a:pt x="160" y="18"/>
                    <a:pt x="160" y="18"/>
                  </a:cubicBezTo>
                  <a:cubicBezTo>
                    <a:pt x="159" y="18"/>
                    <a:pt x="158" y="18"/>
                    <a:pt x="158" y="18"/>
                  </a:cubicBezTo>
                  <a:cubicBezTo>
                    <a:pt x="157" y="18"/>
                    <a:pt x="157" y="17"/>
                    <a:pt x="156" y="17"/>
                  </a:cubicBezTo>
                  <a:cubicBezTo>
                    <a:pt x="158" y="16"/>
                    <a:pt x="160" y="15"/>
                    <a:pt x="160" y="15"/>
                  </a:cubicBezTo>
                  <a:cubicBezTo>
                    <a:pt x="158" y="15"/>
                    <a:pt x="157" y="16"/>
                    <a:pt x="155" y="17"/>
                  </a:cubicBezTo>
                  <a:cubicBezTo>
                    <a:pt x="154" y="16"/>
                    <a:pt x="153" y="15"/>
                    <a:pt x="153" y="15"/>
                  </a:cubicBezTo>
                  <a:cubicBezTo>
                    <a:pt x="155" y="13"/>
                    <a:pt x="158" y="12"/>
                    <a:pt x="160" y="11"/>
                  </a:cubicBezTo>
                  <a:cubicBezTo>
                    <a:pt x="162" y="12"/>
                    <a:pt x="165" y="14"/>
                    <a:pt x="167" y="17"/>
                  </a:cubicBezTo>
                  <a:close/>
                  <a:moveTo>
                    <a:pt x="158" y="10"/>
                  </a:moveTo>
                  <a:cubicBezTo>
                    <a:pt x="159" y="10"/>
                    <a:pt x="159" y="11"/>
                    <a:pt x="160" y="11"/>
                  </a:cubicBezTo>
                  <a:cubicBezTo>
                    <a:pt x="154" y="13"/>
                    <a:pt x="150" y="15"/>
                    <a:pt x="148" y="17"/>
                  </a:cubicBezTo>
                  <a:cubicBezTo>
                    <a:pt x="147" y="16"/>
                    <a:pt x="147" y="16"/>
                    <a:pt x="147" y="16"/>
                  </a:cubicBezTo>
                  <a:cubicBezTo>
                    <a:pt x="150" y="12"/>
                    <a:pt x="155" y="11"/>
                    <a:pt x="158" y="10"/>
                  </a:cubicBezTo>
                  <a:close/>
                  <a:moveTo>
                    <a:pt x="147" y="16"/>
                  </a:moveTo>
                  <a:cubicBezTo>
                    <a:pt x="147" y="16"/>
                    <a:pt x="147" y="17"/>
                    <a:pt x="148" y="17"/>
                  </a:cubicBezTo>
                  <a:cubicBezTo>
                    <a:pt x="146" y="18"/>
                    <a:pt x="145" y="19"/>
                    <a:pt x="145" y="20"/>
                  </a:cubicBezTo>
                  <a:cubicBezTo>
                    <a:pt x="145" y="18"/>
                    <a:pt x="146" y="17"/>
                    <a:pt x="147" y="16"/>
                  </a:cubicBezTo>
                  <a:close/>
                  <a:moveTo>
                    <a:pt x="143" y="18"/>
                  </a:moveTo>
                  <a:cubicBezTo>
                    <a:pt x="143" y="18"/>
                    <a:pt x="143" y="19"/>
                    <a:pt x="142" y="19"/>
                  </a:cubicBezTo>
                  <a:cubicBezTo>
                    <a:pt x="142" y="19"/>
                    <a:pt x="142" y="19"/>
                    <a:pt x="142" y="18"/>
                  </a:cubicBezTo>
                  <a:cubicBezTo>
                    <a:pt x="142" y="18"/>
                    <a:pt x="142" y="18"/>
                    <a:pt x="142" y="18"/>
                  </a:cubicBezTo>
                  <a:cubicBezTo>
                    <a:pt x="142" y="18"/>
                    <a:pt x="143" y="18"/>
                    <a:pt x="143" y="18"/>
                  </a:cubicBezTo>
                  <a:close/>
                  <a:moveTo>
                    <a:pt x="142" y="20"/>
                  </a:moveTo>
                  <a:cubicBezTo>
                    <a:pt x="142" y="20"/>
                    <a:pt x="142" y="20"/>
                    <a:pt x="142" y="20"/>
                  </a:cubicBezTo>
                  <a:cubicBezTo>
                    <a:pt x="142" y="20"/>
                    <a:pt x="142" y="20"/>
                    <a:pt x="142" y="20"/>
                  </a:cubicBezTo>
                  <a:cubicBezTo>
                    <a:pt x="142" y="20"/>
                    <a:pt x="142" y="20"/>
                    <a:pt x="142" y="20"/>
                  </a:cubicBezTo>
                  <a:close/>
                  <a:moveTo>
                    <a:pt x="140" y="16"/>
                  </a:moveTo>
                  <a:cubicBezTo>
                    <a:pt x="140" y="16"/>
                    <a:pt x="140" y="17"/>
                    <a:pt x="139" y="17"/>
                  </a:cubicBezTo>
                  <a:cubicBezTo>
                    <a:pt x="139" y="17"/>
                    <a:pt x="139" y="17"/>
                    <a:pt x="138" y="16"/>
                  </a:cubicBezTo>
                  <a:cubicBezTo>
                    <a:pt x="139" y="16"/>
                    <a:pt x="139" y="16"/>
                    <a:pt x="140" y="16"/>
                  </a:cubicBezTo>
                  <a:close/>
                  <a:moveTo>
                    <a:pt x="138" y="17"/>
                  </a:moveTo>
                  <a:cubicBezTo>
                    <a:pt x="138" y="17"/>
                    <a:pt x="139" y="17"/>
                    <a:pt x="139" y="18"/>
                  </a:cubicBezTo>
                  <a:cubicBezTo>
                    <a:pt x="139" y="18"/>
                    <a:pt x="139" y="19"/>
                    <a:pt x="138" y="19"/>
                  </a:cubicBezTo>
                  <a:cubicBezTo>
                    <a:pt x="138" y="19"/>
                    <a:pt x="138" y="19"/>
                    <a:pt x="138" y="19"/>
                  </a:cubicBezTo>
                  <a:cubicBezTo>
                    <a:pt x="138" y="19"/>
                    <a:pt x="138" y="19"/>
                    <a:pt x="138" y="19"/>
                  </a:cubicBezTo>
                  <a:cubicBezTo>
                    <a:pt x="137" y="18"/>
                    <a:pt x="137" y="18"/>
                    <a:pt x="137" y="17"/>
                  </a:cubicBezTo>
                  <a:cubicBezTo>
                    <a:pt x="137" y="17"/>
                    <a:pt x="137" y="17"/>
                    <a:pt x="138" y="17"/>
                  </a:cubicBezTo>
                  <a:close/>
                  <a:moveTo>
                    <a:pt x="137" y="16"/>
                  </a:moveTo>
                  <a:cubicBezTo>
                    <a:pt x="137" y="16"/>
                    <a:pt x="137" y="16"/>
                    <a:pt x="137" y="16"/>
                  </a:cubicBezTo>
                  <a:cubicBezTo>
                    <a:pt x="137" y="16"/>
                    <a:pt x="137" y="16"/>
                    <a:pt x="137" y="16"/>
                  </a:cubicBezTo>
                  <a:cubicBezTo>
                    <a:pt x="137" y="16"/>
                    <a:pt x="137" y="16"/>
                    <a:pt x="137" y="16"/>
                  </a:cubicBezTo>
                  <a:close/>
                  <a:moveTo>
                    <a:pt x="115" y="21"/>
                  </a:moveTo>
                  <a:cubicBezTo>
                    <a:pt x="115" y="21"/>
                    <a:pt x="115" y="21"/>
                    <a:pt x="115" y="20"/>
                  </a:cubicBezTo>
                  <a:cubicBezTo>
                    <a:pt x="115" y="20"/>
                    <a:pt x="115" y="19"/>
                    <a:pt x="115" y="19"/>
                  </a:cubicBezTo>
                  <a:cubicBezTo>
                    <a:pt x="116" y="19"/>
                    <a:pt x="116" y="19"/>
                    <a:pt x="116" y="19"/>
                  </a:cubicBezTo>
                  <a:cubicBezTo>
                    <a:pt x="116" y="20"/>
                    <a:pt x="115" y="20"/>
                    <a:pt x="115" y="21"/>
                  </a:cubicBezTo>
                  <a:close/>
                  <a:moveTo>
                    <a:pt x="116" y="19"/>
                  </a:moveTo>
                  <a:cubicBezTo>
                    <a:pt x="116" y="19"/>
                    <a:pt x="116" y="19"/>
                    <a:pt x="115" y="19"/>
                  </a:cubicBezTo>
                  <a:cubicBezTo>
                    <a:pt x="116" y="18"/>
                    <a:pt x="116" y="17"/>
                    <a:pt x="117" y="17"/>
                  </a:cubicBezTo>
                  <a:cubicBezTo>
                    <a:pt x="117" y="17"/>
                    <a:pt x="117" y="17"/>
                    <a:pt x="118" y="18"/>
                  </a:cubicBezTo>
                  <a:cubicBezTo>
                    <a:pt x="117" y="18"/>
                    <a:pt x="117" y="19"/>
                    <a:pt x="116" y="19"/>
                  </a:cubicBezTo>
                  <a:close/>
                  <a:moveTo>
                    <a:pt x="118" y="17"/>
                  </a:moveTo>
                  <a:cubicBezTo>
                    <a:pt x="118" y="17"/>
                    <a:pt x="117" y="16"/>
                    <a:pt x="117" y="16"/>
                  </a:cubicBezTo>
                  <a:cubicBezTo>
                    <a:pt x="118" y="15"/>
                    <a:pt x="118" y="15"/>
                    <a:pt x="119" y="14"/>
                  </a:cubicBezTo>
                  <a:cubicBezTo>
                    <a:pt x="119" y="15"/>
                    <a:pt x="120" y="15"/>
                    <a:pt x="120" y="16"/>
                  </a:cubicBezTo>
                  <a:cubicBezTo>
                    <a:pt x="119" y="16"/>
                    <a:pt x="119" y="17"/>
                    <a:pt x="118" y="17"/>
                  </a:cubicBezTo>
                  <a:cubicBezTo>
                    <a:pt x="118" y="17"/>
                    <a:pt x="118" y="17"/>
                    <a:pt x="118" y="17"/>
                  </a:cubicBezTo>
                  <a:close/>
                  <a:moveTo>
                    <a:pt x="126" y="13"/>
                  </a:moveTo>
                  <a:cubicBezTo>
                    <a:pt x="125" y="12"/>
                    <a:pt x="123" y="12"/>
                    <a:pt x="122" y="12"/>
                  </a:cubicBezTo>
                  <a:cubicBezTo>
                    <a:pt x="123" y="11"/>
                    <a:pt x="124" y="10"/>
                    <a:pt x="125" y="10"/>
                  </a:cubicBezTo>
                  <a:cubicBezTo>
                    <a:pt x="127" y="11"/>
                    <a:pt x="128" y="13"/>
                    <a:pt x="130" y="15"/>
                  </a:cubicBezTo>
                  <a:cubicBezTo>
                    <a:pt x="129" y="14"/>
                    <a:pt x="127" y="14"/>
                    <a:pt x="126" y="13"/>
                  </a:cubicBezTo>
                  <a:cubicBezTo>
                    <a:pt x="126" y="13"/>
                    <a:pt x="127" y="13"/>
                    <a:pt x="127" y="13"/>
                  </a:cubicBezTo>
                  <a:cubicBezTo>
                    <a:pt x="126" y="13"/>
                    <a:pt x="126" y="13"/>
                    <a:pt x="126" y="13"/>
                  </a:cubicBezTo>
                  <a:close/>
                  <a:moveTo>
                    <a:pt x="125" y="13"/>
                  </a:moveTo>
                  <a:cubicBezTo>
                    <a:pt x="125" y="13"/>
                    <a:pt x="125" y="13"/>
                    <a:pt x="125" y="13"/>
                  </a:cubicBezTo>
                  <a:cubicBezTo>
                    <a:pt x="124" y="13"/>
                    <a:pt x="123" y="13"/>
                    <a:pt x="122" y="12"/>
                  </a:cubicBezTo>
                  <a:cubicBezTo>
                    <a:pt x="122" y="12"/>
                    <a:pt x="123" y="13"/>
                    <a:pt x="124" y="14"/>
                  </a:cubicBezTo>
                  <a:cubicBezTo>
                    <a:pt x="123" y="14"/>
                    <a:pt x="122" y="15"/>
                    <a:pt x="121" y="15"/>
                  </a:cubicBezTo>
                  <a:cubicBezTo>
                    <a:pt x="121" y="15"/>
                    <a:pt x="120" y="14"/>
                    <a:pt x="119" y="14"/>
                  </a:cubicBezTo>
                  <a:cubicBezTo>
                    <a:pt x="120" y="13"/>
                    <a:pt x="121" y="12"/>
                    <a:pt x="122" y="12"/>
                  </a:cubicBezTo>
                  <a:cubicBezTo>
                    <a:pt x="123" y="12"/>
                    <a:pt x="124" y="12"/>
                    <a:pt x="125" y="13"/>
                  </a:cubicBezTo>
                  <a:close/>
                  <a:moveTo>
                    <a:pt x="119" y="22"/>
                  </a:moveTo>
                  <a:cubicBezTo>
                    <a:pt x="119" y="22"/>
                    <a:pt x="119" y="22"/>
                    <a:pt x="119" y="22"/>
                  </a:cubicBezTo>
                  <a:cubicBezTo>
                    <a:pt x="118" y="22"/>
                    <a:pt x="119" y="21"/>
                    <a:pt x="119" y="21"/>
                  </a:cubicBezTo>
                  <a:cubicBezTo>
                    <a:pt x="119" y="21"/>
                    <a:pt x="119" y="22"/>
                    <a:pt x="119" y="22"/>
                  </a:cubicBezTo>
                  <a:close/>
                  <a:moveTo>
                    <a:pt x="120" y="20"/>
                  </a:moveTo>
                  <a:cubicBezTo>
                    <a:pt x="120" y="19"/>
                    <a:pt x="120" y="19"/>
                    <a:pt x="119" y="19"/>
                  </a:cubicBezTo>
                  <a:cubicBezTo>
                    <a:pt x="119" y="19"/>
                    <a:pt x="120" y="18"/>
                    <a:pt x="120" y="18"/>
                  </a:cubicBezTo>
                  <a:cubicBezTo>
                    <a:pt x="120" y="18"/>
                    <a:pt x="120" y="19"/>
                    <a:pt x="121" y="19"/>
                  </a:cubicBezTo>
                  <a:cubicBezTo>
                    <a:pt x="120" y="19"/>
                    <a:pt x="120" y="19"/>
                    <a:pt x="120" y="20"/>
                  </a:cubicBezTo>
                  <a:close/>
                  <a:moveTo>
                    <a:pt x="120" y="18"/>
                  </a:moveTo>
                  <a:cubicBezTo>
                    <a:pt x="120" y="18"/>
                    <a:pt x="121" y="17"/>
                    <a:pt x="121" y="17"/>
                  </a:cubicBezTo>
                  <a:cubicBezTo>
                    <a:pt x="121" y="17"/>
                    <a:pt x="122" y="18"/>
                    <a:pt x="122" y="18"/>
                  </a:cubicBezTo>
                  <a:cubicBezTo>
                    <a:pt x="122" y="18"/>
                    <a:pt x="121" y="18"/>
                    <a:pt x="121" y="19"/>
                  </a:cubicBezTo>
                  <a:cubicBezTo>
                    <a:pt x="121" y="18"/>
                    <a:pt x="120" y="18"/>
                    <a:pt x="120" y="18"/>
                  </a:cubicBezTo>
                  <a:close/>
                  <a:moveTo>
                    <a:pt x="122" y="22"/>
                  </a:moveTo>
                  <a:cubicBezTo>
                    <a:pt x="121" y="21"/>
                    <a:pt x="121" y="20"/>
                    <a:pt x="122" y="19"/>
                  </a:cubicBezTo>
                  <a:cubicBezTo>
                    <a:pt x="122" y="20"/>
                    <a:pt x="122" y="20"/>
                    <a:pt x="123" y="20"/>
                  </a:cubicBezTo>
                  <a:cubicBezTo>
                    <a:pt x="123" y="20"/>
                    <a:pt x="123" y="21"/>
                    <a:pt x="123" y="21"/>
                  </a:cubicBezTo>
                  <a:cubicBezTo>
                    <a:pt x="123" y="21"/>
                    <a:pt x="122" y="22"/>
                    <a:pt x="122" y="22"/>
                  </a:cubicBezTo>
                  <a:close/>
                  <a:moveTo>
                    <a:pt x="122" y="19"/>
                  </a:moveTo>
                  <a:cubicBezTo>
                    <a:pt x="122" y="19"/>
                    <a:pt x="122" y="19"/>
                    <a:pt x="122" y="19"/>
                  </a:cubicBezTo>
                  <a:cubicBezTo>
                    <a:pt x="122" y="19"/>
                    <a:pt x="122" y="19"/>
                    <a:pt x="122" y="19"/>
                  </a:cubicBezTo>
                  <a:cubicBezTo>
                    <a:pt x="122" y="19"/>
                    <a:pt x="122" y="19"/>
                    <a:pt x="122" y="19"/>
                  </a:cubicBezTo>
                  <a:close/>
                  <a:moveTo>
                    <a:pt x="122" y="16"/>
                  </a:moveTo>
                  <a:cubicBezTo>
                    <a:pt x="122" y="16"/>
                    <a:pt x="122" y="16"/>
                    <a:pt x="122" y="15"/>
                  </a:cubicBezTo>
                  <a:cubicBezTo>
                    <a:pt x="123" y="16"/>
                    <a:pt x="123" y="16"/>
                    <a:pt x="124" y="17"/>
                  </a:cubicBezTo>
                  <a:cubicBezTo>
                    <a:pt x="124" y="17"/>
                    <a:pt x="123" y="17"/>
                    <a:pt x="123" y="17"/>
                  </a:cubicBezTo>
                  <a:cubicBezTo>
                    <a:pt x="123" y="17"/>
                    <a:pt x="122" y="16"/>
                    <a:pt x="122" y="16"/>
                  </a:cubicBezTo>
                  <a:close/>
                  <a:moveTo>
                    <a:pt x="125" y="20"/>
                  </a:moveTo>
                  <a:cubicBezTo>
                    <a:pt x="125" y="20"/>
                    <a:pt x="125" y="19"/>
                    <a:pt x="125" y="19"/>
                  </a:cubicBezTo>
                  <a:cubicBezTo>
                    <a:pt x="125" y="19"/>
                    <a:pt x="125" y="19"/>
                    <a:pt x="125" y="20"/>
                  </a:cubicBezTo>
                  <a:cubicBezTo>
                    <a:pt x="125" y="20"/>
                    <a:pt x="125" y="20"/>
                    <a:pt x="125" y="20"/>
                  </a:cubicBezTo>
                  <a:close/>
                  <a:moveTo>
                    <a:pt x="125" y="19"/>
                  </a:moveTo>
                  <a:cubicBezTo>
                    <a:pt x="124" y="19"/>
                    <a:pt x="124" y="18"/>
                    <a:pt x="123" y="17"/>
                  </a:cubicBezTo>
                  <a:cubicBezTo>
                    <a:pt x="124" y="17"/>
                    <a:pt x="124" y="17"/>
                    <a:pt x="124" y="17"/>
                  </a:cubicBezTo>
                  <a:cubicBezTo>
                    <a:pt x="125" y="18"/>
                    <a:pt x="126" y="18"/>
                    <a:pt x="126" y="19"/>
                  </a:cubicBezTo>
                  <a:cubicBezTo>
                    <a:pt x="126" y="19"/>
                    <a:pt x="126" y="19"/>
                    <a:pt x="125" y="19"/>
                  </a:cubicBezTo>
                  <a:cubicBezTo>
                    <a:pt x="125" y="19"/>
                    <a:pt x="125" y="19"/>
                    <a:pt x="125" y="19"/>
                  </a:cubicBezTo>
                  <a:close/>
                  <a:moveTo>
                    <a:pt x="126" y="21"/>
                  </a:moveTo>
                  <a:cubicBezTo>
                    <a:pt x="126" y="21"/>
                    <a:pt x="126" y="21"/>
                    <a:pt x="126" y="21"/>
                  </a:cubicBezTo>
                  <a:cubicBezTo>
                    <a:pt x="126" y="21"/>
                    <a:pt x="126" y="21"/>
                    <a:pt x="126" y="21"/>
                  </a:cubicBezTo>
                  <a:cubicBezTo>
                    <a:pt x="126" y="21"/>
                    <a:pt x="126" y="21"/>
                    <a:pt x="126" y="21"/>
                  </a:cubicBezTo>
                  <a:close/>
                  <a:moveTo>
                    <a:pt x="124" y="17"/>
                  </a:moveTo>
                  <a:cubicBezTo>
                    <a:pt x="125" y="16"/>
                    <a:pt x="126" y="16"/>
                    <a:pt x="126" y="16"/>
                  </a:cubicBezTo>
                  <a:cubicBezTo>
                    <a:pt x="126" y="16"/>
                    <a:pt x="125" y="16"/>
                    <a:pt x="124" y="17"/>
                  </a:cubicBezTo>
                  <a:cubicBezTo>
                    <a:pt x="124" y="16"/>
                    <a:pt x="123" y="16"/>
                    <a:pt x="122" y="15"/>
                  </a:cubicBezTo>
                  <a:cubicBezTo>
                    <a:pt x="123" y="15"/>
                    <a:pt x="124" y="14"/>
                    <a:pt x="124" y="14"/>
                  </a:cubicBezTo>
                  <a:cubicBezTo>
                    <a:pt x="126" y="15"/>
                    <a:pt x="127" y="16"/>
                    <a:pt x="128" y="18"/>
                  </a:cubicBezTo>
                  <a:cubicBezTo>
                    <a:pt x="127" y="18"/>
                    <a:pt x="127" y="18"/>
                    <a:pt x="127" y="19"/>
                  </a:cubicBezTo>
                  <a:cubicBezTo>
                    <a:pt x="126" y="18"/>
                    <a:pt x="125" y="17"/>
                    <a:pt x="124" y="17"/>
                  </a:cubicBezTo>
                  <a:close/>
                  <a:moveTo>
                    <a:pt x="129" y="21"/>
                  </a:moveTo>
                  <a:cubicBezTo>
                    <a:pt x="129" y="21"/>
                    <a:pt x="129" y="21"/>
                    <a:pt x="128" y="21"/>
                  </a:cubicBezTo>
                  <a:cubicBezTo>
                    <a:pt x="128" y="20"/>
                    <a:pt x="128" y="20"/>
                    <a:pt x="128" y="20"/>
                  </a:cubicBezTo>
                  <a:cubicBezTo>
                    <a:pt x="128" y="19"/>
                    <a:pt x="128" y="19"/>
                    <a:pt x="128" y="19"/>
                  </a:cubicBezTo>
                  <a:cubicBezTo>
                    <a:pt x="129" y="20"/>
                    <a:pt x="129" y="20"/>
                    <a:pt x="129" y="21"/>
                  </a:cubicBezTo>
                  <a:cubicBezTo>
                    <a:pt x="129" y="21"/>
                    <a:pt x="129" y="21"/>
                    <a:pt x="129" y="21"/>
                  </a:cubicBezTo>
                  <a:close/>
                  <a:moveTo>
                    <a:pt x="125" y="14"/>
                  </a:moveTo>
                  <a:cubicBezTo>
                    <a:pt x="125" y="13"/>
                    <a:pt x="125" y="13"/>
                    <a:pt x="126" y="13"/>
                  </a:cubicBezTo>
                  <a:cubicBezTo>
                    <a:pt x="127" y="14"/>
                    <a:pt x="129" y="15"/>
                    <a:pt x="131" y="16"/>
                  </a:cubicBezTo>
                  <a:cubicBezTo>
                    <a:pt x="131" y="16"/>
                    <a:pt x="131" y="16"/>
                    <a:pt x="131" y="17"/>
                  </a:cubicBezTo>
                  <a:cubicBezTo>
                    <a:pt x="130" y="17"/>
                    <a:pt x="130" y="17"/>
                    <a:pt x="129" y="17"/>
                  </a:cubicBezTo>
                  <a:cubicBezTo>
                    <a:pt x="128" y="16"/>
                    <a:pt x="127" y="15"/>
                    <a:pt x="125" y="14"/>
                  </a:cubicBezTo>
                  <a:close/>
                  <a:moveTo>
                    <a:pt x="130" y="18"/>
                  </a:moveTo>
                  <a:cubicBezTo>
                    <a:pt x="130" y="18"/>
                    <a:pt x="131" y="17"/>
                    <a:pt x="131" y="17"/>
                  </a:cubicBezTo>
                  <a:cubicBezTo>
                    <a:pt x="132" y="18"/>
                    <a:pt x="132" y="18"/>
                    <a:pt x="132" y="19"/>
                  </a:cubicBezTo>
                  <a:cubicBezTo>
                    <a:pt x="132" y="19"/>
                    <a:pt x="131" y="19"/>
                    <a:pt x="131" y="19"/>
                  </a:cubicBezTo>
                  <a:cubicBezTo>
                    <a:pt x="131" y="19"/>
                    <a:pt x="130" y="19"/>
                    <a:pt x="130" y="18"/>
                  </a:cubicBezTo>
                  <a:close/>
                  <a:moveTo>
                    <a:pt x="132" y="21"/>
                  </a:moveTo>
                  <a:cubicBezTo>
                    <a:pt x="132" y="20"/>
                    <a:pt x="132" y="20"/>
                    <a:pt x="133" y="20"/>
                  </a:cubicBezTo>
                  <a:cubicBezTo>
                    <a:pt x="133" y="20"/>
                    <a:pt x="133" y="21"/>
                    <a:pt x="133" y="21"/>
                  </a:cubicBezTo>
                  <a:cubicBezTo>
                    <a:pt x="132" y="21"/>
                    <a:pt x="132" y="21"/>
                    <a:pt x="132" y="21"/>
                  </a:cubicBezTo>
                  <a:cubicBezTo>
                    <a:pt x="132" y="21"/>
                    <a:pt x="132" y="21"/>
                    <a:pt x="132" y="21"/>
                  </a:cubicBezTo>
                  <a:close/>
                  <a:moveTo>
                    <a:pt x="132" y="21"/>
                  </a:moveTo>
                  <a:cubicBezTo>
                    <a:pt x="132" y="21"/>
                    <a:pt x="133" y="21"/>
                    <a:pt x="133" y="21"/>
                  </a:cubicBezTo>
                  <a:cubicBezTo>
                    <a:pt x="133" y="21"/>
                    <a:pt x="133" y="21"/>
                    <a:pt x="133" y="21"/>
                  </a:cubicBezTo>
                  <a:cubicBezTo>
                    <a:pt x="133" y="21"/>
                    <a:pt x="132" y="21"/>
                    <a:pt x="132" y="21"/>
                  </a:cubicBezTo>
                  <a:cubicBezTo>
                    <a:pt x="132" y="21"/>
                    <a:pt x="132" y="21"/>
                    <a:pt x="132" y="21"/>
                  </a:cubicBezTo>
                  <a:close/>
                  <a:moveTo>
                    <a:pt x="132" y="22"/>
                  </a:moveTo>
                  <a:cubicBezTo>
                    <a:pt x="132" y="21"/>
                    <a:pt x="132" y="21"/>
                    <a:pt x="132" y="21"/>
                  </a:cubicBezTo>
                  <a:cubicBezTo>
                    <a:pt x="132" y="21"/>
                    <a:pt x="132" y="21"/>
                    <a:pt x="133" y="22"/>
                  </a:cubicBezTo>
                  <a:cubicBezTo>
                    <a:pt x="132" y="22"/>
                    <a:pt x="132" y="22"/>
                    <a:pt x="132" y="22"/>
                  </a:cubicBezTo>
                  <a:close/>
                  <a:moveTo>
                    <a:pt x="133" y="23"/>
                  </a:moveTo>
                  <a:cubicBezTo>
                    <a:pt x="133" y="23"/>
                    <a:pt x="133" y="23"/>
                    <a:pt x="133" y="22"/>
                  </a:cubicBezTo>
                  <a:cubicBezTo>
                    <a:pt x="133" y="22"/>
                    <a:pt x="133" y="22"/>
                    <a:pt x="133" y="22"/>
                  </a:cubicBezTo>
                  <a:cubicBezTo>
                    <a:pt x="133" y="22"/>
                    <a:pt x="133" y="23"/>
                    <a:pt x="133" y="23"/>
                  </a:cubicBezTo>
                  <a:cubicBezTo>
                    <a:pt x="133" y="23"/>
                    <a:pt x="133" y="23"/>
                    <a:pt x="133" y="23"/>
                  </a:cubicBezTo>
                  <a:close/>
                  <a:moveTo>
                    <a:pt x="135" y="17"/>
                  </a:moveTo>
                  <a:cubicBezTo>
                    <a:pt x="134" y="17"/>
                    <a:pt x="134" y="17"/>
                    <a:pt x="134" y="17"/>
                  </a:cubicBezTo>
                  <a:cubicBezTo>
                    <a:pt x="134" y="17"/>
                    <a:pt x="134" y="17"/>
                    <a:pt x="134" y="16"/>
                  </a:cubicBezTo>
                  <a:cubicBezTo>
                    <a:pt x="134" y="16"/>
                    <a:pt x="134" y="16"/>
                    <a:pt x="135" y="16"/>
                  </a:cubicBezTo>
                  <a:cubicBezTo>
                    <a:pt x="135" y="17"/>
                    <a:pt x="135" y="17"/>
                    <a:pt x="135" y="17"/>
                  </a:cubicBezTo>
                  <a:close/>
                  <a:moveTo>
                    <a:pt x="127" y="8"/>
                  </a:moveTo>
                  <a:cubicBezTo>
                    <a:pt x="131" y="11"/>
                    <a:pt x="134" y="13"/>
                    <a:pt x="134" y="15"/>
                  </a:cubicBezTo>
                  <a:cubicBezTo>
                    <a:pt x="133" y="15"/>
                    <a:pt x="133" y="15"/>
                    <a:pt x="133" y="15"/>
                  </a:cubicBezTo>
                  <a:cubicBezTo>
                    <a:pt x="133" y="15"/>
                    <a:pt x="134" y="15"/>
                    <a:pt x="134" y="15"/>
                  </a:cubicBezTo>
                  <a:cubicBezTo>
                    <a:pt x="134" y="16"/>
                    <a:pt x="134" y="16"/>
                    <a:pt x="135" y="16"/>
                  </a:cubicBezTo>
                  <a:cubicBezTo>
                    <a:pt x="134" y="16"/>
                    <a:pt x="134" y="16"/>
                    <a:pt x="133" y="16"/>
                  </a:cubicBezTo>
                  <a:cubicBezTo>
                    <a:pt x="132" y="14"/>
                    <a:pt x="129" y="12"/>
                    <a:pt x="126" y="9"/>
                  </a:cubicBezTo>
                  <a:cubicBezTo>
                    <a:pt x="126" y="9"/>
                    <a:pt x="127" y="9"/>
                    <a:pt x="127" y="8"/>
                  </a:cubicBezTo>
                  <a:close/>
                  <a:moveTo>
                    <a:pt x="126" y="8"/>
                  </a:moveTo>
                  <a:cubicBezTo>
                    <a:pt x="126" y="8"/>
                    <a:pt x="126" y="8"/>
                    <a:pt x="127" y="8"/>
                  </a:cubicBezTo>
                  <a:cubicBezTo>
                    <a:pt x="126" y="8"/>
                    <a:pt x="125" y="9"/>
                    <a:pt x="125" y="9"/>
                  </a:cubicBezTo>
                  <a:cubicBezTo>
                    <a:pt x="125" y="9"/>
                    <a:pt x="124" y="8"/>
                    <a:pt x="124" y="8"/>
                  </a:cubicBezTo>
                  <a:cubicBezTo>
                    <a:pt x="125" y="8"/>
                    <a:pt x="125" y="8"/>
                    <a:pt x="126" y="8"/>
                  </a:cubicBezTo>
                  <a:close/>
                  <a:moveTo>
                    <a:pt x="123" y="8"/>
                  </a:moveTo>
                  <a:cubicBezTo>
                    <a:pt x="123" y="9"/>
                    <a:pt x="124" y="9"/>
                    <a:pt x="124" y="9"/>
                  </a:cubicBezTo>
                  <a:cubicBezTo>
                    <a:pt x="122" y="10"/>
                    <a:pt x="120" y="12"/>
                    <a:pt x="118" y="13"/>
                  </a:cubicBezTo>
                  <a:cubicBezTo>
                    <a:pt x="118" y="12"/>
                    <a:pt x="117" y="12"/>
                    <a:pt x="116" y="12"/>
                  </a:cubicBezTo>
                  <a:cubicBezTo>
                    <a:pt x="118" y="10"/>
                    <a:pt x="121" y="9"/>
                    <a:pt x="123" y="8"/>
                  </a:cubicBezTo>
                  <a:close/>
                  <a:moveTo>
                    <a:pt x="116" y="12"/>
                  </a:moveTo>
                  <a:cubicBezTo>
                    <a:pt x="116" y="12"/>
                    <a:pt x="117" y="13"/>
                    <a:pt x="117" y="13"/>
                  </a:cubicBezTo>
                  <a:cubicBezTo>
                    <a:pt x="117" y="14"/>
                    <a:pt x="116" y="14"/>
                    <a:pt x="116" y="15"/>
                  </a:cubicBezTo>
                  <a:cubicBezTo>
                    <a:pt x="115" y="14"/>
                    <a:pt x="114" y="14"/>
                    <a:pt x="114" y="14"/>
                  </a:cubicBezTo>
                  <a:cubicBezTo>
                    <a:pt x="115" y="13"/>
                    <a:pt x="115" y="12"/>
                    <a:pt x="116" y="12"/>
                  </a:cubicBezTo>
                  <a:close/>
                  <a:moveTo>
                    <a:pt x="114" y="14"/>
                  </a:moveTo>
                  <a:cubicBezTo>
                    <a:pt x="115" y="14"/>
                    <a:pt x="115" y="14"/>
                    <a:pt x="115" y="15"/>
                  </a:cubicBezTo>
                  <a:cubicBezTo>
                    <a:pt x="114" y="16"/>
                    <a:pt x="113" y="17"/>
                    <a:pt x="113" y="18"/>
                  </a:cubicBezTo>
                  <a:cubicBezTo>
                    <a:pt x="112" y="18"/>
                    <a:pt x="112" y="17"/>
                    <a:pt x="112" y="17"/>
                  </a:cubicBezTo>
                  <a:cubicBezTo>
                    <a:pt x="112" y="16"/>
                    <a:pt x="113" y="15"/>
                    <a:pt x="114" y="14"/>
                  </a:cubicBezTo>
                  <a:close/>
                  <a:moveTo>
                    <a:pt x="112" y="18"/>
                  </a:moveTo>
                  <a:cubicBezTo>
                    <a:pt x="112" y="18"/>
                    <a:pt x="112" y="18"/>
                    <a:pt x="112" y="19"/>
                  </a:cubicBezTo>
                  <a:cubicBezTo>
                    <a:pt x="112" y="19"/>
                    <a:pt x="111" y="20"/>
                    <a:pt x="111" y="20"/>
                  </a:cubicBezTo>
                  <a:cubicBezTo>
                    <a:pt x="111" y="19"/>
                    <a:pt x="111" y="19"/>
                    <a:pt x="112" y="18"/>
                  </a:cubicBezTo>
                  <a:close/>
                  <a:moveTo>
                    <a:pt x="109" y="16"/>
                  </a:moveTo>
                  <a:cubicBezTo>
                    <a:pt x="109" y="16"/>
                    <a:pt x="109" y="16"/>
                    <a:pt x="110" y="16"/>
                  </a:cubicBezTo>
                  <a:cubicBezTo>
                    <a:pt x="109" y="17"/>
                    <a:pt x="109" y="18"/>
                    <a:pt x="109" y="18"/>
                  </a:cubicBezTo>
                  <a:cubicBezTo>
                    <a:pt x="109" y="18"/>
                    <a:pt x="109" y="18"/>
                    <a:pt x="109" y="18"/>
                  </a:cubicBezTo>
                  <a:cubicBezTo>
                    <a:pt x="109" y="17"/>
                    <a:pt x="109" y="16"/>
                    <a:pt x="109" y="16"/>
                  </a:cubicBezTo>
                  <a:close/>
                  <a:moveTo>
                    <a:pt x="106" y="17"/>
                  </a:moveTo>
                  <a:cubicBezTo>
                    <a:pt x="105" y="18"/>
                    <a:pt x="105" y="18"/>
                    <a:pt x="105" y="18"/>
                  </a:cubicBezTo>
                  <a:cubicBezTo>
                    <a:pt x="105" y="17"/>
                    <a:pt x="104" y="16"/>
                    <a:pt x="104" y="16"/>
                  </a:cubicBezTo>
                  <a:cubicBezTo>
                    <a:pt x="105" y="16"/>
                    <a:pt x="105" y="16"/>
                    <a:pt x="106" y="17"/>
                  </a:cubicBezTo>
                  <a:close/>
                  <a:moveTo>
                    <a:pt x="67" y="21"/>
                  </a:moveTo>
                  <a:cubicBezTo>
                    <a:pt x="67" y="19"/>
                    <a:pt x="67" y="17"/>
                    <a:pt x="68" y="16"/>
                  </a:cubicBezTo>
                  <a:cubicBezTo>
                    <a:pt x="68" y="16"/>
                    <a:pt x="69" y="17"/>
                    <a:pt x="69" y="17"/>
                  </a:cubicBezTo>
                  <a:cubicBezTo>
                    <a:pt x="67" y="19"/>
                    <a:pt x="67" y="21"/>
                    <a:pt x="67" y="21"/>
                  </a:cubicBezTo>
                  <a:close/>
                  <a:moveTo>
                    <a:pt x="80" y="20"/>
                  </a:moveTo>
                  <a:cubicBezTo>
                    <a:pt x="79" y="21"/>
                    <a:pt x="78" y="22"/>
                    <a:pt x="77" y="23"/>
                  </a:cubicBezTo>
                  <a:cubicBezTo>
                    <a:pt x="77" y="23"/>
                    <a:pt x="76" y="23"/>
                    <a:pt x="76" y="23"/>
                  </a:cubicBezTo>
                  <a:cubicBezTo>
                    <a:pt x="76" y="23"/>
                    <a:pt x="76" y="23"/>
                    <a:pt x="76" y="23"/>
                  </a:cubicBezTo>
                  <a:cubicBezTo>
                    <a:pt x="77" y="19"/>
                    <a:pt x="80" y="17"/>
                    <a:pt x="84" y="15"/>
                  </a:cubicBezTo>
                  <a:cubicBezTo>
                    <a:pt x="84" y="15"/>
                    <a:pt x="84" y="16"/>
                    <a:pt x="85" y="17"/>
                  </a:cubicBezTo>
                  <a:cubicBezTo>
                    <a:pt x="84" y="17"/>
                    <a:pt x="84" y="17"/>
                    <a:pt x="83" y="18"/>
                  </a:cubicBezTo>
                  <a:cubicBezTo>
                    <a:pt x="83" y="17"/>
                    <a:pt x="82" y="17"/>
                    <a:pt x="82" y="16"/>
                  </a:cubicBezTo>
                  <a:cubicBezTo>
                    <a:pt x="82" y="16"/>
                    <a:pt x="83" y="17"/>
                    <a:pt x="83" y="18"/>
                  </a:cubicBezTo>
                  <a:cubicBezTo>
                    <a:pt x="82" y="18"/>
                    <a:pt x="81" y="19"/>
                    <a:pt x="80" y="20"/>
                  </a:cubicBezTo>
                  <a:cubicBezTo>
                    <a:pt x="80" y="20"/>
                    <a:pt x="79" y="19"/>
                    <a:pt x="79" y="19"/>
                  </a:cubicBezTo>
                  <a:cubicBezTo>
                    <a:pt x="79" y="20"/>
                    <a:pt x="80" y="20"/>
                    <a:pt x="80" y="20"/>
                  </a:cubicBezTo>
                  <a:close/>
                  <a:moveTo>
                    <a:pt x="84" y="15"/>
                  </a:moveTo>
                  <a:cubicBezTo>
                    <a:pt x="84" y="15"/>
                    <a:pt x="84" y="15"/>
                    <a:pt x="84" y="15"/>
                  </a:cubicBezTo>
                  <a:cubicBezTo>
                    <a:pt x="85" y="15"/>
                    <a:pt x="86" y="15"/>
                    <a:pt x="86" y="16"/>
                  </a:cubicBezTo>
                  <a:cubicBezTo>
                    <a:pt x="86" y="16"/>
                    <a:pt x="86" y="16"/>
                    <a:pt x="85" y="16"/>
                  </a:cubicBezTo>
                  <a:cubicBezTo>
                    <a:pt x="85" y="16"/>
                    <a:pt x="85" y="15"/>
                    <a:pt x="84" y="15"/>
                  </a:cubicBezTo>
                  <a:close/>
                  <a:moveTo>
                    <a:pt x="81" y="23"/>
                  </a:moveTo>
                  <a:cubicBezTo>
                    <a:pt x="81" y="23"/>
                    <a:pt x="81" y="23"/>
                    <a:pt x="81" y="23"/>
                  </a:cubicBezTo>
                  <a:cubicBezTo>
                    <a:pt x="81" y="23"/>
                    <a:pt x="81" y="23"/>
                    <a:pt x="81" y="23"/>
                  </a:cubicBezTo>
                  <a:cubicBezTo>
                    <a:pt x="81" y="23"/>
                    <a:pt x="81" y="23"/>
                    <a:pt x="81" y="23"/>
                  </a:cubicBezTo>
                  <a:cubicBezTo>
                    <a:pt x="81" y="23"/>
                    <a:pt x="81" y="23"/>
                    <a:pt x="81" y="23"/>
                  </a:cubicBezTo>
                  <a:close/>
                  <a:moveTo>
                    <a:pt x="82" y="22"/>
                  </a:moveTo>
                  <a:cubicBezTo>
                    <a:pt x="82" y="22"/>
                    <a:pt x="82" y="22"/>
                    <a:pt x="82" y="22"/>
                  </a:cubicBezTo>
                  <a:cubicBezTo>
                    <a:pt x="82" y="22"/>
                    <a:pt x="81" y="22"/>
                    <a:pt x="81" y="22"/>
                  </a:cubicBezTo>
                  <a:cubicBezTo>
                    <a:pt x="81" y="22"/>
                    <a:pt x="82" y="21"/>
                    <a:pt x="82" y="21"/>
                  </a:cubicBezTo>
                  <a:cubicBezTo>
                    <a:pt x="82" y="21"/>
                    <a:pt x="83" y="21"/>
                    <a:pt x="83" y="22"/>
                  </a:cubicBezTo>
                  <a:cubicBezTo>
                    <a:pt x="83" y="22"/>
                    <a:pt x="83" y="22"/>
                    <a:pt x="82" y="22"/>
                  </a:cubicBezTo>
                  <a:close/>
                  <a:moveTo>
                    <a:pt x="83" y="21"/>
                  </a:moveTo>
                  <a:cubicBezTo>
                    <a:pt x="83" y="21"/>
                    <a:pt x="83" y="21"/>
                    <a:pt x="82" y="21"/>
                  </a:cubicBezTo>
                  <a:cubicBezTo>
                    <a:pt x="83" y="20"/>
                    <a:pt x="83" y="20"/>
                    <a:pt x="84" y="19"/>
                  </a:cubicBezTo>
                  <a:cubicBezTo>
                    <a:pt x="84" y="20"/>
                    <a:pt x="84" y="21"/>
                    <a:pt x="83" y="21"/>
                  </a:cubicBezTo>
                  <a:close/>
                  <a:moveTo>
                    <a:pt x="86" y="21"/>
                  </a:moveTo>
                  <a:cubicBezTo>
                    <a:pt x="86" y="21"/>
                    <a:pt x="86" y="21"/>
                    <a:pt x="85" y="21"/>
                  </a:cubicBezTo>
                  <a:cubicBezTo>
                    <a:pt x="85" y="20"/>
                    <a:pt x="85" y="20"/>
                    <a:pt x="84" y="19"/>
                  </a:cubicBezTo>
                  <a:cubicBezTo>
                    <a:pt x="85" y="18"/>
                    <a:pt x="85" y="18"/>
                    <a:pt x="85" y="18"/>
                  </a:cubicBezTo>
                  <a:cubicBezTo>
                    <a:pt x="86" y="19"/>
                    <a:pt x="86" y="20"/>
                    <a:pt x="86" y="21"/>
                  </a:cubicBezTo>
                  <a:close/>
                  <a:moveTo>
                    <a:pt x="86" y="17"/>
                  </a:moveTo>
                  <a:cubicBezTo>
                    <a:pt x="87" y="17"/>
                    <a:pt x="87" y="16"/>
                    <a:pt x="88" y="16"/>
                  </a:cubicBezTo>
                  <a:cubicBezTo>
                    <a:pt x="88" y="17"/>
                    <a:pt x="89" y="17"/>
                    <a:pt x="89" y="17"/>
                  </a:cubicBezTo>
                  <a:cubicBezTo>
                    <a:pt x="90" y="18"/>
                    <a:pt x="90" y="18"/>
                    <a:pt x="90" y="18"/>
                  </a:cubicBezTo>
                  <a:cubicBezTo>
                    <a:pt x="89" y="19"/>
                    <a:pt x="88" y="19"/>
                    <a:pt x="88" y="19"/>
                  </a:cubicBezTo>
                  <a:cubicBezTo>
                    <a:pt x="87" y="19"/>
                    <a:pt x="87" y="18"/>
                    <a:pt x="86" y="17"/>
                  </a:cubicBezTo>
                  <a:close/>
                  <a:moveTo>
                    <a:pt x="88" y="22"/>
                  </a:moveTo>
                  <a:cubicBezTo>
                    <a:pt x="88" y="22"/>
                    <a:pt x="88" y="22"/>
                    <a:pt x="88" y="21"/>
                  </a:cubicBezTo>
                  <a:cubicBezTo>
                    <a:pt x="88" y="21"/>
                    <a:pt x="89" y="21"/>
                    <a:pt x="89" y="21"/>
                  </a:cubicBezTo>
                  <a:cubicBezTo>
                    <a:pt x="89" y="21"/>
                    <a:pt x="89" y="22"/>
                    <a:pt x="88" y="22"/>
                  </a:cubicBezTo>
                  <a:close/>
                  <a:moveTo>
                    <a:pt x="89" y="21"/>
                  </a:moveTo>
                  <a:cubicBezTo>
                    <a:pt x="89" y="21"/>
                    <a:pt x="88" y="21"/>
                    <a:pt x="88" y="21"/>
                  </a:cubicBezTo>
                  <a:cubicBezTo>
                    <a:pt x="88" y="21"/>
                    <a:pt x="88" y="20"/>
                    <a:pt x="88" y="20"/>
                  </a:cubicBezTo>
                  <a:cubicBezTo>
                    <a:pt x="89" y="20"/>
                    <a:pt x="89" y="19"/>
                    <a:pt x="90" y="19"/>
                  </a:cubicBezTo>
                  <a:cubicBezTo>
                    <a:pt x="90" y="19"/>
                    <a:pt x="90" y="19"/>
                    <a:pt x="90" y="19"/>
                  </a:cubicBezTo>
                  <a:cubicBezTo>
                    <a:pt x="90" y="19"/>
                    <a:pt x="89" y="20"/>
                    <a:pt x="89" y="21"/>
                  </a:cubicBezTo>
                  <a:close/>
                  <a:moveTo>
                    <a:pt x="93" y="19"/>
                  </a:moveTo>
                  <a:cubicBezTo>
                    <a:pt x="93" y="19"/>
                    <a:pt x="93" y="19"/>
                    <a:pt x="92" y="18"/>
                  </a:cubicBezTo>
                  <a:cubicBezTo>
                    <a:pt x="92" y="17"/>
                    <a:pt x="91" y="16"/>
                    <a:pt x="90" y="15"/>
                  </a:cubicBezTo>
                  <a:cubicBezTo>
                    <a:pt x="90" y="15"/>
                    <a:pt x="90" y="15"/>
                    <a:pt x="90" y="14"/>
                  </a:cubicBezTo>
                  <a:cubicBezTo>
                    <a:pt x="92" y="15"/>
                    <a:pt x="94" y="17"/>
                    <a:pt x="93" y="19"/>
                  </a:cubicBezTo>
                  <a:close/>
                  <a:moveTo>
                    <a:pt x="92" y="15"/>
                  </a:moveTo>
                  <a:cubicBezTo>
                    <a:pt x="93" y="16"/>
                    <a:pt x="95" y="17"/>
                    <a:pt x="96" y="18"/>
                  </a:cubicBezTo>
                  <a:cubicBezTo>
                    <a:pt x="96" y="18"/>
                    <a:pt x="96" y="18"/>
                    <a:pt x="96" y="19"/>
                  </a:cubicBezTo>
                  <a:cubicBezTo>
                    <a:pt x="95" y="18"/>
                    <a:pt x="95" y="18"/>
                    <a:pt x="95" y="18"/>
                  </a:cubicBezTo>
                  <a:cubicBezTo>
                    <a:pt x="94" y="17"/>
                    <a:pt x="94" y="16"/>
                    <a:pt x="92" y="15"/>
                  </a:cubicBezTo>
                  <a:close/>
                  <a:moveTo>
                    <a:pt x="96" y="20"/>
                  </a:moveTo>
                  <a:cubicBezTo>
                    <a:pt x="96" y="20"/>
                    <a:pt x="96" y="20"/>
                    <a:pt x="96" y="20"/>
                  </a:cubicBezTo>
                  <a:cubicBezTo>
                    <a:pt x="96" y="20"/>
                    <a:pt x="95" y="19"/>
                    <a:pt x="95" y="18"/>
                  </a:cubicBezTo>
                  <a:cubicBezTo>
                    <a:pt x="95" y="19"/>
                    <a:pt x="96" y="19"/>
                    <a:pt x="96" y="19"/>
                  </a:cubicBezTo>
                  <a:cubicBezTo>
                    <a:pt x="96" y="19"/>
                    <a:pt x="96" y="20"/>
                    <a:pt x="96" y="20"/>
                  </a:cubicBezTo>
                  <a:close/>
                  <a:moveTo>
                    <a:pt x="99" y="10"/>
                  </a:moveTo>
                  <a:cubicBezTo>
                    <a:pt x="100" y="11"/>
                    <a:pt x="101" y="12"/>
                    <a:pt x="101" y="13"/>
                  </a:cubicBezTo>
                  <a:cubicBezTo>
                    <a:pt x="100" y="12"/>
                    <a:pt x="99" y="11"/>
                    <a:pt x="97" y="11"/>
                  </a:cubicBezTo>
                  <a:cubicBezTo>
                    <a:pt x="98" y="10"/>
                    <a:pt x="98" y="10"/>
                    <a:pt x="99" y="10"/>
                  </a:cubicBezTo>
                  <a:close/>
                  <a:moveTo>
                    <a:pt x="101" y="14"/>
                  </a:moveTo>
                  <a:cubicBezTo>
                    <a:pt x="102" y="15"/>
                    <a:pt x="102" y="15"/>
                    <a:pt x="102" y="16"/>
                  </a:cubicBezTo>
                  <a:cubicBezTo>
                    <a:pt x="101" y="15"/>
                    <a:pt x="99" y="13"/>
                    <a:pt x="97" y="11"/>
                  </a:cubicBezTo>
                  <a:cubicBezTo>
                    <a:pt x="98" y="12"/>
                    <a:pt x="100" y="13"/>
                    <a:pt x="101" y="14"/>
                  </a:cubicBezTo>
                  <a:close/>
                  <a:moveTo>
                    <a:pt x="96" y="12"/>
                  </a:moveTo>
                  <a:cubicBezTo>
                    <a:pt x="98" y="14"/>
                    <a:pt x="100" y="17"/>
                    <a:pt x="100" y="20"/>
                  </a:cubicBezTo>
                  <a:cubicBezTo>
                    <a:pt x="100" y="20"/>
                    <a:pt x="99" y="20"/>
                    <a:pt x="99" y="20"/>
                  </a:cubicBezTo>
                  <a:cubicBezTo>
                    <a:pt x="98" y="18"/>
                    <a:pt x="97" y="15"/>
                    <a:pt x="93" y="13"/>
                  </a:cubicBezTo>
                  <a:cubicBezTo>
                    <a:pt x="94" y="12"/>
                    <a:pt x="95" y="12"/>
                    <a:pt x="96" y="12"/>
                  </a:cubicBezTo>
                  <a:close/>
                  <a:moveTo>
                    <a:pt x="92" y="13"/>
                  </a:moveTo>
                  <a:cubicBezTo>
                    <a:pt x="94" y="14"/>
                    <a:pt x="95" y="15"/>
                    <a:pt x="95" y="17"/>
                  </a:cubicBezTo>
                  <a:cubicBezTo>
                    <a:pt x="93" y="16"/>
                    <a:pt x="92" y="15"/>
                    <a:pt x="91" y="14"/>
                  </a:cubicBezTo>
                  <a:cubicBezTo>
                    <a:pt x="91" y="14"/>
                    <a:pt x="91" y="14"/>
                    <a:pt x="90" y="14"/>
                  </a:cubicBezTo>
                  <a:cubicBezTo>
                    <a:pt x="91" y="14"/>
                    <a:pt x="92" y="14"/>
                    <a:pt x="92" y="13"/>
                  </a:cubicBezTo>
                  <a:close/>
                  <a:moveTo>
                    <a:pt x="92" y="12"/>
                  </a:moveTo>
                  <a:cubicBezTo>
                    <a:pt x="92" y="12"/>
                    <a:pt x="92" y="12"/>
                    <a:pt x="92" y="13"/>
                  </a:cubicBezTo>
                  <a:cubicBezTo>
                    <a:pt x="91" y="13"/>
                    <a:pt x="90" y="13"/>
                    <a:pt x="90" y="14"/>
                  </a:cubicBezTo>
                  <a:cubicBezTo>
                    <a:pt x="89" y="14"/>
                    <a:pt x="89" y="14"/>
                    <a:pt x="89" y="13"/>
                  </a:cubicBezTo>
                  <a:cubicBezTo>
                    <a:pt x="89" y="13"/>
                    <a:pt x="89" y="14"/>
                    <a:pt x="90" y="14"/>
                  </a:cubicBezTo>
                  <a:cubicBezTo>
                    <a:pt x="89" y="14"/>
                    <a:pt x="89" y="14"/>
                    <a:pt x="89" y="14"/>
                  </a:cubicBezTo>
                  <a:cubicBezTo>
                    <a:pt x="89" y="14"/>
                    <a:pt x="88" y="14"/>
                    <a:pt x="88" y="13"/>
                  </a:cubicBezTo>
                  <a:cubicBezTo>
                    <a:pt x="89" y="13"/>
                    <a:pt x="91" y="12"/>
                    <a:pt x="92" y="12"/>
                  </a:cubicBezTo>
                  <a:close/>
                  <a:moveTo>
                    <a:pt x="88" y="16"/>
                  </a:moveTo>
                  <a:cubicBezTo>
                    <a:pt x="89" y="16"/>
                    <a:pt x="89" y="16"/>
                    <a:pt x="89" y="17"/>
                  </a:cubicBezTo>
                  <a:cubicBezTo>
                    <a:pt x="89" y="16"/>
                    <a:pt x="88" y="16"/>
                    <a:pt x="88" y="16"/>
                  </a:cubicBezTo>
                  <a:cubicBezTo>
                    <a:pt x="88" y="16"/>
                    <a:pt x="88" y="16"/>
                    <a:pt x="88" y="16"/>
                  </a:cubicBezTo>
                  <a:close/>
                  <a:moveTo>
                    <a:pt x="88" y="15"/>
                  </a:moveTo>
                  <a:cubicBezTo>
                    <a:pt x="87" y="15"/>
                    <a:pt x="87" y="15"/>
                    <a:pt x="87" y="15"/>
                  </a:cubicBezTo>
                  <a:cubicBezTo>
                    <a:pt x="86" y="15"/>
                    <a:pt x="85" y="15"/>
                    <a:pt x="85" y="15"/>
                  </a:cubicBezTo>
                  <a:cubicBezTo>
                    <a:pt x="85" y="14"/>
                    <a:pt x="86" y="14"/>
                    <a:pt x="87" y="14"/>
                  </a:cubicBezTo>
                  <a:cubicBezTo>
                    <a:pt x="87" y="14"/>
                    <a:pt x="87" y="14"/>
                    <a:pt x="88" y="15"/>
                  </a:cubicBezTo>
                  <a:close/>
                  <a:moveTo>
                    <a:pt x="86" y="13"/>
                  </a:moveTo>
                  <a:cubicBezTo>
                    <a:pt x="85" y="14"/>
                    <a:pt x="84" y="14"/>
                    <a:pt x="84" y="14"/>
                  </a:cubicBezTo>
                  <a:cubicBezTo>
                    <a:pt x="83" y="14"/>
                    <a:pt x="83" y="14"/>
                    <a:pt x="83" y="14"/>
                  </a:cubicBezTo>
                  <a:cubicBezTo>
                    <a:pt x="83" y="14"/>
                    <a:pt x="83" y="14"/>
                    <a:pt x="84" y="14"/>
                  </a:cubicBezTo>
                  <a:cubicBezTo>
                    <a:pt x="83" y="14"/>
                    <a:pt x="83" y="14"/>
                    <a:pt x="83" y="14"/>
                  </a:cubicBezTo>
                  <a:cubicBezTo>
                    <a:pt x="83" y="14"/>
                    <a:pt x="83" y="14"/>
                    <a:pt x="83" y="14"/>
                  </a:cubicBezTo>
                  <a:cubicBezTo>
                    <a:pt x="83" y="14"/>
                    <a:pt x="83" y="14"/>
                    <a:pt x="83" y="14"/>
                  </a:cubicBezTo>
                  <a:cubicBezTo>
                    <a:pt x="78" y="16"/>
                    <a:pt x="75" y="19"/>
                    <a:pt x="74" y="21"/>
                  </a:cubicBezTo>
                  <a:cubicBezTo>
                    <a:pt x="71" y="18"/>
                    <a:pt x="78" y="14"/>
                    <a:pt x="78" y="14"/>
                  </a:cubicBezTo>
                  <a:cubicBezTo>
                    <a:pt x="74" y="16"/>
                    <a:pt x="72" y="18"/>
                    <a:pt x="71" y="19"/>
                  </a:cubicBezTo>
                  <a:cubicBezTo>
                    <a:pt x="71" y="19"/>
                    <a:pt x="71" y="19"/>
                    <a:pt x="71" y="18"/>
                  </a:cubicBezTo>
                  <a:cubicBezTo>
                    <a:pt x="72" y="14"/>
                    <a:pt x="78" y="11"/>
                    <a:pt x="78" y="11"/>
                  </a:cubicBezTo>
                  <a:cubicBezTo>
                    <a:pt x="74" y="13"/>
                    <a:pt x="71" y="15"/>
                    <a:pt x="70" y="17"/>
                  </a:cubicBezTo>
                  <a:cubicBezTo>
                    <a:pt x="69" y="16"/>
                    <a:pt x="69" y="16"/>
                    <a:pt x="69" y="15"/>
                  </a:cubicBezTo>
                  <a:cubicBezTo>
                    <a:pt x="71" y="11"/>
                    <a:pt x="75" y="9"/>
                    <a:pt x="79" y="8"/>
                  </a:cubicBezTo>
                  <a:cubicBezTo>
                    <a:pt x="82" y="10"/>
                    <a:pt x="85" y="12"/>
                    <a:pt x="86" y="13"/>
                  </a:cubicBezTo>
                  <a:close/>
                  <a:moveTo>
                    <a:pt x="77" y="7"/>
                  </a:moveTo>
                  <a:cubicBezTo>
                    <a:pt x="78" y="7"/>
                    <a:pt x="78" y="7"/>
                    <a:pt x="79" y="7"/>
                  </a:cubicBezTo>
                  <a:cubicBezTo>
                    <a:pt x="73" y="10"/>
                    <a:pt x="69" y="12"/>
                    <a:pt x="67" y="14"/>
                  </a:cubicBezTo>
                  <a:cubicBezTo>
                    <a:pt x="66" y="13"/>
                    <a:pt x="66" y="13"/>
                    <a:pt x="66" y="13"/>
                  </a:cubicBezTo>
                  <a:cubicBezTo>
                    <a:pt x="69" y="9"/>
                    <a:pt x="74" y="7"/>
                    <a:pt x="77" y="7"/>
                  </a:cubicBezTo>
                  <a:close/>
                  <a:moveTo>
                    <a:pt x="65" y="13"/>
                  </a:moveTo>
                  <a:cubicBezTo>
                    <a:pt x="66" y="13"/>
                    <a:pt x="66" y="13"/>
                    <a:pt x="66" y="14"/>
                  </a:cubicBezTo>
                  <a:cubicBezTo>
                    <a:pt x="65" y="15"/>
                    <a:pt x="64" y="16"/>
                    <a:pt x="64" y="17"/>
                  </a:cubicBezTo>
                  <a:cubicBezTo>
                    <a:pt x="64" y="15"/>
                    <a:pt x="65" y="14"/>
                    <a:pt x="65" y="13"/>
                  </a:cubicBezTo>
                  <a:close/>
                  <a:moveTo>
                    <a:pt x="62" y="15"/>
                  </a:moveTo>
                  <a:cubicBezTo>
                    <a:pt x="61" y="15"/>
                    <a:pt x="61" y="15"/>
                    <a:pt x="61" y="16"/>
                  </a:cubicBezTo>
                  <a:cubicBezTo>
                    <a:pt x="61" y="16"/>
                    <a:pt x="61" y="16"/>
                    <a:pt x="61" y="15"/>
                  </a:cubicBezTo>
                  <a:cubicBezTo>
                    <a:pt x="61" y="15"/>
                    <a:pt x="61" y="15"/>
                    <a:pt x="61" y="15"/>
                  </a:cubicBezTo>
                  <a:cubicBezTo>
                    <a:pt x="61" y="15"/>
                    <a:pt x="61" y="15"/>
                    <a:pt x="62" y="15"/>
                  </a:cubicBezTo>
                  <a:close/>
                  <a:moveTo>
                    <a:pt x="61" y="16"/>
                  </a:moveTo>
                  <a:cubicBezTo>
                    <a:pt x="61" y="17"/>
                    <a:pt x="61" y="17"/>
                    <a:pt x="61" y="17"/>
                  </a:cubicBezTo>
                  <a:cubicBezTo>
                    <a:pt x="61" y="17"/>
                    <a:pt x="61" y="17"/>
                    <a:pt x="61" y="17"/>
                  </a:cubicBezTo>
                  <a:cubicBezTo>
                    <a:pt x="61" y="17"/>
                    <a:pt x="61" y="17"/>
                    <a:pt x="61" y="16"/>
                  </a:cubicBezTo>
                  <a:close/>
                  <a:moveTo>
                    <a:pt x="34" y="18"/>
                  </a:moveTo>
                  <a:cubicBezTo>
                    <a:pt x="34" y="18"/>
                    <a:pt x="34" y="18"/>
                    <a:pt x="34" y="18"/>
                  </a:cubicBezTo>
                  <a:cubicBezTo>
                    <a:pt x="34" y="17"/>
                    <a:pt x="34" y="17"/>
                    <a:pt x="34" y="16"/>
                  </a:cubicBezTo>
                  <a:cubicBezTo>
                    <a:pt x="35" y="16"/>
                    <a:pt x="35" y="16"/>
                    <a:pt x="35" y="17"/>
                  </a:cubicBezTo>
                  <a:cubicBezTo>
                    <a:pt x="35" y="17"/>
                    <a:pt x="34" y="18"/>
                    <a:pt x="34" y="18"/>
                  </a:cubicBezTo>
                  <a:close/>
                  <a:moveTo>
                    <a:pt x="35" y="17"/>
                  </a:moveTo>
                  <a:cubicBezTo>
                    <a:pt x="35" y="16"/>
                    <a:pt x="35" y="16"/>
                    <a:pt x="35" y="16"/>
                  </a:cubicBezTo>
                  <a:cubicBezTo>
                    <a:pt x="35" y="15"/>
                    <a:pt x="35" y="15"/>
                    <a:pt x="36" y="14"/>
                  </a:cubicBezTo>
                  <a:cubicBezTo>
                    <a:pt x="36" y="14"/>
                    <a:pt x="36" y="15"/>
                    <a:pt x="37" y="15"/>
                  </a:cubicBezTo>
                  <a:cubicBezTo>
                    <a:pt x="36" y="16"/>
                    <a:pt x="36" y="16"/>
                    <a:pt x="35" y="17"/>
                  </a:cubicBezTo>
                  <a:close/>
                  <a:moveTo>
                    <a:pt x="37" y="15"/>
                  </a:moveTo>
                  <a:cubicBezTo>
                    <a:pt x="37" y="14"/>
                    <a:pt x="36" y="14"/>
                    <a:pt x="36" y="13"/>
                  </a:cubicBezTo>
                  <a:cubicBezTo>
                    <a:pt x="37" y="13"/>
                    <a:pt x="37" y="12"/>
                    <a:pt x="38" y="12"/>
                  </a:cubicBezTo>
                  <a:cubicBezTo>
                    <a:pt x="38" y="12"/>
                    <a:pt x="39" y="13"/>
                    <a:pt x="39" y="13"/>
                  </a:cubicBezTo>
                  <a:cubicBezTo>
                    <a:pt x="38" y="14"/>
                    <a:pt x="38" y="14"/>
                    <a:pt x="37" y="15"/>
                  </a:cubicBezTo>
                  <a:cubicBezTo>
                    <a:pt x="37" y="15"/>
                    <a:pt x="37" y="15"/>
                    <a:pt x="37" y="15"/>
                  </a:cubicBezTo>
                  <a:close/>
                  <a:moveTo>
                    <a:pt x="43" y="14"/>
                  </a:moveTo>
                  <a:cubicBezTo>
                    <a:pt x="43" y="13"/>
                    <a:pt x="42" y="13"/>
                    <a:pt x="41" y="13"/>
                  </a:cubicBezTo>
                  <a:cubicBezTo>
                    <a:pt x="42" y="12"/>
                    <a:pt x="43" y="12"/>
                    <a:pt x="43" y="11"/>
                  </a:cubicBezTo>
                  <a:cubicBezTo>
                    <a:pt x="44" y="12"/>
                    <a:pt x="45" y="13"/>
                    <a:pt x="46" y="14"/>
                  </a:cubicBezTo>
                  <a:cubicBezTo>
                    <a:pt x="45" y="14"/>
                    <a:pt x="45" y="14"/>
                    <a:pt x="44" y="14"/>
                  </a:cubicBezTo>
                  <a:cubicBezTo>
                    <a:pt x="44" y="14"/>
                    <a:pt x="44" y="14"/>
                    <a:pt x="43" y="14"/>
                  </a:cubicBezTo>
                  <a:cubicBezTo>
                    <a:pt x="44" y="13"/>
                    <a:pt x="45" y="13"/>
                    <a:pt x="45" y="13"/>
                  </a:cubicBezTo>
                  <a:cubicBezTo>
                    <a:pt x="44" y="13"/>
                    <a:pt x="44" y="14"/>
                    <a:pt x="43" y="14"/>
                  </a:cubicBezTo>
                  <a:close/>
                  <a:moveTo>
                    <a:pt x="44" y="11"/>
                  </a:moveTo>
                  <a:cubicBezTo>
                    <a:pt x="44" y="11"/>
                    <a:pt x="44" y="10"/>
                    <a:pt x="45" y="10"/>
                  </a:cubicBezTo>
                  <a:cubicBezTo>
                    <a:pt x="46" y="11"/>
                    <a:pt x="48" y="12"/>
                    <a:pt x="49" y="13"/>
                  </a:cubicBezTo>
                  <a:cubicBezTo>
                    <a:pt x="49" y="13"/>
                    <a:pt x="50" y="13"/>
                    <a:pt x="50" y="13"/>
                  </a:cubicBezTo>
                  <a:cubicBezTo>
                    <a:pt x="49" y="13"/>
                    <a:pt x="48" y="13"/>
                    <a:pt x="47" y="14"/>
                  </a:cubicBezTo>
                  <a:cubicBezTo>
                    <a:pt x="46" y="13"/>
                    <a:pt x="45" y="12"/>
                    <a:pt x="44" y="11"/>
                  </a:cubicBezTo>
                  <a:close/>
                  <a:moveTo>
                    <a:pt x="45" y="10"/>
                  </a:moveTo>
                  <a:cubicBezTo>
                    <a:pt x="45" y="10"/>
                    <a:pt x="45" y="10"/>
                    <a:pt x="45" y="10"/>
                  </a:cubicBezTo>
                  <a:cubicBezTo>
                    <a:pt x="45" y="10"/>
                    <a:pt x="45" y="10"/>
                    <a:pt x="45" y="10"/>
                  </a:cubicBezTo>
                  <a:cubicBezTo>
                    <a:pt x="43" y="10"/>
                    <a:pt x="42" y="9"/>
                    <a:pt x="41" y="9"/>
                  </a:cubicBezTo>
                  <a:cubicBezTo>
                    <a:pt x="42" y="8"/>
                    <a:pt x="43" y="8"/>
                    <a:pt x="44" y="7"/>
                  </a:cubicBezTo>
                  <a:cubicBezTo>
                    <a:pt x="45" y="8"/>
                    <a:pt x="47" y="10"/>
                    <a:pt x="49" y="12"/>
                  </a:cubicBezTo>
                  <a:cubicBezTo>
                    <a:pt x="47" y="11"/>
                    <a:pt x="46" y="11"/>
                    <a:pt x="45" y="10"/>
                  </a:cubicBezTo>
                  <a:close/>
                  <a:moveTo>
                    <a:pt x="44" y="10"/>
                  </a:moveTo>
                  <a:cubicBezTo>
                    <a:pt x="44" y="10"/>
                    <a:pt x="44" y="11"/>
                    <a:pt x="43" y="11"/>
                  </a:cubicBezTo>
                  <a:cubicBezTo>
                    <a:pt x="43" y="10"/>
                    <a:pt x="42" y="10"/>
                    <a:pt x="41" y="9"/>
                  </a:cubicBezTo>
                  <a:cubicBezTo>
                    <a:pt x="41" y="9"/>
                    <a:pt x="42" y="10"/>
                    <a:pt x="43" y="11"/>
                  </a:cubicBezTo>
                  <a:cubicBezTo>
                    <a:pt x="42" y="11"/>
                    <a:pt x="41" y="12"/>
                    <a:pt x="40" y="12"/>
                  </a:cubicBezTo>
                  <a:cubicBezTo>
                    <a:pt x="40" y="12"/>
                    <a:pt x="39" y="11"/>
                    <a:pt x="38" y="11"/>
                  </a:cubicBezTo>
                  <a:cubicBezTo>
                    <a:pt x="39" y="10"/>
                    <a:pt x="40" y="9"/>
                    <a:pt x="41" y="9"/>
                  </a:cubicBezTo>
                  <a:cubicBezTo>
                    <a:pt x="42" y="9"/>
                    <a:pt x="43" y="10"/>
                    <a:pt x="44" y="10"/>
                  </a:cubicBezTo>
                  <a:close/>
                  <a:moveTo>
                    <a:pt x="39" y="17"/>
                  </a:moveTo>
                  <a:cubicBezTo>
                    <a:pt x="39" y="17"/>
                    <a:pt x="39" y="16"/>
                    <a:pt x="38" y="16"/>
                  </a:cubicBezTo>
                  <a:cubicBezTo>
                    <a:pt x="38" y="16"/>
                    <a:pt x="39" y="16"/>
                    <a:pt x="39" y="15"/>
                  </a:cubicBezTo>
                  <a:cubicBezTo>
                    <a:pt x="39" y="16"/>
                    <a:pt x="39" y="16"/>
                    <a:pt x="40" y="16"/>
                  </a:cubicBezTo>
                  <a:cubicBezTo>
                    <a:pt x="39" y="16"/>
                    <a:pt x="39" y="17"/>
                    <a:pt x="39" y="17"/>
                  </a:cubicBezTo>
                  <a:close/>
                  <a:moveTo>
                    <a:pt x="39" y="15"/>
                  </a:moveTo>
                  <a:cubicBezTo>
                    <a:pt x="39" y="15"/>
                    <a:pt x="40" y="14"/>
                    <a:pt x="40" y="14"/>
                  </a:cubicBezTo>
                  <a:cubicBezTo>
                    <a:pt x="40" y="14"/>
                    <a:pt x="41" y="15"/>
                    <a:pt x="41" y="15"/>
                  </a:cubicBezTo>
                  <a:cubicBezTo>
                    <a:pt x="41" y="15"/>
                    <a:pt x="40" y="16"/>
                    <a:pt x="40" y="16"/>
                  </a:cubicBezTo>
                  <a:cubicBezTo>
                    <a:pt x="40" y="16"/>
                    <a:pt x="39" y="15"/>
                    <a:pt x="39" y="15"/>
                  </a:cubicBezTo>
                  <a:close/>
                  <a:moveTo>
                    <a:pt x="41" y="20"/>
                  </a:moveTo>
                  <a:cubicBezTo>
                    <a:pt x="40" y="19"/>
                    <a:pt x="40" y="18"/>
                    <a:pt x="40" y="17"/>
                  </a:cubicBezTo>
                  <a:cubicBezTo>
                    <a:pt x="41" y="17"/>
                    <a:pt x="41" y="17"/>
                    <a:pt x="41" y="17"/>
                  </a:cubicBezTo>
                  <a:cubicBezTo>
                    <a:pt x="41" y="17"/>
                    <a:pt x="42" y="17"/>
                    <a:pt x="42" y="17"/>
                  </a:cubicBezTo>
                  <a:cubicBezTo>
                    <a:pt x="42" y="18"/>
                    <a:pt x="42" y="18"/>
                    <a:pt x="42" y="18"/>
                  </a:cubicBezTo>
                  <a:cubicBezTo>
                    <a:pt x="42" y="18"/>
                    <a:pt x="41" y="19"/>
                    <a:pt x="41" y="20"/>
                  </a:cubicBezTo>
                  <a:close/>
                  <a:moveTo>
                    <a:pt x="41" y="13"/>
                  </a:moveTo>
                  <a:cubicBezTo>
                    <a:pt x="41" y="13"/>
                    <a:pt x="41" y="13"/>
                    <a:pt x="41" y="13"/>
                  </a:cubicBezTo>
                  <a:cubicBezTo>
                    <a:pt x="42" y="13"/>
                    <a:pt x="42" y="13"/>
                    <a:pt x="43" y="14"/>
                  </a:cubicBezTo>
                  <a:cubicBezTo>
                    <a:pt x="43" y="14"/>
                    <a:pt x="42" y="14"/>
                    <a:pt x="42" y="14"/>
                  </a:cubicBezTo>
                  <a:cubicBezTo>
                    <a:pt x="42" y="14"/>
                    <a:pt x="41" y="13"/>
                    <a:pt x="41" y="13"/>
                  </a:cubicBezTo>
                  <a:close/>
                  <a:moveTo>
                    <a:pt x="43" y="14"/>
                  </a:moveTo>
                  <a:cubicBezTo>
                    <a:pt x="43" y="14"/>
                    <a:pt x="44" y="14"/>
                    <a:pt x="44" y="15"/>
                  </a:cubicBezTo>
                  <a:cubicBezTo>
                    <a:pt x="43" y="15"/>
                    <a:pt x="43" y="15"/>
                    <a:pt x="43" y="15"/>
                  </a:cubicBezTo>
                  <a:cubicBezTo>
                    <a:pt x="43" y="15"/>
                    <a:pt x="43" y="15"/>
                    <a:pt x="42" y="15"/>
                  </a:cubicBezTo>
                  <a:cubicBezTo>
                    <a:pt x="43" y="14"/>
                    <a:pt x="43" y="14"/>
                    <a:pt x="43" y="14"/>
                  </a:cubicBezTo>
                  <a:close/>
                  <a:moveTo>
                    <a:pt x="43" y="23"/>
                  </a:moveTo>
                  <a:cubicBezTo>
                    <a:pt x="43" y="23"/>
                    <a:pt x="43" y="23"/>
                    <a:pt x="42" y="23"/>
                  </a:cubicBezTo>
                  <a:cubicBezTo>
                    <a:pt x="43" y="23"/>
                    <a:pt x="43" y="23"/>
                    <a:pt x="43" y="23"/>
                  </a:cubicBezTo>
                  <a:cubicBezTo>
                    <a:pt x="43" y="23"/>
                    <a:pt x="43" y="23"/>
                    <a:pt x="43" y="23"/>
                  </a:cubicBezTo>
                  <a:cubicBezTo>
                    <a:pt x="43" y="23"/>
                    <a:pt x="43" y="23"/>
                    <a:pt x="43" y="23"/>
                  </a:cubicBezTo>
                  <a:cubicBezTo>
                    <a:pt x="43" y="23"/>
                    <a:pt x="43" y="23"/>
                    <a:pt x="43" y="23"/>
                  </a:cubicBezTo>
                  <a:close/>
                  <a:moveTo>
                    <a:pt x="43" y="23"/>
                  </a:moveTo>
                  <a:cubicBezTo>
                    <a:pt x="43" y="23"/>
                    <a:pt x="43" y="23"/>
                    <a:pt x="43" y="22"/>
                  </a:cubicBezTo>
                  <a:cubicBezTo>
                    <a:pt x="43" y="22"/>
                    <a:pt x="43" y="22"/>
                    <a:pt x="43" y="22"/>
                  </a:cubicBezTo>
                  <a:cubicBezTo>
                    <a:pt x="43" y="22"/>
                    <a:pt x="43" y="22"/>
                    <a:pt x="44" y="23"/>
                  </a:cubicBezTo>
                  <a:cubicBezTo>
                    <a:pt x="44" y="23"/>
                    <a:pt x="43" y="23"/>
                    <a:pt x="43" y="23"/>
                  </a:cubicBezTo>
                  <a:close/>
                  <a:moveTo>
                    <a:pt x="44" y="17"/>
                  </a:moveTo>
                  <a:cubicBezTo>
                    <a:pt x="44" y="17"/>
                    <a:pt x="44" y="17"/>
                    <a:pt x="44" y="17"/>
                  </a:cubicBezTo>
                  <a:cubicBezTo>
                    <a:pt x="44" y="17"/>
                    <a:pt x="44" y="17"/>
                    <a:pt x="44" y="17"/>
                  </a:cubicBezTo>
                  <a:cubicBezTo>
                    <a:pt x="44" y="17"/>
                    <a:pt x="44" y="17"/>
                    <a:pt x="44" y="17"/>
                  </a:cubicBezTo>
                  <a:close/>
                  <a:moveTo>
                    <a:pt x="44" y="16"/>
                  </a:moveTo>
                  <a:cubicBezTo>
                    <a:pt x="44" y="16"/>
                    <a:pt x="43" y="16"/>
                    <a:pt x="43" y="16"/>
                  </a:cubicBezTo>
                  <a:cubicBezTo>
                    <a:pt x="44" y="15"/>
                    <a:pt x="44" y="15"/>
                    <a:pt x="44" y="15"/>
                  </a:cubicBezTo>
                  <a:cubicBezTo>
                    <a:pt x="44" y="15"/>
                    <a:pt x="45" y="16"/>
                    <a:pt x="45" y="16"/>
                  </a:cubicBezTo>
                  <a:cubicBezTo>
                    <a:pt x="45" y="16"/>
                    <a:pt x="45" y="17"/>
                    <a:pt x="44" y="17"/>
                  </a:cubicBezTo>
                  <a:cubicBezTo>
                    <a:pt x="44" y="17"/>
                    <a:pt x="44" y="17"/>
                    <a:pt x="44" y="16"/>
                  </a:cubicBezTo>
                  <a:close/>
                  <a:moveTo>
                    <a:pt x="45" y="18"/>
                  </a:moveTo>
                  <a:cubicBezTo>
                    <a:pt x="45" y="18"/>
                    <a:pt x="45" y="18"/>
                    <a:pt x="45" y="18"/>
                  </a:cubicBezTo>
                  <a:cubicBezTo>
                    <a:pt x="45" y="18"/>
                    <a:pt x="45" y="18"/>
                    <a:pt x="45" y="18"/>
                  </a:cubicBezTo>
                  <a:cubicBezTo>
                    <a:pt x="45" y="18"/>
                    <a:pt x="45" y="18"/>
                    <a:pt x="45" y="18"/>
                  </a:cubicBezTo>
                  <a:close/>
                  <a:moveTo>
                    <a:pt x="45" y="15"/>
                  </a:moveTo>
                  <a:cubicBezTo>
                    <a:pt x="45" y="15"/>
                    <a:pt x="46" y="14"/>
                    <a:pt x="46" y="14"/>
                  </a:cubicBezTo>
                  <a:cubicBezTo>
                    <a:pt x="46" y="14"/>
                    <a:pt x="47" y="15"/>
                    <a:pt x="47" y="15"/>
                  </a:cubicBezTo>
                  <a:cubicBezTo>
                    <a:pt x="46" y="15"/>
                    <a:pt x="46" y="16"/>
                    <a:pt x="46" y="16"/>
                  </a:cubicBezTo>
                  <a:cubicBezTo>
                    <a:pt x="45" y="15"/>
                    <a:pt x="45" y="15"/>
                    <a:pt x="45" y="15"/>
                  </a:cubicBezTo>
                  <a:close/>
                  <a:moveTo>
                    <a:pt x="48" y="18"/>
                  </a:moveTo>
                  <a:cubicBezTo>
                    <a:pt x="48" y="18"/>
                    <a:pt x="48" y="18"/>
                    <a:pt x="47" y="18"/>
                  </a:cubicBezTo>
                  <a:cubicBezTo>
                    <a:pt x="47" y="18"/>
                    <a:pt x="47" y="17"/>
                    <a:pt x="47" y="17"/>
                  </a:cubicBezTo>
                  <a:cubicBezTo>
                    <a:pt x="47" y="17"/>
                    <a:pt x="47" y="16"/>
                    <a:pt x="47" y="16"/>
                  </a:cubicBezTo>
                  <a:cubicBezTo>
                    <a:pt x="48" y="17"/>
                    <a:pt x="48" y="17"/>
                    <a:pt x="48" y="18"/>
                  </a:cubicBezTo>
                  <a:cubicBezTo>
                    <a:pt x="48" y="18"/>
                    <a:pt x="48" y="18"/>
                    <a:pt x="48" y="18"/>
                  </a:cubicBezTo>
                  <a:close/>
                  <a:moveTo>
                    <a:pt x="48" y="14"/>
                  </a:moveTo>
                  <a:cubicBezTo>
                    <a:pt x="48" y="13"/>
                    <a:pt x="49" y="13"/>
                    <a:pt x="50" y="13"/>
                  </a:cubicBezTo>
                  <a:cubicBezTo>
                    <a:pt x="50" y="13"/>
                    <a:pt x="50" y="13"/>
                    <a:pt x="50" y="14"/>
                  </a:cubicBezTo>
                  <a:cubicBezTo>
                    <a:pt x="49" y="14"/>
                    <a:pt x="49" y="14"/>
                    <a:pt x="48" y="14"/>
                  </a:cubicBezTo>
                  <a:cubicBezTo>
                    <a:pt x="48" y="14"/>
                    <a:pt x="48" y="14"/>
                    <a:pt x="48" y="14"/>
                  </a:cubicBezTo>
                  <a:close/>
                  <a:moveTo>
                    <a:pt x="49" y="15"/>
                  </a:moveTo>
                  <a:cubicBezTo>
                    <a:pt x="49" y="15"/>
                    <a:pt x="50" y="15"/>
                    <a:pt x="50" y="14"/>
                  </a:cubicBezTo>
                  <a:cubicBezTo>
                    <a:pt x="51" y="15"/>
                    <a:pt x="51" y="15"/>
                    <a:pt x="51" y="15"/>
                  </a:cubicBezTo>
                  <a:cubicBezTo>
                    <a:pt x="51" y="15"/>
                    <a:pt x="50" y="15"/>
                    <a:pt x="50" y="15"/>
                  </a:cubicBezTo>
                  <a:cubicBezTo>
                    <a:pt x="50" y="15"/>
                    <a:pt x="50" y="15"/>
                    <a:pt x="51" y="15"/>
                  </a:cubicBezTo>
                  <a:cubicBezTo>
                    <a:pt x="51" y="16"/>
                    <a:pt x="51" y="16"/>
                    <a:pt x="51" y="16"/>
                  </a:cubicBezTo>
                  <a:cubicBezTo>
                    <a:pt x="51" y="16"/>
                    <a:pt x="50" y="16"/>
                    <a:pt x="50" y="17"/>
                  </a:cubicBezTo>
                  <a:cubicBezTo>
                    <a:pt x="50" y="16"/>
                    <a:pt x="49" y="16"/>
                    <a:pt x="49" y="15"/>
                  </a:cubicBezTo>
                  <a:close/>
                  <a:moveTo>
                    <a:pt x="51" y="18"/>
                  </a:moveTo>
                  <a:cubicBezTo>
                    <a:pt x="51" y="18"/>
                    <a:pt x="51" y="17"/>
                    <a:pt x="51" y="17"/>
                  </a:cubicBezTo>
                  <a:cubicBezTo>
                    <a:pt x="52" y="17"/>
                    <a:pt x="52" y="18"/>
                    <a:pt x="52" y="18"/>
                  </a:cubicBezTo>
                  <a:cubicBezTo>
                    <a:pt x="51" y="18"/>
                    <a:pt x="51" y="18"/>
                    <a:pt x="51" y="18"/>
                  </a:cubicBezTo>
                  <a:cubicBezTo>
                    <a:pt x="51" y="18"/>
                    <a:pt x="51" y="18"/>
                    <a:pt x="51" y="18"/>
                  </a:cubicBezTo>
                  <a:close/>
                  <a:moveTo>
                    <a:pt x="51" y="18"/>
                  </a:moveTo>
                  <a:cubicBezTo>
                    <a:pt x="51" y="18"/>
                    <a:pt x="51" y="18"/>
                    <a:pt x="52" y="18"/>
                  </a:cubicBezTo>
                  <a:cubicBezTo>
                    <a:pt x="52" y="18"/>
                    <a:pt x="52" y="18"/>
                    <a:pt x="52" y="18"/>
                  </a:cubicBezTo>
                  <a:cubicBezTo>
                    <a:pt x="51" y="18"/>
                    <a:pt x="51" y="18"/>
                    <a:pt x="51" y="18"/>
                  </a:cubicBezTo>
                  <a:cubicBezTo>
                    <a:pt x="51" y="18"/>
                    <a:pt x="51" y="18"/>
                    <a:pt x="51" y="18"/>
                  </a:cubicBezTo>
                  <a:close/>
                  <a:moveTo>
                    <a:pt x="51" y="19"/>
                  </a:moveTo>
                  <a:cubicBezTo>
                    <a:pt x="51" y="19"/>
                    <a:pt x="51" y="18"/>
                    <a:pt x="51" y="18"/>
                  </a:cubicBezTo>
                  <a:cubicBezTo>
                    <a:pt x="51" y="18"/>
                    <a:pt x="51" y="19"/>
                    <a:pt x="51" y="19"/>
                  </a:cubicBezTo>
                  <a:cubicBezTo>
                    <a:pt x="51" y="19"/>
                    <a:pt x="51" y="19"/>
                    <a:pt x="51" y="19"/>
                  </a:cubicBezTo>
                  <a:close/>
                  <a:moveTo>
                    <a:pt x="52" y="20"/>
                  </a:moveTo>
                  <a:cubicBezTo>
                    <a:pt x="52" y="20"/>
                    <a:pt x="52" y="20"/>
                    <a:pt x="52" y="19"/>
                  </a:cubicBezTo>
                  <a:cubicBezTo>
                    <a:pt x="52" y="19"/>
                    <a:pt x="52" y="19"/>
                    <a:pt x="52" y="19"/>
                  </a:cubicBezTo>
                  <a:cubicBezTo>
                    <a:pt x="52" y="19"/>
                    <a:pt x="52" y="20"/>
                    <a:pt x="52" y="20"/>
                  </a:cubicBezTo>
                  <a:cubicBezTo>
                    <a:pt x="52" y="20"/>
                    <a:pt x="52" y="20"/>
                    <a:pt x="52" y="20"/>
                  </a:cubicBezTo>
                  <a:close/>
                  <a:moveTo>
                    <a:pt x="56" y="14"/>
                  </a:moveTo>
                  <a:cubicBezTo>
                    <a:pt x="56" y="13"/>
                    <a:pt x="55" y="13"/>
                    <a:pt x="55" y="13"/>
                  </a:cubicBezTo>
                  <a:cubicBezTo>
                    <a:pt x="56" y="13"/>
                    <a:pt x="56" y="13"/>
                    <a:pt x="56" y="13"/>
                  </a:cubicBezTo>
                  <a:cubicBezTo>
                    <a:pt x="56" y="13"/>
                    <a:pt x="56" y="13"/>
                    <a:pt x="56" y="14"/>
                  </a:cubicBezTo>
                  <a:close/>
                  <a:moveTo>
                    <a:pt x="57" y="16"/>
                  </a:moveTo>
                  <a:cubicBezTo>
                    <a:pt x="57" y="16"/>
                    <a:pt x="57" y="16"/>
                    <a:pt x="57" y="16"/>
                  </a:cubicBezTo>
                  <a:cubicBezTo>
                    <a:pt x="57" y="16"/>
                    <a:pt x="57" y="16"/>
                    <a:pt x="56" y="16"/>
                  </a:cubicBezTo>
                  <a:cubicBezTo>
                    <a:pt x="56" y="15"/>
                    <a:pt x="56" y="15"/>
                    <a:pt x="56" y="14"/>
                  </a:cubicBezTo>
                  <a:cubicBezTo>
                    <a:pt x="56" y="14"/>
                    <a:pt x="56" y="14"/>
                    <a:pt x="57" y="14"/>
                  </a:cubicBezTo>
                  <a:cubicBezTo>
                    <a:pt x="57" y="14"/>
                    <a:pt x="58" y="14"/>
                    <a:pt x="58" y="15"/>
                  </a:cubicBezTo>
                  <a:cubicBezTo>
                    <a:pt x="58" y="15"/>
                    <a:pt x="58" y="16"/>
                    <a:pt x="57" y="16"/>
                  </a:cubicBezTo>
                  <a:close/>
                  <a:moveTo>
                    <a:pt x="58" y="14"/>
                  </a:moveTo>
                  <a:cubicBezTo>
                    <a:pt x="58" y="14"/>
                    <a:pt x="58" y="14"/>
                    <a:pt x="57" y="13"/>
                  </a:cubicBezTo>
                  <a:cubicBezTo>
                    <a:pt x="58" y="13"/>
                    <a:pt x="58" y="13"/>
                    <a:pt x="59" y="13"/>
                  </a:cubicBezTo>
                  <a:cubicBezTo>
                    <a:pt x="58" y="13"/>
                    <a:pt x="58" y="14"/>
                    <a:pt x="58" y="14"/>
                  </a:cubicBezTo>
                  <a:close/>
                  <a:moveTo>
                    <a:pt x="58" y="10"/>
                  </a:moveTo>
                  <a:cubicBezTo>
                    <a:pt x="58" y="11"/>
                    <a:pt x="58" y="11"/>
                    <a:pt x="59" y="12"/>
                  </a:cubicBezTo>
                  <a:cubicBezTo>
                    <a:pt x="58" y="13"/>
                    <a:pt x="57" y="13"/>
                    <a:pt x="56" y="13"/>
                  </a:cubicBezTo>
                  <a:cubicBezTo>
                    <a:pt x="56" y="13"/>
                    <a:pt x="56" y="13"/>
                    <a:pt x="55" y="13"/>
                  </a:cubicBezTo>
                  <a:cubicBezTo>
                    <a:pt x="55" y="13"/>
                    <a:pt x="55" y="13"/>
                    <a:pt x="55" y="13"/>
                  </a:cubicBezTo>
                  <a:cubicBezTo>
                    <a:pt x="57" y="12"/>
                    <a:pt x="58" y="12"/>
                    <a:pt x="58" y="12"/>
                  </a:cubicBezTo>
                  <a:cubicBezTo>
                    <a:pt x="57" y="12"/>
                    <a:pt x="56" y="12"/>
                    <a:pt x="55" y="13"/>
                  </a:cubicBezTo>
                  <a:cubicBezTo>
                    <a:pt x="55" y="12"/>
                    <a:pt x="55" y="12"/>
                    <a:pt x="54" y="11"/>
                  </a:cubicBezTo>
                  <a:cubicBezTo>
                    <a:pt x="56" y="11"/>
                    <a:pt x="57" y="10"/>
                    <a:pt x="58" y="10"/>
                  </a:cubicBezTo>
                  <a:close/>
                  <a:moveTo>
                    <a:pt x="54" y="23"/>
                  </a:moveTo>
                  <a:cubicBezTo>
                    <a:pt x="54" y="23"/>
                    <a:pt x="54" y="23"/>
                    <a:pt x="54" y="23"/>
                  </a:cubicBezTo>
                  <a:cubicBezTo>
                    <a:pt x="55" y="23"/>
                    <a:pt x="55" y="23"/>
                    <a:pt x="55" y="23"/>
                  </a:cubicBezTo>
                  <a:cubicBezTo>
                    <a:pt x="55" y="23"/>
                    <a:pt x="54" y="23"/>
                    <a:pt x="54" y="23"/>
                  </a:cubicBezTo>
                  <a:cubicBezTo>
                    <a:pt x="54" y="23"/>
                    <a:pt x="54" y="23"/>
                    <a:pt x="54" y="23"/>
                  </a:cubicBezTo>
                  <a:cubicBezTo>
                    <a:pt x="54" y="23"/>
                    <a:pt x="54" y="23"/>
                    <a:pt x="54" y="23"/>
                  </a:cubicBezTo>
                  <a:close/>
                  <a:moveTo>
                    <a:pt x="54" y="14"/>
                  </a:moveTo>
                  <a:cubicBezTo>
                    <a:pt x="53" y="14"/>
                    <a:pt x="53" y="14"/>
                    <a:pt x="53" y="14"/>
                  </a:cubicBezTo>
                  <a:cubicBezTo>
                    <a:pt x="53" y="14"/>
                    <a:pt x="53" y="14"/>
                    <a:pt x="52" y="14"/>
                  </a:cubicBezTo>
                  <a:cubicBezTo>
                    <a:pt x="53" y="13"/>
                    <a:pt x="53" y="13"/>
                    <a:pt x="53" y="13"/>
                  </a:cubicBezTo>
                  <a:cubicBezTo>
                    <a:pt x="54" y="14"/>
                    <a:pt x="54" y="14"/>
                    <a:pt x="54" y="14"/>
                  </a:cubicBezTo>
                  <a:close/>
                  <a:moveTo>
                    <a:pt x="53" y="13"/>
                  </a:moveTo>
                  <a:cubicBezTo>
                    <a:pt x="53" y="13"/>
                    <a:pt x="53" y="13"/>
                    <a:pt x="52" y="13"/>
                  </a:cubicBezTo>
                  <a:cubicBezTo>
                    <a:pt x="52" y="13"/>
                    <a:pt x="52" y="13"/>
                    <a:pt x="52" y="13"/>
                  </a:cubicBezTo>
                  <a:cubicBezTo>
                    <a:pt x="52" y="13"/>
                    <a:pt x="53" y="13"/>
                    <a:pt x="53" y="12"/>
                  </a:cubicBezTo>
                  <a:cubicBezTo>
                    <a:pt x="53" y="12"/>
                    <a:pt x="53" y="12"/>
                    <a:pt x="53" y="12"/>
                  </a:cubicBezTo>
                  <a:cubicBezTo>
                    <a:pt x="53" y="13"/>
                    <a:pt x="53" y="13"/>
                    <a:pt x="53" y="13"/>
                  </a:cubicBezTo>
                  <a:close/>
                  <a:moveTo>
                    <a:pt x="46" y="6"/>
                  </a:moveTo>
                  <a:cubicBezTo>
                    <a:pt x="50" y="8"/>
                    <a:pt x="52" y="10"/>
                    <a:pt x="53" y="12"/>
                  </a:cubicBezTo>
                  <a:cubicBezTo>
                    <a:pt x="53" y="12"/>
                    <a:pt x="53" y="12"/>
                    <a:pt x="52" y="12"/>
                  </a:cubicBezTo>
                  <a:cubicBezTo>
                    <a:pt x="52" y="12"/>
                    <a:pt x="52" y="12"/>
                    <a:pt x="52" y="12"/>
                  </a:cubicBezTo>
                  <a:cubicBezTo>
                    <a:pt x="52" y="12"/>
                    <a:pt x="52" y="12"/>
                    <a:pt x="52" y="12"/>
                  </a:cubicBezTo>
                  <a:cubicBezTo>
                    <a:pt x="52" y="12"/>
                    <a:pt x="52" y="12"/>
                    <a:pt x="52" y="13"/>
                  </a:cubicBezTo>
                  <a:cubicBezTo>
                    <a:pt x="50" y="11"/>
                    <a:pt x="48" y="9"/>
                    <a:pt x="44" y="7"/>
                  </a:cubicBezTo>
                  <a:cubicBezTo>
                    <a:pt x="45" y="6"/>
                    <a:pt x="46" y="6"/>
                    <a:pt x="46" y="6"/>
                  </a:cubicBezTo>
                  <a:close/>
                  <a:moveTo>
                    <a:pt x="45" y="5"/>
                  </a:moveTo>
                  <a:cubicBezTo>
                    <a:pt x="45" y="5"/>
                    <a:pt x="45" y="5"/>
                    <a:pt x="45" y="5"/>
                  </a:cubicBezTo>
                  <a:cubicBezTo>
                    <a:pt x="45" y="6"/>
                    <a:pt x="44" y="6"/>
                    <a:pt x="44" y="6"/>
                  </a:cubicBezTo>
                  <a:cubicBezTo>
                    <a:pt x="43" y="6"/>
                    <a:pt x="43" y="6"/>
                    <a:pt x="43" y="5"/>
                  </a:cubicBezTo>
                  <a:cubicBezTo>
                    <a:pt x="43" y="5"/>
                    <a:pt x="44" y="5"/>
                    <a:pt x="45" y="5"/>
                  </a:cubicBezTo>
                  <a:close/>
                  <a:moveTo>
                    <a:pt x="42" y="6"/>
                  </a:moveTo>
                  <a:cubicBezTo>
                    <a:pt x="42" y="6"/>
                    <a:pt x="43" y="6"/>
                    <a:pt x="43" y="6"/>
                  </a:cubicBezTo>
                  <a:cubicBezTo>
                    <a:pt x="41" y="8"/>
                    <a:pt x="39" y="9"/>
                    <a:pt x="37" y="10"/>
                  </a:cubicBezTo>
                  <a:cubicBezTo>
                    <a:pt x="36" y="10"/>
                    <a:pt x="36" y="9"/>
                    <a:pt x="35" y="9"/>
                  </a:cubicBezTo>
                  <a:cubicBezTo>
                    <a:pt x="37" y="7"/>
                    <a:pt x="40" y="6"/>
                    <a:pt x="42" y="6"/>
                  </a:cubicBezTo>
                  <a:close/>
                  <a:moveTo>
                    <a:pt x="35" y="9"/>
                  </a:moveTo>
                  <a:cubicBezTo>
                    <a:pt x="35" y="10"/>
                    <a:pt x="36" y="10"/>
                    <a:pt x="36" y="11"/>
                  </a:cubicBezTo>
                  <a:cubicBezTo>
                    <a:pt x="36" y="11"/>
                    <a:pt x="35" y="12"/>
                    <a:pt x="35" y="12"/>
                  </a:cubicBezTo>
                  <a:cubicBezTo>
                    <a:pt x="34" y="12"/>
                    <a:pt x="33" y="11"/>
                    <a:pt x="33" y="11"/>
                  </a:cubicBezTo>
                  <a:cubicBezTo>
                    <a:pt x="33" y="10"/>
                    <a:pt x="34" y="10"/>
                    <a:pt x="35" y="9"/>
                  </a:cubicBezTo>
                  <a:close/>
                  <a:moveTo>
                    <a:pt x="33" y="11"/>
                  </a:moveTo>
                  <a:cubicBezTo>
                    <a:pt x="33" y="11"/>
                    <a:pt x="34" y="12"/>
                    <a:pt x="34" y="12"/>
                  </a:cubicBezTo>
                  <a:cubicBezTo>
                    <a:pt x="33" y="13"/>
                    <a:pt x="32" y="14"/>
                    <a:pt x="32" y="15"/>
                  </a:cubicBezTo>
                  <a:cubicBezTo>
                    <a:pt x="31" y="15"/>
                    <a:pt x="31" y="15"/>
                    <a:pt x="31" y="15"/>
                  </a:cubicBezTo>
                  <a:cubicBezTo>
                    <a:pt x="31" y="13"/>
                    <a:pt x="32" y="12"/>
                    <a:pt x="33" y="11"/>
                  </a:cubicBezTo>
                  <a:close/>
                  <a:moveTo>
                    <a:pt x="31" y="15"/>
                  </a:moveTo>
                  <a:cubicBezTo>
                    <a:pt x="31" y="16"/>
                    <a:pt x="31" y="16"/>
                    <a:pt x="31" y="16"/>
                  </a:cubicBezTo>
                  <a:cubicBezTo>
                    <a:pt x="31" y="17"/>
                    <a:pt x="30" y="17"/>
                    <a:pt x="30" y="17"/>
                  </a:cubicBezTo>
                  <a:cubicBezTo>
                    <a:pt x="30" y="17"/>
                    <a:pt x="30" y="16"/>
                    <a:pt x="31" y="15"/>
                  </a:cubicBezTo>
                  <a:close/>
                  <a:moveTo>
                    <a:pt x="28" y="16"/>
                  </a:moveTo>
                  <a:cubicBezTo>
                    <a:pt x="28" y="16"/>
                    <a:pt x="28" y="16"/>
                    <a:pt x="28" y="16"/>
                  </a:cubicBezTo>
                  <a:cubicBezTo>
                    <a:pt x="28" y="15"/>
                    <a:pt x="28" y="15"/>
                    <a:pt x="28" y="15"/>
                  </a:cubicBezTo>
                  <a:cubicBezTo>
                    <a:pt x="28" y="15"/>
                    <a:pt x="28" y="15"/>
                    <a:pt x="28" y="15"/>
                  </a:cubicBezTo>
                  <a:cubicBezTo>
                    <a:pt x="28" y="15"/>
                    <a:pt x="28" y="15"/>
                    <a:pt x="28" y="16"/>
                  </a:cubicBezTo>
                  <a:close/>
                  <a:moveTo>
                    <a:pt x="29" y="12"/>
                  </a:moveTo>
                  <a:cubicBezTo>
                    <a:pt x="29" y="13"/>
                    <a:pt x="29" y="13"/>
                    <a:pt x="29" y="13"/>
                  </a:cubicBezTo>
                  <a:cubicBezTo>
                    <a:pt x="29" y="13"/>
                    <a:pt x="29" y="13"/>
                    <a:pt x="29" y="13"/>
                  </a:cubicBezTo>
                  <a:cubicBezTo>
                    <a:pt x="29" y="13"/>
                    <a:pt x="29" y="13"/>
                    <a:pt x="28" y="13"/>
                  </a:cubicBezTo>
                  <a:cubicBezTo>
                    <a:pt x="29" y="13"/>
                    <a:pt x="29" y="12"/>
                    <a:pt x="29" y="12"/>
                  </a:cubicBezTo>
                  <a:close/>
                  <a:moveTo>
                    <a:pt x="28" y="13"/>
                  </a:moveTo>
                  <a:cubicBezTo>
                    <a:pt x="28" y="13"/>
                    <a:pt x="28" y="14"/>
                    <a:pt x="28" y="14"/>
                  </a:cubicBezTo>
                  <a:cubicBezTo>
                    <a:pt x="28" y="13"/>
                    <a:pt x="28" y="13"/>
                    <a:pt x="28" y="13"/>
                  </a:cubicBezTo>
                  <a:cubicBezTo>
                    <a:pt x="28" y="13"/>
                    <a:pt x="28" y="13"/>
                    <a:pt x="28" y="13"/>
                  </a:cubicBezTo>
                  <a:close/>
                  <a:moveTo>
                    <a:pt x="27" y="10"/>
                  </a:moveTo>
                  <a:cubicBezTo>
                    <a:pt x="28" y="11"/>
                    <a:pt x="28" y="11"/>
                    <a:pt x="29" y="11"/>
                  </a:cubicBezTo>
                  <a:cubicBezTo>
                    <a:pt x="28" y="11"/>
                    <a:pt x="28" y="11"/>
                    <a:pt x="28" y="12"/>
                  </a:cubicBezTo>
                  <a:cubicBezTo>
                    <a:pt x="27" y="11"/>
                    <a:pt x="27" y="11"/>
                    <a:pt x="27" y="10"/>
                  </a:cubicBezTo>
                  <a:cubicBezTo>
                    <a:pt x="27" y="10"/>
                    <a:pt x="27" y="10"/>
                    <a:pt x="27" y="10"/>
                  </a:cubicBezTo>
                  <a:close/>
                  <a:moveTo>
                    <a:pt x="24" y="16"/>
                  </a:moveTo>
                  <a:cubicBezTo>
                    <a:pt x="24" y="16"/>
                    <a:pt x="24" y="15"/>
                    <a:pt x="24" y="15"/>
                  </a:cubicBezTo>
                  <a:cubicBezTo>
                    <a:pt x="24" y="15"/>
                    <a:pt x="24" y="15"/>
                    <a:pt x="24" y="15"/>
                  </a:cubicBezTo>
                  <a:cubicBezTo>
                    <a:pt x="24" y="15"/>
                    <a:pt x="24" y="15"/>
                    <a:pt x="24" y="15"/>
                  </a:cubicBezTo>
                  <a:cubicBezTo>
                    <a:pt x="24" y="16"/>
                    <a:pt x="24" y="16"/>
                    <a:pt x="24" y="16"/>
                  </a:cubicBezTo>
                  <a:close/>
                  <a:moveTo>
                    <a:pt x="24" y="15"/>
                  </a:moveTo>
                  <a:cubicBezTo>
                    <a:pt x="24" y="15"/>
                    <a:pt x="24" y="14"/>
                    <a:pt x="24" y="14"/>
                  </a:cubicBezTo>
                  <a:cubicBezTo>
                    <a:pt x="24" y="14"/>
                    <a:pt x="24" y="14"/>
                    <a:pt x="24" y="14"/>
                  </a:cubicBezTo>
                  <a:cubicBezTo>
                    <a:pt x="24" y="14"/>
                    <a:pt x="24" y="14"/>
                    <a:pt x="25" y="14"/>
                  </a:cubicBezTo>
                  <a:cubicBezTo>
                    <a:pt x="24" y="14"/>
                    <a:pt x="24" y="15"/>
                    <a:pt x="24" y="15"/>
                  </a:cubicBezTo>
                  <a:close/>
                  <a:moveTo>
                    <a:pt x="26" y="11"/>
                  </a:moveTo>
                  <a:cubicBezTo>
                    <a:pt x="26" y="11"/>
                    <a:pt x="26" y="11"/>
                    <a:pt x="26" y="11"/>
                  </a:cubicBezTo>
                  <a:cubicBezTo>
                    <a:pt x="25" y="11"/>
                    <a:pt x="25" y="11"/>
                    <a:pt x="25" y="11"/>
                  </a:cubicBezTo>
                  <a:cubicBezTo>
                    <a:pt x="25" y="11"/>
                    <a:pt x="25" y="11"/>
                    <a:pt x="26" y="11"/>
                  </a:cubicBezTo>
                  <a:close/>
                  <a:moveTo>
                    <a:pt x="25" y="12"/>
                  </a:moveTo>
                  <a:cubicBezTo>
                    <a:pt x="25" y="12"/>
                    <a:pt x="25" y="12"/>
                    <a:pt x="26" y="12"/>
                  </a:cubicBezTo>
                  <a:cubicBezTo>
                    <a:pt x="25" y="12"/>
                    <a:pt x="25" y="12"/>
                    <a:pt x="25" y="12"/>
                  </a:cubicBezTo>
                  <a:cubicBezTo>
                    <a:pt x="25" y="13"/>
                    <a:pt x="25" y="13"/>
                    <a:pt x="24" y="13"/>
                  </a:cubicBezTo>
                  <a:cubicBezTo>
                    <a:pt x="24" y="13"/>
                    <a:pt x="24" y="13"/>
                    <a:pt x="24" y="13"/>
                  </a:cubicBezTo>
                  <a:cubicBezTo>
                    <a:pt x="24" y="13"/>
                    <a:pt x="24" y="13"/>
                    <a:pt x="24" y="13"/>
                  </a:cubicBezTo>
                  <a:cubicBezTo>
                    <a:pt x="24" y="13"/>
                    <a:pt x="24" y="13"/>
                    <a:pt x="24" y="13"/>
                  </a:cubicBezTo>
                  <a:cubicBezTo>
                    <a:pt x="24" y="13"/>
                    <a:pt x="24" y="13"/>
                    <a:pt x="23" y="12"/>
                  </a:cubicBezTo>
                  <a:cubicBezTo>
                    <a:pt x="24" y="12"/>
                    <a:pt x="24" y="12"/>
                    <a:pt x="25" y="12"/>
                  </a:cubicBezTo>
                  <a:close/>
                  <a:moveTo>
                    <a:pt x="23" y="13"/>
                  </a:moveTo>
                  <a:cubicBezTo>
                    <a:pt x="23" y="13"/>
                    <a:pt x="23" y="13"/>
                    <a:pt x="23" y="13"/>
                  </a:cubicBezTo>
                  <a:cubicBezTo>
                    <a:pt x="23" y="13"/>
                    <a:pt x="23" y="13"/>
                    <a:pt x="23" y="13"/>
                  </a:cubicBezTo>
                  <a:cubicBezTo>
                    <a:pt x="23" y="13"/>
                    <a:pt x="23" y="13"/>
                    <a:pt x="23" y="13"/>
                  </a:cubicBezTo>
                  <a:close/>
                  <a:moveTo>
                    <a:pt x="17" y="21"/>
                  </a:moveTo>
                  <a:cubicBezTo>
                    <a:pt x="17" y="21"/>
                    <a:pt x="17" y="21"/>
                    <a:pt x="17" y="21"/>
                  </a:cubicBezTo>
                  <a:cubicBezTo>
                    <a:pt x="17" y="20"/>
                    <a:pt x="17" y="20"/>
                    <a:pt x="17" y="20"/>
                  </a:cubicBezTo>
                  <a:cubicBezTo>
                    <a:pt x="17" y="20"/>
                    <a:pt x="17" y="20"/>
                    <a:pt x="17" y="19"/>
                  </a:cubicBezTo>
                  <a:cubicBezTo>
                    <a:pt x="17" y="20"/>
                    <a:pt x="17" y="20"/>
                    <a:pt x="17" y="21"/>
                  </a:cubicBezTo>
                  <a:close/>
                  <a:moveTo>
                    <a:pt x="20" y="21"/>
                  </a:moveTo>
                  <a:cubicBezTo>
                    <a:pt x="20" y="21"/>
                    <a:pt x="20" y="21"/>
                    <a:pt x="19" y="21"/>
                  </a:cubicBezTo>
                  <a:cubicBezTo>
                    <a:pt x="19" y="21"/>
                    <a:pt x="19" y="21"/>
                    <a:pt x="20" y="20"/>
                  </a:cubicBezTo>
                  <a:cubicBezTo>
                    <a:pt x="20" y="20"/>
                    <a:pt x="20" y="21"/>
                    <a:pt x="20" y="21"/>
                  </a:cubicBezTo>
                  <a:cubicBezTo>
                    <a:pt x="20" y="21"/>
                    <a:pt x="20" y="21"/>
                    <a:pt x="20" y="21"/>
                  </a:cubicBezTo>
                  <a:close/>
                  <a:moveTo>
                    <a:pt x="21" y="17"/>
                  </a:moveTo>
                  <a:cubicBezTo>
                    <a:pt x="21" y="17"/>
                    <a:pt x="21" y="17"/>
                    <a:pt x="21" y="17"/>
                  </a:cubicBezTo>
                  <a:cubicBezTo>
                    <a:pt x="21" y="17"/>
                    <a:pt x="21" y="18"/>
                    <a:pt x="21" y="19"/>
                  </a:cubicBezTo>
                  <a:cubicBezTo>
                    <a:pt x="21" y="19"/>
                    <a:pt x="21" y="20"/>
                    <a:pt x="20" y="20"/>
                  </a:cubicBezTo>
                  <a:cubicBezTo>
                    <a:pt x="20" y="20"/>
                    <a:pt x="20" y="20"/>
                    <a:pt x="20" y="20"/>
                  </a:cubicBezTo>
                  <a:cubicBezTo>
                    <a:pt x="20" y="19"/>
                    <a:pt x="21" y="18"/>
                    <a:pt x="21" y="17"/>
                  </a:cubicBezTo>
                  <a:close/>
                  <a:moveTo>
                    <a:pt x="20" y="16"/>
                  </a:moveTo>
                  <a:cubicBezTo>
                    <a:pt x="20" y="16"/>
                    <a:pt x="19" y="17"/>
                    <a:pt x="18" y="18"/>
                  </a:cubicBezTo>
                  <a:cubicBezTo>
                    <a:pt x="18" y="18"/>
                    <a:pt x="18" y="18"/>
                    <a:pt x="18" y="18"/>
                  </a:cubicBezTo>
                  <a:cubicBezTo>
                    <a:pt x="17" y="18"/>
                    <a:pt x="17" y="18"/>
                    <a:pt x="17" y="18"/>
                  </a:cubicBezTo>
                  <a:cubicBezTo>
                    <a:pt x="17" y="18"/>
                    <a:pt x="17" y="17"/>
                    <a:pt x="17" y="17"/>
                  </a:cubicBezTo>
                  <a:cubicBezTo>
                    <a:pt x="18" y="16"/>
                    <a:pt x="19" y="16"/>
                    <a:pt x="20" y="16"/>
                  </a:cubicBezTo>
                  <a:close/>
                  <a:moveTo>
                    <a:pt x="3" y="19"/>
                  </a:moveTo>
                  <a:cubicBezTo>
                    <a:pt x="3" y="19"/>
                    <a:pt x="2" y="19"/>
                    <a:pt x="2" y="19"/>
                  </a:cubicBezTo>
                  <a:cubicBezTo>
                    <a:pt x="2" y="19"/>
                    <a:pt x="3" y="19"/>
                    <a:pt x="3" y="19"/>
                  </a:cubicBezTo>
                  <a:cubicBezTo>
                    <a:pt x="3" y="19"/>
                    <a:pt x="3" y="19"/>
                    <a:pt x="3" y="19"/>
                  </a:cubicBezTo>
                  <a:close/>
                  <a:moveTo>
                    <a:pt x="3" y="19"/>
                  </a:moveTo>
                  <a:cubicBezTo>
                    <a:pt x="3" y="19"/>
                    <a:pt x="2" y="19"/>
                    <a:pt x="2" y="19"/>
                  </a:cubicBezTo>
                  <a:cubicBezTo>
                    <a:pt x="2" y="18"/>
                    <a:pt x="2" y="18"/>
                    <a:pt x="3" y="17"/>
                  </a:cubicBezTo>
                  <a:cubicBezTo>
                    <a:pt x="3" y="18"/>
                    <a:pt x="4" y="18"/>
                    <a:pt x="4" y="19"/>
                  </a:cubicBezTo>
                  <a:cubicBezTo>
                    <a:pt x="4" y="19"/>
                    <a:pt x="3" y="19"/>
                    <a:pt x="3" y="19"/>
                  </a:cubicBezTo>
                  <a:close/>
                  <a:moveTo>
                    <a:pt x="5" y="18"/>
                  </a:moveTo>
                  <a:cubicBezTo>
                    <a:pt x="4" y="17"/>
                    <a:pt x="4" y="17"/>
                    <a:pt x="3" y="17"/>
                  </a:cubicBezTo>
                  <a:cubicBezTo>
                    <a:pt x="4" y="16"/>
                    <a:pt x="4" y="16"/>
                    <a:pt x="5" y="15"/>
                  </a:cubicBezTo>
                  <a:cubicBezTo>
                    <a:pt x="5" y="16"/>
                    <a:pt x="6" y="16"/>
                    <a:pt x="6" y="17"/>
                  </a:cubicBezTo>
                  <a:cubicBezTo>
                    <a:pt x="6" y="17"/>
                    <a:pt x="5" y="18"/>
                    <a:pt x="5" y="18"/>
                  </a:cubicBezTo>
                  <a:close/>
                  <a:moveTo>
                    <a:pt x="5" y="20"/>
                  </a:moveTo>
                  <a:cubicBezTo>
                    <a:pt x="5" y="20"/>
                    <a:pt x="5" y="20"/>
                    <a:pt x="4" y="20"/>
                  </a:cubicBezTo>
                  <a:cubicBezTo>
                    <a:pt x="5" y="20"/>
                    <a:pt x="5" y="20"/>
                    <a:pt x="5" y="20"/>
                  </a:cubicBezTo>
                  <a:cubicBezTo>
                    <a:pt x="5" y="20"/>
                    <a:pt x="5" y="20"/>
                    <a:pt x="5" y="20"/>
                  </a:cubicBezTo>
                  <a:close/>
                  <a:moveTo>
                    <a:pt x="5" y="21"/>
                  </a:moveTo>
                  <a:cubicBezTo>
                    <a:pt x="4" y="21"/>
                    <a:pt x="4" y="21"/>
                    <a:pt x="4" y="21"/>
                  </a:cubicBezTo>
                  <a:cubicBezTo>
                    <a:pt x="4" y="20"/>
                    <a:pt x="4" y="20"/>
                    <a:pt x="4" y="20"/>
                  </a:cubicBezTo>
                  <a:cubicBezTo>
                    <a:pt x="5" y="20"/>
                    <a:pt x="5" y="21"/>
                    <a:pt x="5" y="21"/>
                  </a:cubicBezTo>
                  <a:cubicBezTo>
                    <a:pt x="5" y="21"/>
                    <a:pt x="5" y="21"/>
                    <a:pt x="5" y="21"/>
                  </a:cubicBezTo>
                  <a:close/>
                  <a:moveTo>
                    <a:pt x="6" y="19"/>
                  </a:moveTo>
                  <a:cubicBezTo>
                    <a:pt x="6" y="18"/>
                    <a:pt x="6" y="18"/>
                    <a:pt x="7" y="17"/>
                  </a:cubicBezTo>
                  <a:cubicBezTo>
                    <a:pt x="7" y="18"/>
                    <a:pt x="8" y="18"/>
                    <a:pt x="8" y="19"/>
                  </a:cubicBezTo>
                  <a:cubicBezTo>
                    <a:pt x="7" y="19"/>
                    <a:pt x="7" y="19"/>
                    <a:pt x="7" y="20"/>
                  </a:cubicBezTo>
                  <a:cubicBezTo>
                    <a:pt x="6" y="19"/>
                    <a:pt x="6" y="19"/>
                    <a:pt x="6" y="19"/>
                  </a:cubicBezTo>
                  <a:close/>
                  <a:moveTo>
                    <a:pt x="6" y="15"/>
                  </a:moveTo>
                  <a:cubicBezTo>
                    <a:pt x="7" y="15"/>
                    <a:pt x="8" y="15"/>
                    <a:pt x="8" y="16"/>
                  </a:cubicBezTo>
                  <a:cubicBezTo>
                    <a:pt x="8" y="16"/>
                    <a:pt x="8" y="16"/>
                    <a:pt x="8" y="16"/>
                  </a:cubicBezTo>
                  <a:cubicBezTo>
                    <a:pt x="7" y="16"/>
                    <a:pt x="7" y="15"/>
                    <a:pt x="6" y="15"/>
                  </a:cubicBezTo>
                  <a:close/>
                  <a:moveTo>
                    <a:pt x="8" y="21"/>
                  </a:moveTo>
                  <a:cubicBezTo>
                    <a:pt x="8" y="21"/>
                    <a:pt x="7" y="20"/>
                    <a:pt x="7" y="20"/>
                  </a:cubicBezTo>
                  <a:cubicBezTo>
                    <a:pt x="7" y="20"/>
                    <a:pt x="8" y="19"/>
                    <a:pt x="8" y="19"/>
                  </a:cubicBezTo>
                  <a:cubicBezTo>
                    <a:pt x="8" y="20"/>
                    <a:pt x="9" y="20"/>
                    <a:pt x="9" y="21"/>
                  </a:cubicBezTo>
                  <a:cubicBezTo>
                    <a:pt x="8" y="21"/>
                    <a:pt x="8" y="21"/>
                    <a:pt x="8" y="21"/>
                  </a:cubicBezTo>
                  <a:close/>
                  <a:moveTo>
                    <a:pt x="10" y="18"/>
                  </a:moveTo>
                  <a:cubicBezTo>
                    <a:pt x="10" y="18"/>
                    <a:pt x="10" y="18"/>
                    <a:pt x="10" y="18"/>
                  </a:cubicBezTo>
                  <a:cubicBezTo>
                    <a:pt x="10" y="18"/>
                    <a:pt x="10" y="18"/>
                    <a:pt x="10" y="18"/>
                  </a:cubicBezTo>
                  <a:cubicBezTo>
                    <a:pt x="9" y="17"/>
                    <a:pt x="9" y="17"/>
                    <a:pt x="8" y="16"/>
                  </a:cubicBezTo>
                  <a:cubicBezTo>
                    <a:pt x="8" y="16"/>
                    <a:pt x="8" y="16"/>
                    <a:pt x="9" y="16"/>
                  </a:cubicBezTo>
                  <a:cubicBezTo>
                    <a:pt x="9" y="16"/>
                    <a:pt x="10" y="17"/>
                    <a:pt x="10" y="17"/>
                  </a:cubicBezTo>
                  <a:cubicBezTo>
                    <a:pt x="11" y="18"/>
                    <a:pt x="11" y="19"/>
                    <a:pt x="11" y="19"/>
                  </a:cubicBezTo>
                  <a:cubicBezTo>
                    <a:pt x="10" y="19"/>
                    <a:pt x="10" y="18"/>
                    <a:pt x="10" y="18"/>
                  </a:cubicBezTo>
                  <a:close/>
                  <a:moveTo>
                    <a:pt x="9" y="16"/>
                  </a:moveTo>
                  <a:cubicBezTo>
                    <a:pt x="9" y="16"/>
                    <a:pt x="9" y="15"/>
                    <a:pt x="9" y="15"/>
                  </a:cubicBezTo>
                  <a:cubicBezTo>
                    <a:pt x="10" y="16"/>
                    <a:pt x="10" y="16"/>
                    <a:pt x="10" y="16"/>
                  </a:cubicBezTo>
                  <a:cubicBezTo>
                    <a:pt x="10" y="16"/>
                    <a:pt x="9" y="16"/>
                    <a:pt x="9" y="16"/>
                  </a:cubicBezTo>
                  <a:close/>
                  <a:moveTo>
                    <a:pt x="13" y="21"/>
                  </a:moveTo>
                  <a:cubicBezTo>
                    <a:pt x="13" y="20"/>
                    <a:pt x="13" y="20"/>
                    <a:pt x="13" y="19"/>
                  </a:cubicBezTo>
                  <a:cubicBezTo>
                    <a:pt x="13" y="19"/>
                    <a:pt x="13" y="19"/>
                    <a:pt x="13" y="19"/>
                  </a:cubicBezTo>
                  <a:cubicBezTo>
                    <a:pt x="14" y="19"/>
                    <a:pt x="14" y="19"/>
                    <a:pt x="14" y="20"/>
                  </a:cubicBezTo>
                  <a:cubicBezTo>
                    <a:pt x="14" y="20"/>
                    <a:pt x="13" y="21"/>
                    <a:pt x="13" y="21"/>
                  </a:cubicBezTo>
                  <a:close/>
                  <a:moveTo>
                    <a:pt x="15" y="19"/>
                  </a:moveTo>
                  <a:cubicBezTo>
                    <a:pt x="14" y="19"/>
                    <a:pt x="14" y="19"/>
                    <a:pt x="14" y="18"/>
                  </a:cubicBezTo>
                  <a:cubicBezTo>
                    <a:pt x="14" y="18"/>
                    <a:pt x="15" y="18"/>
                    <a:pt x="15" y="18"/>
                  </a:cubicBezTo>
                  <a:cubicBezTo>
                    <a:pt x="15" y="18"/>
                    <a:pt x="15" y="19"/>
                    <a:pt x="15" y="19"/>
                  </a:cubicBezTo>
                  <a:close/>
                  <a:moveTo>
                    <a:pt x="12" y="11"/>
                  </a:moveTo>
                  <a:cubicBezTo>
                    <a:pt x="14" y="13"/>
                    <a:pt x="15" y="15"/>
                    <a:pt x="15" y="17"/>
                  </a:cubicBezTo>
                  <a:cubicBezTo>
                    <a:pt x="13" y="16"/>
                    <a:pt x="12" y="16"/>
                    <a:pt x="12" y="16"/>
                  </a:cubicBezTo>
                  <a:cubicBezTo>
                    <a:pt x="13" y="17"/>
                    <a:pt x="14" y="17"/>
                    <a:pt x="15" y="17"/>
                  </a:cubicBezTo>
                  <a:cubicBezTo>
                    <a:pt x="14" y="17"/>
                    <a:pt x="14" y="18"/>
                    <a:pt x="13" y="18"/>
                  </a:cubicBezTo>
                  <a:cubicBezTo>
                    <a:pt x="13" y="18"/>
                    <a:pt x="13" y="18"/>
                    <a:pt x="12" y="17"/>
                  </a:cubicBezTo>
                  <a:cubicBezTo>
                    <a:pt x="11" y="15"/>
                    <a:pt x="10" y="14"/>
                    <a:pt x="8" y="13"/>
                  </a:cubicBezTo>
                  <a:cubicBezTo>
                    <a:pt x="9" y="12"/>
                    <a:pt x="10" y="11"/>
                    <a:pt x="12" y="11"/>
                  </a:cubicBezTo>
                  <a:close/>
                  <a:moveTo>
                    <a:pt x="7" y="13"/>
                  </a:moveTo>
                  <a:cubicBezTo>
                    <a:pt x="8" y="14"/>
                    <a:pt x="9" y="15"/>
                    <a:pt x="9" y="15"/>
                  </a:cubicBezTo>
                  <a:cubicBezTo>
                    <a:pt x="9" y="15"/>
                    <a:pt x="9" y="16"/>
                    <a:pt x="9" y="16"/>
                  </a:cubicBezTo>
                  <a:cubicBezTo>
                    <a:pt x="8" y="15"/>
                    <a:pt x="7" y="15"/>
                    <a:pt x="6" y="14"/>
                  </a:cubicBezTo>
                  <a:cubicBezTo>
                    <a:pt x="6" y="14"/>
                    <a:pt x="6" y="14"/>
                    <a:pt x="6" y="14"/>
                  </a:cubicBezTo>
                  <a:cubicBezTo>
                    <a:pt x="6" y="14"/>
                    <a:pt x="7" y="14"/>
                    <a:pt x="7" y="13"/>
                  </a:cubicBezTo>
                  <a:close/>
                  <a:moveTo>
                    <a:pt x="5" y="12"/>
                  </a:moveTo>
                  <a:cubicBezTo>
                    <a:pt x="6" y="12"/>
                    <a:pt x="6" y="13"/>
                    <a:pt x="7" y="13"/>
                  </a:cubicBezTo>
                  <a:cubicBezTo>
                    <a:pt x="6" y="13"/>
                    <a:pt x="6" y="13"/>
                    <a:pt x="5" y="14"/>
                  </a:cubicBezTo>
                  <a:cubicBezTo>
                    <a:pt x="5" y="13"/>
                    <a:pt x="4" y="13"/>
                    <a:pt x="4" y="13"/>
                  </a:cubicBezTo>
                  <a:cubicBezTo>
                    <a:pt x="4" y="13"/>
                    <a:pt x="5" y="12"/>
                    <a:pt x="5" y="12"/>
                  </a:cubicBezTo>
                  <a:close/>
                  <a:moveTo>
                    <a:pt x="0" y="15"/>
                  </a:moveTo>
                  <a:cubicBezTo>
                    <a:pt x="1" y="14"/>
                    <a:pt x="2" y="14"/>
                    <a:pt x="3" y="13"/>
                  </a:cubicBezTo>
                  <a:cubicBezTo>
                    <a:pt x="3" y="14"/>
                    <a:pt x="4" y="14"/>
                    <a:pt x="4" y="14"/>
                  </a:cubicBezTo>
                  <a:cubicBezTo>
                    <a:pt x="3" y="15"/>
                    <a:pt x="3" y="15"/>
                    <a:pt x="2" y="16"/>
                  </a:cubicBezTo>
                  <a:cubicBezTo>
                    <a:pt x="2" y="16"/>
                    <a:pt x="1" y="15"/>
                    <a:pt x="0" y="15"/>
                  </a:cubicBezTo>
                  <a:close/>
                  <a:moveTo>
                    <a:pt x="1" y="19"/>
                  </a:moveTo>
                  <a:cubicBezTo>
                    <a:pt x="1" y="20"/>
                    <a:pt x="2" y="20"/>
                    <a:pt x="2" y="21"/>
                  </a:cubicBezTo>
                  <a:cubicBezTo>
                    <a:pt x="2" y="21"/>
                    <a:pt x="2" y="21"/>
                    <a:pt x="2" y="21"/>
                  </a:cubicBezTo>
                  <a:cubicBezTo>
                    <a:pt x="2" y="20"/>
                    <a:pt x="1" y="20"/>
                    <a:pt x="1" y="20"/>
                  </a:cubicBezTo>
                  <a:cubicBezTo>
                    <a:pt x="1" y="20"/>
                    <a:pt x="1" y="20"/>
                    <a:pt x="1" y="19"/>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6"/>
            <p:cNvSpPr>
              <a:spLocks noEditPoints="1"/>
            </p:cNvSpPr>
            <p:nvPr/>
          </p:nvSpPr>
          <p:spPr bwMode="auto">
            <a:xfrm>
              <a:off x="3224213" y="6161088"/>
              <a:ext cx="6278563" cy="712787"/>
            </a:xfrm>
            <a:custGeom>
              <a:avLst/>
              <a:gdLst>
                <a:gd name="T0" fmla="*/ 398 w 411"/>
                <a:gd name="T1" fmla="*/ 14 h 46"/>
                <a:gd name="T2" fmla="*/ 329 w 411"/>
                <a:gd name="T3" fmla="*/ 15 h 46"/>
                <a:gd name="T4" fmla="*/ 280 w 411"/>
                <a:gd name="T5" fmla="*/ 11 h 46"/>
                <a:gd name="T6" fmla="*/ 228 w 411"/>
                <a:gd name="T7" fmla="*/ 5 h 46"/>
                <a:gd name="T8" fmla="*/ 195 w 411"/>
                <a:gd name="T9" fmla="*/ 11 h 46"/>
                <a:gd name="T10" fmla="*/ 150 w 411"/>
                <a:gd name="T11" fmla="*/ 12 h 46"/>
                <a:gd name="T12" fmla="*/ 123 w 411"/>
                <a:gd name="T13" fmla="*/ 8 h 46"/>
                <a:gd name="T14" fmla="*/ 59 w 411"/>
                <a:gd name="T15" fmla="*/ 19 h 46"/>
                <a:gd name="T16" fmla="*/ 29 w 411"/>
                <a:gd name="T17" fmla="*/ 20 h 46"/>
                <a:gd name="T18" fmla="*/ 6 w 411"/>
                <a:gd name="T19" fmla="*/ 24 h 46"/>
                <a:gd name="T20" fmla="*/ 341 w 411"/>
                <a:gd name="T21" fmla="*/ 26 h 46"/>
                <a:gd name="T22" fmla="*/ 350 w 411"/>
                <a:gd name="T23" fmla="*/ 25 h 46"/>
                <a:gd name="T24" fmla="*/ 352 w 411"/>
                <a:gd name="T25" fmla="*/ 28 h 46"/>
                <a:gd name="T26" fmla="*/ 375 w 411"/>
                <a:gd name="T27" fmla="*/ 27 h 46"/>
                <a:gd name="T28" fmla="*/ 384 w 411"/>
                <a:gd name="T29" fmla="*/ 28 h 46"/>
                <a:gd name="T30" fmla="*/ 392 w 411"/>
                <a:gd name="T31" fmla="*/ 27 h 46"/>
                <a:gd name="T32" fmla="*/ 405 w 411"/>
                <a:gd name="T33" fmla="*/ 26 h 46"/>
                <a:gd name="T34" fmla="*/ 399 w 411"/>
                <a:gd name="T35" fmla="*/ 16 h 46"/>
                <a:gd name="T36" fmla="*/ 379 w 411"/>
                <a:gd name="T37" fmla="*/ 23 h 46"/>
                <a:gd name="T38" fmla="*/ 365 w 411"/>
                <a:gd name="T39" fmla="*/ 18 h 46"/>
                <a:gd name="T40" fmla="*/ 343 w 411"/>
                <a:gd name="T41" fmla="*/ 15 h 46"/>
                <a:gd name="T42" fmla="*/ 299 w 411"/>
                <a:gd name="T43" fmla="*/ 19 h 46"/>
                <a:gd name="T44" fmla="*/ 306 w 411"/>
                <a:gd name="T45" fmla="*/ 18 h 46"/>
                <a:gd name="T46" fmla="*/ 312 w 411"/>
                <a:gd name="T47" fmla="*/ 21 h 46"/>
                <a:gd name="T48" fmla="*/ 311 w 411"/>
                <a:gd name="T49" fmla="*/ 8 h 46"/>
                <a:gd name="T50" fmla="*/ 289 w 411"/>
                <a:gd name="T51" fmla="*/ 17 h 46"/>
                <a:gd name="T52" fmla="*/ 269 w 411"/>
                <a:gd name="T53" fmla="*/ 18 h 46"/>
                <a:gd name="T54" fmla="*/ 285 w 411"/>
                <a:gd name="T55" fmla="*/ 14 h 46"/>
                <a:gd name="T56" fmla="*/ 253 w 411"/>
                <a:gd name="T57" fmla="*/ 17 h 46"/>
                <a:gd name="T58" fmla="*/ 227 w 411"/>
                <a:gd name="T59" fmla="*/ 11 h 46"/>
                <a:gd name="T60" fmla="*/ 226 w 411"/>
                <a:gd name="T61" fmla="*/ 17 h 46"/>
                <a:gd name="T62" fmla="*/ 231 w 411"/>
                <a:gd name="T63" fmla="*/ 15 h 46"/>
                <a:gd name="T64" fmla="*/ 235 w 411"/>
                <a:gd name="T65" fmla="*/ 20 h 46"/>
                <a:gd name="T66" fmla="*/ 237 w 411"/>
                <a:gd name="T67" fmla="*/ 12 h 46"/>
                <a:gd name="T68" fmla="*/ 213 w 411"/>
                <a:gd name="T69" fmla="*/ 13 h 46"/>
                <a:gd name="T70" fmla="*/ 201 w 411"/>
                <a:gd name="T71" fmla="*/ 21 h 46"/>
                <a:gd name="T72" fmla="*/ 179 w 411"/>
                <a:gd name="T73" fmla="*/ 19 h 46"/>
                <a:gd name="T74" fmla="*/ 190 w 411"/>
                <a:gd name="T75" fmla="*/ 15 h 46"/>
                <a:gd name="T76" fmla="*/ 192 w 411"/>
                <a:gd name="T77" fmla="*/ 16 h 46"/>
                <a:gd name="T78" fmla="*/ 179 w 411"/>
                <a:gd name="T79" fmla="*/ 16 h 46"/>
                <a:gd name="T80" fmla="*/ 156 w 411"/>
                <a:gd name="T81" fmla="*/ 19 h 46"/>
                <a:gd name="T82" fmla="*/ 159 w 411"/>
                <a:gd name="T83" fmla="*/ 20 h 46"/>
                <a:gd name="T84" fmla="*/ 166 w 411"/>
                <a:gd name="T85" fmla="*/ 20 h 46"/>
                <a:gd name="T86" fmla="*/ 164 w 411"/>
                <a:gd name="T87" fmla="*/ 12 h 46"/>
                <a:gd name="T88" fmla="*/ 149 w 411"/>
                <a:gd name="T89" fmla="*/ 18 h 46"/>
                <a:gd name="T90" fmla="*/ 138 w 411"/>
                <a:gd name="T91" fmla="*/ 20 h 46"/>
                <a:gd name="T92" fmla="*/ 141 w 411"/>
                <a:gd name="T93" fmla="*/ 14 h 46"/>
                <a:gd name="T94" fmla="*/ 131 w 411"/>
                <a:gd name="T95" fmla="*/ 20 h 46"/>
                <a:gd name="T96" fmla="*/ 104 w 411"/>
                <a:gd name="T97" fmla="*/ 22 h 46"/>
                <a:gd name="T98" fmla="*/ 111 w 411"/>
                <a:gd name="T99" fmla="*/ 22 h 46"/>
                <a:gd name="T100" fmla="*/ 113 w 411"/>
                <a:gd name="T101" fmla="*/ 17 h 46"/>
                <a:gd name="T102" fmla="*/ 120 w 411"/>
                <a:gd name="T103" fmla="*/ 18 h 46"/>
                <a:gd name="T104" fmla="*/ 96 w 411"/>
                <a:gd name="T105" fmla="*/ 20 h 46"/>
                <a:gd name="T106" fmla="*/ 83 w 411"/>
                <a:gd name="T107" fmla="*/ 22 h 46"/>
                <a:gd name="T108" fmla="*/ 90 w 411"/>
                <a:gd name="T109" fmla="*/ 24 h 46"/>
                <a:gd name="T110" fmla="*/ 75 w 411"/>
                <a:gd name="T111" fmla="*/ 20 h 46"/>
                <a:gd name="T112" fmla="*/ 47 w 411"/>
                <a:gd name="T113" fmla="*/ 21 h 46"/>
                <a:gd name="T114" fmla="*/ 58 w 411"/>
                <a:gd name="T115" fmla="*/ 21 h 46"/>
                <a:gd name="T116" fmla="*/ 44 w 411"/>
                <a:gd name="T117" fmla="*/ 18 h 46"/>
                <a:gd name="T118" fmla="*/ 10 w 411"/>
                <a:gd name="T119" fmla="*/ 23 h 46"/>
                <a:gd name="T120" fmla="*/ 21 w 411"/>
                <a:gd name="T121" fmla="*/ 22 h 46"/>
                <a:gd name="T122" fmla="*/ 14 w 411"/>
                <a:gd name="T12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1" h="46">
                  <a:moveTo>
                    <a:pt x="2" y="27"/>
                  </a:moveTo>
                  <a:cubicBezTo>
                    <a:pt x="1" y="31"/>
                    <a:pt x="1" y="38"/>
                    <a:pt x="0" y="46"/>
                  </a:cubicBezTo>
                  <a:cubicBezTo>
                    <a:pt x="411" y="46"/>
                    <a:pt x="411" y="46"/>
                    <a:pt x="411" y="46"/>
                  </a:cubicBezTo>
                  <a:cubicBezTo>
                    <a:pt x="411" y="39"/>
                    <a:pt x="410" y="29"/>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10" y="26"/>
                    <a:pt x="410" y="26"/>
                    <a:pt x="410" y="26"/>
                  </a:cubicBezTo>
                  <a:cubicBezTo>
                    <a:pt x="409" y="26"/>
                    <a:pt x="409" y="26"/>
                    <a:pt x="409" y="26"/>
                  </a:cubicBezTo>
                  <a:cubicBezTo>
                    <a:pt x="409" y="25"/>
                    <a:pt x="409" y="25"/>
                    <a:pt x="410" y="25"/>
                  </a:cubicBezTo>
                  <a:cubicBezTo>
                    <a:pt x="410" y="24"/>
                    <a:pt x="410" y="24"/>
                    <a:pt x="410" y="24"/>
                  </a:cubicBezTo>
                  <a:cubicBezTo>
                    <a:pt x="409" y="25"/>
                    <a:pt x="409" y="25"/>
                    <a:pt x="408" y="25"/>
                  </a:cubicBezTo>
                  <a:cubicBezTo>
                    <a:pt x="408" y="25"/>
                    <a:pt x="408" y="25"/>
                    <a:pt x="407" y="25"/>
                  </a:cubicBezTo>
                  <a:cubicBezTo>
                    <a:pt x="408" y="24"/>
                    <a:pt x="408" y="23"/>
                    <a:pt x="409" y="22"/>
                  </a:cubicBezTo>
                  <a:cubicBezTo>
                    <a:pt x="409" y="22"/>
                    <a:pt x="409" y="22"/>
                    <a:pt x="409" y="22"/>
                  </a:cubicBezTo>
                  <a:cubicBezTo>
                    <a:pt x="409" y="22"/>
                    <a:pt x="409" y="21"/>
                    <a:pt x="409" y="21"/>
                  </a:cubicBezTo>
                  <a:cubicBezTo>
                    <a:pt x="409" y="21"/>
                    <a:pt x="409" y="21"/>
                    <a:pt x="409" y="21"/>
                  </a:cubicBezTo>
                  <a:cubicBezTo>
                    <a:pt x="409" y="21"/>
                    <a:pt x="408" y="21"/>
                    <a:pt x="408" y="21"/>
                  </a:cubicBezTo>
                  <a:cubicBezTo>
                    <a:pt x="408" y="21"/>
                    <a:pt x="409" y="21"/>
                    <a:pt x="409" y="21"/>
                  </a:cubicBezTo>
                  <a:cubicBezTo>
                    <a:pt x="409" y="21"/>
                    <a:pt x="409" y="21"/>
                    <a:pt x="409" y="21"/>
                  </a:cubicBezTo>
                  <a:cubicBezTo>
                    <a:pt x="409" y="21"/>
                    <a:pt x="408" y="21"/>
                    <a:pt x="408" y="21"/>
                  </a:cubicBezTo>
                  <a:cubicBezTo>
                    <a:pt x="407" y="21"/>
                    <a:pt x="407" y="21"/>
                    <a:pt x="407" y="21"/>
                  </a:cubicBezTo>
                  <a:cubicBezTo>
                    <a:pt x="407" y="21"/>
                    <a:pt x="407" y="21"/>
                    <a:pt x="408" y="21"/>
                  </a:cubicBezTo>
                  <a:cubicBezTo>
                    <a:pt x="407" y="21"/>
                    <a:pt x="406" y="22"/>
                    <a:pt x="405" y="22"/>
                  </a:cubicBezTo>
                  <a:cubicBezTo>
                    <a:pt x="406" y="21"/>
                    <a:pt x="407" y="20"/>
                    <a:pt x="408" y="19"/>
                  </a:cubicBezTo>
                  <a:cubicBezTo>
                    <a:pt x="408" y="19"/>
                    <a:pt x="408" y="19"/>
                    <a:pt x="409" y="19"/>
                  </a:cubicBezTo>
                  <a:cubicBezTo>
                    <a:pt x="409" y="19"/>
                    <a:pt x="409" y="19"/>
                    <a:pt x="409" y="18"/>
                  </a:cubicBezTo>
                  <a:cubicBezTo>
                    <a:pt x="408" y="18"/>
                    <a:pt x="408" y="18"/>
                    <a:pt x="408" y="18"/>
                  </a:cubicBezTo>
                  <a:cubicBezTo>
                    <a:pt x="408" y="18"/>
                    <a:pt x="408" y="18"/>
                    <a:pt x="409" y="18"/>
                  </a:cubicBezTo>
                  <a:cubicBezTo>
                    <a:pt x="409" y="18"/>
                    <a:pt x="408" y="17"/>
                    <a:pt x="408" y="17"/>
                  </a:cubicBezTo>
                  <a:cubicBezTo>
                    <a:pt x="408" y="17"/>
                    <a:pt x="408" y="17"/>
                    <a:pt x="408" y="17"/>
                  </a:cubicBezTo>
                  <a:cubicBezTo>
                    <a:pt x="408" y="17"/>
                    <a:pt x="407" y="17"/>
                    <a:pt x="407" y="17"/>
                  </a:cubicBezTo>
                  <a:cubicBezTo>
                    <a:pt x="407" y="17"/>
                    <a:pt x="407" y="17"/>
                    <a:pt x="408" y="16"/>
                  </a:cubicBezTo>
                  <a:cubicBezTo>
                    <a:pt x="408" y="16"/>
                    <a:pt x="407" y="17"/>
                    <a:pt x="406" y="17"/>
                  </a:cubicBezTo>
                  <a:cubicBezTo>
                    <a:pt x="406" y="17"/>
                    <a:pt x="405" y="17"/>
                    <a:pt x="405" y="17"/>
                  </a:cubicBezTo>
                  <a:cubicBezTo>
                    <a:pt x="405" y="17"/>
                    <a:pt x="405" y="17"/>
                    <a:pt x="406" y="17"/>
                  </a:cubicBezTo>
                  <a:cubicBezTo>
                    <a:pt x="406" y="17"/>
                    <a:pt x="406" y="17"/>
                    <a:pt x="405" y="17"/>
                  </a:cubicBezTo>
                  <a:cubicBezTo>
                    <a:pt x="403" y="16"/>
                    <a:pt x="400" y="15"/>
                    <a:pt x="397" y="14"/>
                  </a:cubicBezTo>
                  <a:cubicBezTo>
                    <a:pt x="398" y="14"/>
                    <a:pt x="398" y="14"/>
                    <a:pt x="398" y="14"/>
                  </a:cubicBezTo>
                  <a:cubicBezTo>
                    <a:pt x="398" y="14"/>
                    <a:pt x="398" y="14"/>
                    <a:pt x="397" y="14"/>
                  </a:cubicBezTo>
                  <a:cubicBezTo>
                    <a:pt x="397" y="14"/>
                    <a:pt x="397" y="14"/>
                    <a:pt x="397" y="14"/>
                  </a:cubicBezTo>
                  <a:cubicBezTo>
                    <a:pt x="397" y="14"/>
                    <a:pt x="397" y="14"/>
                    <a:pt x="397" y="14"/>
                  </a:cubicBezTo>
                  <a:cubicBezTo>
                    <a:pt x="393" y="15"/>
                    <a:pt x="390" y="17"/>
                    <a:pt x="387" y="18"/>
                  </a:cubicBezTo>
                  <a:cubicBezTo>
                    <a:pt x="386" y="18"/>
                    <a:pt x="386" y="18"/>
                    <a:pt x="385" y="18"/>
                  </a:cubicBezTo>
                  <a:cubicBezTo>
                    <a:pt x="387" y="17"/>
                    <a:pt x="388" y="17"/>
                    <a:pt x="388" y="17"/>
                  </a:cubicBezTo>
                  <a:cubicBezTo>
                    <a:pt x="387" y="17"/>
                    <a:pt x="386" y="17"/>
                    <a:pt x="385" y="17"/>
                  </a:cubicBezTo>
                  <a:cubicBezTo>
                    <a:pt x="383" y="17"/>
                    <a:pt x="381" y="17"/>
                    <a:pt x="379" y="16"/>
                  </a:cubicBezTo>
                  <a:cubicBezTo>
                    <a:pt x="379" y="16"/>
                    <a:pt x="381" y="17"/>
                    <a:pt x="384" y="18"/>
                  </a:cubicBezTo>
                  <a:cubicBezTo>
                    <a:pt x="384" y="18"/>
                    <a:pt x="383" y="18"/>
                    <a:pt x="383" y="18"/>
                  </a:cubicBezTo>
                  <a:cubicBezTo>
                    <a:pt x="380" y="16"/>
                    <a:pt x="376" y="15"/>
                    <a:pt x="371" y="13"/>
                  </a:cubicBezTo>
                  <a:cubicBezTo>
                    <a:pt x="371" y="13"/>
                    <a:pt x="376" y="15"/>
                    <a:pt x="382" y="18"/>
                  </a:cubicBezTo>
                  <a:cubicBezTo>
                    <a:pt x="379" y="19"/>
                    <a:pt x="377" y="20"/>
                    <a:pt x="375" y="21"/>
                  </a:cubicBezTo>
                  <a:cubicBezTo>
                    <a:pt x="374" y="21"/>
                    <a:pt x="372" y="20"/>
                    <a:pt x="370" y="20"/>
                  </a:cubicBezTo>
                  <a:cubicBezTo>
                    <a:pt x="370" y="20"/>
                    <a:pt x="372" y="21"/>
                    <a:pt x="375" y="22"/>
                  </a:cubicBezTo>
                  <a:cubicBezTo>
                    <a:pt x="374" y="22"/>
                    <a:pt x="374" y="22"/>
                    <a:pt x="374" y="22"/>
                  </a:cubicBezTo>
                  <a:cubicBezTo>
                    <a:pt x="372" y="21"/>
                    <a:pt x="369" y="20"/>
                    <a:pt x="366" y="18"/>
                  </a:cubicBezTo>
                  <a:cubicBezTo>
                    <a:pt x="364" y="17"/>
                    <a:pt x="363" y="15"/>
                    <a:pt x="362" y="15"/>
                  </a:cubicBezTo>
                  <a:cubicBezTo>
                    <a:pt x="366" y="13"/>
                    <a:pt x="369" y="12"/>
                    <a:pt x="369" y="12"/>
                  </a:cubicBezTo>
                  <a:cubicBezTo>
                    <a:pt x="366" y="13"/>
                    <a:pt x="364" y="14"/>
                    <a:pt x="362" y="14"/>
                  </a:cubicBezTo>
                  <a:cubicBezTo>
                    <a:pt x="362" y="14"/>
                    <a:pt x="362" y="14"/>
                    <a:pt x="362" y="14"/>
                  </a:cubicBezTo>
                  <a:cubicBezTo>
                    <a:pt x="362" y="14"/>
                    <a:pt x="362" y="14"/>
                    <a:pt x="362" y="14"/>
                  </a:cubicBezTo>
                  <a:cubicBezTo>
                    <a:pt x="360" y="15"/>
                    <a:pt x="358" y="16"/>
                    <a:pt x="357" y="17"/>
                  </a:cubicBezTo>
                  <a:cubicBezTo>
                    <a:pt x="356" y="16"/>
                    <a:pt x="356" y="16"/>
                    <a:pt x="356" y="16"/>
                  </a:cubicBezTo>
                  <a:cubicBezTo>
                    <a:pt x="357" y="16"/>
                    <a:pt x="358" y="16"/>
                    <a:pt x="358" y="16"/>
                  </a:cubicBezTo>
                  <a:cubicBezTo>
                    <a:pt x="357" y="16"/>
                    <a:pt x="356" y="16"/>
                    <a:pt x="356" y="16"/>
                  </a:cubicBezTo>
                  <a:cubicBezTo>
                    <a:pt x="353" y="14"/>
                    <a:pt x="351" y="14"/>
                    <a:pt x="351" y="14"/>
                  </a:cubicBezTo>
                  <a:cubicBezTo>
                    <a:pt x="352" y="15"/>
                    <a:pt x="354" y="15"/>
                    <a:pt x="355" y="16"/>
                  </a:cubicBezTo>
                  <a:cubicBezTo>
                    <a:pt x="354" y="16"/>
                    <a:pt x="353" y="16"/>
                    <a:pt x="352" y="17"/>
                  </a:cubicBezTo>
                  <a:cubicBezTo>
                    <a:pt x="350" y="15"/>
                    <a:pt x="347" y="13"/>
                    <a:pt x="344" y="11"/>
                  </a:cubicBezTo>
                  <a:cubicBezTo>
                    <a:pt x="345" y="11"/>
                    <a:pt x="346" y="10"/>
                    <a:pt x="346" y="10"/>
                  </a:cubicBezTo>
                  <a:cubicBezTo>
                    <a:pt x="345" y="10"/>
                    <a:pt x="345" y="11"/>
                    <a:pt x="344" y="11"/>
                  </a:cubicBezTo>
                  <a:cubicBezTo>
                    <a:pt x="343" y="11"/>
                    <a:pt x="343" y="10"/>
                    <a:pt x="342" y="10"/>
                  </a:cubicBezTo>
                  <a:cubicBezTo>
                    <a:pt x="343" y="10"/>
                    <a:pt x="344" y="10"/>
                    <a:pt x="344" y="10"/>
                  </a:cubicBezTo>
                  <a:cubicBezTo>
                    <a:pt x="344" y="10"/>
                    <a:pt x="343" y="10"/>
                    <a:pt x="342" y="10"/>
                  </a:cubicBezTo>
                  <a:cubicBezTo>
                    <a:pt x="341" y="9"/>
                    <a:pt x="341" y="9"/>
                    <a:pt x="340" y="9"/>
                  </a:cubicBezTo>
                  <a:cubicBezTo>
                    <a:pt x="340" y="9"/>
                    <a:pt x="341" y="9"/>
                    <a:pt x="342" y="10"/>
                  </a:cubicBezTo>
                  <a:cubicBezTo>
                    <a:pt x="335" y="11"/>
                    <a:pt x="331" y="13"/>
                    <a:pt x="329" y="15"/>
                  </a:cubicBezTo>
                  <a:cubicBezTo>
                    <a:pt x="329" y="15"/>
                    <a:pt x="328" y="15"/>
                    <a:pt x="328" y="15"/>
                  </a:cubicBezTo>
                  <a:cubicBezTo>
                    <a:pt x="329" y="15"/>
                    <a:pt x="329" y="15"/>
                    <a:pt x="329" y="15"/>
                  </a:cubicBezTo>
                  <a:cubicBezTo>
                    <a:pt x="328" y="16"/>
                    <a:pt x="327" y="17"/>
                    <a:pt x="327" y="18"/>
                  </a:cubicBezTo>
                  <a:cubicBezTo>
                    <a:pt x="326" y="18"/>
                    <a:pt x="326" y="18"/>
                    <a:pt x="326" y="18"/>
                  </a:cubicBezTo>
                  <a:cubicBezTo>
                    <a:pt x="326" y="17"/>
                    <a:pt x="325" y="16"/>
                    <a:pt x="325" y="15"/>
                  </a:cubicBezTo>
                  <a:cubicBezTo>
                    <a:pt x="329" y="13"/>
                    <a:pt x="332" y="12"/>
                    <a:pt x="332" y="12"/>
                  </a:cubicBezTo>
                  <a:cubicBezTo>
                    <a:pt x="329" y="13"/>
                    <a:pt x="327" y="14"/>
                    <a:pt x="325" y="15"/>
                  </a:cubicBezTo>
                  <a:cubicBezTo>
                    <a:pt x="323" y="10"/>
                    <a:pt x="318" y="7"/>
                    <a:pt x="318" y="7"/>
                  </a:cubicBezTo>
                  <a:cubicBezTo>
                    <a:pt x="322" y="10"/>
                    <a:pt x="323" y="13"/>
                    <a:pt x="323" y="15"/>
                  </a:cubicBezTo>
                  <a:cubicBezTo>
                    <a:pt x="323" y="16"/>
                    <a:pt x="322" y="16"/>
                    <a:pt x="321" y="16"/>
                  </a:cubicBezTo>
                  <a:cubicBezTo>
                    <a:pt x="321" y="16"/>
                    <a:pt x="320" y="16"/>
                    <a:pt x="320" y="16"/>
                  </a:cubicBezTo>
                  <a:cubicBezTo>
                    <a:pt x="320" y="16"/>
                    <a:pt x="320" y="16"/>
                    <a:pt x="320" y="16"/>
                  </a:cubicBezTo>
                  <a:cubicBezTo>
                    <a:pt x="322" y="15"/>
                    <a:pt x="323" y="15"/>
                    <a:pt x="323" y="15"/>
                  </a:cubicBezTo>
                  <a:cubicBezTo>
                    <a:pt x="322" y="15"/>
                    <a:pt x="321" y="15"/>
                    <a:pt x="320" y="16"/>
                  </a:cubicBezTo>
                  <a:cubicBezTo>
                    <a:pt x="318" y="12"/>
                    <a:pt x="314" y="9"/>
                    <a:pt x="311" y="8"/>
                  </a:cubicBezTo>
                  <a:cubicBezTo>
                    <a:pt x="316" y="6"/>
                    <a:pt x="321" y="5"/>
                    <a:pt x="321" y="5"/>
                  </a:cubicBezTo>
                  <a:cubicBezTo>
                    <a:pt x="317" y="6"/>
                    <a:pt x="313" y="7"/>
                    <a:pt x="311" y="8"/>
                  </a:cubicBezTo>
                  <a:cubicBezTo>
                    <a:pt x="310" y="8"/>
                    <a:pt x="310" y="8"/>
                    <a:pt x="310" y="8"/>
                  </a:cubicBezTo>
                  <a:cubicBezTo>
                    <a:pt x="311" y="8"/>
                    <a:pt x="311" y="7"/>
                    <a:pt x="311" y="7"/>
                  </a:cubicBezTo>
                  <a:cubicBezTo>
                    <a:pt x="311" y="8"/>
                    <a:pt x="310" y="8"/>
                    <a:pt x="310" y="8"/>
                  </a:cubicBezTo>
                  <a:cubicBezTo>
                    <a:pt x="309" y="7"/>
                    <a:pt x="308" y="7"/>
                    <a:pt x="308" y="7"/>
                  </a:cubicBezTo>
                  <a:cubicBezTo>
                    <a:pt x="308" y="7"/>
                    <a:pt x="309" y="7"/>
                    <a:pt x="309" y="8"/>
                  </a:cubicBezTo>
                  <a:cubicBezTo>
                    <a:pt x="309" y="8"/>
                    <a:pt x="308" y="8"/>
                    <a:pt x="307" y="8"/>
                  </a:cubicBezTo>
                  <a:cubicBezTo>
                    <a:pt x="304" y="6"/>
                    <a:pt x="301" y="5"/>
                    <a:pt x="297" y="3"/>
                  </a:cubicBezTo>
                  <a:cubicBezTo>
                    <a:pt x="297" y="3"/>
                    <a:pt x="302" y="5"/>
                    <a:pt x="306" y="8"/>
                  </a:cubicBezTo>
                  <a:cubicBezTo>
                    <a:pt x="303" y="9"/>
                    <a:pt x="301" y="10"/>
                    <a:pt x="299" y="11"/>
                  </a:cubicBezTo>
                  <a:cubicBezTo>
                    <a:pt x="296" y="9"/>
                    <a:pt x="294" y="8"/>
                    <a:pt x="294" y="8"/>
                  </a:cubicBezTo>
                  <a:cubicBezTo>
                    <a:pt x="295" y="9"/>
                    <a:pt x="297" y="10"/>
                    <a:pt x="298" y="11"/>
                  </a:cubicBezTo>
                  <a:cubicBezTo>
                    <a:pt x="296" y="13"/>
                    <a:pt x="294" y="14"/>
                    <a:pt x="294" y="16"/>
                  </a:cubicBezTo>
                  <a:cubicBezTo>
                    <a:pt x="293" y="15"/>
                    <a:pt x="293" y="15"/>
                    <a:pt x="292" y="15"/>
                  </a:cubicBezTo>
                  <a:cubicBezTo>
                    <a:pt x="291" y="9"/>
                    <a:pt x="285" y="6"/>
                    <a:pt x="285" y="6"/>
                  </a:cubicBezTo>
                  <a:cubicBezTo>
                    <a:pt x="289" y="9"/>
                    <a:pt x="290" y="12"/>
                    <a:pt x="290" y="14"/>
                  </a:cubicBezTo>
                  <a:cubicBezTo>
                    <a:pt x="288" y="13"/>
                    <a:pt x="287" y="13"/>
                    <a:pt x="287" y="13"/>
                  </a:cubicBezTo>
                  <a:cubicBezTo>
                    <a:pt x="288" y="13"/>
                    <a:pt x="289" y="14"/>
                    <a:pt x="290" y="14"/>
                  </a:cubicBezTo>
                  <a:cubicBezTo>
                    <a:pt x="290" y="15"/>
                    <a:pt x="290" y="15"/>
                    <a:pt x="290" y="16"/>
                  </a:cubicBezTo>
                  <a:cubicBezTo>
                    <a:pt x="289" y="15"/>
                    <a:pt x="288" y="15"/>
                    <a:pt x="287" y="14"/>
                  </a:cubicBezTo>
                  <a:cubicBezTo>
                    <a:pt x="286" y="12"/>
                    <a:pt x="285" y="11"/>
                    <a:pt x="283" y="10"/>
                  </a:cubicBezTo>
                  <a:cubicBezTo>
                    <a:pt x="286" y="9"/>
                    <a:pt x="287" y="8"/>
                    <a:pt x="287" y="8"/>
                  </a:cubicBezTo>
                  <a:cubicBezTo>
                    <a:pt x="286" y="9"/>
                    <a:pt x="284" y="9"/>
                    <a:pt x="283" y="10"/>
                  </a:cubicBezTo>
                  <a:cubicBezTo>
                    <a:pt x="279" y="6"/>
                    <a:pt x="275" y="5"/>
                    <a:pt x="275" y="5"/>
                  </a:cubicBezTo>
                  <a:cubicBezTo>
                    <a:pt x="278" y="7"/>
                    <a:pt x="281" y="8"/>
                    <a:pt x="282" y="10"/>
                  </a:cubicBezTo>
                  <a:cubicBezTo>
                    <a:pt x="282" y="10"/>
                    <a:pt x="281" y="10"/>
                    <a:pt x="280" y="11"/>
                  </a:cubicBezTo>
                  <a:cubicBezTo>
                    <a:pt x="280" y="11"/>
                    <a:pt x="280" y="10"/>
                    <a:pt x="280" y="10"/>
                  </a:cubicBezTo>
                  <a:cubicBezTo>
                    <a:pt x="277" y="8"/>
                    <a:pt x="272" y="4"/>
                    <a:pt x="264" y="1"/>
                  </a:cubicBezTo>
                  <a:cubicBezTo>
                    <a:pt x="265" y="2"/>
                    <a:pt x="273" y="5"/>
                    <a:pt x="279" y="11"/>
                  </a:cubicBezTo>
                  <a:cubicBezTo>
                    <a:pt x="278" y="12"/>
                    <a:pt x="277" y="12"/>
                    <a:pt x="276" y="12"/>
                  </a:cubicBezTo>
                  <a:cubicBezTo>
                    <a:pt x="276" y="12"/>
                    <a:pt x="276" y="12"/>
                    <a:pt x="276" y="12"/>
                  </a:cubicBezTo>
                  <a:cubicBezTo>
                    <a:pt x="276" y="12"/>
                    <a:pt x="276" y="12"/>
                    <a:pt x="276" y="12"/>
                  </a:cubicBezTo>
                  <a:cubicBezTo>
                    <a:pt x="276" y="12"/>
                    <a:pt x="276" y="12"/>
                    <a:pt x="276" y="12"/>
                  </a:cubicBezTo>
                  <a:cubicBezTo>
                    <a:pt x="275" y="11"/>
                    <a:pt x="274" y="11"/>
                    <a:pt x="273" y="10"/>
                  </a:cubicBezTo>
                  <a:cubicBezTo>
                    <a:pt x="273" y="10"/>
                    <a:pt x="274" y="11"/>
                    <a:pt x="275" y="12"/>
                  </a:cubicBezTo>
                  <a:cubicBezTo>
                    <a:pt x="274" y="12"/>
                    <a:pt x="273" y="13"/>
                    <a:pt x="271" y="13"/>
                  </a:cubicBezTo>
                  <a:cubicBezTo>
                    <a:pt x="268" y="11"/>
                    <a:pt x="265" y="9"/>
                    <a:pt x="263" y="7"/>
                  </a:cubicBezTo>
                  <a:cubicBezTo>
                    <a:pt x="264" y="7"/>
                    <a:pt x="264" y="7"/>
                    <a:pt x="265" y="7"/>
                  </a:cubicBezTo>
                  <a:cubicBezTo>
                    <a:pt x="264" y="7"/>
                    <a:pt x="263" y="7"/>
                    <a:pt x="263" y="7"/>
                  </a:cubicBezTo>
                  <a:cubicBezTo>
                    <a:pt x="262" y="7"/>
                    <a:pt x="261" y="7"/>
                    <a:pt x="261" y="6"/>
                  </a:cubicBezTo>
                  <a:cubicBezTo>
                    <a:pt x="262" y="6"/>
                    <a:pt x="263" y="6"/>
                    <a:pt x="263" y="6"/>
                  </a:cubicBezTo>
                  <a:cubicBezTo>
                    <a:pt x="262" y="6"/>
                    <a:pt x="261" y="6"/>
                    <a:pt x="261" y="6"/>
                  </a:cubicBezTo>
                  <a:cubicBezTo>
                    <a:pt x="261" y="6"/>
                    <a:pt x="261" y="6"/>
                    <a:pt x="261" y="6"/>
                  </a:cubicBezTo>
                  <a:cubicBezTo>
                    <a:pt x="261" y="6"/>
                    <a:pt x="261" y="6"/>
                    <a:pt x="261" y="6"/>
                  </a:cubicBezTo>
                  <a:cubicBezTo>
                    <a:pt x="254" y="7"/>
                    <a:pt x="250" y="10"/>
                    <a:pt x="248" y="12"/>
                  </a:cubicBezTo>
                  <a:cubicBezTo>
                    <a:pt x="247" y="12"/>
                    <a:pt x="247" y="12"/>
                    <a:pt x="247" y="12"/>
                  </a:cubicBezTo>
                  <a:cubicBezTo>
                    <a:pt x="247" y="12"/>
                    <a:pt x="247" y="12"/>
                    <a:pt x="248" y="12"/>
                  </a:cubicBezTo>
                  <a:cubicBezTo>
                    <a:pt x="247" y="13"/>
                    <a:pt x="246" y="14"/>
                    <a:pt x="245" y="15"/>
                  </a:cubicBezTo>
                  <a:cubicBezTo>
                    <a:pt x="245" y="15"/>
                    <a:pt x="245" y="15"/>
                    <a:pt x="245" y="15"/>
                  </a:cubicBezTo>
                  <a:cubicBezTo>
                    <a:pt x="244" y="14"/>
                    <a:pt x="244" y="13"/>
                    <a:pt x="244" y="12"/>
                  </a:cubicBezTo>
                  <a:cubicBezTo>
                    <a:pt x="248" y="10"/>
                    <a:pt x="250" y="9"/>
                    <a:pt x="250" y="9"/>
                  </a:cubicBezTo>
                  <a:cubicBezTo>
                    <a:pt x="248" y="10"/>
                    <a:pt x="246" y="11"/>
                    <a:pt x="244" y="12"/>
                  </a:cubicBezTo>
                  <a:cubicBezTo>
                    <a:pt x="243" y="11"/>
                    <a:pt x="243" y="10"/>
                    <a:pt x="242" y="9"/>
                  </a:cubicBezTo>
                  <a:cubicBezTo>
                    <a:pt x="243" y="9"/>
                    <a:pt x="243" y="9"/>
                    <a:pt x="243" y="9"/>
                  </a:cubicBezTo>
                  <a:cubicBezTo>
                    <a:pt x="243" y="9"/>
                    <a:pt x="243" y="9"/>
                    <a:pt x="242" y="9"/>
                  </a:cubicBezTo>
                  <a:cubicBezTo>
                    <a:pt x="240" y="6"/>
                    <a:pt x="237" y="4"/>
                    <a:pt x="237" y="4"/>
                  </a:cubicBezTo>
                  <a:cubicBezTo>
                    <a:pt x="239" y="6"/>
                    <a:pt x="241" y="8"/>
                    <a:pt x="242" y="10"/>
                  </a:cubicBezTo>
                  <a:cubicBezTo>
                    <a:pt x="240" y="10"/>
                    <a:pt x="239" y="11"/>
                    <a:pt x="238" y="11"/>
                  </a:cubicBezTo>
                  <a:cubicBezTo>
                    <a:pt x="236" y="8"/>
                    <a:pt x="233" y="6"/>
                    <a:pt x="230" y="5"/>
                  </a:cubicBezTo>
                  <a:cubicBezTo>
                    <a:pt x="235" y="3"/>
                    <a:pt x="239" y="2"/>
                    <a:pt x="239" y="2"/>
                  </a:cubicBezTo>
                  <a:cubicBezTo>
                    <a:pt x="235" y="3"/>
                    <a:pt x="232" y="4"/>
                    <a:pt x="229" y="5"/>
                  </a:cubicBezTo>
                  <a:cubicBezTo>
                    <a:pt x="229" y="5"/>
                    <a:pt x="229" y="5"/>
                    <a:pt x="229" y="5"/>
                  </a:cubicBezTo>
                  <a:cubicBezTo>
                    <a:pt x="229" y="5"/>
                    <a:pt x="230" y="5"/>
                    <a:pt x="230" y="5"/>
                  </a:cubicBezTo>
                  <a:cubicBezTo>
                    <a:pt x="229" y="5"/>
                    <a:pt x="229" y="5"/>
                    <a:pt x="229" y="5"/>
                  </a:cubicBezTo>
                  <a:cubicBezTo>
                    <a:pt x="227" y="4"/>
                    <a:pt x="227" y="4"/>
                    <a:pt x="227" y="4"/>
                  </a:cubicBezTo>
                  <a:cubicBezTo>
                    <a:pt x="227" y="4"/>
                    <a:pt x="228" y="5"/>
                    <a:pt x="228" y="5"/>
                  </a:cubicBezTo>
                  <a:cubicBezTo>
                    <a:pt x="227" y="5"/>
                    <a:pt x="227" y="5"/>
                    <a:pt x="226" y="5"/>
                  </a:cubicBezTo>
                  <a:cubicBezTo>
                    <a:pt x="223" y="4"/>
                    <a:pt x="220" y="2"/>
                    <a:pt x="216" y="0"/>
                  </a:cubicBezTo>
                  <a:cubicBezTo>
                    <a:pt x="216" y="0"/>
                    <a:pt x="220" y="2"/>
                    <a:pt x="225" y="5"/>
                  </a:cubicBezTo>
                  <a:cubicBezTo>
                    <a:pt x="222" y="6"/>
                    <a:pt x="220" y="7"/>
                    <a:pt x="218" y="8"/>
                  </a:cubicBezTo>
                  <a:cubicBezTo>
                    <a:pt x="215" y="6"/>
                    <a:pt x="213" y="5"/>
                    <a:pt x="213" y="5"/>
                  </a:cubicBezTo>
                  <a:cubicBezTo>
                    <a:pt x="214" y="7"/>
                    <a:pt x="216" y="7"/>
                    <a:pt x="217" y="8"/>
                  </a:cubicBezTo>
                  <a:cubicBezTo>
                    <a:pt x="215" y="10"/>
                    <a:pt x="214" y="11"/>
                    <a:pt x="213" y="12"/>
                  </a:cubicBezTo>
                  <a:cubicBezTo>
                    <a:pt x="213" y="12"/>
                    <a:pt x="212" y="13"/>
                    <a:pt x="212" y="13"/>
                  </a:cubicBezTo>
                  <a:cubicBezTo>
                    <a:pt x="212" y="13"/>
                    <a:pt x="212" y="13"/>
                    <a:pt x="211" y="12"/>
                  </a:cubicBezTo>
                  <a:cubicBezTo>
                    <a:pt x="211" y="12"/>
                    <a:pt x="211" y="12"/>
                    <a:pt x="211" y="12"/>
                  </a:cubicBezTo>
                  <a:cubicBezTo>
                    <a:pt x="212" y="12"/>
                    <a:pt x="213" y="12"/>
                    <a:pt x="213" y="11"/>
                  </a:cubicBezTo>
                  <a:cubicBezTo>
                    <a:pt x="213" y="11"/>
                    <a:pt x="213" y="12"/>
                    <a:pt x="213" y="12"/>
                  </a:cubicBezTo>
                  <a:cubicBezTo>
                    <a:pt x="213" y="11"/>
                    <a:pt x="213" y="11"/>
                    <a:pt x="213" y="11"/>
                  </a:cubicBezTo>
                  <a:cubicBezTo>
                    <a:pt x="213" y="11"/>
                    <a:pt x="212" y="10"/>
                    <a:pt x="212" y="10"/>
                  </a:cubicBezTo>
                  <a:cubicBezTo>
                    <a:pt x="214" y="9"/>
                    <a:pt x="216" y="8"/>
                    <a:pt x="216" y="8"/>
                  </a:cubicBezTo>
                  <a:cubicBezTo>
                    <a:pt x="215" y="9"/>
                    <a:pt x="213" y="9"/>
                    <a:pt x="211" y="10"/>
                  </a:cubicBezTo>
                  <a:cubicBezTo>
                    <a:pt x="211" y="10"/>
                    <a:pt x="211" y="10"/>
                    <a:pt x="210" y="9"/>
                  </a:cubicBezTo>
                  <a:cubicBezTo>
                    <a:pt x="209" y="7"/>
                    <a:pt x="206" y="5"/>
                    <a:pt x="205" y="4"/>
                  </a:cubicBezTo>
                  <a:cubicBezTo>
                    <a:pt x="205" y="4"/>
                    <a:pt x="205" y="4"/>
                    <a:pt x="205" y="4"/>
                  </a:cubicBezTo>
                  <a:cubicBezTo>
                    <a:pt x="207" y="6"/>
                    <a:pt x="208" y="7"/>
                    <a:pt x="209" y="9"/>
                  </a:cubicBezTo>
                  <a:cubicBezTo>
                    <a:pt x="208" y="8"/>
                    <a:pt x="206" y="8"/>
                    <a:pt x="205" y="7"/>
                  </a:cubicBezTo>
                  <a:cubicBezTo>
                    <a:pt x="205" y="7"/>
                    <a:pt x="206" y="8"/>
                    <a:pt x="209" y="9"/>
                  </a:cubicBezTo>
                  <a:cubicBezTo>
                    <a:pt x="209" y="10"/>
                    <a:pt x="209" y="10"/>
                    <a:pt x="209" y="11"/>
                  </a:cubicBezTo>
                  <a:cubicBezTo>
                    <a:pt x="209" y="11"/>
                    <a:pt x="209" y="11"/>
                    <a:pt x="208" y="11"/>
                  </a:cubicBezTo>
                  <a:cubicBezTo>
                    <a:pt x="207" y="11"/>
                    <a:pt x="206" y="11"/>
                    <a:pt x="206" y="11"/>
                  </a:cubicBezTo>
                  <a:cubicBezTo>
                    <a:pt x="207" y="11"/>
                    <a:pt x="207" y="11"/>
                    <a:pt x="208" y="11"/>
                  </a:cubicBezTo>
                  <a:cubicBezTo>
                    <a:pt x="208" y="12"/>
                    <a:pt x="207" y="12"/>
                    <a:pt x="207" y="12"/>
                  </a:cubicBezTo>
                  <a:cubicBezTo>
                    <a:pt x="206" y="12"/>
                    <a:pt x="206" y="12"/>
                    <a:pt x="206" y="12"/>
                  </a:cubicBezTo>
                  <a:cubicBezTo>
                    <a:pt x="206" y="11"/>
                    <a:pt x="205" y="11"/>
                    <a:pt x="205" y="10"/>
                  </a:cubicBezTo>
                  <a:cubicBezTo>
                    <a:pt x="205" y="11"/>
                    <a:pt x="205" y="12"/>
                    <a:pt x="205" y="13"/>
                  </a:cubicBezTo>
                  <a:cubicBezTo>
                    <a:pt x="203" y="12"/>
                    <a:pt x="202" y="12"/>
                    <a:pt x="202" y="12"/>
                  </a:cubicBezTo>
                  <a:cubicBezTo>
                    <a:pt x="203" y="12"/>
                    <a:pt x="204" y="13"/>
                    <a:pt x="205" y="14"/>
                  </a:cubicBezTo>
                  <a:cubicBezTo>
                    <a:pt x="205" y="14"/>
                    <a:pt x="205" y="14"/>
                    <a:pt x="205" y="15"/>
                  </a:cubicBezTo>
                  <a:cubicBezTo>
                    <a:pt x="205" y="15"/>
                    <a:pt x="204" y="15"/>
                    <a:pt x="204" y="15"/>
                  </a:cubicBezTo>
                  <a:cubicBezTo>
                    <a:pt x="203" y="16"/>
                    <a:pt x="201" y="16"/>
                    <a:pt x="200" y="17"/>
                  </a:cubicBezTo>
                  <a:cubicBezTo>
                    <a:pt x="199" y="14"/>
                    <a:pt x="197" y="12"/>
                    <a:pt x="195" y="11"/>
                  </a:cubicBezTo>
                  <a:cubicBezTo>
                    <a:pt x="199" y="9"/>
                    <a:pt x="203" y="7"/>
                    <a:pt x="203" y="7"/>
                  </a:cubicBezTo>
                  <a:cubicBezTo>
                    <a:pt x="200" y="8"/>
                    <a:pt x="197" y="9"/>
                    <a:pt x="195" y="10"/>
                  </a:cubicBezTo>
                  <a:cubicBezTo>
                    <a:pt x="194" y="10"/>
                    <a:pt x="194" y="10"/>
                    <a:pt x="194" y="10"/>
                  </a:cubicBezTo>
                  <a:cubicBezTo>
                    <a:pt x="194" y="10"/>
                    <a:pt x="195" y="10"/>
                    <a:pt x="195" y="11"/>
                  </a:cubicBezTo>
                  <a:cubicBezTo>
                    <a:pt x="193" y="11"/>
                    <a:pt x="192" y="12"/>
                    <a:pt x="191" y="12"/>
                  </a:cubicBezTo>
                  <a:cubicBezTo>
                    <a:pt x="191" y="12"/>
                    <a:pt x="190" y="12"/>
                    <a:pt x="190" y="12"/>
                  </a:cubicBezTo>
                  <a:cubicBezTo>
                    <a:pt x="192" y="11"/>
                    <a:pt x="194" y="10"/>
                    <a:pt x="194" y="10"/>
                  </a:cubicBezTo>
                  <a:cubicBezTo>
                    <a:pt x="192" y="11"/>
                    <a:pt x="191" y="11"/>
                    <a:pt x="189" y="12"/>
                  </a:cubicBezTo>
                  <a:cubicBezTo>
                    <a:pt x="187" y="10"/>
                    <a:pt x="185" y="10"/>
                    <a:pt x="185" y="10"/>
                  </a:cubicBezTo>
                  <a:cubicBezTo>
                    <a:pt x="186" y="11"/>
                    <a:pt x="187" y="11"/>
                    <a:pt x="189" y="12"/>
                  </a:cubicBezTo>
                  <a:cubicBezTo>
                    <a:pt x="188" y="12"/>
                    <a:pt x="187" y="12"/>
                    <a:pt x="187" y="12"/>
                  </a:cubicBezTo>
                  <a:cubicBezTo>
                    <a:pt x="184" y="11"/>
                    <a:pt x="180" y="9"/>
                    <a:pt x="175" y="7"/>
                  </a:cubicBezTo>
                  <a:cubicBezTo>
                    <a:pt x="175" y="7"/>
                    <a:pt x="181" y="9"/>
                    <a:pt x="186" y="13"/>
                  </a:cubicBezTo>
                  <a:cubicBezTo>
                    <a:pt x="184" y="14"/>
                    <a:pt x="182" y="15"/>
                    <a:pt x="181" y="16"/>
                  </a:cubicBezTo>
                  <a:cubicBezTo>
                    <a:pt x="181" y="16"/>
                    <a:pt x="181" y="16"/>
                    <a:pt x="181" y="16"/>
                  </a:cubicBezTo>
                  <a:cubicBezTo>
                    <a:pt x="181" y="16"/>
                    <a:pt x="181" y="16"/>
                    <a:pt x="181" y="16"/>
                  </a:cubicBezTo>
                  <a:cubicBezTo>
                    <a:pt x="181" y="16"/>
                    <a:pt x="181" y="16"/>
                    <a:pt x="181" y="16"/>
                  </a:cubicBezTo>
                  <a:cubicBezTo>
                    <a:pt x="180" y="16"/>
                    <a:pt x="180" y="16"/>
                    <a:pt x="179" y="15"/>
                  </a:cubicBezTo>
                  <a:cubicBezTo>
                    <a:pt x="182" y="14"/>
                    <a:pt x="184" y="14"/>
                    <a:pt x="184" y="14"/>
                  </a:cubicBezTo>
                  <a:cubicBezTo>
                    <a:pt x="182" y="14"/>
                    <a:pt x="181" y="15"/>
                    <a:pt x="179" y="15"/>
                  </a:cubicBezTo>
                  <a:cubicBezTo>
                    <a:pt x="178" y="14"/>
                    <a:pt x="177" y="14"/>
                    <a:pt x="176" y="13"/>
                  </a:cubicBezTo>
                  <a:cubicBezTo>
                    <a:pt x="174" y="11"/>
                    <a:pt x="171" y="10"/>
                    <a:pt x="171" y="10"/>
                  </a:cubicBezTo>
                  <a:cubicBezTo>
                    <a:pt x="173" y="11"/>
                    <a:pt x="174" y="12"/>
                    <a:pt x="175" y="13"/>
                  </a:cubicBezTo>
                  <a:cubicBezTo>
                    <a:pt x="173" y="12"/>
                    <a:pt x="172" y="12"/>
                    <a:pt x="172" y="12"/>
                  </a:cubicBezTo>
                  <a:cubicBezTo>
                    <a:pt x="173" y="12"/>
                    <a:pt x="174" y="13"/>
                    <a:pt x="175" y="13"/>
                  </a:cubicBezTo>
                  <a:cubicBezTo>
                    <a:pt x="176" y="14"/>
                    <a:pt x="176" y="16"/>
                    <a:pt x="176" y="17"/>
                  </a:cubicBezTo>
                  <a:cubicBezTo>
                    <a:pt x="176" y="17"/>
                    <a:pt x="175" y="17"/>
                    <a:pt x="174" y="17"/>
                  </a:cubicBezTo>
                  <a:cubicBezTo>
                    <a:pt x="174" y="17"/>
                    <a:pt x="174" y="17"/>
                    <a:pt x="173" y="17"/>
                  </a:cubicBezTo>
                  <a:cubicBezTo>
                    <a:pt x="173" y="17"/>
                    <a:pt x="173" y="17"/>
                    <a:pt x="173" y="17"/>
                  </a:cubicBezTo>
                  <a:cubicBezTo>
                    <a:pt x="175" y="17"/>
                    <a:pt x="175" y="17"/>
                    <a:pt x="175" y="17"/>
                  </a:cubicBezTo>
                  <a:cubicBezTo>
                    <a:pt x="175" y="17"/>
                    <a:pt x="174" y="17"/>
                    <a:pt x="173" y="17"/>
                  </a:cubicBezTo>
                  <a:cubicBezTo>
                    <a:pt x="171" y="14"/>
                    <a:pt x="168" y="12"/>
                    <a:pt x="165" y="11"/>
                  </a:cubicBezTo>
                  <a:cubicBezTo>
                    <a:pt x="170" y="9"/>
                    <a:pt x="173" y="7"/>
                    <a:pt x="173" y="7"/>
                  </a:cubicBezTo>
                  <a:cubicBezTo>
                    <a:pt x="170" y="9"/>
                    <a:pt x="167" y="10"/>
                    <a:pt x="165" y="11"/>
                  </a:cubicBezTo>
                  <a:cubicBezTo>
                    <a:pt x="165" y="11"/>
                    <a:pt x="164" y="11"/>
                    <a:pt x="164" y="11"/>
                  </a:cubicBezTo>
                  <a:cubicBezTo>
                    <a:pt x="165" y="11"/>
                    <a:pt x="165" y="11"/>
                    <a:pt x="165" y="11"/>
                  </a:cubicBezTo>
                  <a:cubicBezTo>
                    <a:pt x="165" y="11"/>
                    <a:pt x="164" y="11"/>
                    <a:pt x="164" y="11"/>
                  </a:cubicBezTo>
                  <a:cubicBezTo>
                    <a:pt x="163" y="10"/>
                    <a:pt x="162" y="10"/>
                    <a:pt x="162" y="10"/>
                  </a:cubicBezTo>
                  <a:cubicBezTo>
                    <a:pt x="163" y="10"/>
                    <a:pt x="163" y="11"/>
                    <a:pt x="164" y="11"/>
                  </a:cubicBezTo>
                  <a:cubicBezTo>
                    <a:pt x="163" y="11"/>
                    <a:pt x="162" y="11"/>
                    <a:pt x="162" y="11"/>
                  </a:cubicBezTo>
                  <a:cubicBezTo>
                    <a:pt x="159" y="10"/>
                    <a:pt x="156" y="9"/>
                    <a:pt x="153" y="7"/>
                  </a:cubicBezTo>
                  <a:cubicBezTo>
                    <a:pt x="153" y="7"/>
                    <a:pt x="157" y="9"/>
                    <a:pt x="161" y="11"/>
                  </a:cubicBezTo>
                  <a:cubicBezTo>
                    <a:pt x="158" y="12"/>
                    <a:pt x="156" y="13"/>
                    <a:pt x="154" y="14"/>
                  </a:cubicBezTo>
                  <a:cubicBezTo>
                    <a:pt x="152" y="13"/>
                    <a:pt x="150" y="12"/>
                    <a:pt x="150" y="12"/>
                  </a:cubicBezTo>
                  <a:cubicBezTo>
                    <a:pt x="151" y="13"/>
                    <a:pt x="153" y="14"/>
                    <a:pt x="154" y="14"/>
                  </a:cubicBezTo>
                  <a:cubicBezTo>
                    <a:pt x="153" y="15"/>
                    <a:pt x="152" y="16"/>
                    <a:pt x="152" y="16"/>
                  </a:cubicBezTo>
                  <a:cubicBezTo>
                    <a:pt x="151" y="17"/>
                    <a:pt x="150" y="17"/>
                    <a:pt x="149" y="17"/>
                  </a:cubicBezTo>
                  <a:cubicBezTo>
                    <a:pt x="148" y="15"/>
                    <a:pt x="146" y="13"/>
                    <a:pt x="144" y="12"/>
                  </a:cubicBezTo>
                  <a:cubicBezTo>
                    <a:pt x="148" y="9"/>
                    <a:pt x="152" y="8"/>
                    <a:pt x="152" y="8"/>
                  </a:cubicBezTo>
                  <a:cubicBezTo>
                    <a:pt x="149" y="9"/>
                    <a:pt x="146" y="10"/>
                    <a:pt x="144" y="11"/>
                  </a:cubicBezTo>
                  <a:cubicBezTo>
                    <a:pt x="143" y="11"/>
                    <a:pt x="143" y="11"/>
                    <a:pt x="143" y="11"/>
                  </a:cubicBezTo>
                  <a:cubicBezTo>
                    <a:pt x="144" y="11"/>
                    <a:pt x="144" y="11"/>
                    <a:pt x="144" y="11"/>
                  </a:cubicBezTo>
                  <a:cubicBezTo>
                    <a:pt x="144" y="11"/>
                    <a:pt x="143" y="11"/>
                    <a:pt x="143" y="11"/>
                  </a:cubicBezTo>
                  <a:cubicBezTo>
                    <a:pt x="142" y="11"/>
                    <a:pt x="142" y="10"/>
                    <a:pt x="142" y="10"/>
                  </a:cubicBezTo>
                  <a:cubicBezTo>
                    <a:pt x="142" y="11"/>
                    <a:pt x="143" y="11"/>
                    <a:pt x="143" y="11"/>
                  </a:cubicBezTo>
                  <a:cubicBezTo>
                    <a:pt x="141" y="11"/>
                    <a:pt x="139" y="12"/>
                    <a:pt x="138" y="12"/>
                  </a:cubicBezTo>
                  <a:cubicBezTo>
                    <a:pt x="135" y="11"/>
                    <a:pt x="133" y="11"/>
                    <a:pt x="133" y="11"/>
                  </a:cubicBezTo>
                  <a:cubicBezTo>
                    <a:pt x="135" y="11"/>
                    <a:pt x="136" y="12"/>
                    <a:pt x="137" y="12"/>
                  </a:cubicBezTo>
                  <a:cubicBezTo>
                    <a:pt x="137" y="13"/>
                    <a:pt x="136" y="13"/>
                    <a:pt x="135" y="13"/>
                  </a:cubicBezTo>
                  <a:cubicBezTo>
                    <a:pt x="132" y="11"/>
                    <a:pt x="128" y="9"/>
                    <a:pt x="123" y="8"/>
                  </a:cubicBezTo>
                  <a:cubicBezTo>
                    <a:pt x="123" y="8"/>
                    <a:pt x="129" y="10"/>
                    <a:pt x="134" y="14"/>
                  </a:cubicBezTo>
                  <a:cubicBezTo>
                    <a:pt x="133" y="14"/>
                    <a:pt x="133" y="15"/>
                    <a:pt x="132" y="15"/>
                  </a:cubicBezTo>
                  <a:cubicBezTo>
                    <a:pt x="132" y="15"/>
                    <a:pt x="132" y="15"/>
                    <a:pt x="131" y="15"/>
                  </a:cubicBezTo>
                  <a:cubicBezTo>
                    <a:pt x="131" y="15"/>
                    <a:pt x="132" y="15"/>
                    <a:pt x="132" y="16"/>
                  </a:cubicBezTo>
                  <a:cubicBezTo>
                    <a:pt x="131" y="16"/>
                    <a:pt x="131" y="16"/>
                    <a:pt x="131" y="16"/>
                  </a:cubicBezTo>
                  <a:cubicBezTo>
                    <a:pt x="130" y="16"/>
                    <a:pt x="130" y="16"/>
                    <a:pt x="130" y="16"/>
                  </a:cubicBezTo>
                  <a:cubicBezTo>
                    <a:pt x="130" y="16"/>
                    <a:pt x="131" y="16"/>
                    <a:pt x="131" y="17"/>
                  </a:cubicBezTo>
                  <a:cubicBezTo>
                    <a:pt x="130" y="17"/>
                    <a:pt x="130" y="17"/>
                    <a:pt x="130" y="17"/>
                  </a:cubicBezTo>
                  <a:cubicBezTo>
                    <a:pt x="129" y="17"/>
                    <a:pt x="129" y="17"/>
                    <a:pt x="128" y="16"/>
                  </a:cubicBezTo>
                  <a:cubicBezTo>
                    <a:pt x="131" y="15"/>
                    <a:pt x="133" y="14"/>
                    <a:pt x="133" y="14"/>
                  </a:cubicBezTo>
                  <a:cubicBezTo>
                    <a:pt x="131" y="15"/>
                    <a:pt x="130" y="15"/>
                    <a:pt x="128" y="16"/>
                  </a:cubicBezTo>
                  <a:cubicBezTo>
                    <a:pt x="127" y="16"/>
                    <a:pt x="127" y="16"/>
                    <a:pt x="126" y="15"/>
                  </a:cubicBezTo>
                  <a:cubicBezTo>
                    <a:pt x="124" y="12"/>
                    <a:pt x="121" y="11"/>
                    <a:pt x="121" y="11"/>
                  </a:cubicBezTo>
                  <a:cubicBezTo>
                    <a:pt x="123" y="12"/>
                    <a:pt x="124" y="13"/>
                    <a:pt x="125" y="14"/>
                  </a:cubicBezTo>
                  <a:cubicBezTo>
                    <a:pt x="122" y="13"/>
                    <a:pt x="120" y="12"/>
                    <a:pt x="120" y="12"/>
                  </a:cubicBezTo>
                  <a:cubicBezTo>
                    <a:pt x="122" y="13"/>
                    <a:pt x="124" y="14"/>
                    <a:pt x="125" y="15"/>
                  </a:cubicBezTo>
                  <a:cubicBezTo>
                    <a:pt x="126" y="16"/>
                    <a:pt x="126" y="17"/>
                    <a:pt x="126" y="17"/>
                  </a:cubicBezTo>
                  <a:cubicBezTo>
                    <a:pt x="125" y="17"/>
                    <a:pt x="124" y="18"/>
                    <a:pt x="124" y="18"/>
                  </a:cubicBezTo>
                  <a:cubicBezTo>
                    <a:pt x="124" y="18"/>
                    <a:pt x="123" y="18"/>
                    <a:pt x="123" y="18"/>
                  </a:cubicBezTo>
                  <a:cubicBezTo>
                    <a:pt x="123" y="18"/>
                    <a:pt x="123" y="18"/>
                    <a:pt x="123" y="18"/>
                  </a:cubicBezTo>
                  <a:cubicBezTo>
                    <a:pt x="124" y="17"/>
                    <a:pt x="125" y="17"/>
                    <a:pt x="125" y="17"/>
                  </a:cubicBezTo>
                  <a:cubicBezTo>
                    <a:pt x="124" y="17"/>
                    <a:pt x="123" y="17"/>
                    <a:pt x="123" y="18"/>
                  </a:cubicBezTo>
                  <a:cubicBezTo>
                    <a:pt x="121" y="14"/>
                    <a:pt x="117" y="13"/>
                    <a:pt x="115" y="12"/>
                  </a:cubicBezTo>
                  <a:cubicBezTo>
                    <a:pt x="119" y="9"/>
                    <a:pt x="123" y="8"/>
                    <a:pt x="123" y="8"/>
                  </a:cubicBezTo>
                  <a:cubicBezTo>
                    <a:pt x="120" y="9"/>
                    <a:pt x="117" y="10"/>
                    <a:pt x="114" y="12"/>
                  </a:cubicBezTo>
                  <a:cubicBezTo>
                    <a:pt x="114" y="12"/>
                    <a:pt x="114" y="11"/>
                    <a:pt x="114" y="11"/>
                  </a:cubicBezTo>
                  <a:cubicBezTo>
                    <a:pt x="114" y="11"/>
                    <a:pt x="115" y="11"/>
                    <a:pt x="115" y="11"/>
                  </a:cubicBezTo>
                  <a:cubicBezTo>
                    <a:pt x="114" y="11"/>
                    <a:pt x="114" y="11"/>
                    <a:pt x="113" y="11"/>
                  </a:cubicBezTo>
                  <a:cubicBezTo>
                    <a:pt x="112" y="11"/>
                    <a:pt x="112" y="11"/>
                    <a:pt x="112" y="11"/>
                  </a:cubicBezTo>
                  <a:cubicBezTo>
                    <a:pt x="112" y="11"/>
                    <a:pt x="113" y="11"/>
                    <a:pt x="113" y="11"/>
                  </a:cubicBezTo>
                  <a:cubicBezTo>
                    <a:pt x="112" y="12"/>
                    <a:pt x="112" y="12"/>
                    <a:pt x="111" y="12"/>
                  </a:cubicBezTo>
                  <a:cubicBezTo>
                    <a:pt x="109" y="11"/>
                    <a:pt x="106" y="9"/>
                    <a:pt x="102" y="8"/>
                  </a:cubicBezTo>
                  <a:cubicBezTo>
                    <a:pt x="102" y="8"/>
                    <a:pt x="106" y="10"/>
                    <a:pt x="110" y="12"/>
                  </a:cubicBezTo>
                  <a:cubicBezTo>
                    <a:pt x="108" y="13"/>
                    <a:pt x="105" y="14"/>
                    <a:pt x="104" y="15"/>
                  </a:cubicBezTo>
                  <a:cubicBezTo>
                    <a:pt x="101" y="14"/>
                    <a:pt x="99" y="13"/>
                    <a:pt x="99" y="13"/>
                  </a:cubicBezTo>
                  <a:cubicBezTo>
                    <a:pt x="101" y="14"/>
                    <a:pt x="102" y="14"/>
                    <a:pt x="103" y="15"/>
                  </a:cubicBezTo>
                  <a:cubicBezTo>
                    <a:pt x="101" y="17"/>
                    <a:pt x="100" y="18"/>
                    <a:pt x="99" y="19"/>
                  </a:cubicBezTo>
                  <a:cubicBezTo>
                    <a:pt x="99" y="19"/>
                    <a:pt x="99" y="19"/>
                    <a:pt x="98" y="19"/>
                  </a:cubicBezTo>
                  <a:cubicBezTo>
                    <a:pt x="98" y="18"/>
                    <a:pt x="97" y="16"/>
                    <a:pt x="96" y="15"/>
                  </a:cubicBezTo>
                  <a:cubicBezTo>
                    <a:pt x="94" y="13"/>
                    <a:pt x="91" y="11"/>
                    <a:pt x="91" y="11"/>
                  </a:cubicBezTo>
                  <a:cubicBezTo>
                    <a:pt x="94" y="13"/>
                    <a:pt x="95" y="14"/>
                    <a:pt x="96" y="15"/>
                  </a:cubicBezTo>
                  <a:cubicBezTo>
                    <a:pt x="95" y="16"/>
                    <a:pt x="93" y="16"/>
                    <a:pt x="92" y="17"/>
                  </a:cubicBezTo>
                  <a:cubicBezTo>
                    <a:pt x="89" y="13"/>
                    <a:pt x="84" y="12"/>
                    <a:pt x="83" y="12"/>
                  </a:cubicBezTo>
                  <a:cubicBezTo>
                    <a:pt x="84" y="11"/>
                    <a:pt x="84" y="11"/>
                    <a:pt x="84" y="11"/>
                  </a:cubicBezTo>
                  <a:cubicBezTo>
                    <a:pt x="84" y="11"/>
                    <a:pt x="83" y="12"/>
                    <a:pt x="83" y="12"/>
                  </a:cubicBezTo>
                  <a:cubicBezTo>
                    <a:pt x="82" y="12"/>
                    <a:pt x="82" y="12"/>
                    <a:pt x="82" y="12"/>
                  </a:cubicBezTo>
                  <a:cubicBezTo>
                    <a:pt x="82" y="12"/>
                    <a:pt x="82" y="12"/>
                    <a:pt x="82" y="12"/>
                  </a:cubicBezTo>
                  <a:cubicBezTo>
                    <a:pt x="82" y="12"/>
                    <a:pt x="82" y="12"/>
                    <a:pt x="81" y="12"/>
                  </a:cubicBezTo>
                  <a:cubicBezTo>
                    <a:pt x="79" y="11"/>
                    <a:pt x="76" y="10"/>
                    <a:pt x="72" y="9"/>
                  </a:cubicBezTo>
                  <a:cubicBezTo>
                    <a:pt x="72" y="9"/>
                    <a:pt x="76" y="10"/>
                    <a:pt x="80" y="12"/>
                  </a:cubicBezTo>
                  <a:cubicBezTo>
                    <a:pt x="78" y="13"/>
                    <a:pt x="76" y="14"/>
                    <a:pt x="74" y="15"/>
                  </a:cubicBezTo>
                  <a:cubicBezTo>
                    <a:pt x="74" y="15"/>
                    <a:pt x="73" y="15"/>
                    <a:pt x="73" y="15"/>
                  </a:cubicBezTo>
                  <a:cubicBezTo>
                    <a:pt x="74" y="14"/>
                    <a:pt x="76" y="14"/>
                    <a:pt x="76" y="14"/>
                  </a:cubicBezTo>
                  <a:cubicBezTo>
                    <a:pt x="75" y="14"/>
                    <a:pt x="74" y="14"/>
                    <a:pt x="72" y="15"/>
                  </a:cubicBezTo>
                  <a:cubicBezTo>
                    <a:pt x="71" y="14"/>
                    <a:pt x="69" y="13"/>
                    <a:pt x="69" y="13"/>
                  </a:cubicBezTo>
                  <a:cubicBezTo>
                    <a:pt x="70" y="14"/>
                    <a:pt x="71" y="14"/>
                    <a:pt x="72" y="15"/>
                  </a:cubicBezTo>
                  <a:cubicBezTo>
                    <a:pt x="67" y="16"/>
                    <a:pt x="65" y="18"/>
                    <a:pt x="63" y="19"/>
                  </a:cubicBezTo>
                  <a:cubicBezTo>
                    <a:pt x="63" y="19"/>
                    <a:pt x="63" y="19"/>
                    <a:pt x="63" y="19"/>
                  </a:cubicBezTo>
                  <a:cubicBezTo>
                    <a:pt x="63" y="19"/>
                    <a:pt x="63" y="19"/>
                    <a:pt x="63" y="19"/>
                  </a:cubicBezTo>
                  <a:cubicBezTo>
                    <a:pt x="62" y="20"/>
                    <a:pt x="61" y="21"/>
                    <a:pt x="61" y="22"/>
                  </a:cubicBezTo>
                  <a:cubicBezTo>
                    <a:pt x="61" y="22"/>
                    <a:pt x="61" y="22"/>
                    <a:pt x="60" y="22"/>
                  </a:cubicBezTo>
                  <a:cubicBezTo>
                    <a:pt x="60" y="21"/>
                    <a:pt x="60" y="20"/>
                    <a:pt x="60" y="20"/>
                  </a:cubicBezTo>
                  <a:cubicBezTo>
                    <a:pt x="63" y="18"/>
                    <a:pt x="65" y="17"/>
                    <a:pt x="65" y="17"/>
                  </a:cubicBezTo>
                  <a:cubicBezTo>
                    <a:pt x="63" y="18"/>
                    <a:pt x="61" y="19"/>
                    <a:pt x="59" y="19"/>
                  </a:cubicBezTo>
                  <a:cubicBezTo>
                    <a:pt x="58" y="17"/>
                    <a:pt x="57" y="16"/>
                    <a:pt x="55" y="15"/>
                  </a:cubicBezTo>
                  <a:cubicBezTo>
                    <a:pt x="56" y="14"/>
                    <a:pt x="56" y="14"/>
                    <a:pt x="56" y="14"/>
                  </a:cubicBezTo>
                  <a:cubicBezTo>
                    <a:pt x="56" y="14"/>
                    <a:pt x="55" y="14"/>
                    <a:pt x="55" y="14"/>
                  </a:cubicBezTo>
                  <a:cubicBezTo>
                    <a:pt x="54" y="14"/>
                    <a:pt x="53" y="13"/>
                    <a:pt x="53" y="13"/>
                  </a:cubicBezTo>
                  <a:cubicBezTo>
                    <a:pt x="54" y="14"/>
                    <a:pt x="54" y="14"/>
                    <a:pt x="55" y="15"/>
                  </a:cubicBezTo>
                  <a:cubicBezTo>
                    <a:pt x="54" y="15"/>
                    <a:pt x="52" y="16"/>
                    <a:pt x="51" y="16"/>
                  </a:cubicBezTo>
                  <a:cubicBezTo>
                    <a:pt x="51" y="16"/>
                    <a:pt x="50" y="16"/>
                    <a:pt x="50" y="15"/>
                  </a:cubicBezTo>
                  <a:cubicBezTo>
                    <a:pt x="55" y="10"/>
                    <a:pt x="64" y="7"/>
                    <a:pt x="65" y="7"/>
                  </a:cubicBezTo>
                  <a:cubicBezTo>
                    <a:pt x="60" y="8"/>
                    <a:pt x="56" y="10"/>
                    <a:pt x="53" y="12"/>
                  </a:cubicBezTo>
                  <a:cubicBezTo>
                    <a:pt x="51" y="13"/>
                    <a:pt x="49" y="13"/>
                    <a:pt x="47" y="14"/>
                  </a:cubicBezTo>
                  <a:cubicBezTo>
                    <a:pt x="47" y="14"/>
                    <a:pt x="47" y="14"/>
                    <a:pt x="46" y="14"/>
                  </a:cubicBezTo>
                  <a:cubicBezTo>
                    <a:pt x="46" y="14"/>
                    <a:pt x="47" y="14"/>
                    <a:pt x="47" y="14"/>
                  </a:cubicBezTo>
                  <a:cubicBezTo>
                    <a:pt x="47" y="14"/>
                    <a:pt x="47" y="14"/>
                    <a:pt x="47" y="14"/>
                  </a:cubicBezTo>
                  <a:cubicBezTo>
                    <a:pt x="47" y="14"/>
                    <a:pt x="47" y="14"/>
                    <a:pt x="47" y="14"/>
                  </a:cubicBezTo>
                  <a:cubicBezTo>
                    <a:pt x="50" y="11"/>
                    <a:pt x="56" y="10"/>
                    <a:pt x="57" y="10"/>
                  </a:cubicBezTo>
                  <a:cubicBezTo>
                    <a:pt x="51" y="10"/>
                    <a:pt x="47" y="12"/>
                    <a:pt x="45" y="14"/>
                  </a:cubicBezTo>
                  <a:cubicBezTo>
                    <a:pt x="45" y="14"/>
                    <a:pt x="44" y="14"/>
                    <a:pt x="44" y="14"/>
                  </a:cubicBezTo>
                  <a:cubicBezTo>
                    <a:pt x="45" y="14"/>
                    <a:pt x="45" y="14"/>
                    <a:pt x="45" y="14"/>
                  </a:cubicBezTo>
                  <a:cubicBezTo>
                    <a:pt x="45" y="14"/>
                    <a:pt x="44" y="14"/>
                    <a:pt x="44" y="14"/>
                  </a:cubicBezTo>
                  <a:cubicBezTo>
                    <a:pt x="44" y="14"/>
                    <a:pt x="44" y="14"/>
                    <a:pt x="44" y="14"/>
                  </a:cubicBezTo>
                  <a:cubicBezTo>
                    <a:pt x="42" y="13"/>
                    <a:pt x="40" y="12"/>
                    <a:pt x="38" y="12"/>
                  </a:cubicBezTo>
                  <a:cubicBezTo>
                    <a:pt x="36" y="10"/>
                    <a:pt x="34" y="9"/>
                    <a:pt x="34" y="9"/>
                  </a:cubicBezTo>
                  <a:cubicBezTo>
                    <a:pt x="35" y="10"/>
                    <a:pt x="36" y="10"/>
                    <a:pt x="37" y="11"/>
                  </a:cubicBezTo>
                  <a:cubicBezTo>
                    <a:pt x="36" y="11"/>
                    <a:pt x="36" y="11"/>
                    <a:pt x="35" y="11"/>
                  </a:cubicBezTo>
                  <a:cubicBezTo>
                    <a:pt x="35" y="11"/>
                    <a:pt x="36" y="11"/>
                    <a:pt x="37" y="11"/>
                  </a:cubicBezTo>
                  <a:cubicBezTo>
                    <a:pt x="38" y="13"/>
                    <a:pt x="39" y="15"/>
                    <a:pt x="39" y="16"/>
                  </a:cubicBezTo>
                  <a:cubicBezTo>
                    <a:pt x="38" y="16"/>
                    <a:pt x="37" y="17"/>
                    <a:pt x="37" y="17"/>
                  </a:cubicBezTo>
                  <a:cubicBezTo>
                    <a:pt x="37" y="17"/>
                    <a:pt x="37" y="17"/>
                    <a:pt x="36" y="17"/>
                  </a:cubicBezTo>
                  <a:cubicBezTo>
                    <a:pt x="33" y="10"/>
                    <a:pt x="25" y="9"/>
                    <a:pt x="25" y="9"/>
                  </a:cubicBezTo>
                  <a:cubicBezTo>
                    <a:pt x="30" y="11"/>
                    <a:pt x="33" y="13"/>
                    <a:pt x="34" y="16"/>
                  </a:cubicBezTo>
                  <a:cubicBezTo>
                    <a:pt x="32" y="14"/>
                    <a:pt x="28" y="11"/>
                    <a:pt x="22" y="9"/>
                  </a:cubicBezTo>
                  <a:cubicBezTo>
                    <a:pt x="24" y="10"/>
                    <a:pt x="32" y="14"/>
                    <a:pt x="33" y="21"/>
                  </a:cubicBezTo>
                  <a:cubicBezTo>
                    <a:pt x="33" y="21"/>
                    <a:pt x="33" y="21"/>
                    <a:pt x="33" y="21"/>
                  </a:cubicBezTo>
                  <a:cubicBezTo>
                    <a:pt x="32" y="20"/>
                    <a:pt x="31" y="19"/>
                    <a:pt x="29" y="17"/>
                  </a:cubicBezTo>
                  <a:cubicBezTo>
                    <a:pt x="27" y="15"/>
                    <a:pt x="25" y="13"/>
                    <a:pt x="25" y="13"/>
                  </a:cubicBezTo>
                  <a:cubicBezTo>
                    <a:pt x="26" y="14"/>
                    <a:pt x="27" y="15"/>
                    <a:pt x="27" y="16"/>
                  </a:cubicBezTo>
                  <a:cubicBezTo>
                    <a:pt x="26" y="15"/>
                    <a:pt x="25" y="14"/>
                    <a:pt x="24" y="14"/>
                  </a:cubicBezTo>
                  <a:cubicBezTo>
                    <a:pt x="24" y="14"/>
                    <a:pt x="28" y="16"/>
                    <a:pt x="29" y="19"/>
                  </a:cubicBezTo>
                  <a:cubicBezTo>
                    <a:pt x="29" y="20"/>
                    <a:pt x="29" y="20"/>
                    <a:pt x="29" y="20"/>
                  </a:cubicBezTo>
                  <a:cubicBezTo>
                    <a:pt x="29" y="20"/>
                    <a:pt x="29" y="20"/>
                    <a:pt x="29" y="20"/>
                  </a:cubicBezTo>
                  <a:cubicBezTo>
                    <a:pt x="28" y="19"/>
                    <a:pt x="26" y="18"/>
                    <a:pt x="24" y="16"/>
                  </a:cubicBezTo>
                  <a:cubicBezTo>
                    <a:pt x="24" y="16"/>
                    <a:pt x="26" y="18"/>
                    <a:pt x="27" y="20"/>
                  </a:cubicBezTo>
                  <a:cubicBezTo>
                    <a:pt x="27" y="20"/>
                    <a:pt x="27" y="20"/>
                    <a:pt x="27" y="20"/>
                  </a:cubicBezTo>
                  <a:cubicBezTo>
                    <a:pt x="27" y="20"/>
                    <a:pt x="27" y="20"/>
                    <a:pt x="27" y="20"/>
                  </a:cubicBezTo>
                  <a:cubicBezTo>
                    <a:pt x="27" y="20"/>
                    <a:pt x="27" y="21"/>
                    <a:pt x="27" y="21"/>
                  </a:cubicBezTo>
                  <a:cubicBezTo>
                    <a:pt x="27" y="21"/>
                    <a:pt x="27" y="21"/>
                    <a:pt x="27" y="21"/>
                  </a:cubicBezTo>
                  <a:cubicBezTo>
                    <a:pt x="23" y="15"/>
                    <a:pt x="12" y="11"/>
                    <a:pt x="12" y="11"/>
                  </a:cubicBezTo>
                  <a:cubicBezTo>
                    <a:pt x="15" y="12"/>
                    <a:pt x="17" y="13"/>
                    <a:pt x="19" y="15"/>
                  </a:cubicBezTo>
                  <a:cubicBezTo>
                    <a:pt x="17" y="14"/>
                    <a:pt x="15" y="13"/>
                    <a:pt x="15" y="13"/>
                  </a:cubicBezTo>
                  <a:cubicBezTo>
                    <a:pt x="18" y="14"/>
                    <a:pt x="19" y="15"/>
                    <a:pt x="21" y="16"/>
                  </a:cubicBezTo>
                  <a:cubicBezTo>
                    <a:pt x="21" y="16"/>
                    <a:pt x="21" y="16"/>
                    <a:pt x="21" y="16"/>
                  </a:cubicBezTo>
                  <a:cubicBezTo>
                    <a:pt x="21" y="16"/>
                    <a:pt x="20" y="17"/>
                    <a:pt x="20" y="17"/>
                  </a:cubicBezTo>
                  <a:cubicBezTo>
                    <a:pt x="18" y="16"/>
                    <a:pt x="15" y="15"/>
                    <a:pt x="12" y="14"/>
                  </a:cubicBezTo>
                  <a:cubicBezTo>
                    <a:pt x="14" y="14"/>
                    <a:pt x="16" y="15"/>
                    <a:pt x="18" y="17"/>
                  </a:cubicBezTo>
                  <a:cubicBezTo>
                    <a:pt x="18" y="17"/>
                    <a:pt x="18" y="17"/>
                    <a:pt x="18" y="17"/>
                  </a:cubicBezTo>
                  <a:cubicBezTo>
                    <a:pt x="18" y="17"/>
                    <a:pt x="18" y="17"/>
                    <a:pt x="19" y="17"/>
                  </a:cubicBezTo>
                  <a:cubicBezTo>
                    <a:pt x="19" y="17"/>
                    <a:pt x="19" y="17"/>
                    <a:pt x="19" y="17"/>
                  </a:cubicBezTo>
                  <a:cubicBezTo>
                    <a:pt x="19" y="17"/>
                    <a:pt x="19" y="17"/>
                    <a:pt x="19" y="17"/>
                  </a:cubicBezTo>
                  <a:cubicBezTo>
                    <a:pt x="19" y="17"/>
                    <a:pt x="18" y="17"/>
                    <a:pt x="18" y="17"/>
                  </a:cubicBezTo>
                  <a:cubicBezTo>
                    <a:pt x="18" y="17"/>
                    <a:pt x="18" y="17"/>
                    <a:pt x="19" y="18"/>
                  </a:cubicBezTo>
                  <a:cubicBezTo>
                    <a:pt x="18" y="18"/>
                    <a:pt x="17" y="18"/>
                    <a:pt x="16" y="19"/>
                  </a:cubicBezTo>
                  <a:cubicBezTo>
                    <a:pt x="15" y="19"/>
                    <a:pt x="15" y="18"/>
                    <a:pt x="14" y="18"/>
                  </a:cubicBezTo>
                  <a:cubicBezTo>
                    <a:pt x="14" y="18"/>
                    <a:pt x="15" y="18"/>
                    <a:pt x="16" y="19"/>
                  </a:cubicBezTo>
                  <a:cubicBezTo>
                    <a:pt x="15" y="20"/>
                    <a:pt x="14" y="20"/>
                    <a:pt x="13" y="21"/>
                  </a:cubicBezTo>
                  <a:cubicBezTo>
                    <a:pt x="13" y="20"/>
                    <a:pt x="13" y="20"/>
                    <a:pt x="12" y="20"/>
                  </a:cubicBezTo>
                  <a:cubicBezTo>
                    <a:pt x="13" y="20"/>
                    <a:pt x="14" y="19"/>
                    <a:pt x="15" y="19"/>
                  </a:cubicBezTo>
                  <a:cubicBezTo>
                    <a:pt x="15" y="19"/>
                    <a:pt x="14" y="19"/>
                    <a:pt x="12" y="20"/>
                  </a:cubicBezTo>
                  <a:cubicBezTo>
                    <a:pt x="9" y="17"/>
                    <a:pt x="5" y="16"/>
                    <a:pt x="4" y="15"/>
                  </a:cubicBezTo>
                  <a:cubicBezTo>
                    <a:pt x="4" y="15"/>
                    <a:pt x="4" y="15"/>
                    <a:pt x="4" y="15"/>
                  </a:cubicBezTo>
                  <a:cubicBezTo>
                    <a:pt x="7" y="17"/>
                    <a:pt x="9" y="19"/>
                    <a:pt x="11" y="20"/>
                  </a:cubicBezTo>
                  <a:cubicBezTo>
                    <a:pt x="11" y="20"/>
                    <a:pt x="10" y="21"/>
                    <a:pt x="9" y="21"/>
                  </a:cubicBezTo>
                  <a:cubicBezTo>
                    <a:pt x="9" y="21"/>
                    <a:pt x="9" y="21"/>
                    <a:pt x="9" y="21"/>
                  </a:cubicBezTo>
                  <a:cubicBezTo>
                    <a:pt x="9" y="21"/>
                    <a:pt x="9" y="21"/>
                    <a:pt x="9" y="21"/>
                  </a:cubicBezTo>
                  <a:cubicBezTo>
                    <a:pt x="9" y="21"/>
                    <a:pt x="9" y="22"/>
                    <a:pt x="9" y="22"/>
                  </a:cubicBezTo>
                  <a:cubicBezTo>
                    <a:pt x="9" y="22"/>
                    <a:pt x="9" y="22"/>
                    <a:pt x="9" y="22"/>
                  </a:cubicBezTo>
                  <a:cubicBezTo>
                    <a:pt x="9" y="22"/>
                    <a:pt x="9" y="22"/>
                    <a:pt x="9" y="22"/>
                  </a:cubicBezTo>
                  <a:cubicBezTo>
                    <a:pt x="8" y="23"/>
                    <a:pt x="7" y="24"/>
                    <a:pt x="6" y="25"/>
                  </a:cubicBezTo>
                  <a:cubicBezTo>
                    <a:pt x="6" y="25"/>
                    <a:pt x="5" y="26"/>
                    <a:pt x="4" y="26"/>
                  </a:cubicBezTo>
                  <a:cubicBezTo>
                    <a:pt x="4" y="26"/>
                    <a:pt x="4" y="26"/>
                    <a:pt x="4" y="25"/>
                  </a:cubicBezTo>
                  <a:cubicBezTo>
                    <a:pt x="5" y="25"/>
                    <a:pt x="5" y="24"/>
                    <a:pt x="6" y="24"/>
                  </a:cubicBezTo>
                  <a:cubicBezTo>
                    <a:pt x="6" y="24"/>
                    <a:pt x="5" y="24"/>
                    <a:pt x="4" y="25"/>
                  </a:cubicBezTo>
                  <a:cubicBezTo>
                    <a:pt x="4" y="23"/>
                    <a:pt x="4" y="21"/>
                    <a:pt x="7" y="19"/>
                  </a:cubicBezTo>
                  <a:cubicBezTo>
                    <a:pt x="7" y="19"/>
                    <a:pt x="3" y="21"/>
                    <a:pt x="2" y="26"/>
                  </a:cubicBezTo>
                  <a:cubicBezTo>
                    <a:pt x="2" y="26"/>
                    <a:pt x="2" y="26"/>
                    <a:pt x="2" y="26"/>
                  </a:cubicBezTo>
                  <a:cubicBezTo>
                    <a:pt x="2" y="26"/>
                    <a:pt x="2" y="26"/>
                    <a:pt x="2" y="26"/>
                  </a:cubicBezTo>
                  <a:cubicBezTo>
                    <a:pt x="2" y="26"/>
                    <a:pt x="2" y="26"/>
                    <a:pt x="2" y="26"/>
                  </a:cubicBezTo>
                  <a:cubicBezTo>
                    <a:pt x="2" y="27"/>
                    <a:pt x="2" y="27"/>
                    <a:pt x="2" y="28"/>
                  </a:cubicBezTo>
                  <a:cubicBezTo>
                    <a:pt x="2" y="28"/>
                    <a:pt x="2" y="28"/>
                    <a:pt x="2" y="28"/>
                  </a:cubicBezTo>
                  <a:cubicBezTo>
                    <a:pt x="2" y="27"/>
                    <a:pt x="2" y="27"/>
                    <a:pt x="2" y="27"/>
                  </a:cubicBezTo>
                  <a:close/>
                  <a:moveTo>
                    <a:pt x="331" y="24"/>
                  </a:moveTo>
                  <a:cubicBezTo>
                    <a:pt x="332" y="22"/>
                    <a:pt x="332" y="20"/>
                    <a:pt x="333" y="19"/>
                  </a:cubicBezTo>
                  <a:cubicBezTo>
                    <a:pt x="333" y="20"/>
                    <a:pt x="334" y="20"/>
                    <a:pt x="334" y="20"/>
                  </a:cubicBezTo>
                  <a:cubicBezTo>
                    <a:pt x="332" y="22"/>
                    <a:pt x="331" y="24"/>
                    <a:pt x="331" y="24"/>
                  </a:cubicBezTo>
                  <a:close/>
                  <a:moveTo>
                    <a:pt x="333" y="18"/>
                  </a:moveTo>
                  <a:cubicBezTo>
                    <a:pt x="334" y="17"/>
                    <a:pt x="335" y="16"/>
                    <a:pt x="337" y="15"/>
                  </a:cubicBezTo>
                  <a:cubicBezTo>
                    <a:pt x="337" y="16"/>
                    <a:pt x="338" y="16"/>
                    <a:pt x="339" y="17"/>
                  </a:cubicBezTo>
                  <a:cubicBezTo>
                    <a:pt x="337" y="18"/>
                    <a:pt x="336" y="19"/>
                    <a:pt x="335" y="20"/>
                  </a:cubicBezTo>
                  <a:cubicBezTo>
                    <a:pt x="334" y="19"/>
                    <a:pt x="334" y="19"/>
                    <a:pt x="333" y="18"/>
                  </a:cubicBezTo>
                  <a:close/>
                  <a:moveTo>
                    <a:pt x="336" y="22"/>
                  </a:moveTo>
                  <a:cubicBezTo>
                    <a:pt x="336" y="22"/>
                    <a:pt x="336" y="22"/>
                    <a:pt x="336" y="22"/>
                  </a:cubicBezTo>
                  <a:cubicBezTo>
                    <a:pt x="336" y="20"/>
                    <a:pt x="338" y="19"/>
                    <a:pt x="339" y="17"/>
                  </a:cubicBezTo>
                  <a:cubicBezTo>
                    <a:pt x="340" y="18"/>
                    <a:pt x="341" y="18"/>
                    <a:pt x="341" y="19"/>
                  </a:cubicBezTo>
                  <a:cubicBezTo>
                    <a:pt x="341" y="19"/>
                    <a:pt x="341" y="19"/>
                    <a:pt x="341" y="19"/>
                  </a:cubicBezTo>
                  <a:cubicBezTo>
                    <a:pt x="340" y="19"/>
                    <a:pt x="340" y="18"/>
                    <a:pt x="339" y="18"/>
                  </a:cubicBezTo>
                  <a:cubicBezTo>
                    <a:pt x="339" y="18"/>
                    <a:pt x="340" y="18"/>
                    <a:pt x="341" y="19"/>
                  </a:cubicBezTo>
                  <a:cubicBezTo>
                    <a:pt x="338" y="20"/>
                    <a:pt x="337" y="21"/>
                    <a:pt x="336" y="22"/>
                  </a:cubicBezTo>
                  <a:close/>
                  <a:moveTo>
                    <a:pt x="341" y="19"/>
                  </a:moveTo>
                  <a:cubicBezTo>
                    <a:pt x="341" y="19"/>
                    <a:pt x="342" y="20"/>
                    <a:pt x="342" y="20"/>
                  </a:cubicBezTo>
                  <a:cubicBezTo>
                    <a:pt x="343" y="20"/>
                    <a:pt x="343" y="20"/>
                    <a:pt x="343" y="20"/>
                  </a:cubicBezTo>
                  <a:cubicBezTo>
                    <a:pt x="341" y="22"/>
                    <a:pt x="340" y="23"/>
                    <a:pt x="339" y="24"/>
                  </a:cubicBezTo>
                  <a:cubicBezTo>
                    <a:pt x="337" y="22"/>
                    <a:pt x="339" y="20"/>
                    <a:pt x="341" y="19"/>
                  </a:cubicBezTo>
                  <a:close/>
                  <a:moveTo>
                    <a:pt x="341" y="19"/>
                  </a:moveTo>
                  <a:cubicBezTo>
                    <a:pt x="341" y="19"/>
                    <a:pt x="341" y="19"/>
                    <a:pt x="341" y="19"/>
                  </a:cubicBezTo>
                  <a:cubicBezTo>
                    <a:pt x="341" y="19"/>
                    <a:pt x="342" y="19"/>
                    <a:pt x="342" y="19"/>
                  </a:cubicBezTo>
                  <a:cubicBezTo>
                    <a:pt x="342" y="19"/>
                    <a:pt x="341" y="19"/>
                    <a:pt x="341" y="19"/>
                  </a:cubicBezTo>
                  <a:close/>
                  <a:moveTo>
                    <a:pt x="341" y="27"/>
                  </a:moveTo>
                  <a:cubicBezTo>
                    <a:pt x="341" y="27"/>
                    <a:pt x="340" y="28"/>
                    <a:pt x="340" y="28"/>
                  </a:cubicBezTo>
                  <a:cubicBezTo>
                    <a:pt x="340" y="28"/>
                    <a:pt x="340" y="27"/>
                    <a:pt x="340" y="27"/>
                  </a:cubicBezTo>
                  <a:cubicBezTo>
                    <a:pt x="340" y="27"/>
                    <a:pt x="340" y="27"/>
                    <a:pt x="340" y="27"/>
                  </a:cubicBezTo>
                  <a:cubicBezTo>
                    <a:pt x="341" y="27"/>
                    <a:pt x="341" y="27"/>
                    <a:pt x="341" y="26"/>
                  </a:cubicBezTo>
                  <a:cubicBezTo>
                    <a:pt x="341" y="27"/>
                    <a:pt x="341" y="27"/>
                    <a:pt x="342" y="27"/>
                  </a:cubicBezTo>
                  <a:cubicBezTo>
                    <a:pt x="342" y="27"/>
                    <a:pt x="342" y="27"/>
                    <a:pt x="341" y="27"/>
                  </a:cubicBezTo>
                  <a:close/>
                  <a:moveTo>
                    <a:pt x="343" y="25"/>
                  </a:moveTo>
                  <a:cubicBezTo>
                    <a:pt x="343" y="26"/>
                    <a:pt x="342" y="26"/>
                    <a:pt x="342" y="26"/>
                  </a:cubicBezTo>
                  <a:cubicBezTo>
                    <a:pt x="342" y="26"/>
                    <a:pt x="341" y="26"/>
                    <a:pt x="341" y="26"/>
                  </a:cubicBezTo>
                  <a:cubicBezTo>
                    <a:pt x="342" y="24"/>
                    <a:pt x="343" y="23"/>
                    <a:pt x="344" y="21"/>
                  </a:cubicBezTo>
                  <a:cubicBezTo>
                    <a:pt x="345" y="22"/>
                    <a:pt x="345" y="23"/>
                    <a:pt x="346" y="23"/>
                  </a:cubicBezTo>
                  <a:cubicBezTo>
                    <a:pt x="345" y="24"/>
                    <a:pt x="344" y="25"/>
                    <a:pt x="343" y="25"/>
                  </a:cubicBezTo>
                  <a:cubicBezTo>
                    <a:pt x="343" y="25"/>
                    <a:pt x="343" y="25"/>
                    <a:pt x="342" y="25"/>
                  </a:cubicBezTo>
                  <a:cubicBezTo>
                    <a:pt x="342" y="25"/>
                    <a:pt x="343" y="25"/>
                    <a:pt x="343" y="25"/>
                  </a:cubicBezTo>
                  <a:close/>
                  <a:moveTo>
                    <a:pt x="344" y="30"/>
                  </a:moveTo>
                  <a:cubicBezTo>
                    <a:pt x="344" y="30"/>
                    <a:pt x="344" y="30"/>
                    <a:pt x="344" y="30"/>
                  </a:cubicBezTo>
                  <a:cubicBezTo>
                    <a:pt x="344" y="30"/>
                    <a:pt x="344" y="30"/>
                    <a:pt x="344" y="30"/>
                  </a:cubicBezTo>
                  <a:cubicBezTo>
                    <a:pt x="344" y="30"/>
                    <a:pt x="344" y="30"/>
                    <a:pt x="344" y="30"/>
                  </a:cubicBezTo>
                  <a:close/>
                  <a:moveTo>
                    <a:pt x="347" y="27"/>
                  </a:moveTo>
                  <a:cubicBezTo>
                    <a:pt x="347" y="27"/>
                    <a:pt x="347" y="27"/>
                    <a:pt x="346" y="26"/>
                  </a:cubicBezTo>
                  <a:cubicBezTo>
                    <a:pt x="346" y="26"/>
                    <a:pt x="347" y="27"/>
                    <a:pt x="347" y="27"/>
                  </a:cubicBezTo>
                  <a:cubicBezTo>
                    <a:pt x="347" y="27"/>
                    <a:pt x="347" y="27"/>
                    <a:pt x="347" y="27"/>
                  </a:cubicBezTo>
                  <a:cubicBezTo>
                    <a:pt x="346" y="27"/>
                    <a:pt x="346" y="28"/>
                    <a:pt x="345" y="28"/>
                  </a:cubicBezTo>
                  <a:cubicBezTo>
                    <a:pt x="345" y="28"/>
                    <a:pt x="345" y="27"/>
                    <a:pt x="345" y="27"/>
                  </a:cubicBezTo>
                  <a:cubicBezTo>
                    <a:pt x="345" y="27"/>
                    <a:pt x="345" y="27"/>
                    <a:pt x="346" y="26"/>
                  </a:cubicBezTo>
                  <a:cubicBezTo>
                    <a:pt x="346" y="26"/>
                    <a:pt x="347" y="26"/>
                    <a:pt x="347" y="26"/>
                  </a:cubicBezTo>
                  <a:cubicBezTo>
                    <a:pt x="348" y="26"/>
                    <a:pt x="348" y="26"/>
                    <a:pt x="348" y="26"/>
                  </a:cubicBezTo>
                  <a:cubicBezTo>
                    <a:pt x="348" y="27"/>
                    <a:pt x="347" y="27"/>
                    <a:pt x="347" y="27"/>
                  </a:cubicBezTo>
                  <a:close/>
                  <a:moveTo>
                    <a:pt x="346" y="26"/>
                  </a:moveTo>
                  <a:cubicBezTo>
                    <a:pt x="346" y="25"/>
                    <a:pt x="347" y="25"/>
                    <a:pt x="347" y="25"/>
                  </a:cubicBezTo>
                  <a:cubicBezTo>
                    <a:pt x="347" y="25"/>
                    <a:pt x="347" y="25"/>
                    <a:pt x="347" y="25"/>
                  </a:cubicBezTo>
                  <a:cubicBezTo>
                    <a:pt x="347" y="26"/>
                    <a:pt x="346" y="26"/>
                    <a:pt x="346" y="26"/>
                  </a:cubicBezTo>
                  <a:close/>
                  <a:moveTo>
                    <a:pt x="348" y="30"/>
                  </a:moveTo>
                  <a:cubicBezTo>
                    <a:pt x="348" y="30"/>
                    <a:pt x="348" y="31"/>
                    <a:pt x="348" y="31"/>
                  </a:cubicBezTo>
                  <a:cubicBezTo>
                    <a:pt x="348" y="31"/>
                    <a:pt x="348" y="30"/>
                    <a:pt x="348" y="30"/>
                  </a:cubicBezTo>
                  <a:cubicBezTo>
                    <a:pt x="348" y="30"/>
                    <a:pt x="348" y="29"/>
                    <a:pt x="349" y="28"/>
                  </a:cubicBezTo>
                  <a:cubicBezTo>
                    <a:pt x="349" y="28"/>
                    <a:pt x="349" y="29"/>
                    <a:pt x="349" y="29"/>
                  </a:cubicBezTo>
                  <a:cubicBezTo>
                    <a:pt x="349" y="29"/>
                    <a:pt x="349" y="29"/>
                    <a:pt x="349" y="29"/>
                  </a:cubicBezTo>
                  <a:cubicBezTo>
                    <a:pt x="349" y="30"/>
                    <a:pt x="349" y="30"/>
                    <a:pt x="348" y="30"/>
                  </a:cubicBezTo>
                  <a:close/>
                  <a:moveTo>
                    <a:pt x="349" y="25"/>
                  </a:moveTo>
                  <a:cubicBezTo>
                    <a:pt x="349" y="25"/>
                    <a:pt x="349" y="25"/>
                    <a:pt x="349" y="25"/>
                  </a:cubicBezTo>
                  <a:cubicBezTo>
                    <a:pt x="349" y="25"/>
                    <a:pt x="348" y="24"/>
                    <a:pt x="348" y="24"/>
                  </a:cubicBezTo>
                  <a:cubicBezTo>
                    <a:pt x="348" y="24"/>
                    <a:pt x="348" y="24"/>
                    <a:pt x="348" y="24"/>
                  </a:cubicBezTo>
                  <a:cubicBezTo>
                    <a:pt x="348" y="24"/>
                    <a:pt x="349" y="25"/>
                    <a:pt x="350" y="25"/>
                  </a:cubicBezTo>
                  <a:cubicBezTo>
                    <a:pt x="349" y="25"/>
                    <a:pt x="349" y="25"/>
                    <a:pt x="349" y="25"/>
                  </a:cubicBezTo>
                  <a:close/>
                  <a:moveTo>
                    <a:pt x="353" y="25"/>
                  </a:moveTo>
                  <a:cubicBezTo>
                    <a:pt x="353" y="25"/>
                    <a:pt x="354" y="25"/>
                    <a:pt x="354" y="26"/>
                  </a:cubicBezTo>
                  <a:cubicBezTo>
                    <a:pt x="353" y="26"/>
                    <a:pt x="353" y="26"/>
                    <a:pt x="353" y="26"/>
                  </a:cubicBezTo>
                  <a:cubicBezTo>
                    <a:pt x="352" y="26"/>
                    <a:pt x="352" y="26"/>
                    <a:pt x="352" y="26"/>
                  </a:cubicBezTo>
                  <a:cubicBezTo>
                    <a:pt x="352" y="25"/>
                    <a:pt x="353" y="25"/>
                    <a:pt x="353" y="25"/>
                  </a:cubicBezTo>
                  <a:close/>
                  <a:moveTo>
                    <a:pt x="351" y="25"/>
                  </a:moveTo>
                  <a:cubicBezTo>
                    <a:pt x="352" y="25"/>
                    <a:pt x="352" y="24"/>
                    <a:pt x="353" y="24"/>
                  </a:cubicBezTo>
                  <a:cubicBezTo>
                    <a:pt x="353" y="24"/>
                    <a:pt x="353" y="24"/>
                    <a:pt x="353" y="25"/>
                  </a:cubicBezTo>
                  <a:cubicBezTo>
                    <a:pt x="352" y="25"/>
                    <a:pt x="352" y="25"/>
                    <a:pt x="351" y="25"/>
                  </a:cubicBezTo>
                  <a:close/>
                  <a:moveTo>
                    <a:pt x="353" y="23"/>
                  </a:moveTo>
                  <a:cubicBezTo>
                    <a:pt x="354" y="23"/>
                    <a:pt x="355" y="22"/>
                    <a:pt x="356" y="22"/>
                  </a:cubicBezTo>
                  <a:cubicBezTo>
                    <a:pt x="356" y="22"/>
                    <a:pt x="356" y="23"/>
                    <a:pt x="357" y="23"/>
                  </a:cubicBezTo>
                  <a:cubicBezTo>
                    <a:pt x="356" y="24"/>
                    <a:pt x="355" y="24"/>
                    <a:pt x="354" y="24"/>
                  </a:cubicBezTo>
                  <a:cubicBezTo>
                    <a:pt x="354" y="24"/>
                    <a:pt x="354" y="24"/>
                    <a:pt x="353" y="23"/>
                  </a:cubicBezTo>
                  <a:close/>
                  <a:moveTo>
                    <a:pt x="353" y="23"/>
                  </a:moveTo>
                  <a:cubicBezTo>
                    <a:pt x="352" y="22"/>
                    <a:pt x="351" y="22"/>
                    <a:pt x="351" y="21"/>
                  </a:cubicBezTo>
                  <a:cubicBezTo>
                    <a:pt x="352" y="21"/>
                    <a:pt x="352" y="20"/>
                    <a:pt x="353" y="19"/>
                  </a:cubicBezTo>
                  <a:cubicBezTo>
                    <a:pt x="354" y="20"/>
                    <a:pt x="355" y="21"/>
                    <a:pt x="355" y="22"/>
                  </a:cubicBezTo>
                  <a:cubicBezTo>
                    <a:pt x="355" y="22"/>
                    <a:pt x="354" y="23"/>
                    <a:pt x="353" y="23"/>
                  </a:cubicBezTo>
                  <a:close/>
                  <a:moveTo>
                    <a:pt x="352" y="23"/>
                  </a:moveTo>
                  <a:cubicBezTo>
                    <a:pt x="351" y="22"/>
                    <a:pt x="350" y="22"/>
                    <a:pt x="350" y="22"/>
                  </a:cubicBezTo>
                  <a:cubicBezTo>
                    <a:pt x="350" y="22"/>
                    <a:pt x="350" y="22"/>
                    <a:pt x="350" y="21"/>
                  </a:cubicBezTo>
                  <a:cubicBezTo>
                    <a:pt x="351" y="22"/>
                    <a:pt x="351" y="22"/>
                    <a:pt x="352" y="23"/>
                  </a:cubicBezTo>
                  <a:close/>
                  <a:moveTo>
                    <a:pt x="352" y="23"/>
                  </a:moveTo>
                  <a:cubicBezTo>
                    <a:pt x="351" y="24"/>
                    <a:pt x="351" y="24"/>
                    <a:pt x="350" y="24"/>
                  </a:cubicBezTo>
                  <a:cubicBezTo>
                    <a:pt x="350" y="24"/>
                    <a:pt x="349" y="24"/>
                    <a:pt x="348" y="23"/>
                  </a:cubicBezTo>
                  <a:cubicBezTo>
                    <a:pt x="349" y="23"/>
                    <a:pt x="349" y="22"/>
                    <a:pt x="349" y="22"/>
                  </a:cubicBezTo>
                  <a:cubicBezTo>
                    <a:pt x="350" y="23"/>
                    <a:pt x="351" y="23"/>
                    <a:pt x="352" y="23"/>
                  </a:cubicBezTo>
                  <a:close/>
                  <a:moveTo>
                    <a:pt x="350" y="27"/>
                  </a:moveTo>
                  <a:cubicBezTo>
                    <a:pt x="350" y="26"/>
                    <a:pt x="350" y="26"/>
                    <a:pt x="350" y="26"/>
                  </a:cubicBezTo>
                  <a:cubicBezTo>
                    <a:pt x="350" y="26"/>
                    <a:pt x="350" y="26"/>
                    <a:pt x="351" y="26"/>
                  </a:cubicBezTo>
                  <a:cubicBezTo>
                    <a:pt x="351" y="26"/>
                    <a:pt x="351" y="27"/>
                    <a:pt x="352" y="27"/>
                  </a:cubicBezTo>
                  <a:cubicBezTo>
                    <a:pt x="351" y="27"/>
                    <a:pt x="351" y="28"/>
                    <a:pt x="351" y="28"/>
                  </a:cubicBezTo>
                  <a:cubicBezTo>
                    <a:pt x="351" y="27"/>
                    <a:pt x="350" y="27"/>
                    <a:pt x="350" y="27"/>
                  </a:cubicBezTo>
                  <a:close/>
                  <a:moveTo>
                    <a:pt x="353" y="31"/>
                  </a:moveTo>
                  <a:cubicBezTo>
                    <a:pt x="353" y="31"/>
                    <a:pt x="352" y="31"/>
                    <a:pt x="352" y="31"/>
                  </a:cubicBezTo>
                  <a:cubicBezTo>
                    <a:pt x="352" y="30"/>
                    <a:pt x="352" y="29"/>
                    <a:pt x="351" y="29"/>
                  </a:cubicBezTo>
                  <a:cubicBezTo>
                    <a:pt x="352" y="28"/>
                    <a:pt x="352" y="28"/>
                    <a:pt x="352" y="28"/>
                  </a:cubicBezTo>
                  <a:cubicBezTo>
                    <a:pt x="352" y="28"/>
                    <a:pt x="352" y="28"/>
                    <a:pt x="352" y="28"/>
                  </a:cubicBezTo>
                  <a:cubicBezTo>
                    <a:pt x="353" y="29"/>
                    <a:pt x="353" y="30"/>
                    <a:pt x="353" y="31"/>
                  </a:cubicBezTo>
                  <a:close/>
                  <a:moveTo>
                    <a:pt x="353" y="27"/>
                  </a:moveTo>
                  <a:cubicBezTo>
                    <a:pt x="353" y="27"/>
                    <a:pt x="354" y="26"/>
                    <a:pt x="354" y="26"/>
                  </a:cubicBezTo>
                  <a:cubicBezTo>
                    <a:pt x="355" y="27"/>
                    <a:pt x="355" y="28"/>
                    <a:pt x="355" y="29"/>
                  </a:cubicBezTo>
                  <a:cubicBezTo>
                    <a:pt x="355" y="28"/>
                    <a:pt x="354" y="28"/>
                    <a:pt x="353" y="27"/>
                  </a:cubicBezTo>
                  <a:close/>
                  <a:moveTo>
                    <a:pt x="359" y="32"/>
                  </a:moveTo>
                  <a:cubicBezTo>
                    <a:pt x="359" y="32"/>
                    <a:pt x="359" y="32"/>
                    <a:pt x="359" y="32"/>
                  </a:cubicBezTo>
                  <a:cubicBezTo>
                    <a:pt x="358" y="29"/>
                    <a:pt x="357" y="27"/>
                    <a:pt x="355" y="25"/>
                  </a:cubicBezTo>
                  <a:cubicBezTo>
                    <a:pt x="356" y="25"/>
                    <a:pt x="357" y="24"/>
                    <a:pt x="357" y="24"/>
                  </a:cubicBezTo>
                  <a:cubicBezTo>
                    <a:pt x="356" y="25"/>
                    <a:pt x="356" y="25"/>
                    <a:pt x="355" y="25"/>
                  </a:cubicBezTo>
                  <a:cubicBezTo>
                    <a:pt x="355" y="25"/>
                    <a:pt x="355" y="25"/>
                    <a:pt x="355" y="25"/>
                  </a:cubicBezTo>
                  <a:cubicBezTo>
                    <a:pt x="354" y="25"/>
                    <a:pt x="354" y="24"/>
                    <a:pt x="354" y="24"/>
                  </a:cubicBezTo>
                  <a:cubicBezTo>
                    <a:pt x="355" y="24"/>
                    <a:pt x="356" y="24"/>
                    <a:pt x="357" y="23"/>
                  </a:cubicBezTo>
                  <a:cubicBezTo>
                    <a:pt x="358" y="26"/>
                    <a:pt x="359" y="29"/>
                    <a:pt x="359" y="32"/>
                  </a:cubicBezTo>
                  <a:cubicBezTo>
                    <a:pt x="359" y="32"/>
                    <a:pt x="359" y="32"/>
                    <a:pt x="359" y="32"/>
                  </a:cubicBezTo>
                  <a:close/>
                  <a:moveTo>
                    <a:pt x="368" y="22"/>
                  </a:moveTo>
                  <a:cubicBezTo>
                    <a:pt x="369" y="23"/>
                    <a:pt x="370" y="24"/>
                    <a:pt x="371" y="24"/>
                  </a:cubicBezTo>
                  <a:cubicBezTo>
                    <a:pt x="370" y="24"/>
                    <a:pt x="370" y="25"/>
                    <a:pt x="369" y="25"/>
                  </a:cubicBezTo>
                  <a:cubicBezTo>
                    <a:pt x="369" y="25"/>
                    <a:pt x="369" y="24"/>
                    <a:pt x="369" y="24"/>
                  </a:cubicBezTo>
                  <a:cubicBezTo>
                    <a:pt x="368" y="24"/>
                    <a:pt x="368" y="23"/>
                    <a:pt x="368" y="22"/>
                  </a:cubicBezTo>
                  <a:close/>
                  <a:moveTo>
                    <a:pt x="369" y="28"/>
                  </a:moveTo>
                  <a:cubicBezTo>
                    <a:pt x="369" y="28"/>
                    <a:pt x="369" y="28"/>
                    <a:pt x="369" y="29"/>
                  </a:cubicBezTo>
                  <a:cubicBezTo>
                    <a:pt x="369" y="28"/>
                    <a:pt x="369" y="27"/>
                    <a:pt x="369" y="26"/>
                  </a:cubicBezTo>
                  <a:cubicBezTo>
                    <a:pt x="369" y="26"/>
                    <a:pt x="369" y="26"/>
                    <a:pt x="369" y="26"/>
                  </a:cubicBezTo>
                  <a:cubicBezTo>
                    <a:pt x="370" y="26"/>
                    <a:pt x="370" y="27"/>
                    <a:pt x="370" y="27"/>
                  </a:cubicBezTo>
                  <a:cubicBezTo>
                    <a:pt x="370" y="27"/>
                    <a:pt x="370" y="28"/>
                    <a:pt x="369" y="28"/>
                  </a:cubicBezTo>
                  <a:close/>
                  <a:moveTo>
                    <a:pt x="371" y="25"/>
                  </a:moveTo>
                  <a:cubicBezTo>
                    <a:pt x="371" y="25"/>
                    <a:pt x="371" y="25"/>
                    <a:pt x="370" y="25"/>
                  </a:cubicBezTo>
                  <a:cubicBezTo>
                    <a:pt x="371" y="25"/>
                    <a:pt x="371" y="25"/>
                    <a:pt x="371" y="25"/>
                  </a:cubicBezTo>
                  <a:cubicBezTo>
                    <a:pt x="371" y="26"/>
                    <a:pt x="371" y="26"/>
                    <a:pt x="371" y="26"/>
                  </a:cubicBezTo>
                  <a:cubicBezTo>
                    <a:pt x="370" y="26"/>
                    <a:pt x="370" y="26"/>
                    <a:pt x="370" y="26"/>
                  </a:cubicBezTo>
                  <a:cubicBezTo>
                    <a:pt x="370" y="25"/>
                    <a:pt x="370" y="25"/>
                    <a:pt x="370" y="25"/>
                  </a:cubicBezTo>
                  <a:cubicBezTo>
                    <a:pt x="371" y="25"/>
                    <a:pt x="371" y="25"/>
                    <a:pt x="371" y="25"/>
                  </a:cubicBezTo>
                  <a:cubicBezTo>
                    <a:pt x="371" y="25"/>
                    <a:pt x="371" y="25"/>
                    <a:pt x="371" y="25"/>
                  </a:cubicBezTo>
                  <a:close/>
                  <a:moveTo>
                    <a:pt x="372" y="30"/>
                  </a:moveTo>
                  <a:cubicBezTo>
                    <a:pt x="372" y="30"/>
                    <a:pt x="372" y="30"/>
                    <a:pt x="372" y="29"/>
                  </a:cubicBezTo>
                  <a:cubicBezTo>
                    <a:pt x="372" y="30"/>
                    <a:pt x="372" y="30"/>
                    <a:pt x="372" y="30"/>
                  </a:cubicBezTo>
                  <a:cubicBezTo>
                    <a:pt x="372" y="30"/>
                    <a:pt x="372" y="30"/>
                    <a:pt x="372" y="30"/>
                  </a:cubicBezTo>
                  <a:close/>
                  <a:moveTo>
                    <a:pt x="375" y="27"/>
                  </a:moveTo>
                  <a:cubicBezTo>
                    <a:pt x="375" y="27"/>
                    <a:pt x="375" y="27"/>
                    <a:pt x="375" y="27"/>
                  </a:cubicBezTo>
                  <a:cubicBezTo>
                    <a:pt x="374" y="27"/>
                    <a:pt x="374" y="26"/>
                    <a:pt x="374" y="26"/>
                  </a:cubicBezTo>
                  <a:cubicBezTo>
                    <a:pt x="374" y="26"/>
                    <a:pt x="374" y="26"/>
                    <a:pt x="374" y="26"/>
                  </a:cubicBezTo>
                  <a:cubicBezTo>
                    <a:pt x="375" y="26"/>
                    <a:pt x="375" y="26"/>
                    <a:pt x="375" y="26"/>
                  </a:cubicBezTo>
                  <a:cubicBezTo>
                    <a:pt x="375" y="27"/>
                    <a:pt x="375" y="27"/>
                    <a:pt x="375" y="27"/>
                  </a:cubicBezTo>
                  <a:close/>
                  <a:moveTo>
                    <a:pt x="376" y="26"/>
                  </a:moveTo>
                  <a:cubicBezTo>
                    <a:pt x="375" y="26"/>
                    <a:pt x="375" y="26"/>
                    <a:pt x="375" y="26"/>
                  </a:cubicBezTo>
                  <a:cubicBezTo>
                    <a:pt x="375" y="25"/>
                    <a:pt x="376" y="25"/>
                    <a:pt x="377" y="24"/>
                  </a:cubicBezTo>
                  <a:cubicBezTo>
                    <a:pt x="377" y="25"/>
                    <a:pt x="377" y="25"/>
                    <a:pt x="377" y="25"/>
                  </a:cubicBezTo>
                  <a:cubicBezTo>
                    <a:pt x="377" y="25"/>
                    <a:pt x="376" y="26"/>
                    <a:pt x="376" y="26"/>
                  </a:cubicBezTo>
                  <a:close/>
                  <a:moveTo>
                    <a:pt x="377" y="29"/>
                  </a:moveTo>
                  <a:cubicBezTo>
                    <a:pt x="377" y="29"/>
                    <a:pt x="377" y="29"/>
                    <a:pt x="377" y="29"/>
                  </a:cubicBezTo>
                  <a:cubicBezTo>
                    <a:pt x="377" y="29"/>
                    <a:pt x="377" y="28"/>
                    <a:pt x="377" y="28"/>
                  </a:cubicBezTo>
                  <a:cubicBezTo>
                    <a:pt x="378" y="28"/>
                    <a:pt x="378" y="29"/>
                    <a:pt x="379" y="29"/>
                  </a:cubicBezTo>
                  <a:cubicBezTo>
                    <a:pt x="378" y="29"/>
                    <a:pt x="378" y="29"/>
                    <a:pt x="377" y="29"/>
                  </a:cubicBezTo>
                  <a:close/>
                  <a:moveTo>
                    <a:pt x="378" y="27"/>
                  </a:moveTo>
                  <a:cubicBezTo>
                    <a:pt x="378" y="27"/>
                    <a:pt x="378" y="27"/>
                    <a:pt x="378" y="26"/>
                  </a:cubicBezTo>
                  <a:cubicBezTo>
                    <a:pt x="379" y="27"/>
                    <a:pt x="379" y="27"/>
                    <a:pt x="379" y="28"/>
                  </a:cubicBezTo>
                  <a:cubicBezTo>
                    <a:pt x="379" y="28"/>
                    <a:pt x="378" y="27"/>
                    <a:pt x="378" y="27"/>
                  </a:cubicBezTo>
                  <a:close/>
                  <a:moveTo>
                    <a:pt x="380" y="28"/>
                  </a:moveTo>
                  <a:cubicBezTo>
                    <a:pt x="380" y="27"/>
                    <a:pt x="379" y="27"/>
                    <a:pt x="379" y="26"/>
                  </a:cubicBezTo>
                  <a:cubicBezTo>
                    <a:pt x="379" y="26"/>
                    <a:pt x="380" y="27"/>
                    <a:pt x="380" y="27"/>
                  </a:cubicBezTo>
                  <a:cubicBezTo>
                    <a:pt x="380" y="28"/>
                    <a:pt x="380" y="28"/>
                    <a:pt x="380" y="28"/>
                  </a:cubicBezTo>
                  <a:close/>
                  <a:moveTo>
                    <a:pt x="385" y="24"/>
                  </a:moveTo>
                  <a:cubicBezTo>
                    <a:pt x="385" y="25"/>
                    <a:pt x="384" y="25"/>
                    <a:pt x="384" y="25"/>
                  </a:cubicBezTo>
                  <a:cubicBezTo>
                    <a:pt x="383" y="25"/>
                    <a:pt x="382" y="24"/>
                    <a:pt x="381" y="24"/>
                  </a:cubicBezTo>
                  <a:cubicBezTo>
                    <a:pt x="382" y="23"/>
                    <a:pt x="383" y="22"/>
                    <a:pt x="383" y="21"/>
                  </a:cubicBezTo>
                  <a:cubicBezTo>
                    <a:pt x="384" y="22"/>
                    <a:pt x="385" y="23"/>
                    <a:pt x="387" y="24"/>
                  </a:cubicBezTo>
                  <a:cubicBezTo>
                    <a:pt x="386" y="24"/>
                    <a:pt x="386" y="24"/>
                    <a:pt x="385" y="24"/>
                  </a:cubicBezTo>
                  <a:cubicBezTo>
                    <a:pt x="384" y="24"/>
                    <a:pt x="383" y="23"/>
                    <a:pt x="382" y="23"/>
                  </a:cubicBezTo>
                  <a:cubicBezTo>
                    <a:pt x="382" y="23"/>
                    <a:pt x="384" y="23"/>
                    <a:pt x="385" y="24"/>
                  </a:cubicBezTo>
                  <a:close/>
                  <a:moveTo>
                    <a:pt x="383" y="26"/>
                  </a:moveTo>
                  <a:cubicBezTo>
                    <a:pt x="382" y="26"/>
                    <a:pt x="382" y="26"/>
                    <a:pt x="381" y="27"/>
                  </a:cubicBezTo>
                  <a:cubicBezTo>
                    <a:pt x="381" y="26"/>
                    <a:pt x="380" y="26"/>
                    <a:pt x="379" y="25"/>
                  </a:cubicBezTo>
                  <a:cubicBezTo>
                    <a:pt x="380" y="25"/>
                    <a:pt x="380" y="24"/>
                    <a:pt x="380" y="24"/>
                  </a:cubicBezTo>
                  <a:cubicBezTo>
                    <a:pt x="381" y="25"/>
                    <a:pt x="382" y="25"/>
                    <a:pt x="383" y="26"/>
                  </a:cubicBezTo>
                  <a:close/>
                  <a:moveTo>
                    <a:pt x="381" y="29"/>
                  </a:moveTo>
                  <a:cubicBezTo>
                    <a:pt x="381" y="28"/>
                    <a:pt x="381" y="28"/>
                    <a:pt x="381" y="28"/>
                  </a:cubicBezTo>
                  <a:cubicBezTo>
                    <a:pt x="382" y="28"/>
                    <a:pt x="382" y="28"/>
                    <a:pt x="382" y="28"/>
                  </a:cubicBezTo>
                  <a:cubicBezTo>
                    <a:pt x="382" y="29"/>
                    <a:pt x="381" y="29"/>
                    <a:pt x="381" y="29"/>
                  </a:cubicBezTo>
                  <a:close/>
                  <a:moveTo>
                    <a:pt x="384" y="28"/>
                  </a:moveTo>
                  <a:cubicBezTo>
                    <a:pt x="384" y="28"/>
                    <a:pt x="384" y="28"/>
                    <a:pt x="384" y="28"/>
                  </a:cubicBezTo>
                  <a:cubicBezTo>
                    <a:pt x="383" y="28"/>
                    <a:pt x="383" y="28"/>
                    <a:pt x="382" y="27"/>
                  </a:cubicBezTo>
                  <a:cubicBezTo>
                    <a:pt x="383" y="27"/>
                    <a:pt x="383" y="27"/>
                    <a:pt x="383" y="26"/>
                  </a:cubicBezTo>
                  <a:cubicBezTo>
                    <a:pt x="384" y="27"/>
                    <a:pt x="385" y="27"/>
                    <a:pt x="385" y="28"/>
                  </a:cubicBezTo>
                  <a:cubicBezTo>
                    <a:pt x="385" y="28"/>
                    <a:pt x="385" y="28"/>
                    <a:pt x="384" y="28"/>
                  </a:cubicBezTo>
                  <a:close/>
                  <a:moveTo>
                    <a:pt x="384" y="26"/>
                  </a:moveTo>
                  <a:cubicBezTo>
                    <a:pt x="385" y="25"/>
                    <a:pt x="385" y="25"/>
                    <a:pt x="385" y="25"/>
                  </a:cubicBezTo>
                  <a:cubicBezTo>
                    <a:pt x="386" y="25"/>
                    <a:pt x="387" y="26"/>
                    <a:pt x="387" y="26"/>
                  </a:cubicBezTo>
                  <a:cubicBezTo>
                    <a:pt x="387" y="27"/>
                    <a:pt x="387" y="27"/>
                    <a:pt x="386" y="27"/>
                  </a:cubicBezTo>
                  <a:cubicBezTo>
                    <a:pt x="386" y="27"/>
                    <a:pt x="385" y="26"/>
                    <a:pt x="384" y="26"/>
                  </a:cubicBezTo>
                  <a:close/>
                  <a:moveTo>
                    <a:pt x="387" y="28"/>
                  </a:moveTo>
                  <a:cubicBezTo>
                    <a:pt x="387" y="28"/>
                    <a:pt x="387" y="28"/>
                    <a:pt x="387" y="28"/>
                  </a:cubicBezTo>
                  <a:cubicBezTo>
                    <a:pt x="387" y="28"/>
                    <a:pt x="387" y="27"/>
                    <a:pt x="388" y="27"/>
                  </a:cubicBezTo>
                  <a:cubicBezTo>
                    <a:pt x="388" y="28"/>
                    <a:pt x="387" y="28"/>
                    <a:pt x="387" y="28"/>
                  </a:cubicBezTo>
                  <a:close/>
                  <a:moveTo>
                    <a:pt x="386" y="24"/>
                  </a:moveTo>
                  <a:cubicBezTo>
                    <a:pt x="386" y="24"/>
                    <a:pt x="386" y="24"/>
                    <a:pt x="387" y="24"/>
                  </a:cubicBezTo>
                  <a:cubicBezTo>
                    <a:pt x="387" y="24"/>
                    <a:pt x="388" y="25"/>
                    <a:pt x="389" y="26"/>
                  </a:cubicBezTo>
                  <a:cubicBezTo>
                    <a:pt x="389" y="26"/>
                    <a:pt x="388" y="26"/>
                    <a:pt x="388" y="26"/>
                  </a:cubicBezTo>
                  <a:cubicBezTo>
                    <a:pt x="388" y="26"/>
                    <a:pt x="387" y="25"/>
                    <a:pt x="386" y="24"/>
                  </a:cubicBezTo>
                  <a:close/>
                  <a:moveTo>
                    <a:pt x="389" y="27"/>
                  </a:moveTo>
                  <a:cubicBezTo>
                    <a:pt x="389" y="27"/>
                    <a:pt x="389" y="27"/>
                    <a:pt x="389" y="27"/>
                  </a:cubicBezTo>
                  <a:cubicBezTo>
                    <a:pt x="389" y="27"/>
                    <a:pt x="389" y="26"/>
                    <a:pt x="389" y="26"/>
                  </a:cubicBezTo>
                  <a:cubicBezTo>
                    <a:pt x="389" y="27"/>
                    <a:pt x="389" y="27"/>
                    <a:pt x="389" y="27"/>
                  </a:cubicBezTo>
                  <a:close/>
                  <a:moveTo>
                    <a:pt x="390" y="25"/>
                  </a:moveTo>
                  <a:cubicBezTo>
                    <a:pt x="389" y="24"/>
                    <a:pt x="388" y="24"/>
                    <a:pt x="387" y="23"/>
                  </a:cubicBezTo>
                  <a:cubicBezTo>
                    <a:pt x="386" y="23"/>
                    <a:pt x="385" y="22"/>
                    <a:pt x="384" y="21"/>
                  </a:cubicBezTo>
                  <a:cubicBezTo>
                    <a:pt x="384" y="21"/>
                    <a:pt x="385" y="21"/>
                    <a:pt x="385" y="20"/>
                  </a:cubicBezTo>
                  <a:cubicBezTo>
                    <a:pt x="387" y="21"/>
                    <a:pt x="389" y="23"/>
                    <a:pt x="390" y="24"/>
                  </a:cubicBezTo>
                  <a:cubicBezTo>
                    <a:pt x="390" y="24"/>
                    <a:pt x="390" y="25"/>
                    <a:pt x="390" y="25"/>
                  </a:cubicBezTo>
                  <a:close/>
                  <a:moveTo>
                    <a:pt x="392" y="27"/>
                  </a:moveTo>
                  <a:cubicBezTo>
                    <a:pt x="391" y="26"/>
                    <a:pt x="391" y="26"/>
                    <a:pt x="391" y="26"/>
                  </a:cubicBezTo>
                  <a:cubicBezTo>
                    <a:pt x="391" y="26"/>
                    <a:pt x="391" y="26"/>
                    <a:pt x="391" y="25"/>
                  </a:cubicBezTo>
                  <a:cubicBezTo>
                    <a:pt x="392" y="26"/>
                    <a:pt x="392" y="26"/>
                    <a:pt x="392" y="26"/>
                  </a:cubicBezTo>
                  <a:cubicBezTo>
                    <a:pt x="392" y="26"/>
                    <a:pt x="392" y="27"/>
                    <a:pt x="392" y="27"/>
                  </a:cubicBezTo>
                  <a:close/>
                  <a:moveTo>
                    <a:pt x="390" y="25"/>
                  </a:moveTo>
                  <a:cubicBezTo>
                    <a:pt x="390" y="25"/>
                    <a:pt x="390" y="25"/>
                    <a:pt x="391" y="24"/>
                  </a:cubicBezTo>
                  <a:cubicBezTo>
                    <a:pt x="391" y="25"/>
                    <a:pt x="391" y="25"/>
                    <a:pt x="391" y="25"/>
                  </a:cubicBezTo>
                  <a:cubicBezTo>
                    <a:pt x="391" y="25"/>
                    <a:pt x="391" y="25"/>
                    <a:pt x="390" y="25"/>
                  </a:cubicBezTo>
                  <a:close/>
                  <a:moveTo>
                    <a:pt x="393" y="28"/>
                  </a:moveTo>
                  <a:cubicBezTo>
                    <a:pt x="393" y="28"/>
                    <a:pt x="393" y="28"/>
                    <a:pt x="392" y="27"/>
                  </a:cubicBezTo>
                  <a:cubicBezTo>
                    <a:pt x="392" y="27"/>
                    <a:pt x="392" y="27"/>
                    <a:pt x="392" y="27"/>
                  </a:cubicBezTo>
                  <a:cubicBezTo>
                    <a:pt x="393" y="27"/>
                    <a:pt x="393" y="28"/>
                    <a:pt x="393" y="28"/>
                  </a:cubicBezTo>
                  <a:cubicBezTo>
                    <a:pt x="393" y="28"/>
                    <a:pt x="393" y="28"/>
                    <a:pt x="393" y="28"/>
                  </a:cubicBezTo>
                  <a:close/>
                  <a:moveTo>
                    <a:pt x="391" y="23"/>
                  </a:moveTo>
                  <a:cubicBezTo>
                    <a:pt x="391" y="23"/>
                    <a:pt x="392" y="23"/>
                    <a:pt x="392" y="22"/>
                  </a:cubicBezTo>
                  <a:cubicBezTo>
                    <a:pt x="393" y="23"/>
                    <a:pt x="393" y="24"/>
                    <a:pt x="394" y="25"/>
                  </a:cubicBezTo>
                  <a:cubicBezTo>
                    <a:pt x="394" y="25"/>
                    <a:pt x="393" y="25"/>
                    <a:pt x="393" y="25"/>
                  </a:cubicBezTo>
                  <a:cubicBezTo>
                    <a:pt x="393" y="24"/>
                    <a:pt x="392" y="24"/>
                    <a:pt x="391" y="23"/>
                  </a:cubicBezTo>
                  <a:close/>
                  <a:moveTo>
                    <a:pt x="393" y="25"/>
                  </a:moveTo>
                  <a:cubicBezTo>
                    <a:pt x="394" y="25"/>
                    <a:pt x="394" y="25"/>
                    <a:pt x="394" y="25"/>
                  </a:cubicBezTo>
                  <a:cubicBezTo>
                    <a:pt x="394" y="25"/>
                    <a:pt x="394" y="25"/>
                    <a:pt x="394" y="25"/>
                  </a:cubicBezTo>
                  <a:cubicBezTo>
                    <a:pt x="394" y="25"/>
                    <a:pt x="394" y="25"/>
                    <a:pt x="394" y="25"/>
                  </a:cubicBezTo>
                  <a:cubicBezTo>
                    <a:pt x="394" y="25"/>
                    <a:pt x="393" y="25"/>
                    <a:pt x="393" y="25"/>
                  </a:cubicBezTo>
                  <a:close/>
                  <a:moveTo>
                    <a:pt x="395" y="26"/>
                  </a:moveTo>
                  <a:cubicBezTo>
                    <a:pt x="394" y="26"/>
                    <a:pt x="394" y="26"/>
                    <a:pt x="394" y="26"/>
                  </a:cubicBezTo>
                  <a:cubicBezTo>
                    <a:pt x="394" y="26"/>
                    <a:pt x="394" y="26"/>
                    <a:pt x="395" y="26"/>
                  </a:cubicBezTo>
                  <a:cubicBezTo>
                    <a:pt x="395" y="26"/>
                    <a:pt x="395" y="26"/>
                    <a:pt x="395" y="26"/>
                  </a:cubicBezTo>
                  <a:cubicBezTo>
                    <a:pt x="395" y="26"/>
                    <a:pt x="395" y="26"/>
                    <a:pt x="395" y="26"/>
                  </a:cubicBezTo>
                  <a:close/>
                  <a:moveTo>
                    <a:pt x="396" y="24"/>
                  </a:moveTo>
                  <a:cubicBezTo>
                    <a:pt x="396" y="24"/>
                    <a:pt x="396" y="24"/>
                    <a:pt x="395" y="24"/>
                  </a:cubicBezTo>
                  <a:cubicBezTo>
                    <a:pt x="396" y="24"/>
                    <a:pt x="396" y="24"/>
                    <a:pt x="396" y="24"/>
                  </a:cubicBezTo>
                  <a:cubicBezTo>
                    <a:pt x="396" y="24"/>
                    <a:pt x="396" y="24"/>
                    <a:pt x="396" y="24"/>
                  </a:cubicBezTo>
                  <a:cubicBezTo>
                    <a:pt x="396" y="24"/>
                    <a:pt x="396" y="24"/>
                    <a:pt x="396" y="24"/>
                  </a:cubicBezTo>
                  <a:close/>
                  <a:moveTo>
                    <a:pt x="397" y="22"/>
                  </a:moveTo>
                  <a:cubicBezTo>
                    <a:pt x="398" y="23"/>
                    <a:pt x="398" y="23"/>
                    <a:pt x="399" y="23"/>
                  </a:cubicBezTo>
                  <a:cubicBezTo>
                    <a:pt x="398" y="23"/>
                    <a:pt x="398" y="23"/>
                    <a:pt x="398" y="23"/>
                  </a:cubicBezTo>
                  <a:cubicBezTo>
                    <a:pt x="398" y="23"/>
                    <a:pt x="398" y="23"/>
                    <a:pt x="397" y="22"/>
                  </a:cubicBezTo>
                  <a:close/>
                  <a:moveTo>
                    <a:pt x="400" y="25"/>
                  </a:moveTo>
                  <a:cubicBezTo>
                    <a:pt x="400" y="25"/>
                    <a:pt x="399" y="25"/>
                    <a:pt x="399" y="25"/>
                  </a:cubicBezTo>
                  <a:cubicBezTo>
                    <a:pt x="399" y="25"/>
                    <a:pt x="399" y="24"/>
                    <a:pt x="398" y="24"/>
                  </a:cubicBezTo>
                  <a:cubicBezTo>
                    <a:pt x="398" y="24"/>
                    <a:pt x="399" y="23"/>
                    <a:pt x="399" y="23"/>
                  </a:cubicBezTo>
                  <a:cubicBezTo>
                    <a:pt x="399" y="23"/>
                    <a:pt x="400" y="24"/>
                    <a:pt x="400" y="24"/>
                  </a:cubicBezTo>
                  <a:cubicBezTo>
                    <a:pt x="400" y="24"/>
                    <a:pt x="400" y="25"/>
                    <a:pt x="400" y="25"/>
                  </a:cubicBezTo>
                  <a:cubicBezTo>
                    <a:pt x="400" y="25"/>
                    <a:pt x="400" y="25"/>
                    <a:pt x="400" y="25"/>
                  </a:cubicBezTo>
                  <a:close/>
                  <a:moveTo>
                    <a:pt x="402" y="24"/>
                  </a:moveTo>
                  <a:cubicBezTo>
                    <a:pt x="402" y="24"/>
                    <a:pt x="402" y="24"/>
                    <a:pt x="402" y="24"/>
                  </a:cubicBezTo>
                  <a:cubicBezTo>
                    <a:pt x="402" y="24"/>
                    <a:pt x="402" y="23"/>
                    <a:pt x="402" y="23"/>
                  </a:cubicBezTo>
                  <a:cubicBezTo>
                    <a:pt x="402" y="23"/>
                    <a:pt x="402" y="23"/>
                    <a:pt x="402" y="23"/>
                  </a:cubicBezTo>
                  <a:cubicBezTo>
                    <a:pt x="402" y="23"/>
                    <a:pt x="402" y="23"/>
                    <a:pt x="402" y="24"/>
                  </a:cubicBezTo>
                  <a:close/>
                  <a:moveTo>
                    <a:pt x="405" y="26"/>
                  </a:moveTo>
                  <a:cubicBezTo>
                    <a:pt x="405" y="26"/>
                    <a:pt x="405" y="26"/>
                    <a:pt x="405" y="26"/>
                  </a:cubicBezTo>
                  <a:cubicBezTo>
                    <a:pt x="405" y="26"/>
                    <a:pt x="404" y="25"/>
                    <a:pt x="404" y="25"/>
                  </a:cubicBezTo>
                  <a:cubicBezTo>
                    <a:pt x="404" y="25"/>
                    <a:pt x="404" y="24"/>
                    <a:pt x="404" y="24"/>
                  </a:cubicBezTo>
                  <a:cubicBezTo>
                    <a:pt x="405" y="24"/>
                    <a:pt x="405" y="24"/>
                    <a:pt x="406" y="25"/>
                  </a:cubicBezTo>
                  <a:cubicBezTo>
                    <a:pt x="405" y="25"/>
                    <a:pt x="405" y="25"/>
                    <a:pt x="405" y="26"/>
                  </a:cubicBezTo>
                  <a:close/>
                  <a:moveTo>
                    <a:pt x="408" y="26"/>
                  </a:moveTo>
                  <a:cubicBezTo>
                    <a:pt x="408" y="26"/>
                    <a:pt x="407" y="26"/>
                    <a:pt x="407" y="26"/>
                  </a:cubicBezTo>
                  <a:cubicBezTo>
                    <a:pt x="407" y="26"/>
                    <a:pt x="407" y="26"/>
                    <a:pt x="407" y="26"/>
                  </a:cubicBezTo>
                  <a:cubicBezTo>
                    <a:pt x="407" y="26"/>
                    <a:pt x="408" y="26"/>
                    <a:pt x="408" y="26"/>
                  </a:cubicBezTo>
                  <a:close/>
                  <a:moveTo>
                    <a:pt x="408" y="21"/>
                  </a:moveTo>
                  <a:cubicBezTo>
                    <a:pt x="408" y="21"/>
                    <a:pt x="408" y="21"/>
                    <a:pt x="409" y="22"/>
                  </a:cubicBezTo>
                  <a:cubicBezTo>
                    <a:pt x="407" y="22"/>
                    <a:pt x="407" y="23"/>
                    <a:pt x="406" y="24"/>
                  </a:cubicBezTo>
                  <a:cubicBezTo>
                    <a:pt x="405" y="24"/>
                    <a:pt x="405" y="24"/>
                    <a:pt x="404" y="24"/>
                  </a:cubicBezTo>
                  <a:cubicBezTo>
                    <a:pt x="404" y="23"/>
                    <a:pt x="405" y="23"/>
                    <a:pt x="405" y="23"/>
                  </a:cubicBezTo>
                  <a:cubicBezTo>
                    <a:pt x="406" y="22"/>
                    <a:pt x="407" y="22"/>
                    <a:pt x="408" y="21"/>
                  </a:cubicBezTo>
                  <a:close/>
                  <a:moveTo>
                    <a:pt x="406" y="17"/>
                  </a:moveTo>
                  <a:cubicBezTo>
                    <a:pt x="407" y="17"/>
                    <a:pt x="407" y="17"/>
                    <a:pt x="408" y="17"/>
                  </a:cubicBezTo>
                  <a:cubicBezTo>
                    <a:pt x="408" y="18"/>
                    <a:pt x="408" y="18"/>
                    <a:pt x="407" y="18"/>
                  </a:cubicBezTo>
                  <a:cubicBezTo>
                    <a:pt x="407" y="18"/>
                    <a:pt x="406" y="17"/>
                    <a:pt x="406" y="17"/>
                  </a:cubicBezTo>
                  <a:cubicBezTo>
                    <a:pt x="406" y="17"/>
                    <a:pt x="406" y="17"/>
                    <a:pt x="406" y="17"/>
                  </a:cubicBezTo>
                  <a:close/>
                  <a:moveTo>
                    <a:pt x="407" y="18"/>
                  </a:moveTo>
                  <a:cubicBezTo>
                    <a:pt x="405" y="20"/>
                    <a:pt x="403" y="22"/>
                    <a:pt x="403" y="23"/>
                  </a:cubicBezTo>
                  <a:cubicBezTo>
                    <a:pt x="402" y="23"/>
                    <a:pt x="402" y="23"/>
                    <a:pt x="402" y="23"/>
                  </a:cubicBezTo>
                  <a:cubicBezTo>
                    <a:pt x="401" y="23"/>
                    <a:pt x="401" y="23"/>
                    <a:pt x="401"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2"/>
                    <a:pt x="402" y="22"/>
                    <a:pt x="402" y="22"/>
                  </a:cubicBezTo>
                  <a:cubicBezTo>
                    <a:pt x="402" y="21"/>
                    <a:pt x="403" y="19"/>
                    <a:pt x="405" y="17"/>
                  </a:cubicBezTo>
                  <a:cubicBezTo>
                    <a:pt x="406" y="18"/>
                    <a:pt x="406" y="18"/>
                    <a:pt x="407" y="18"/>
                  </a:cubicBezTo>
                  <a:close/>
                  <a:moveTo>
                    <a:pt x="397" y="14"/>
                  </a:moveTo>
                  <a:cubicBezTo>
                    <a:pt x="398" y="14"/>
                    <a:pt x="401" y="15"/>
                    <a:pt x="405" y="17"/>
                  </a:cubicBezTo>
                  <a:cubicBezTo>
                    <a:pt x="403" y="18"/>
                    <a:pt x="401" y="19"/>
                    <a:pt x="400" y="22"/>
                  </a:cubicBezTo>
                  <a:cubicBezTo>
                    <a:pt x="399" y="22"/>
                    <a:pt x="399" y="22"/>
                    <a:pt x="398" y="22"/>
                  </a:cubicBezTo>
                  <a:cubicBezTo>
                    <a:pt x="398" y="22"/>
                    <a:pt x="399" y="22"/>
                    <a:pt x="400" y="23"/>
                  </a:cubicBezTo>
                  <a:cubicBezTo>
                    <a:pt x="400" y="23"/>
                    <a:pt x="400" y="23"/>
                    <a:pt x="400" y="23"/>
                  </a:cubicBezTo>
                  <a:cubicBezTo>
                    <a:pt x="400" y="23"/>
                    <a:pt x="400" y="23"/>
                    <a:pt x="399" y="23"/>
                  </a:cubicBezTo>
                  <a:cubicBezTo>
                    <a:pt x="399" y="23"/>
                    <a:pt x="398" y="22"/>
                    <a:pt x="397" y="22"/>
                  </a:cubicBezTo>
                  <a:cubicBezTo>
                    <a:pt x="397" y="20"/>
                    <a:pt x="397" y="18"/>
                    <a:pt x="399" y="16"/>
                  </a:cubicBezTo>
                  <a:cubicBezTo>
                    <a:pt x="399" y="16"/>
                    <a:pt x="396" y="18"/>
                    <a:pt x="396" y="21"/>
                  </a:cubicBezTo>
                  <a:cubicBezTo>
                    <a:pt x="394" y="21"/>
                    <a:pt x="392" y="20"/>
                    <a:pt x="390" y="19"/>
                  </a:cubicBezTo>
                  <a:cubicBezTo>
                    <a:pt x="390" y="19"/>
                    <a:pt x="393" y="20"/>
                    <a:pt x="396" y="22"/>
                  </a:cubicBezTo>
                  <a:cubicBezTo>
                    <a:pt x="396" y="22"/>
                    <a:pt x="396" y="23"/>
                    <a:pt x="396" y="24"/>
                  </a:cubicBezTo>
                  <a:cubicBezTo>
                    <a:pt x="396" y="24"/>
                    <a:pt x="396" y="24"/>
                    <a:pt x="395" y="24"/>
                  </a:cubicBezTo>
                  <a:cubicBezTo>
                    <a:pt x="395" y="23"/>
                    <a:pt x="394" y="22"/>
                    <a:pt x="393" y="21"/>
                  </a:cubicBezTo>
                  <a:cubicBezTo>
                    <a:pt x="393" y="21"/>
                    <a:pt x="393" y="21"/>
                    <a:pt x="393" y="21"/>
                  </a:cubicBezTo>
                  <a:cubicBezTo>
                    <a:pt x="393" y="21"/>
                    <a:pt x="393" y="21"/>
                    <a:pt x="393" y="21"/>
                  </a:cubicBezTo>
                  <a:cubicBezTo>
                    <a:pt x="392" y="20"/>
                    <a:pt x="390" y="19"/>
                    <a:pt x="388" y="19"/>
                  </a:cubicBezTo>
                  <a:cubicBezTo>
                    <a:pt x="392" y="16"/>
                    <a:pt x="396" y="15"/>
                    <a:pt x="397" y="14"/>
                  </a:cubicBezTo>
                  <a:close/>
                  <a:moveTo>
                    <a:pt x="387" y="19"/>
                  </a:moveTo>
                  <a:cubicBezTo>
                    <a:pt x="389" y="20"/>
                    <a:pt x="390" y="21"/>
                    <a:pt x="392" y="22"/>
                  </a:cubicBezTo>
                  <a:cubicBezTo>
                    <a:pt x="392" y="22"/>
                    <a:pt x="391" y="23"/>
                    <a:pt x="391" y="23"/>
                  </a:cubicBezTo>
                  <a:cubicBezTo>
                    <a:pt x="390" y="22"/>
                    <a:pt x="388" y="21"/>
                    <a:pt x="386" y="20"/>
                  </a:cubicBezTo>
                  <a:cubicBezTo>
                    <a:pt x="386" y="19"/>
                    <a:pt x="387" y="19"/>
                    <a:pt x="387" y="19"/>
                  </a:cubicBezTo>
                  <a:close/>
                  <a:moveTo>
                    <a:pt x="385" y="18"/>
                  </a:moveTo>
                  <a:cubicBezTo>
                    <a:pt x="385" y="18"/>
                    <a:pt x="386" y="18"/>
                    <a:pt x="386" y="18"/>
                  </a:cubicBezTo>
                  <a:cubicBezTo>
                    <a:pt x="386" y="19"/>
                    <a:pt x="385" y="19"/>
                    <a:pt x="385" y="19"/>
                  </a:cubicBezTo>
                  <a:cubicBezTo>
                    <a:pt x="384" y="19"/>
                    <a:pt x="384" y="19"/>
                    <a:pt x="383" y="18"/>
                  </a:cubicBezTo>
                  <a:cubicBezTo>
                    <a:pt x="384" y="18"/>
                    <a:pt x="384" y="18"/>
                    <a:pt x="385" y="18"/>
                  </a:cubicBezTo>
                  <a:close/>
                  <a:moveTo>
                    <a:pt x="383" y="19"/>
                  </a:moveTo>
                  <a:cubicBezTo>
                    <a:pt x="383" y="19"/>
                    <a:pt x="384" y="19"/>
                    <a:pt x="384" y="20"/>
                  </a:cubicBezTo>
                  <a:cubicBezTo>
                    <a:pt x="384" y="20"/>
                    <a:pt x="383" y="20"/>
                    <a:pt x="382" y="21"/>
                  </a:cubicBezTo>
                  <a:cubicBezTo>
                    <a:pt x="382" y="21"/>
                    <a:pt x="382" y="20"/>
                    <a:pt x="381" y="20"/>
                  </a:cubicBezTo>
                  <a:cubicBezTo>
                    <a:pt x="381" y="20"/>
                    <a:pt x="382" y="20"/>
                    <a:pt x="382" y="21"/>
                  </a:cubicBezTo>
                  <a:cubicBezTo>
                    <a:pt x="381" y="21"/>
                    <a:pt x="380" y="22"/>
                    <a:pt x="379" y="23"/>
                  </a:cubicBezTo>
                  <a:cubicBezTo>
                    <a:pt x="379" y="23"/>
                    <a:pt x="378" y="22"/>
                    <a:pt x="378" y="22"/>
                  </a:cubicBezTo>
                  <a:cubicBezTo>
                    <a:pt x="378" y="22"/>
                    <a:pt x="379" y="22"/>
                    <a:pt x="379" y="22"/>
                  </a:cubicBezTo>
                  <a:cubicBezTo>
                    <a:pt x="378" y="22"/>
                    <a:pt x="378" y="22"/>
                    <a:pt x="378" y="22"/>
                  </a:cubicBezTo>
                  <a:cubicBezTo>
                    <a:pt x="377" y="22"/>
                    <a:pt x="377" y="22"/>
                    <a:pt x="377" y="22"/>
                  </a:cubicBezTo>
                  <a:cubicBezTo>
                    <a:pt x="379" y="20"/>
                    <a:pt x="381" y="19"/>
                    <a:pt x="383" y="19"/>
                  </a:cubicBezTo>
                  <a:close/>
                  <a:moveTo>
                    <a:pt x="376" y="22"/>
                  </a:moveTo>
                  <a:cubicBezTo>
                    <a:pt x="377" y="22"/>
                    <a:pt x="377" y="22"/>
                    <a:pt x="377" y="22"/>
                  </a:cubicBezTo>
                  <a:cubicBezTo>
                    <a:pt x="377" y="22"/>
                    <a:pt x="376" y="22"/>
                    <a:pt x="376" y="22"/>
                  </a:cubicBezTo>
                  <a:cubicBezTo>
                    <a:pt x="376" y="22"/>
                    <a:pt x="376" y="22"/>
                    <a:pt x="376" y="22"/>
                  </a:cubicBezTo>
                  <a:close/>
                  <a:moveTo>
                    <a:pt x="377" y="22"/>
                  </a:moveTo>
                  <a:cubicBezTo>
                    <a:pt x="378" y="23"/>
                    <a:pt x="378" y="23"/>
                    <a:pt x="379" y="23"/>
                  </a:cubicBezTo>
                  <a:cubicBezTo>
                    <a:pt x="379" y="23"/>
                    <a:pt x="379" y="23"/>
                    <a:pt x="379" y="23"/>
                  </a:cubicBezTo>
                  <a:cubicBezTo>
                    <a:pt x="378" y="23"/>
                    <a:pt x="378" y="23"/>
                    <a:pt x="378" y="24"/>
                  </a:cubicBezTo>
                  <a:cubicBezTo>
                    <a:pt x="378" y="23"/>
                    <a:pt x="378" y="23"/>
                    <a:pt x="379" y="23"/>
                  </a:cubicBezTo>
                  <a:cubicBezTo>
                    <a:pt x="378" y="24"/>
                    <a:pt x="378" y="24"/>
                    <a:pt x="378" y="24"/>
                  </a:cubicBezTo>
                  <a:cubicBezTo>
                    <a:pt x="378" y="24"/>
                    <a:pt x="377" y="24"/>
                    <a:pt x="377" y="24"/>
                  </a:cubicBezTo>
                  <a:cubicBezTo>
                    <a:pt x="378" y="24"/>
                    <a:pt x="378" y="24"/>
                    <a:pt x="378" y="24"/>
                  </a:cubicBezTo>
                  <a:cubicBezTo>
                    <a:pt x="378" y="24"/>
                    <a:pt x="378" y="24"/>
                    <a:pt x="377" y="24"/>
                  </a:cubicBezTo>
                  <a:cubicBezTo>
                    <a:pt x="377" y="24"/>
                    <a:pt x="377" y="24"/>
                    <a:pt x="377" y="24"/>
                  </a:cubicBezTo>
                  <a:cubicBezTo>
                    <a:pt x="376" y="23"/>
                    <a:pt x="376" y="23"/>
                    <a:pt x="376" y="23"/>
                  </a:cubicBezTo>
                  <a:cubicBezTo>
                    <a:pt x="376" y="23"/>
                    <a:pt x="377" y="23"/>
                    <a:pt x="377" y="22"/>
                  </a:cubicBezTo>
                  <a:close/>
                  <a:moveTo>
                    <a:pt x="376" y="23"/>
                  </a:moveTo>
                  <a:cubicBezTo>
                    <a:pt x="376" y="23"/>
                    <a:pt x="376" y="23"/>
                    <a:pt x="376" y="23"/>
                  </a:cubicBezTo>
                  <a:cubicBezTo>
                    <a:pt x="376" y="23"/>
                    <a:pt x="376" y="23"/>
                    <a:pt x="376" y="23"/>
                  </a:cubicBezTo>
                  <a:cubicBezTo>
                    <a:pt x="376" y="23"/>
                    <a:pt x="376" y="23"/>
                    <a:pt x="376" y="23"/>
                  </a:cubicBezTo>
                  <a:close/>
                  <a:moveTo>
                    <a:pt x="375" y="23"/>
                  </a:moveTo>
                  <a:cubicBezTo>
                    <a:pt x="375" y="24"/>
                    <a:pt x="376" y="24"/>
                    <a:pt x="376" y="24"/>
                  </a:cubicBezTo>
                  <a:cubicBezTo>
                    <a:pt x="376" y="25"/>
                    <a:pt x="375" y="25"/>
                    <a:pt x="374" y="25"/>
                  </a:cubicBezTo>
                  <a:cubicBezTo>
                    <a:pt x="374" y="25"/>
                    <a:pt x="374" y="25"/>
                    <a:pt x="374" y="25"/>
                  </a:cubicBezTo>
                  <a:cubicBezTo>
                    <a:pt x="374" y="25"/>
                    <a:pt x="375" y="24"/>
                    <a:pt x="375" y="23"/>
                  </a:cubicBezTo>
                  <a:close/>
                  <a:moveTo>
                    <a:pt x="374" y="25"/>
                  </a:moveTo>
                  <a:cubicBezTo>
                    <a:pt x="374" y="25"/>
                    <a:pt x="374" y="25"/>
                    <a:pt x="374" y="26"/>
                  </a:cubicBezTo>
                  <a:cubicBezTo>
                    <a:pt x="374" y="26"/>
                    <a:pt x="374" y="26"/>
                    <a:pt x="374" y="26"/>
                  </a:cubicBezTo>
                  <a:cubicBezTo>
                    <a:pt x="374" y="26"/>
                    <a:pt x="374" y="26"/>
                    <a:pt x="373" y="26"/>
                  </a:cubicBezTo>
                  <a:cubicBezTo>
                    <a:pt x="374" y="25"/>
                    <a:pt x="374" y="25"/>
                    <a:pt x="374" y="25"/>
                  </a:cubicBezTo>
                  <a:close/>
                  <a:moveTo>
                    <a:pt x="374" y="27"/>
                  </a:moveTo>
                  <a:cubicBezTo>
                    <a:pt x="374" y="27"/>
                    <a:pt x="374" y="27"/>
                    <a:pt x="374" y="28"/>
                  </a:cubicBezTo>
                  <a:cubicBezTo>
                    <a:pt x="374" y="27"/>
                    <a:pt x="374" y="27"/>
                    <a:pt x="373" y="27"/>
                  </a:cubicBezTo>
                  <a:cubicBezTo>
                    <a:pt x="373" y="27"/>
                    <a:pt x="374" y="27"/>
                    <a:pt x="374" y="28"/>
                  </a:cubicBezTo>
                  <a:cubicBezTo>
                    <a:pt x="374" y="28"/>
                    <a:pt x="374" y="28"/>
                    <a:pt x="373" y="29"/>
                  </a:cubicBezTo>
                  <a:cubicBezTo>
                    <a:pt x="373" y="29"/>
                    <a:pt x="373" y="28"/>
                    <a:pt x="372" y="28"/>
                  </a:cubicBezTo>
                  <a:cubicBezTo>
                    <a:pt x="372" y="28"/>
                    <a:pt x="373" y="27"/>
                    <a:pt x="373" y="27"/>
                  </a:cubicBezTo>
                  <a:cubicBezTo>
                    <a:pt x="373" y="27"/>
                    <a:pt x="373" y="27"/>
                    <a:pt x="373" y="26"/>
                  </a:cubicBezTo>
                  <a:cubicBezTo>
                    <a:pt x="373" y="26"/>
                    <a:pt x="373" y="27"/>
                    <a:pt x="374" y="27"/>
                  </a:cubicBezTo>
                  <a:close/>
                  <a:moveTo>
                    <a:pt x="373" y="23"/>
                  </a:moveTo>
                  <a:cubicBezTo>
                    <a:pt x="373" y="23"/>
                    <a:pt x="373" y="23"/>
                    <a:pt x="372" y="24"/>
                  </a:cubicBezTo>
                  <a:cubicBezTo>
                    <a:pt x="372" y="24"/>
                    <a:pt x="372" y="24"/>
                    <a:pt x="371" y="24"/>
                  </a:cubicBezTo>
                  <a:cubicBezTo>
                    <a:pt x="370" y="23"/>
                    <a:pt x="369" y="22"/>
                    <a:pt x="368" y="22"/>
                  </a:cubicBezTo>
                  <a:cubicBezTo>
                    <a:pt x="367" y="21"/>
                    <a:pt x="367" y="20"/>
                    <a:pt x="366" y="19"/>
                  </a:cubicBezTo>
                  <a:cubicBezTo>
                    <a:pt x="368" y="20"/>
                    <a:pt x="371" y="21"/>
                    <a:pt x="373" y="23"/>
                  </a:cubicBezTo>
                  <a:close/>
                  <a:moveTo>
                    <a:pt x="362" y="15"/>
                  </a:moveTo>
                  <a:cubicBezTo>
                    <a:pt x="363" y="16"/>
                    <a:pt x="364" y="17"/>
                    <a:pt x="365" y="18"/>
                  </a:cubicBezTo>
                  <a:cubicBezTo>
                    <a:pt x="364" y="18"/>
                    <a:pt x="362" y="17"/>
                    <a:pt x="361" y="17"/>
                  </a:cubicBezTo>
                  <a:cubicBezTo>
                    <a:pt x="361" y="17"/>
                    <a:pt x="363" y="17"/>
                    <a:pt x="365" y="18"/>
                  </a:cubicBezTo>
                  <a:cubicBezTo>
                    <a:pt x="366" y="20"/>
                    <a:pt x="366" y="21"/>
                    <a:pt x="367" y="23"/>
                  </a:cubicBezTo>
                  <a:cubicBezTo>
                    <a:pt x="365" y="21"/>
                    <a:pt x="362" y="20"/>
                    <a:pt x="360" y="18"/>
                  </a:cubicBezTo>
                  <a:cubicBezTo>
                    <a:pt x="360" y="18"/>
                    <a:pt x="363" y="20"/>
                    <a:pt x="367" y="23"/>
                  </a:cubicBezTo>
                  <a:cubicBezTo>
                    <a:pt x="367" y="25"/>
                    <a:pt x="367" y="26"/>
                    <a:pt x="366" y="27"/>
                  </a:cubicBezTo>
                  <a:cubicBezTo>
                    <a:pt x="366" y="27"/>
                    <a:pt x="366" y="27"/>
                    <a:pt x="366" y="27"/>
                  </a:cubicBezTo>
                  <a:cubicBezTo>
                    <a:pt x="366" y="27"/>
                    <a:pt x="366" y="27"/>
                    <a:pt x="366" y="27"/>
                  </a:cubicBezTo>
                  <a:cubicBezTo>
                    <a:pt x="366" y="27"/>
                    <a:pt x="366" y="27"/>
                    <a:pt x="366" y="28"/>
                  </a:cubicBezTo>
                  <a:cubicBezTo>
                    <a:pt x="366" y="28"/>
                    <a:pt x="365" y="28"/>
                    <a:pt x="365" y="29"/>
                  </a:cubicBezTo>
                  <a:cubicBezTo>
                    <a:pt x="365" y="29"/>
                    <a:pt x="365" y="29"/>
                    <a:pt x="364" y="29"/>
                  </a:cubicBezTo>
                  <a:cubicBezTo>
                    <a:pt x="363" y="23"/>
                    <a:pt x="360" y="19"/>
                    <a:pt x="357" y="17"/>
                  </a:cubicBezTo>
                  <a:cubicBezTo>
                    <a:pt x="359" y="16"/>
                    <a:pt x="360" y="15"/>
                    <a:pt x="362" y="15"/>
                  </a:cubicBezTo>
                  <a:close/>
                  <a:moveTo>
                    <a:pt x="357" y="17"/>
                  </a:moveTo>
                  <a:cubicBezTo>
                    <a:pt x="360" y="20"/>
                    <a:pt x="361" y="23"/>
                    <a:pt x="362" y="26"/>
                  </a:cubicBezTo>
                  <a:cubicBezTo>
                    <a:pt x="361" y="26"/>
                    <a:pt x="361" y="26"/>
                    <a:pt x="361" y="26"/>
                  </a:cubicBezTo>
                  <a:cubicBezTo>
                    <a:pt x="360" y="24"/>
                    <a:pt x="359" y="23"/>
                    <a:pt x="359" y="23"/>
                  </a:cubicBezTo>
                  <a:cubicBezTo>
                    <a:pt x="359" y="22"/>
                    <a:pt x="360" y="22"/>
                    <a:pt x="360" y="22"/>
                  </a:cubicBezTo>
                  <a:cubicBezTo>
                    <a:pt x="359" y="22"/>
                    <a:pt x="359" y="23"/>
                    <a:pt x="359" y="23"/>
                  </a:cubicBezTo>
                  <a:cubicBezTo>
                    <a:pt x="358" y="23"/>
                    <a:pt x="358" y="23"/>
                    <a:pt x="358" y="23"/>
                  </a:cubicBezTo>
                  <a:cubicBezTo>
                    <a:pt x="357" y="21"/>
                    <a:pt x="356" y="20"/>
                    <a:pt x="355" y="19"/>
                  </a:cubicBezTo>
                  <a:cubicBezTo>
                    <a:pt x="355" y="18"/>
                    <a:pt x="356" y="18"/>
                    <a:pt x="357" y="17"/>
                  </a:cubicBezTo>
                  <a:close/>
                  <a:moveTo>
                    <a:pt x="355" y="16"/>
                  </a:moveTo>
                  <a:cubicBezTo>
                    <a:pt x="355" y="16"/>
                    <a:pt x="356" y="17"/>
                    <a:pt x="356" y="17"/>
                  </a:cubicBezTo>
                  <a:cubicBezTo>
                    <a:pt x="355" y="17"/>
                    <a:pt x="354" y="18"/>
                    <a:pt x="354" y="18"/>
                  </a:cubicBezTo>
                  <a:cubicBezTo>
                    <a:pt x="353" y="18"/>
                    <a:pt x="353" y="17"/>
                    <a:pt x="353" y="17"/>
                  </a:cubicBezTo>
                  <a:cubicBezTo>
                    <a:pt x="353" y="17"/>
                    <a:pt x="354" y="16"/>
                    <a:pt x="355" y="16"/>
                  </a:cubicBezTo>
                  <a:close/>
                  <a:moveTo>
                    <a:pt x="353" y="18"/>
                  </a:moveTo>
                  <a:cubicBezTo>
                    <a:pt x="351" y="19"/>
                    <a:pt x="350" y="20"/>
                    <a:pt x="349" y="20"/>
                  </a:cubicBezTo>
                  <a:cubicBezTo>
                    <a:pt x="349" y="20"/>
                    <a:pt x="349" y="20"/>
                    <a:pt x="349" y="20"/>
                  </a:cubicBezTo>
                  <a:cubicBezTo>
                    <a:pt x="349" y="20"/>
                    <a:pt x="349" y="20"/>
                    <a:pt x="349" y="20"/>
                  </a:cubicBezTo>
                  <a:cubicBezTo>
                    <a:pt x="348" y="21"/>
                    <a:pt x="348" y="22"/>
                    <a:pt x="347" y="22"/>
                  </a:cubicBezTo>
                  <a:cubicBezTo>
                    <a:pt x="346" y="22"/>
                    <a:pt x="346" y="21"/>
                    <a:pt x="345" y="21"/>
                  </a:cubicBezTo>
                  <a:cubicBezTo>
                    <a:pt x="347" y="19"/>
                    <a:pt x="349" y="18"/>
                    <a:pt x="352" y="17"/>
                  </a:cubicBezTo>
                  <a:cubicBezTo>
                    <a:pt x="352" y="18"/>
                    <a:pt x="352" y="18"/>
                    <a:pt x="353" y="18"/>
                  </a:cubicBezTo>
                  <a:close/>
                  <a:moveTo>
                    <a:pt x="351" y="17"/>
                  </a:moveTo>
                  <a:cubicBezTo>
                    <a:pt x="348" y="18"/>
                    <a:pt x="346" y="19"/>
                    <a:pt x="344" y="20"/>
                  </a:cubicBezTo>
                  <a:cubicBezTo>
                    <a:pt x="343" y="19"/>
                    <a:pt x="342" y="19"/>
                    <a:pt x="342" y="19"/>
                  </a:cubicBezTo>
                  <a:cubicBezTo>
                    <a:pt x="343" y="18"/>
                    <a:pt x="343" y="18"/>
                    <a:pt x="343" y="18"/>
                  </a:cubicBezTo>
                  <a:cubicBezTo>
                    <a:pt x="343" y="18"/>
                    <a:pt x="342" y="18"/>
                    <a:pt x="342" y="18"/>
                  </a:cubicBezTo>
                  <a:cubicBezTo>
                    <a:pt x="341" y="18"/>
                    <a:pt x="340" y="17"/>
                    <a:pt x="340" y="17"/>
                  </a:cubicBezTo>
                  <a:cubicBezTo>
                    <a:pt x="342" y="16"/>
                    <a:pt x="343" y="15"/>
                    <a:pt x="343" y="15"/>
                  </a:cubicBezTo>
                  <a:cubicBezTo>
                    <a:pt x="342" y="15"/>
                    <a:pt x="340" y="16"/>
                    <a:pt x="339" y="17"/>
                  </a:cubicBezTo>
                  <a:cubicBezTo>
                    <a:pt x="338" y="16"/>
                    <a:pt x="337" y="15"/>
                    <a:pt x="337" y="15"/>
                  </a:cubicBezTo>
                  <a:cubicBezTo>
                    <a:pt x="339" y="13"/>
                    <a:pt x="341" y="12"/>
                    <a:pt x="344" y="11"/>
                  </a:cubicBezTo>
                  <a:cubicBezTo>
                    <a:pt x="346" y="12"/>
                    <a:pt x="349" y="14"/>
                    <a:pt x="351" y="17"/>
                  </a:cubicBezTo>
                  <a:close/>
                  <a:moveTo>
                    <a:pt x="342" y="10"/>
                  </a:moveTo>
                  <a:cubicBezTo>
                    <a:pt x="342" y="10"/>
                    <a:pt x="343" y="11"/>
                    <a:pt x="344" y="11"/>
                  </a:cubicBezTo>
                  <a:cubicBezTo>
                    <a:pt x="338" y="13"/>
                    <a:pt x="334" y="15"/>
                    <a:pt x="332" y="17"/>
                  </a:cubicBezTo>
                  <a:cubicBezTo>
                    <a:pt x="331" y="16"/>
                    <a:pt x="331" y="16"/>
                    <a:pt x="331" y="16"/>
                  </a:cubicBezTo>
                  <a:cubicBezTo>
                    <a:pt x="334" y="12"/>
                    <a:pt x="339" y="11"/>
                    <a:pt x="342" y="10"/>
                  </a:cubicBezTo>
                  <a:close/>
                  <a:moveTo>
                    <a:pt x="330" y="16"/>
                  </a:moveTo>
                  <a:cubicBezTo>
                    <a:pt x="331" y="16"/>
                    <a:pt x="331" y="17"/>
                    <a:pt x="331" y="17"/>
                  </a:cubicBezTo>
                  <a:cubicBezTo>
                    <a:pt x="330" y="18"/>
                    <a:pt x="329" y="19"/>
                    <a:pt x="328" y="20"/>
                  </a:cubicBezTo>
                  <a:cubicBezTo>
                    <a:pt x="329" y="18"/>
                    <a:pt x="330" y="17"/>
                    <a:pt x="330" y="16"/>
                  </a:cubicBezTo>
                  <a:close/>
                  <a:moveTo>
                    <a:pt x="327" y="18"/>
                  </a:moveTo>
                  <a:cubicBezTo>
                    <a:pt x="326" y="18"/>
                    <a:pt x="326" y="19"/>
                    <a:pt x="326" y="19"/>
                  </a:cubicBezTo>
                  <a:cubicBezTo>
                    <a:pt x="326" y="19"/>
                    <a:pt x="326" y="19"/>
                    <a:pt x="326" y="18"/>
                  </a:cubicBezTo>
                  <a:cubicBezTo>
                    <a:pt x="326" y="18"/>
                    <a:pt x="326" y="18"/>
                    <a:pt x="326" y="18"/>
                  </a:cubicBezTo>
                  <a:cubicBezTo>
                    <a:pt x="326" y="18"/>
                    <a:pt x="326" y="18"/>
                    <a:pt x="327" y="18"/>
                  </a:cubicBezTo>
                  <a:close/>
                  <a:moveTo>
                    <a:pt x="326" y="20"/>
                  </a:moveTo>
                  <a:cubicBezTo>
                    <a:pt x="326" y="20"/>
                    <a:pt x="326" y="20"/>
                    <a:pt x="326" y="20"/>
                  </a:cubicBezTo>
                  <a:cubicBezTo>
                    <a:pt x="326" y="20"/>
                    <a:pt x="326" y="20"/>
                    <a:pt x="326" y="20"/>
                  </a:cubicBezTo>
                  <a:cubicBezTo>
                    <a:pt x="326" y="20"/>
                    <a:pt x="326" y="20"/>
                    <a:pt x="326" y="20"/>
                  </a:cubicBezTo>
                  <a:close/>
                  <a:moveTo>
                    <a:pt x="323" y="16"/>
                  </a:moveTo>
                  <a:cubicBezTo>
                    <a:pt x="323" y="16"/>
                    <a:pt x="323" y="17"/>
                    <a:pt x="323" y="17"/>
                  </a:cubicBezTo>
                  <a:cubicBezTo>
                    <a:pt x="323" y="17"/>
                    <a:pt x="322" y="17"/>
                    <a:pt x="322" y="16"/>
                  </a:cubicBezTo>
                  <a:cubicBezTo>
                    <a:pt x="322" y="16"/>
                    <a:pt x="323" y="16"/>
                    <a:pt x="323" y="16"/>
                  </a:cubicBezTo>
                  <a:close/>
                  <a:moveTo>
                    <a:pt x="321" y="17"/>
                  </a:moveTo>
                  <a:cubicBezTo>
                    <a:pt x="322" y="17"/>
                    <a:pt x="323" y="17"/>
                    <a:pt x="323" y="18"/>
                  </a:cubicBezTo>
                  <a:cubicBezTo>
                    <a:pt x="323" y="18"/>
                    <a:pt x="322" y="19"/>
                    <a:pt x="322" y="19"/>
                  </a:cubicBezTo>
                  <a:cubicBezTo>
                    <a:pt x="322" y="19"/>
                    <a:pt x="322" y="19"/>
                    <a:pt x="322" y="19"/>
                  </a:cubicBezTo>
                  <a:cubicBezTo>
                    <a:pt x="322" y="19"/>
                    <a:pt x="321" y="19"/>
                    <a:pt x="321" y="19"/>
                  </a:cubicBezTo>
                  <a:cubicBezTo>
                    <a:pt x="321" y="18"/>
                    <a:pt x="321" y="18"/>
                    <a:pt x="321" y="17"/>
                  </a:cubicBezTo>
                  <a:cubicBezTo>
                    <a:pt x="321" y="17"/>
                    <a:pt x="321" y="17"/>
                    <a:pt x="321" y="17"/>
                  </a:cubicBezTo>
                  <a:close/>
                  <a:moveTo>
                    <a:pt x="321" y="16"/>
                  </a:moveTo>
                  <a:cubicBezTo>
                    <a:pt x="321" y="16"/>
                    <a:pt x="320" y="16"/>
                    <a:pt x="320" y="16"/>
                  </a:cubicBezTo>
                  <a:cubicBezTo>
                    <a:pt x="320" y="16"/>
                    <a:pt x="320" y="16"/>
                    <a:pt x="320" y="16"/>
                  </a:cubicBezTo>
                  <a:cubicBezTo>
                    <a:pt x="320" y="16"/>
                    <a:pt x="321" y="16"/>
                    <a:pt x="321" y="16"/>
                  </a:cubicBezTo>
                  <a:close/>
                  <a:moveTo>
                    <a:pt x="299" y="21"/>
                  </a:moveTo>
                  <a:cubicBezTo>
                    <a:pt x="299" y="21"/>
                    <a:pt x="299" y="21"/>
                    <a:pt x="299" y="20"/>
                  </a:cubicBezTo>
                  <a:cubicBezTo>
                    <a:pt x="299" y="20"/>
                    <a:pt x="299" y="19"/>
                    <a:pt x="299" y="19"/>
                  </a:cubicBezTo>
                  <a:cubicBezTo>
                    <a:pt x="299" y="19"/>
                    <a:pt x="300" y="19"/>
                    <a:pt x="300" y="19"/>
                  </a:cubicBezTo>
                  <a:cubicBezTo>
                    <a:pt x="299" y="20"/>
                    <a:pt x="299" y="20"/>
                    <a:pt x="299" y="21"/>
                  </a:cubicBezTo>
                  <a:close/>
                  <a:moveTo>
                    <a:pt x="300" y="19"/>
                  </a:moveTo>
                  <a:cubicBezTo>
                    <a:pt x="300" y="19"/>
                    <a:pt x="299" y="19"/>
                    <a:pt x="299" y="19"/>
                  </a:cubicBezTo>
                  <a:cubicBezTo>
                    <a:pt x="300" y="18"/>
                    <a:pt x="300" y="17"/>
                    <a:pt x="300" y="17"/>
                  </a:cubicBezTo>
                  <a:cubicBezTo>
                    <a:pt x="301" y="17"/>
                    <a:pt x="301" y="17"/>
                    <a:pt x="301" y="18"/>
                  </a:cubicBezTo>
                  <a:cubicBezTo>
                    <a:pt x="301" y="18"/>
                    <a:pt x="300" y="19"/>
                    <a:pt x="300" y="19"/>
                  </a:cubicBezTo>
                  <a:close/>
                  <a:moveTo>
                    <a:pt x="302" y="17"/>
                  </a:moveTo>
                  <a:cubicBezTo>
                    <a:pt x="301" y="17"/>
                    <a:pt x="301" y="16"/>
                    <a:pt x="301" y="16"/>
                  </a:cubicBezTo>
                  <a:cubicBezTo>
                    <a:pt x="301" y="15"/>
                    <a:pt x="302" y="15"/>
                    <a:pt x="302" y="14"/>
                  </a:cubicBezTo>
                  <a:cubicBezTo>
                    <a:pt x="303" y="15"/>
                    <a:pt x="303" y="15"/>
                    <a:pt x="304" y="16"/>
                  </a:cubicBezTo>
                  <a:cubicBezTo>
                    <a:pt x="303" y="16"/>
                    <a:pt x="303" y="17"/>
                    <a:pt x="302" y="17"/>
                  </a:cubicBezTo>
                  <a:cubicBezTo>
                    <a:pt x="302" y="17"/>
                    <a:pt x="302" y="17"/>
                    <a:pt x="302" y="17"/>
                  </a:cubicBezTo>
                  <a:close/>
                  <a:moveTo>
                    <a:pt x="309" y="13"/>
                  </a:moveTo>
                  <a:cubicBezTo>
                    <a:pt x="308" y="12"/>
                    <a:pt x="307" y="12"/>
                    <a:pt x="306" y="12"/>
                  </a:cubicBezTo>
                  <a:cubicBezTo>
                    <a:pt x="307" y="11"/>
                    <a:pt x="308" y="10"/>
                    <a:pt x="308" y="10"/>
                  </a:cubicBezTo>
                  <a:cubicBezTo>
                    <a:pt x="310" y="11"/>
                    <a:pt x="312" y="13"/>
                    <a:pt x="313" y="15"/>
                  </a:cubicBezTo>
                  <a:cubicBezTo>
                    <a:pt x="312" y="14"/>
                    <a:pt x="311" y="14"/>
                    <a:pt x="310" y="13"/>
                  </a:cubicBezTo>
                  <a:cubicBezTo>
                    <a:pt x="310" y="13"/>
                    <a:pt x="310" y="13"/>
                    <a:pt x="310" y="13"/>
                  </a:cubicBezTo>
                  <a:cubicBezTo>
                    <a:pt x="310" y="13"/>
                    <a:pt x="310" y="13"/>
                    <a:pt x="309" y="13"/>
                  </a:cubicBezTo>
                  <a:close/>
                  <a:moveTo>
                    <a:pt x="309" y="13"/>
                  </a:moveTo>
                  <a:cubicBezTo>
                    <a:pt x="309" y="13"/>
                    <a:pt x="309" y="13"/>
                    <a:pt x="308" y="13"/>
                  </a:cubicBezTo>
                  <a:cubicBezTo>
                    <a:pt x="308" y="13"/>
                    <a:pt x="307" y="13"/>
                    <a:pt x="306" y="12"/>
                  </a:cubicBezTo>
                  <a:cubicBezTo>
                    <a:pt x="306" y="12"/>
                    <a:pt x="307" y="13"/>
                    <a:pt x="308" y="14"/>
                  </a:cubicBezTo>
                  <a:cubicBezTo>
                    <a:pt x="307" y="14"/>
                    <a:pt x="306" y="15"/>
                    <a:pt x="305" y="15"/>
                  </a:cubicBezTo>
                  <a:cubicBezTo>
                    <a:pt x="304" y="15"/>
                    <a:pt x="304" y="14"/>
                    <a:pt x="303" y="14"/>
                  </a:cubicBezTo>
                  <a:cubicBezTo>
                    <a:pt x="304" y="13"/>
                    <a:pt x="305" y="12"/>
                    <a:pt x="306" y="12"/>
                  </a:cubicBezTo>
                  <a:cubicBezTo>
                    <a:pt x="307" y="12"/>
                    <a:pt x="308" y="12"/>
                    <a:pt x="309" y="13"/>
                  </a:cubicBezTo>
                  <a:close/>
                  <a:moveTo>
                    <a:pt x="302" y="22"/>
                  </a:moveTo>
                  <a:cubicBezTo>
                    <a:pt x="302" y="22"/>
                    <a:pt x="302" y="22"/>
                    <a:pt x="302" y="22"/>
                  </a:cubicBezTo>
                  <a:cubicBezTo>
                    <a:pt x="302" y="22"/>
                    <a:pt x="302" y="21"/>
                    <a:pt x="302" y="21"/>
                  </a:cubicBezTo>
                  <a:cubicBezTo>
                    <a:pt x="302" y="21"/>
                    <a:pt x="302" y="22"/>
                    <a:pt x="302" y="22"/>
                  </a:cubicBezTo>
                  <a:close/>
                  <a:moveTo>
                    <a:pt x="304" y="20"/>
                  </a:moveTo>
                  <a:cubicBezTo>
                    <a:pt x="303" y="19"/>
                    <a:pt x="303" y="19"/>
                    <a:pt x="303" y="19"/>
                  </a:cubicBezTo>
                  <a:cubicBezTo>
                    <a:pt x="303" y="19"/>
                    <a:pt x="303" y="18"/>
                    <a:pt x="303" y="18"/>
                  </a:cubicBezTo>
                  <a:cubicBezTo>
                    <a:pt x="304" y="18"/>
                    <a:pt x="304" y="19"/>
                    <a:pt x="304" y="19"/>
                  </a:cubicBezTo>
                  <a:cubicBezTo>
                    <a:pt x="304" y="19"/>
                    <a:pt x="304" y="19"/>
                    <a:pt x="304" y="20"/>
                  </a:cubicBezTo>
                  <a:close/>
                  <a:moveTo>
                    <a:pt x="304" y="18"/>
                  </a:moveTo>
                  <a:cubicBezTo>
                    <a:pt x="304" y="18"/>
                    <a:pt x="304" y="17"/>
                    <a:pt x="305" y="17"/>
                  </a:cubicBezTo>
                  <a:cubicBezTo>
                    <a:pt x="305" y="17"/>
                    <a:pt x="305" y="18"/>
                    <a:pt x="306" y="18"/>
                  </a:cubicBezTo>
                  <a:cubicBezTo>
                    <a:pt x="305" y="18"/>
                    <a:pt x="305" y="18"/>
                    <a:pt x="305" y="19"/>
                  </a:cubicBezTo>
                  <a:cubicBezTo>
                    <a:pt x="304" y="18"/>
                    <a:pt x="304" y="18"/>
                    <a:pt x="304" y="18"/>
                  </a:cubicBezTo>
                  <a:close/>
                  <a:moveTo>
                    <a:pt x="306" y="22"/>
                  </a:moveTo>
                  <a:cubicBezTo>
                    <a:pt x="305" y="21"/>
                    <a:pt x="305" y="20"/>
                    <a:pt x="305" y="19"/>
                  </a:cubicBezTo>
                  <a:cubicBezTo>
                    <a:pt x="306" y="20"/>
                    <a:pt x="306" y="20"/>
                    <a:pt x="307" y="20"/>
                  </a:cubicBezTo>
                  <a:cubicBezTo>
                    <a:pt x="307" y="20"/>
                    <a:pt x="307" y="21"/>
                    <a:pt x="307" y="21"/>
                  </a:cubicBezTo>
                  <a:cubicBezTo>
                    <a:pt x="306" y="21"/>
                    <a:pt x="306" y="22"/>
                    <a:pt x="306" y="22"/>
                  </a:cubicBezTo>
                  <a:close/>
                  <a:moveTo>
                    <a:pt x="306" y="19"/>
                  </a:moveTo>
                  <a:cubicBezTo>
                    <a:pt x="306" y="19"/>
                    <a:pt x="306" y="19"/>
                    <a:pt x="306" y="19"/>
                  </a:cubicBezTo>
                  <a:cubicBezTo>
                    <a:pt x="306" y="19"/>
                    <a:pt x="306" y="19"/>
                    <a:pt x="306" y="19"/>
                  </a:cubicBezTo>
                  <a:cubicBezTo>
                    <a:pt x="306" y="19"/>
                    <a:pt x="306" y="19"/>
                    <a:pt x="306" y="19"/>
                  </a:cubicBezTo>
                  <a:close/>
                  <a:moveTo>
                    <a:pt x="306" y="16"/>
                  </a:moveTo>
                  <a:cubicBezTo>
                    <a:pt x="306" y="16"/>
                    <a:pt x="306" y="16"/>
                    <a:pt x="306" y="15"/>
                  </a:cubicBezTo>
                  <a:cubicBezTo>
                    <a:pt x="306" y="16"/>
                    <a:pt x="307" y="16"/>
                    <a:pt x="308" y="17"/>
                  </a:cubicBezTo>
                  <a:cubicBezTo>
                    <a:pt x="307" y="17"/>
                    <a:pt x="307" y="17"/>
                    <a:pt x="307" y="17"/>
                  </a:cubicBezTo>
                  <a:cubicBezTo>
                    <a:pt x="307" y="17"/>
                    <a:pt x="306" y="16"/>
                    <a:pt x="306" y="16"/>
                  </a:cubicBezTo>
                  <a:close/>
                  <a:moveTo>
                    <a:pt x="309" y="20"/>
                  </a:moveTo>
                  <a:cubicBezTo>
                    <a:pt x="309" y="20"/>
                    <a:pt x="309" y="19"/>
                    <a:pt x="309" y="19"/>
                  </a:cubicBezTo>
                  <a:cubicBezTo>
                    <a:pt x="309" y="19"/>
                    <a:pt x="309" y="19"/>
                    <a:pt x="309" y="20"/>
                  </a:cubicBezTo>
                  <a:cubicBezTo>
                    <a:pt x="309" y="20"/>
                    <a:pt x="309" y="20"/>
                    <a:pt x="309" y="20"/>
                  </a:cubicBezTo>
                  <a:close/>
                  <a:moveTo>
                    <a:pt x="309" y="19"/>
                  </a:moveTo>
                  <a:cubicBezTo>
                    <a:pt x="308" y="19"/>
                    <a:pt x="308" y="18"/>
                    <a:pt x="307" y="17"/>
                  </a:cubicBezTo>
                  <a:cubicBezTo>
                    <a:pt x="307" y="17"/>
                    <a:pt x="308" y="17"/>
                    <a:pt x="308" y="17"/>
                  </a:cubicBezTo>
                  <a:cubicBezTo>
                    <a:pt x="309" y="18"/>
                    <a:pt x="309" y="18"/>
                    <a:pt x="310" y="19"/>
                  </a:cubicBezTo>
                  <a:cubicBezTo>
                    <a:pt x="309" y="19"/>
                    <a:pt x="309" y="19"/>
                    <a:pt x="309" y="19"/>
                  </a:cubicBezTo>
                  <a:cubicBezTo>
                    <a:pt x="309" y="19"/>
                    <a:pt x="309" y="19"/>
                    <a:pt x="309" y="19"/>
                  </a:cubicBezTo>
                  <a:close/>
                  <a:moveTo>
                    <a:pt x="310" y="21"/>
                  </a:moveTo>
                  <a:cubicBezTo>
                    <a:pt x="310" y="21"/>
                    <a:pt x="310" y="21"/>
                    <a:pt x="310" y="21"/>
                  </a:cubicBezTo>
                  <a:cubicBezTo>
                    <a:pt x="310" y="21"/>
                    <a:pt x="310" y="21"/>
                    <a:pt x="310" y="21"/>
                  </a:cubicBezTo>
                  <a:cubicBezTo>
                    <a:pt x="310" y="21"/>
                    <a:pt x="310" y="21"/>
                    <a:pt x="310" y="21"/>
                  </a:cubicBezTo>
                  <a:close/>
                  <a:moveTo>
                    <a:pt x="308" y="17"/>
                  </a:moveTo>
                  <a:cubicBezTo>
                    <a:pt x="309" y="16"/>
                    <a:pt x="310" y="16"/>
                    <a:pt x="310" y="16"/>
                  </a:cubicBezTo>
                  <a:cubicBezTo>
                    <a:pt x="309" y="16"/>
                    <a:pt x="309" y="16"/>
                    <a:pt x="308" y="17"/>
                  </a:cubicBezTo>
                  <a:cubicBezTo>
                    <a:pt x="307" y="16"/>
                    <a:pt x="307" y="16"/>
                    <a:pt x="306" y="15"/>
                  </a:cubicBezTo>
                  <a:cubicBezTo>
                    <a:pt x="307" y="15"/>
                    <a:pt x="308" y="14"/>
                    <a:pt x="308" y="14"/>
                  </a:cubicBezTo>
                  <a:cubicBezTo>
                    <a:pt x="309" y="15"/>
                    <a:pt x="311" y="16"/>
                    <a:pt x="312" y="18"/>
                  </a:cubicBezTo>
                  <a:cubicBezTo>
                    <a:pt x="311" y="18"/>
                    <a:pt x="311" y="18"/>
                    <a:pt x="310" y="19"/>
                  </a:cubicBezTo>
                  <a:cubicBezTo>
                    <a:pt x="310" y="18"/>
                    <a:pt x="309" y="17"/>
                    <a:pt x="308" y="17"/>
                  </a:cubicBezTo>
                  <a:close/>
                  <a:moveTo>
                    <a:pt x="313" y="21"/>
                  </a:moveTo>
                  <a:cubicBezTo>
                    <a:pt x="312" y="21"/>
                    <a:pt x="312" y="21"/>
                    <a:pt x="312" y="21"/>
                  </a:cubicBezTo>
                  <a:cubicBezTo>
                    <a:pt x="312" y="20"/>
                    <a:pt x="312" y="20"/>
                    <a:pt x="311" y="20"/>
                  </a:cubicBezTo>
                  <a:cubicBezTo>
                    <a:pt x="312" y="19"/>
                    <a:pt x="312" y="19"/>
                    <a:pt x="312" y="19"/>
                  </a:cubicBezTo>
                  <a:cubicBezTo>
                    <a:pt x="312" y="20"/>
                    <a:pt x="313" y="20"/>
                    <a:pt x="313" y="21"/>
                  </a:cubicBezTo>
                  <a:cubicBezTo>
                    <a:pt x="313" y="21"/>
                    <a:pt x="313" y="21"/>
                    <a:pt x="313" y="21"/>
                  </a:cubicBezTo>
                  <a:close/>
                  <a:moveTo>
                    <a:pt x="309" y="14"/>
                  </a:moveTo>
                  <a:cubicBezTo>
                    <a:pt x="309" y="13"/>
                    <a:pt x="309" y="13"/>
                    <a:pt x="309" y="13"/>
                  </a:cubicBezTo>
                  <a:cubicBezTo>
                    <a:pt x="311" y="14"/>
                    <a:pt x="313" y="15"/>
                    <a:pt x="314" y="16"/>
                  </a:cubicBezTo>
                  <a:cubicBezTo>
                    <a:pt x="314" y="16"/>
                    <a:pt x="315" y="16"/>
                    <a:pt x="315" y="17"/>
                  </a:cubicBezTo>
                  <a:cubicBezTo>
                    <a:pt x="314" y="17"/>
                    <a:pt x="314" y="17"/>
                    <a:pt x="313" y="17"/>
                  </a:cubicBezTo>
                  <a:cubicBezTo>
                    <a:pt x="312" y="16"/>
                    <a:pt x="310" y="15"/>
                    <a:pt x="309" y="14"/>
                  </a:cubicBezTo>
                  <a:close/>
                  <a:moveTo>
                    <a:pt x="314" y="18"/>
                  </a:moveTo>
                  <a:cubicBezTo>
                    <a:pt x="314" y="18"/>
                    <a:pt x="315" y="17"/>
                    <a:pt x="315" y="17"/>
                  </a:cubicBezTo>
                  <a:cubicBezTo>
                    <a:pt x="315" y="18"/>
                    <a:pt x="316" y="18"/>
                    <a:pt x="316" y="19"/>
                  </a:cubicBezTo>
                  <a:cubicBezTo>
                    <a:pt x="316" y="19"/>
                    <a:pt x="315" y="19"/>
                    <a:pt x="315" y="19"/>
                  </a:cubicBezTo>
                  <a:cubicBezTo>
                    <a:pt x="315" y="19"/>
                    <a:pt x="314" y="19"/>
                    <a:pt x="314" y="18"/>
                  </a:cubicBezTo>
                  <a:close/>
                  <a:moveTo>
                    <a:pt x="316" y="21"/>
                  </a:moveTo>
                  <a:cubicBezTo>
                    <a:pt x="316" y="20"/>
                    <a:pt x="316" y="20"/>
                    <a:pt x="316" y="20"/>
                  </a:cubicBezTo>
                  <a:cubicBezTo>
                    <a:pt x="316" y="20"/>
                    <a:pt x="316" y="21"/>
                    <a:pt x="316" y="21"/>
                  </a:cubicBezTo>
                  <a:cubicBezTo>
                    <a:pt x="316" y="21"/>
                    <a:pt x="316" y="21"/>
                    <a:pt x="316" y="21"/>
                  </a:cubicBezTo>
                  <a:cubicBezTo>
                    <a:pt x="316" y="21"/>
                    <a:pt x="316" y="21"/>
                    <a:pt x="316" y="21"/>
                  </a:cubicBezTo>
                  <a:close/>
                  <a:moveTo>
                    <a:pt x="316" y="21"/>
                  </a:moveTo>
                  <a:cubicBezTo>
                    <a:pt x="316" y="21"/>
                    <a:pt x="316" y="21"/>
                    <a:pt x="316" y="21"/>
                  </a:cubicBezTo>
                  <a:cubicBezTo>
                    <a:pt x="316" y="21"/>
                    <a:pt x="316" y="21"/>
                    <a:pt x="316" y="21"/>
                  </a:cubicBezTo>
                  <a:cubicBezTo>
                    <a:pt x="316" y="21"/>
                    <a:pt x="316" y="21"/>
                    <a:pt x="316" y="21"/>
                  </a:cubicBezTo>
                  <a:cubicBezTo>
                    <a:pt x="316" y="21"/>
                    <a:pt x="316" y="21"/>
                    <a:pt x="316" y="21"/>
                  </a:cubicBezTo>
                  <a:close/>
                  <a:moveTo>
                    <a:pt x="316" y="22"/>
                  </a:moveTo>
                  <a:cubicBezTo>
                    <a:pt x="316" y="21"/>
                    <a:pt x="316" y="21"/>
                    <a:pt x="316" y="21"/>
                  </a:cubicBezTo>
                  <a:cubicBezTo>
                    <a:pt x="316" y="21"/>
                    <a:pt x="316" y="21"/>
                    <a:pt x="316" y="22"/>
                  </a:cubicBezTo>
                  <a:cubicBezTo>
                    <a:pt x="316" y="22"/>
                    <a:pt x="316" y="22"/>
                    <a:pt x="316" y="22"/>
                  </a:cubicBezTo>
                  <a:close/>
                  <a:moveTo>
                    <a:pt x="316" y="23"/>
                  </a:moveTo>
                  <a:cubicBezTo>
                    <a:pt x="316" y="23"/>
                    <a:pt x="316" y="23"/>
                    <a:pt x="316" y="22"/>
                  </a:cubicBezTo>
                  <a:cubicBezTo>
                    <a:pt x="316" y="22"/>
                    <a:pt x="316" y="22"/>
                    <a:pt x="316" y="22"/>
                  </a:cubicBezTo>
                  <a:cubicBezTo>
                    <a:pt x="316" y="22"/>
                    <a:pt x="317" y="23"/>
                    <a:pt x="317" y="23"/>
                  </a:cubicBezTo>
                  <a:cubicBezTo>
                    <a:pt x="317" y="23"/>
                    <a:pt x="317" y="23"/>
                    <a:pt x="316" y="23"/>
                  </a:cubicBezTo>
                  <a:close/>
                  <a:moveTo>
                    <a:pt x="318" y="17"/>
                  </a:moveTo>
                  <a:cubicBezTo>
                    <a:pt x="318" y="17"/>
                    <a:pt x="318" y="17"/>
                    <a:pt x="318" y="17"/>
                  </a:cubicBezTo>
                  <a:cubicBezTo>
                    <a:pt x="317" y="17"/>
                    <a:pt x="317" y="17"/>
                    <a:pt x="317" y="16"/>
                  </a:cubicBezTo>
                  <a:cubicBezTo>
                    <a:pt x="318" y="16"/>
                    <a:pt x="318" y="16"/>
                    <a:pt x="318" y="16"/>
                  </a:cubicBezTo>
                  <a:cubicBezTo>
                    <a:pt x="318" y="17"/>
                    <a:pt x="318" y="17"/>
                    <a:pt x="318" y="17"/>
                  </a:cubicBezTo>
                  <a:close/>
                  <a:moveTo>
                    <a:pt x="311" y="8"/>
                  </a:moveTo>
                  <a:cubicBezTo>
                    <a:pt x="315" y="11"/>
                    <a:pt x="317" y="13"/>
                    <a:pt x="318" y="15"/>
                  </a:cubicBezTo>
                  <a:cubicBezTo>
                    <a:pt x="317" y="15"/>
                    <a:pt x="317" y="15"/>
                    <a:pt x="317" y="15"/>
                  </a:cubicBezTo>
                  <a:cubicBezTo>
                    <a:pt x="317" y="15"/>
                    <a:pt x="318" y="15"/>
                    <a:pt x="318" y="15"/>
                  </a:cubicBezTo>
                  <a:cubicBezTo>
                    <a:pt x="318" y="16"/>
                    <a:pt x="318" y="16"/>
                    <a:pt x="318" y="16"/>
                  </a:cubicBezTo>
                  <a:cubicBezTo>
                    <a:pt x="318" y="16"/>
                    <a:pt x="317" y="16"/>
                    <a:pt x="317" y="16"/>
                  </a:cubicBezTo>
                  <a:cubicBezTo>
                    <a:pt x="315" y="14"/>
                    <a:pt x="313" y="12"/>
                    <a:pt x="309" y="9"/>
                  </a:cubicBezTo>
                  <a:cubicBezTo>
                    <a:pt x="310" y="9"/>
                    <a:pt x="310" y="9"/>
                    <a:pt x="311" y="8"/>
                  </a:cubicBezTo>
                  <a:close/>
                  <a:moveTo>
                    <a:pt x="309" y="8"/>
                  </a:moveTo>
                  <a:cubicBezTo>
                    <a:pt x="310" y="8"/>
                    <a:pt x="310" y="8"/>
                    <a:pt x="310" y="8"/>
                  </a:cubicBezTo>
                  <a:cubicBezTo>
                    <a:pt x="310" y="8"/>
                    <a:pt x="309" y="9"/>
                    <a:pt x="309" y="9"/>
                  </a:cubicBezTo>
                  <a:cubicBezTo>
                    <a:pt x="308" y="9"/>
                    <a:pt x="308" y="8"/>
                    <a:pt x="307" y="8"/>
                  </a:cubicBezTo>
                  <a:cubicBezTo>
                    <a:pt x="308" y="8"/>
                    <a:pt x="309" y="8"/>
                    <a:pt x="309" y="8"/>
                  </a:cubicBezTo>
                  <a:close/>
                  <a:moveTo>
                    <a:pt x="307" y="8"/>
                  </a:moveTo>
                  <a:cubicBezTo>
                    <a:pt x="307" y="9"/>
                    <a:pt x="307" y="9"/>
                    <a:pt x="308" y="9"/>
                  </a:cubicBezTo>
                  <a:cubicBezTo>
                    <a:pt x="305" y="10"/>
                    <a:pt x="303" y="12"/>
                    <a:pt x="302" y="13"/>
                  </a:cubicBezTo>
                  <a:cubicBezTo>
                    <a:pt x="301" y="12"/>
                    <a:pt x="301" y="12"/>
                    <a:pt x="300" y="12"/>
                  </a:cubicBezTo>
                  <a:cubicBezTo>
                    <a:pt x="302" y="10"/>
                    <a:pt x="305" y="9"/>
                    <a:pt x="307" y="8"/>
                  </a:cubicBezTo>
                  <a:close/>
                  <a:moveTo>
                    <a:pt x="299" y="12"/>
                  </a:moveTo>
                  <a:cubicBezTo>
                    <a:pt x="300" y="12"/>
                    <a:pt x="301" y="13"/>
                    <a:pt x="301" y="13"/>
                  </a:cubicBezTo>
                  <a:cubicBezTo>
                    <a:pt x="300" y="14"/>
                    <a:pt x="300" y="14"/>
                    <a:pt x="299" y="15"/>
                  </a:cubicBezTo>
                  <a:cubicBezTo>
                    <a:pt x="299" y="14"/>
                    <a:pt x="298" y="14"/>
                    <a:pt x="298" y="14"/>
                  </a:cubicBezTo>
                  <a:cubicBezTo>
                    <a:pt x="298" y="13"/>
                    <a:pt x="299" y="12"/>
                    <a:pt x="299" y="12"/>
                  </a:cubicBezTo>
                  <a:close/>
                  <a:moveTo>
                    <a:pt x="298" y="14"/>
                  </a:moveTo>
                  <a:cubicBezTo>
                    <a:pt x="298" y="14"/>
                    <a:pt x="299" y="14"/>
                    <a:pt x="299" y="15"/>
                  </a:cubicBezTo>
                  <a:cubicBezTo>
                    <a:pt x="298" y="16"/>
                    <a:pt x="297" y="17"/>
                    <a:pt x="296" y="18"/>
                  </a:cubicBezTo>
                  <a:cubicBezTo>
                    <a:pt x="296" y="18"/>
                    <a:pt x="296" y="17"/>
                    <a:pt x="296" y="17"/>
                  </a:cubicBezTo>
                  <a:cubicBezTo>
                    <a:pt x="296" y="16"/>
                    <a:pt x="297" y="15"/>
                    <a:pt x="298" y="14"/>
                  </a:cubicBezTo>
                  <a:close/>
                  <a:moveTo>
                    <a:pt x="295" y="18"/>
                  </a:moveTo>
                  <a:cubicBezTo>
                    <a:pt x="295" y="18"/>
                    <a:pt x="296" y="18"/>
                    <a:pt x="296" y="19"/>
                  </a:cubicBezTo>
                  <a:cubicBezTo>
                    <a:pt x="295" y="19"/>
                    <a:pt x="295" y="20"/>
                    <a:pt x="295" y="20"/>
                  </a:cubicBezTo>
                  <a:cubicBezTo>
                    <a:pt x="295" y="19"/>
                    <a:pt x="295" y="19"/>
                    <a:pt x="295" y="18"/>
                  </a:cubicBezTo>
                  <a:close/>
                  <a:moveTo>
                    <a:pt x="292" y="16"/>
                  </a:moveTo>
                  <a:cubicBezTo>
                    <a:pt x="293" y="16"/>
                    <a:pt x="293" y="16"/>
                    <a:pt x="293" y="16"/>
                  </a:cubicBezTo>
                  <a:cubicBezTo>
                    <a:pt x="293" y="17"/>
                    <a:pt x="293" y="18"/>
                    <a:pt x="293" y="18"/>
                  </a:cubicBezTo>
                  <a:cubicBezTo>
                    <a:pt x="292" y="18"/>
                    <a:pt x="292" y="18"/>
                    <a:pt x="292" y="18"/>
                  </a:cubicBezTo>
                  <a:cubicBezTo>
                    <a:pt x="293" y="17"/>
                    <a:pt x="293" y="16"/>
                    <a:pt x="292" y="16"/>
                  </a:cubicBezTo>
                  <a:close/>
                  <a:moveTo>
                    <a:pt x="289" y="17"/>
                  </a:moveTo>
                  <a:cubicBezTo>
                    <a:pt x="289" y="18"/>
                    <a:pt x="288" y="18"/>
                    <a:pt x="288" y="18"/>
                  </a:cubicBezTo>
                  <a:cubicBezTo>
                    <a:pt x="288" y="17"/>
                    <a:pt x="288" y="16"/>
                    <a:pt x="288" y="16"/>
                  </a:cubicBezTo>
                  <a:cubicBezTo>
                    <a:pt x="288" y="16"/>
                    <a:pt x="289" y="16"/>
                    <a:pt x="289" y="17"/>
                  </a:cubicBezTo>
                  <a:close/>
                  <a:moveTo>
                    <a:pt x="250" y="21"/>
                  </a:moveTo>
                  <a:cubicBezTo>
                    <a:pt x="250" y="19"/>
                    <a:pt x="251" y="17"/>
                    <a:pt x="252" y="16"/>
                  </a:cubicBezTo>
                  <a:cubicBezTo>
                    <a:pt x="252" y="16"/>
                    <a:pt x="252" y="17"/>
                    <a:pt x="253" y="17"/>
                  </a:cubicBezTo>
                  <a:cubicBezTo>
                    <a:pt x="251" y="19"/>
                    <a:pt x="250" y="21"/>
                    <a:pt x="250" y="21"/>
                  </a:cubicBezTo>
                  <a:close/>
                  <a:moveTo>
                    <a:pt x="264" y="20"/>
                  </a:moveTo>
                  <a:cubicBezTo>
                    <a:pt x="263" y="21"/>
                    <a:pt x="262" y="22"/>
                    <a:pt x="261" y="23"/>
                  </a:cubicBezTo>
                  <a:cubicBezTo>
                    <a:pt x="260" y="23"/>
                    <a:pt x="260" y="23"/>
                    <a:pt x="260" y="23"/>
                  </a:cubicBezTo>
                  <a:cubicBezTo>
                    <a:pt x="260" y="23"/>
                    <a:pt x="260" y="23"/>
                    <a:pt x="259" y="23"/>
                  </a:cubicBezTo>
                  <a:cubicBezTo>
                    <a:pt x="261" y="19"/>
                    <a:pt x="264" y="17"/>
                    <a:pt x="267" y="15"/>
                  </a:cubicBezTo>
                  <a:cubicBezTo>
                    <a:pt x="268" y="15"/>
                    <a:pt x="268" y="16"/>
                    <a:pt x="269" y="17"/>
                  </a:cubicBezTo>
                  <a:cubicBezTo>
                    <a:pt x="268" y="17"/>
                    <a:pt x="268" y="17"/>
                    <a:pt x="267" y="18"/>
                  </a:cubicBezTo>
                  <a:cubicBezTo>
                    <a:pt x="267" y="17"/>
                    <a:pt x="266" y="17"/>
                    <a:pt x="266" y="16"/>
                  </a:cubicBezTo>
                  <a:cubicBezTo>
                    <a:pt x="266" y="16"/>
                    <a:pt x="266" y="17"/>
                    <a:pt x="267" y="18"/>
                  </a:cubicBezTo>
                  <a:cubicBezTo>
                    <a:pt x="266" y="18"/>
                    <a:pt x="265" y="19"/>
                    <a:pt x="264" y="20"/>
                  </a:cubicBezTo>
                  <a:cubicBezTo>
                    <a:pt x="263" y="20"/>
                    <a:pt x="263" y="19"/>
                    <a:pt x="263" y="19"/>
                  </a:cubicBezTo>
                  <a:cubicBezTo>
                    <a:pt x="263" y="20"/>
                    <a:pt x="264" y="20"/>
                    <a:pt x="264" y="20"/>
                  </a:cubicBezTo>
                  <a:close/>
                  <a:moveTo>
                    <a:pt x="268" y="15"/>
                  </a:moveTo>
                  <a:cubicBezTo>
                    <a:pt x="268" y="15"/>
                    <a:pt x="268" y="15"/>
                    <a:pt x="268" y="15"/>
                  </a:cubicBezTo>
                  <a:cubicBezTo>
                    <a:pt x="269" y="15"/>
                    <a:pt x="269" y="15"/>
                    <a:pt x="270" y="16"/>
                  </a:cubicBezTo>
                  <a:cubicBezTo>
                    <a:pt x="270" y="16"/>
                    <a:pt x="269" y="16"/>
                    <a:pt x="269" y="16"/>
                  </a:cubicBezTo>
                  <a:cubicBezTo>
                    <a:pt x="269" y="16"/>
                    <a:pt x="268" y="15"/>
                    <a:pt x="268" y="15"/>
                  </a:cubicBezTo>
                  <a:close/>
                  <a:moveTo>
                    <a:pt x="265" y="23"/>
                  </a:moveTo>
                  <a:cubicBezTo>
                    <a:pt x="265" y="23"/>
                    <a:pt x="264" y="23"/>
                    <a:pt x="264" y="23"/>
                  </a:cubicBezTo>
                  <a:cubicBezTo>
                    <a:pt x="264" y="23"/>
                    <a:pt x="264" y="23"/>
                    <a:pt x="264" y="23"/>
                  </a:cubicBezTo>
                  <a:cubicBezTo>
                    <a:pt x="265" y="23"/>
                    <a:pt x="265" y="23"/>
                    <a:pt x="265" y="23"/>
                  </a:cubicBezTo>
                  <a:cubicBezTo>
                    <a:pt x="265" y="23"/>
                    <a:pt x="265" y="23"/>
                    <a:pt x="265" y="23"/>
                  </a:cubicBezTo>
                  <a:close/>
                  <a:moveTo>
                    <a:pt x="266" y="22"/>
                  </a:moveTo>
                  <a:cubicBezTo>
                    <a:pt x="266" y="22"/>
                    <a:pt x="266" y="22"/>
                    <a:pt x="266" y="22"/>
                  </a:cubicBezTo>
                  <a:cubicBezTo>
                    <a:pt x="266" y="22"/>
                    <a:pt x="265" y="22"/>
                    <a:pt x="265" y="22"/>
                  </a:cubicBezTo>
                  <a:cubicBezTo>
                    <a:pt x="265" y="22"/>
                    <a:pt x="265" y="21"/>
                    <a:pt x="266" y="21"/>
                  </a:cubicBezTo>
                  <a:cubicBezTo>
                    <a:pt x="266" y="21"/>
                    <a:pt x="266" y="21"/>
                    <a:pt x="267" y="22"/>
                  </a:cubicBezTo>
                  <a:cubicBezTo>
                    <a:pt x="266" y="22"/>
                    <a:pt x="266" y="22"/>
                    <a:pt x="266" y="22"/>
                  </a:cubicBezTo>
                  <a:close/>
                  <a:moveTo>
                    <a:pt x="267" y="21"/>
                  </a:moveTo>
                  <a:cubicBezTo>
                    <a:pt x="267" y="21"/>
                    <a:pt x="266" y="21"/>
                    <a:pt x="266" y="21"/>
                  </a:cubicBezTo>
                  <a:cubicBezTo>
                    <a:pt x="266" y="20"/>
                    <a:pt x="267" y="20"/>
                    <a:pt x="268" y="19"/>
                  </a:cubicBezTo>
                  <a:cubicBezTo>
                    <a:pt x="268" y="20"/>
                    <a:pt x="268" y="21"/>
                    <a:pt x="267" y="21"/>
                  </a:cubicBezTo>
                  <a:close/>
                  <a:moveTo>
                    <a:pt x="270" y="21"/>
                  </a:moveTo>
                  <a:cubicBezTo>
                    <a:pt x="269" y="21"/>
                    <a:pt x="269" y="21"/>
                    <a:pt x="269" y="21"/>
                  </a:cubicBezTo>
                  <a:cubicBezTo>
                    <a:pt x="269" y="20"/>
                    <a:pt x="269" y="20"/>
                    <a:pt x="268" y="19"/>
                  </a:cubicBezTo>
                  <a:cubicBezTo>
                    <a:pt x="268" y="18"/>
                    <a:pt x="269" y="18"/>
                    <a:pt x="269" y="18"/>
                  </a:cubicBezTo>
                  <a:cubicBezTo>
                    <a:pt x="270" y="19"/>
                    <a:pt x="270" y="20"/>
                    <a:pt x="270" y="21"/>
                  </a:cubicBezTo>
                  <a:close/>
                  <a:moveTo>
                    <a:pt x="270" y="17"/>
                  </a:moveTo>
                  <a:cubicBezTo>
                    <a:pt x="270" y="17"/>
                    <a:pt x="271" y="16"/>
                    <a:pt x="271" y="16"/>
                  </a:cubicBezTo>
                  <a:cubicBezTo>
                    <a:pt x="272" y="17"/>
                    <a:pt x="272" y="17"/>
                    <a:pt x="273" y="17"/>
                  </a:cubicBezTo>
                  <a:cubicBezTo>
                    <a:pt x="273" y="18"/>
                    <a:pt x="273" y="18"/>
                    <a:pt x="274" y="18"/>
                  </a:cubicBezTo>
                  <a:cubicBezTo>
                    <a:pt x="273" y="19"/>
                    <a:pt x="272" y="19"/>
                    <a:pt x="271" y="19"/>
                  </a:cubicBezTo>
                  <a:cubicBezTo>
                    <a:pt x="271" y="19"/>
                    <a:pt x="271" y="18"/>
                    <a:pt x="270" y="17"/>
                  </a:cubicBezTo>
                  <a:close/>
                  <a:moveTo>
                    <a:pt x="272" y="22"/>
                  </a:moveTo>
                  <a:cubicBezTo>
                    <a:pt x="272" y="22"/>
                    <a:pt x="272" y="22"/>
                    <a:pt x="272" y="21"/>
                  </a:cubicBezTo>
                  <a:cubicBezTo>
                    <a:pt x="272" y="21"/>
                    <a:pt x="272" y="21"/>
                    <a:pt x="273" y="21"/>
                  </a:cubicBezTo>
                  <a:cubicBezTo>
                    <a:pt x="272" y="21"/>
                    <a:pt x="272" y="22"/>
                    <a:pt x="272" y="22"/>
                  </a:cubicBezTo>
                  <a:close/>
                  <a:moveTo>
                    <a:pt x="273" y="21"/>
                  </a:moveTo>
                  <a:cubicBezTo>
                    <a:pt x="272" y="21"/>
                    <a:pt x="272" y="21"/>
                    <a:pt x="272" y="21"/>
                  </a:cubicBezTo>
                  <a:cubicBezTo>
                    <a:pt x="272" y="21"/>
                    <a:pt x="272" y="20"/>
                    <a:pt x="272" y="20"/>
                  </a:cubicBezTo>
                  <a:cubicBezTo>
                    <a:pt x="272" y="20"/>
                    <a:pt x="273" y="19"/>
                    <a:pt x="274" y="19"/>
                  </a:cubicBezTo>
                  <a:cubicBezTo>
                    <a:pt x="274" y="19"/>
                    <a:pt x="274" y="19"/>
                    <a:pt x="274" y="19"/>
                  </a:cubicBezTo>
                  <a:cubicBezTo>
                    <a:pt x="273" y="19"/>
                    <a:pt x="273" y="20"/>
                    <a:pt x="273" y="21"/>
                  </a:cubicBezTo>
                  <a:close/>
                  <a:moveTo>
                    <a:pt x="277" y="19"/>
                  </a:moveTo>
                  <a:cubicBezTo>
                    <a:pt x="277" y="19"/>
                    <a:pt x="276" y="19"/>
                    <a:pt x="276" y="18"/>
                  </a:cubicBezTo>
                  <a:cubicBezTo>
                    <a:pt x="275" y="17"/>
                    <a:pt x="274" y="16"/>
                    <a:pt x="273" y="15"/>
                  </a:cubicBezTo>
                  <a:cubicBezTo>
                    <a:pt x="274" y="15"/>
                    <a:pt x="274" y="15"/>
                    <a:pt x="274" y="14"/>
                  </a:cubicBezTo>
                  <a:cubicBezTo>
                    <a:pt x="275" y="15"/>
                    <a:pt x="277" y="17"/>
                    <a:pt x="277" y="19"/>
                  </a:cubicBezTo>
                  <a:close/>
                  <a:moveTo>
                    <a:pt x="276" y="15"/>
                  </a:moveTo>
                  <a:cubicBezTo>
                    <a:pt x="277" y="16"/>
                    <a:pt x="278" y="17"/>
                    <a:pt x="279" y="18"/>
                  </a:cubicBezTo>
                  <a:cubicBezTo>
                    <a:pt x="279" y="18"/>
                    <a:pt x="279" y="18"/>
                    <a:pt x="280" y="19"/>
                  </a:cubicBezTo>
                  <a:cubicBezTo>
                    <a:pt x="279" y="18"/>
                    <a:pt x="279" y="18"/>
                    <a:pt x="279" y="18"/>
                  </a:cubicBezTo>
                  <a:cubicBezTo>
                    <a:pt x="278" y="17"/>
                    <a:pt x="277" y="16"/>
                    <a:pt x="276" y="15"/>
                  </a:cubicBezTo>
                  <a:close/>
                  <a:moveTo>
                    <a:pt x="280" y="20"/>
                  </a:moveTo>
                  <a:cubicBezTo>
                    <a:pt x="280" y="20"/>
                    <a:pt x="279" y="20"/>
                    <a:pt x="279" y="20"/>
                  </a:cubicBezTo>
                  <a:cubicBezTo>
                    <a:pt x="279" y="20"/>
                    <a:pt x="279" y="19"/>
                    <a:pt x="279" y="18"/>
                  </a:cubicBezTo>
                  <a:cubicBezTo>
                    <a:pt x="279" y="19"/>
                    <a:pt x="279" y="19"/>
                    <a:pt x="280" y="19"/>
                  </a:cubicBezTo>
                  <a:cubicBezTo>
                    <a:pt x="280" y="19"/>
                    <a:pt x="280" y="20"/>
                    <a:pt x="280" y="20"/>
                  </a:cubicBezTo>
                  <a:close/>
                  <a:moveTo>
                    <a:pt x="283" y="10"/>
                  </a:moveTo>
                  <a:cubicBezTo>
                    <a:pt x="284" y="11"/>
                    <a:pt x="284" y="12"/>
                    <a:pt x="285" y="13"/>
                  </a:cubicBezTo>
                  <a:cubicBezTo>
                    <a:pt x="283" y="12"/>
                    <a:pt x="282" y="11"/>
                    <a:pt x="281" y="11"/>
                  </a:cubicBezTo>
                  <a:cubicBezTo>
                    <a:pt x="281" y="10"/>
                    <a:pt x="282" y="10"/>
                    <a:pt x="283" y="10"/>
                  </a:cubicBezTo>
                  <a:close/>
                  <a:moveTo>
                    <a:pt x="285" y="14"/>
                  </a:moveTo>
                  <a:cubicBezTo>
                    <a:pt x="285" y="15"/>
                    <a:pt x="285" y="15"/>
                    <a:pt x="285" y="16"/>
                  </a:cubicBezTo>
                  <a:cubicBezTo>
                    <a:pt x="284" y="15"/>
                    <a:pt x="283" y="13"/>
                    <a:pt x="281" y="11"/>
                  </a:cubicBezTo>
                  <a:cubicBezTo>
                    <a:pt x="282" y="12"/>
                    <a:pt x="283" y="13"/>
                    <a:pt x="285" y="14"/>
                  </a:cubicBezTo>
                  <a:close/>
                  <a:moveTo>
                    <a:pt x="279" y="12"/>
                  </a:moveTo>
                  <a:cubicBezTo>
                    <a:pt x="282" y="14"/>
                    <a:pt x="283" y="17"/>
                    <a:pt x="283" y="20"/>
                  </a:cubicBezTo>
                  <a:cubicBezTo>
                    <a:pt x="283" y="20"/>
                    <a:pt x="283" y="20"/>
                    <a:pt x="283" y="20"/>
                  </a:cubicBezTo>
                  <a:cubicBezTo>
                    <a:pt x="282" y="18"/>
                    <a:pt x="280" y="15"/>
                    <a:pt x="277" y="13"/>
                  </a:cubicBezTo>
                  <a:cubicBezTo>
                    <a:pt x="278" y="12"/>
                    <a:pt x="278" y="12"/>
                    <a:pt x="279" y="12"/>
                  </a:cubicBezTo>
                  <a:close/>
                  <a:moveTo>
                    <a:pt x="276" y="13"/>
                  </a:moveTo>
                  <a:cubicBezTo>
                    <a:pt x="277" y="14"/>
                    <a:pt x="278" y="15"/>
                    <a:pt x="279" y="17"/>
                  </a:cubicBezTo>
                  <a:cubicBezTo>
                    <a:pt x="277" y="16"/>
                    <a:pt x="275" y="15"/>
                    <a:pt x="274" y="14"/>
                  </a:cubicBezTo>
                  <a:cubicBezTo>
                    <a:pt x="274" y="14"/>
                    <a:pt x="274" y="14"/>
                    <a:pt x="274" y="14"/>
                  </a:cubicBezTo>
                  <a:cubicBezTo>
                    <a:pt x="275" y="14"/>
                    <a:pt x="276" y="14"/>
                    <a:pt x="276" y="13"/>
                  </a:cubicBezTo>
                  <a:close/>
                  <a:moveTo>
                    <a:pt x="275" y="12"/>
                  </a:moveTo>
                  <a:cubicBezTo>
                    <a:pt x="275" y="12"/>
                    <a:pt x="276" y="12"/>
                    <a:pt x="276" y="13"/>
                  </a:cubicBezTo>
                  <a:cubicBezTo>
                    <a:pt x="275" y="13"/>
                    <a:pt x="274" y="13"/>
                    <a:pt x="273" y="14"/>
                  </a:cubicBezTo>
                  <a:cubicBezTo>
                    <a:pt x="273" y="14"/>
                    <a:pt x="273" y="14"/>
                    <a:pt x="273" y="13"/>
                  </a:cubicBezTo>
                  <a:cubicBezTo>
                    <a:pt x="273" y="13"/>
                    <a:pt x="273" y="14"/>
                    <a:pt x="273" y="14"/>
                  </a:cubicBezTo>
                  <a:cubicBezTo>
                    <a:pt x="273" y="14"/>
                    <a:pt x="273" y="14"/>
                    <a:pt x="273" y="14"/>
                  </a:cubicBezTo>
                  <a:cubicBezTo>
                    <a:pt x="272" y="14"/>
                    <a:pt x="272" y="14"/>
                    <a:pt x="272" y="13"/>
                  </a:cubicBezTo>
                  <a:cubicBezTo>
                    <a:pt x="273" y="13"/>
                    <a:pt x="274" y="12"/>
                    <a:pt x="275" y="12"/>
                  </a:cubicBezTo>
                  <a:close/>
                  <a:moveTo>
                    <a:pt x="272" y="16"/>
                  </a:moveTo>
                  <a:cubicBezTo>
                    <a:pt x="272" y="16"/>
                    <a:pt x="273" y="16"/>
                    <a:pt x="273" y="17"/>
                  </a:cubicBezTo>
                  <a:cubicBezTo>
                    <a:pt x="272" y="16"/>
                    <a:pt x="272" y="16"/>
                    <a:pt x="271" y="16"/>
                  </a:cubicBezTo>
                  <a:cubicBezTo>
                    <a:pt x="272" y="16"/>
                    <a:pt x="272" y="16"/>
                    <a:pt x="272" y="16"/>
                  </a:cubicBezTo>
                  <a:close/>
                  <a:moveTo>
                    <a:pt x="271" y="15"/>
                  </a:moveTo>
                  <a:cubicBezTo>
                    <a:pt x="271" y="15"/>
                    <a:pt x="271" y="15"/>
                    <a:pt x="270" y="15"/>
                  </a:cubicBezTo>
                  <a:cubicBezTo>
                    <a:pt x="270" y="15"/>
                    <a:pt x="269" y="15"/>
                    <a:pt x="268" y="15"/>
                  </a:cubicBezTo>
                  <a:cubicBezTo>
                    <a:pt x="269" y="14"/>
                    <a:pt x="270" y="14"/>
                    <a:pt x="270" y="14"/>
                  </a:cubicBezTo>
                  <a:cubicBezTo>
                    <a:pt x="271" y="14"/>
                    <a:pt x="271" y="14"/>
                    <a:pt x="271" y="15"/>
                  </a:cubicBezTo>
                  <a:close/>
                  <a:moveTo>
                    <a:pt x="270" y="13"/>
                  </a:moveTo>
                  <a:cubicBezTo>
                    <a:pt x="269" y="14"/>
                    <a:pt x="268"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7" y="14"/>
                    <a:pt x="267" y="14"/>
                    <a:pt x="267" y="14"/>
                  </a:cubicBezTo>
                  <a:cubicBezTo>
                    <a:pt x="262" y="16"/>
                    <a:pt x="259" y="19"/>
                    <a:pt x="258" y="21"/>
                  </a:cubicBezTo>
                  <a:cubicBezTo>
                    <a:pt x="255" y="18"/>
                    <a:pt x="262" y="14"/>
                    <a:pt x="262" y="14"/>
                  </a:cubicBezTo>
                  <a:cubicBezTo>
                    <a:pt x="258" y="16"/>
                    <a:pt x="256" y="18"/>
                    <a:pt x="255" y="19"/>
                  </a:cubicBezTo>
                  <a:cubicBezTo>
                    <a:pt x="255" y="19"/>
                    <a:pt x="255" y="19"/>
                    <a:pt x="255" y="18"/>
                  </a:cubicBezTo>
                  <a:cubicBezTo>
                    <a:pt x="256" y="14"/>
                    <a:pt x="262" y="11"/>
                    <a:pt x="262" y="11"/>
                  </a:cubicBezTo>
                  <a:cubicBezTo>
                    <a:pt x="258" y="13"/>
                    <a:pt x="255" y="15"/>
                    <a:pt x="253" y="17"/>
                  </a:cubicBezTo>
                  <a:cubicBezTo>
                    <a:pt x="253" y="16"/>
                    <a:pt x="253" y="16"/>
                    <a:pt x="252" y="15"/>
                  </a:cubicBezTo>
                  <a:cubicBezTo>
                    <a:pt x="255" y="11"/>
                    <a:pt x="259" y="9"/>
                    <a:pt x="263" y="8"/>
                  </a:cubicBezTo>
                  <a:cubicBezTo>
                    <a:pt x="266" y="10"/>
                    <a:pt x="268" y="12"/>
                    <a:pt x="270" y="13"/>
                  </a:cubicBezTo>
                  <a:close/>
                  <a:moveTo>
                    <a:pt x="261" y="7"/>
                  </a:moveTo>
                  <a:cubicBezTo>
                    <a:pt x="261" y="7"/>
                    <a:pt x="262" y="7"/>
                    <a:pt x="263" y="7"/>
                  </a:cubicBezTo>
                  <a:cubicBezTo>
                    <a:pt x="257" y="10"/>
                    <a:pt x="253" y="12"/>
                    <a:pt x="250" y="14"/>
                  </a:cubicBezTo>
                  <a:cubicBezTo>
                    <a:pt x="250" y="13"/>
                    <a:pt x="250" y="13"/>
                    <a:pt x="249" y="13"/>
                  </a:cubicBezTo>
                  <a:cubicBezTo>
                    <a:pt x="252" y="9"/>
                    <a:pt x="258" y="7"/>
                    <a:pt x="261" y="7"/>
                  </a:cubicBezTo>
                  <a:close/>
                  <a:moveTo>
                    <a:pt x="249" y="13"/>
                  </a:moveTo>
                  <a:cubicBezTo>
                    <a:pt x="249" y="13"/>
                    <a:pt x="250" y="13"/>
                    <a:pt x="250" y="14"/>
                  </a:cubicBezTo>
                  <a:cubicBezTo>
                    <a:pt x="249" y="15"/>
                    <a:pt x="248" y="16"/>
                    <a:pt x="247" y="17"/>
                  </a:cubicBezTo>
                  <a:cubicBezTo>
                    <a:pt x="248" y="15"/>
                    <a:pt x="248" y="14"/>
                    <a:pt x="249" y="13"/>
                  </a:cubicBezTo>
                  <a:close/>
                  <a:moveTo>
                    <a:pt x="245" y="15"/>
                  </a:moveTo>
                  <a:cubicBezTo>
                    <a:pt x="245" y="15"/>
                    <a:pt x="245" y="15"/>
                    <a:pt x="245" y="16"/>
                  </a:cubicBezTo>
                  <a:cubicBezTo>
                    <a:pt x="245" y="16"/>
                    <a:pt x="245" y="16"/>
                    <a:pt x="245" y="15"/>
                  </a:cubicBezTo>
                  <a:cubicBezTo>
                    <a:pt x="245" y="15"/>
                    <a:pt x="245" y="15"/>
                    <a:pt x="245" y="15"/>
                  </a:cubicBezTo>
                  <a:cubicBezTo>
                    <a:pt x="245" y="15"/>
                    <a:pt x="245" y="15"/>
                    <a:pt x="245" y="15"/>
                  </a:cubicBezTo>
                  <a:close/>
                  <a:moveTo>
                    <a:pt x="245" y="16"/>
                  </a:moveTo>
                  <a:cubicBezTo>
                    <a:pt x="245" y="17"/>
                    <a:pt x="245" y="17"/>
                    <a:pt x="245" y="17"/>
                  </a:cubicBezTo>
                  <a:cubicBezTo>
                    <a:pt x="244" y="17"/>
                    <a:pt x="244" y="17"/>
                    <a:pt x="244" y="17"/>
                  </a:cubicBezTo>
                  <a:cubicBezTo>
                    <a:pt x="244" y="17"/>
                    <a:pt x="244" y="17"/>
                    <a:pt x="245" y="16"/>
                  </a:cubicBezTo>
                  <a:close/>
                  <a:moveTo>
                    <a:pt x="218" y="18"/>
                  </a:moveTo>
                  <a:cubicBezTo>
                    <a:pt x="218" y="18"/>
                    <a:pt x="218" y="18"/>
                    <a:pt x="218" y="18"/>
                  </a:cubicBezTo>
                  <a:cubicBezTo>
                    <a:pt x="218" y="17"/>
                    <a:pt x="218" y="17"/>
                    <a:pt x="218" y="16"/>
                  </a:cubicBezTo>
                  <a:cubicBezTo>
                    <a:pt x="218" y="16"/>
                    <a:pt x="219" y="16"/>
                    <a:pt x="219" y="17"/>
                  </a:cubicBezTo>
                  <a:cubicBezTo>
                    <a:pt x="218" y="17"/>
                    <a:pt x="218" y="18"/>
                    <a:pt x="218" y="18"/>
                  </a:cubicBezTo>
                  <a:close/>
                  <a:moveTo>
                    <a:pt x="219" y="17"/>
                  </a:moveTo>
                  <a:cubicBezTo>
                    <a:pt x="219" y="16"/>
                    <a:pt x="219" y="16"/>
                    <a:pt x="218" y="16"/>
                  </a:cubicBezTo>
                  <a:cubicBezTo>
                    <a:pt x="219" y="15"/>
                    <a:pt x="219" y="15"/>
                    <a:pt x="219" y="14"/>
                  </a:cubicBezTo>
                  <a:cubicBezTo>
                    <a:pt x="220" y="14"/>
                    <a:pt x="220" y="15"/>
                    <a:pt x="220" y="15"/>
                  </a:cubicBezTo>
                  <a:cubicBezTo>
                    <a:pt x="220" y="16"/>
                    <a:pt x="219" y="16"/>
                    <a:pt x="219" y="17"/>
                  </a:cubicBezTo>
                  <a:close/>
                  <a:moveTo>
                    <a:pt x="221" y="15"/>
                  </a:moveTo>
                  <a:cubicBezTo>
                    <a:pt x="220" y="14"/>
                    <a:pt x="220" y="14"/>
                    <a:pt x="220" y="13"/>
                  </a:cubicBezTo>
                  <a:cubicBezTo>
                    <a:pt x="220" y="13"/>
                    <a:pt x="221" y="12"/>
                    <a:pt x="221" y="12"/>
                  </a:cubicBezTo>
                  <a:cubicBezTo>
                    <a:pt x="222" y="12"/>
                    <a:pt x="222" y="13"/>
                    <a:pt x="223" y="13"/>
                  </a:cubicBezTo>
                  <a:cubicBezTo>
                    <a:pt x="222" y="14"/>
                    <a:pt x="222" y="14"/>
                    <a:pt x="221" y="15"/>
                  </a:cubicBezTo>
                  <a:cubicBezTo>
                    <a:pt x="221" y="15"/>
                    <a:pt x="221" y="15"/>
                    <a:pt x="221" y="15"/>
                  </a:cubicBezTo>
                  <a:close/>
                  <a:moveTo>
                    <a:pt x="227" y="14"/>
                  </a:moveTo>
                  <a:cubicBezTo>
                    <a:pt x="226" y="13"/>
                    <a:pt x="226" y="13"/>
                    <a:pt x="225" y="13"/>
                  </a:cubicBezTo>
                  <a:cubicBezTo>
                    <a:pt x="226" y="12"/>
                    <a:pt x="226" y="12"/>
                    <a:pt x="227" y="11"/>
                  </a:cubicBezTo>
                  <a:cubicBezTo>
                    <a:pt x="228" y="12"/>
                    <a:pt x="229" y="13"/>
                    <a:pt x="230" y="14"/>
                  </a:cubicBezTo>
                  <a:cubicBezTo>
                    <a:pt x="229" y="14"/>
                    <a:pt x="228" y="14"/>
                    <a:pt x="228" y="14"/>
                  </a:cubicBezTo>
                  <a:cubicBezTo>
                    <a:pt x="228" y="14"/>
                    <a:pt x="227" y="14"/>
                    <a:pt x="227" y="14"/>
                  </a:cubicBezTo>
                  <a:cubicBezTo>
                    <a:pt x="228" y="13"/>
                    <a:pt x="229" y="13"/>
                    <a:pt x="229" y="13"/>
                  </a:cubicBezTo>
                  <a:cubicBezTo>
                    <a:pt x="228" y="13"/>
                    <a:pt x="228" y="14"/>
                    <a:pt x="227" y="14"/>
                  </a:cubicBezTo>
                  <a:close/>
                  <a:moveTo>
                    <a:pt x="227" y="11"/>
                  </a:moveTo>
                  <a:cubicBezTo>
                    <a:pt x="228" y="11"/>
                    <a:pt x="228" y="10"/>
                    <a:pt x="228" y="10"/>
                  </a:cubicBezTo>
                  <a:cubicBezTo>
                    <a:pt x="230" y="11"/>
                    <a:pt x="231" y="12"/>
                    <a:pt x="233" y="13"/>
                  </a:cubicBezTo>
                  <a:cubicBezTo>
                    <a:pt x="233" y="13"/>
                    <a:pt x="233" y="13"/>
                    <a:pt x="233" y="13"/>
                  </a:cubicBezTo>
                  <a:cubicBezTo>
                    <a:pt x="232" y="13"/>
                    <a:pt x="232" y="13"/>
                    <a:pt x="231" y="14"/>
                  </a:cubicBezTo>
                  <a:cubicBezTo>
                    <a:pt x="230" y="13"/>
                    <a:pt x="229" y="12"/>
                    <a:pt x="227" y="11"/>
                  </a:cubicBezTo>
                  <a:close/>
                  <a:moveTo>
                    <a:pt x="228" y="10"/>
                  </a:moveTo>
                  <a:cubicBezTo>
                    <a:pt x="229" y="10"/>
                    <a:pt x="229" y="10"/>
                    <a:pt x="229" y="10"/>
                  </a:cubicBezTo>
                  <a:cubicBezTo>
                    <a:pt x="229" y="10"/>
                    <a:pt x="229" y="10"/>
                    <a:pt x="228" y="10"/>
                  </a:cubicBezTo>
                  <a:cubicBezTo>
                    <a:pt x="227" y="10"/>
                    <a:pt x="226" y="9"/>
                    <a:pt x="225" y="9"/>
                  </a:cubicBezTo>
                  <a:cubicBezTo>
                    <a:pt x="226" y="8"/>
                    <a:pt x="226" y="8"/>
                    <a:pt x="227" y="7"/>
                  </a:cubicBezTo>
                  <a:cubicBezTo>
                    <a:pt x="229" y="8"/>
                    <a:pt x="231" y="10"/>
                    <a:pt x="232" y="12"/>
                  </a:cubicBezTo>
                  <a:cubicBezTo>
                    <a:pt x="231" y="11"/>
                    <a:pt x="230" y="11"/>
                    <a:pt x="228" y="10"/>
                  </a:cubicBezTo>
                  <a:close/>
                  <a:moveTo>
                    <a:pt x="228" y="10"/>
                  </a:moveTo>
                  <a:cubicBezTo>
                    <a:pt x="228" y="10"/>
                    <a:pt x="227" y="11"/>
                    <a:pt x="227" y="11"/>
                  </a:cubicBezTo>
                  <a:cubicBezTo>
                    <a:pt x="226" y="10"/>
                    <a:pt x="226" y="10"/>
                    <a:pt x="225" y="9"/>
                  </a:cubicBezTo>
                  <a:cubicBezTo>
                    <a:pt x="225" y="9"/>
                    <a:pt x="226" y="10"/>
                    <a:pt x="227" y="11"/>
                  </a:cubicBezTo>
                  <a:cubicBezTo>
                    <a:pt x="226" y="11"/>
                    <a:pt x="225" y="12"/>
                    <a:pt x="224" y="12"/>
                  </a:cubicBezTo>
                  <a:cubicBezTo>
                    <a:pt x="223" y="12"/>
                    <a:pt x="223" y="11"/>
                    <a:pt x="222" y="11"/>
                  </a:cubicBezTo>
                  <a:cubicBezTo>
                    <a:pt x="223" y="10"/>
                    <a:pt x="224" y="9"/>
                    <a:pt x="225" y="9"/>
                  </a:cubicBezTo>
                  <a:cubicBezTo>
                    <a:pt x="225" y="9"/>
                    <a:pt x="227" y="10"/>
                    <a:pt x="228" y="10"/>
                  </a:cubicBezTo>
                  <a:close/>
                  <a:moveTo>
                    <a:pt x="223" y="17"/>
                  </a:moveTo>
                  <a:cubicBezTo>
                    <a:pt x="222" y="17"/>
                    <a:pt x="222" y="16"/>
                    <a:pt x="222" y="16"/>
                  </a:cubicBezTo>
                  <a:cubicBezTo>
                    <a:pt x="222" y="16"/>
                    <a:pt x="222" y="16"/>
                    <a:pt x="222" y="15"/>
                  </a:cubicBezTo>
                  <a:cubicBezTo>
                    <a:pt x="223" y="16"/>
                    <a:pt x="223" y="16"/>
                    <a:pt x="223" y="16"/>
                  </a:cubicBezTo>
                  <a:cubicBezTo>
                    <a:pt x="223" y="16"/>
                    <a:pt x="223" y="17"/>
                    <a:pt x="223" y="17"/>
                  </a:cubicBezTo>
                  <a:close/>
                  <a:moveTo>
                    <a:pt x="223" y="15"/>
                  </a:moveTo>
                  <a:cubicBezTo>
                    <a:pt x="223" y="15"/>
                    <a:pt x="223" y="14"/>
                    <a:pt x="224" y="14"/>
                  </a:cubicBezTo>
                  <a:cubicBezTo>
                    <a:pt x="224" y="14"/>
                    <a:pt x="224" y="15"/>
                    <a:pt x="224" y="15"/>
                  </a:cubicBezTo>
                  <a:cubicBezTo>
                    <a:pt x="224" y="15"/>
                    <a:pt x="224" y="16"/>
                    <a:pt x="224" y="16"/>
                  </a:cubicBezTo>
                  <a:cubicBezTo>
                    <a:pt x="223" y="16"/>
                    <a:pt x="223" y="15"/>
                    <a:pt x="223" y="15"/>
                  </a:cubicBezTo>
                  <a:close/>
                  <a:moveTo>
                    <a:pt x="225" y="20"/>
                  </a:moveTo>
                  <a:cubicBezTo>
                    <a:pt x="224" y="19"/>
                    <a:pt x="224" y="18"/>
                    <a:pt x="224" y="17"/>
                  </a:cubicBezTo>
                  <a:cubicBezTo>
                    <a:pt x="224" y="17"/>
                    <a:pt x="225" y="17"/>
                    <a:pt x="225" y="17"/>
                  </a:cubicBezTo>
                  <a:cubicBezTo>
                    <a:pt x="225" y="17"/>
                    <a:pt x="225" y="17"/>
                    <a:pt x="226" y="17"/>
                  </a:cubicBezTo>
                  <a:cubicBezTo>
                    <a:pt x="226" y="18"/>
                    <a:pt x="226" y="18"/>
                    <a:pt x="226" y="18"/>
                  </a:cubicBezTo>
                  <a:cubicBezTo>
                    <a:pt x="226" y="18"/>
                    <a:pt x="225" y="19"/>
                    <a:pt x="225" y="20"/>
                  </a:cubicBezTo>
                  <a:close/>
                  <a:moveTo>
                    <a:pt x="225" y="13"/>
                  </a:moveTo>
                  <a:cubicBezTo>
                    <a:pt x="225" y="13"/>
                    <a:pt x="225" y="13"/>
                    <a:pt x="225" y="13"/>
                  </a:cubicBezTo>
                  <a:cubicBezTo>
                    <a:pt x="225" y="13"/>
                    <a:pt x="226" y="13"/>
                    <a:pt x="227" y="14"/>
                  </a:cubicBezTo>
                  <a:cubicBezTo>
                    <a:pt x="226" y="14"/>
                    <a:pt x="226" y="14"/>
                    <a:pt x="226" y="14"/>
                  </a:cubicBezTo>
                  <a:cubicBezTo>
                    <a:pt x="225" y="14"/>
                    <a:pt x="225" y="13"/>
                    <a:pt x="225" y="13"/>
                  </a:cubicBezTo>
                  <a:close/>
                  <a:moveTo>
                    <a:pt x="227" y="14"/>
                  </a:moveTo>
                  <a:cubicBezTo>
                    <a:pt x="227" y="14"/>
                    <a:pt x="227" y="14"/>
                    <a:pt x="227" y="15"/>
                  </a:cubicBezTo>
                  <a:cubicBezTo>
                    <a:pt x="227" y="15"/>
                    <a:pt x="227" y="15"/>
                    <a:pt x="226" y="15"/>
                  </a:cubicBezTo>
                  <a:cubicBezTo>
                    <a:pt x="226" y="15"/>
                    <a:pt x="226" y="15"/>
                    <a:pt x="226" y="15"/>
                  </a:cubicBezTo>
                  <a:cubicBezTo>
                    <a:pt x="226" y="14"/>
                    <a:pt x="227" y="14"/>
                    <a:pt x="227" y="14"/>
                  </a:cubicBezTo>
                  <a:close/>
                  <a:moveTo>
                    <a:pt x="227" y="23"/>
                  </a:moveTo>
                  <a:cubicBezTo>
                    <a:pt x="227" y="23"/>
                    <a:pt x="226" y="23"/>
                    <a:pt x="226" y="23"/>
                  </a:cubicBezTo>
                  <a:cubicBezTo>
                    <a:pt x="226" y="23"/>
                    <a:pt x="226" y="23"/>
                    <a:pt x="226" y="23"/>
                  </a:cubicBezTo>
                  <a:cubicBezTo>
                    <a:pt x="226" y="23"/>
                    <a:pt x="226" y="23"/>
                    <a:pt x="227" y="23"/>
                  </a:cubicBezTo>
                  <a:cubicBezTo>
                    <a:pt x="227" y="23"/>
                    <a:pt x="227" y="23"/>
                    <a:pt x="227" y="23"/>
                  </a:cubicBezTo>
                  <a:cubicBezTo>
                    <a:pt x="227" y="23"/>
                    <a:pt x="227" y="23"/>
                    <a:pt x="227" y="23"/>
                  </a:cubicBezTo>
                  <a:close/>
                  <a:moveTo>
                    <a:pt x="227" y="23"/>
                  </a:moveTo>
                  <a:cubicBezTo>
                    <a:pt x="227" y="23"/>
                    <a:pt x="227" y="23"/>
                    <a:pt x="227" y="22"/>
                  </a:cubicBezTo>
                  <a:cubicBezTo>
                    <a:pt x="227" y="22"/>
                    <a:pt x="227" y="22"/>
                    <a:pt x="227" y="22"/>
                  </a:cubicBezTo>
                  <a:cubicBezTo>
                    <a:pt x="227" y="22"/>
                    <a:pt x="227" y="22"/>
                    <a:pt x="227" y="23"/>
                  </a:cubicBezTo>
                  <a:cubicBezTo>
                    <a:pt x="227" y="23"/>
                    <a:pt x="227" y="23"/>
                    <a:pt x="227" y="23"/>
                  </a:cubicBezTo>
                  <a:close/>
                  <a:moveTo>
                    <a:pt x="228" y="17"/>
                  </a:moveTo>
                  <a:cubicBezTo>
                    <a:pt x="228" y="17"/>
                    <a:pt x="228" y="17"/>
                    <a:pt x="228" y="17"/>
                  </a:cubicBezTo>
                  <a:cubicBezTo>
                    <a:pt x="228" y="17"/>
                    <a:pt x="228" y="17"/>
                    <a:pt x="228" y="17"/>
                  </a:cubicBezTo>
                  <a:cubicBezTo>
                    <a:pt x="228" y="17"/>
                    <a:pt x="228" y="17"/>
                    <a:pt x="228" y="17"/>
                  </a:cubicBezTo>
                  <a:close/>
                  <a:moveTo>
                    <a:pt x="228" y="16"/>
                  </a:moveTo>
                  <a:cubicBezTo>
                    <a:pt x="227" y="16"/>
                    <a:pt x="227" y="16"/>
                    <a:pt x="227" y="16"/>
                  </a:cubicBezTo>
                  <a:cubicBezTo>
                    <a:pt x="227" y="15"/>
                    <a:pt x="228" y="15"/>
                    <a:pt x="228" y="15"/>
                  </a:cubicBezTo>
                  <a:cubicBezTo>
                    <a:pt x="228" y="15"/>
                    <a:pt x="228" y="16"/>
                    <a:pt x="229" y="16"/>
                  </a:cubicBezTo>
                  <a:cubicBezTo>
                    <a:pt x="228" y="16"/>
                    <a:pt x="228" y="17"/>
                    <a:pt x="228" y="17"/>
                  </a:cubicBezTo>
                  <a:cubicBezTo>
                    <a:pt x="228" y="17"/>
                    <a:pt x="228" y="17"/>
                    <a:pt x="228" y="16"/>
                  </a:cubicBezTo>
                  <a:close/>
                  <a:moveTo>
                    <a:pt x="229" y="18"/>
                  </a:moveTo>
                  <a:cubicBezTo>
                    <a:pt x="229" y="18"/>
                    <a:pt x="229" y="18"/>
                    <a:pt x="229" y="18"/>
                  </a:cubicBezTo>
                  <a:cubicBezTo>
                    <a:pt x="229" y="18"/>
                    <a:pt x="229" y="18"/>
                    <a:pt x="229" y="18"/>
                  </a:cubicBezTo>
                  <a:cubicBezTo>
                    <a:pt x="229" y="18"/>
                    <a:pt x="229" y="18"/>
                    <a:pt x="229" y="18"/>
                  </a:cubicBezTo>
                  <a:close/>
                  <a:moveTo>
                    <a:pt x="228" y="15"/>
                  </a:moveTo>
                  <a:cubicBezTo>
                    <a:pt x="229" y="15"/>
                    <a:pt x="229" y="14"/>
                    <a:pt x="230" y="14"/>
                  </a:cubicBezTo>
                  <a:cubicBezTo>
                    <a:pt x="230" y="14"/>
                    <a:pt x="230" y="15"/>
                    <a:pt x="231" y="15"/>
                  </a:cubicBezTo>
                  <a:cubicBezTo>
                    <a:pt x="230" y="15"/>
                    <a:pt x="230" y="16"/>
                    <a:pt x="229" y="16"/>
                  </a:cubicBezTo>
                  <a:cubicBezTo>
                    <a:pt x="229" y="15"/>
                    <a:pt x="229" y="15"/>
                    <a:pt x="228" y="15"/>
                  </a:cubicBezTo>
                  <a:close/>
                  <a:moveTo>
                    <a:pt x="232" y="18"/>
                  </a:moveTo>
                  <a:cubicBezTo>
                    <a:pt x="231" y="18"/>
                    <a:pt x="231" y="18"/>
                    <a:pt x="231" y="18"/>
                  </a:cubicBezTo>
                  <a:cubicBezTo>
                    <a:pt x="231" y="18"/>
                    <a:pt x="231" y="17"/>
                    <a:pt x="230" y="17"/>
                  </a:cubicBezTo>
                  <a:cubicBezTo>
                    <a:pt x="231" y="17"/>
                    <a:pt x="231" y="16"/>
                    <a:pt x="231" y="16"/>
                  </a:cubicBezTo>
                  <a:cubicBezTo>
                    <a:pt x="231" y="17"/>
                    <a:pt x="232" y="17"/>
                    <a:pt x="232" y="18"/>
                  </a:cubicBezTo>
                  <a:cubicBezTo>
                    <a:pt x="232" y="18"/>
                    <a:pt x="232" y="18"/>
                    <a:pt x="232" y="18"/>
                  </a:cubicBezTo>
                  <a:close/>
                  <a:moveTo>
                    <a:pt x="231" y="14"/>
                  </a:moveTo>
                  <a:cubicBezTo>
                    <a:pt x="232" y="13"/>
                    <a:pt x="233" y="13"/>
                    <a:pt x="233" y="13"/>
                  </a:cubicBezTo>
                  <a:cubicBezTo>
                    <a:pt x="233" y="13"/>
                    <a:pt x="233" y="13"/>
                    <a:pt x="234" y="14"/>
                  </a:cubicBezTo>
                  <a:cubicBezTo>
                    <a:pt x="233" y="14"/>
                    <a:pt x="232" y="14"/>
                    <a:pt x="232" y="14"/>
                  </a:cubicBezTo>
                  <a:cubicBezTo>
                    <a:pt x="232" y="14"/>
                    <a:pt x="231" y="14"/>
                    <a:pt x="231" y="14"/>
                  </a:cubicBezTo>
                  <a:close/>
                  <a:moveTo>
                    <a:pt x="233" y="15"/>
                  </a:moveTo>
                  <a:cubicBezTo>
                    <a:pt x="233" y="15"/>
                    <a:pt x="234" y="15"/>
                    <a:pt x="234" y="14"/>
                  </a:cubicBezTo>
                  <a:cubicBezTo>
                    <a:pt x="234" y="15"/>
                    <a:pt x="234" y="15"/>
                    <a:pt x="235" y="15"/>
                  </a:cubicBezTo>
                  <a:cubicBezTo>
                    <a:pt x="234" y="15"/>
                    <a:pt x="234" y="15"/>
                    <a:pt x="234" y="15"/>
                  </a:cubicBezTo>
                  <a:cubicBezTo>
                    <a:pt x="234" y="15"/>
                    <a:pt x="234" y="15"/>
                    <a:pt x="235" y="15"/>
                  </a:cubicBezTo>
                  <a:cubicBezTo>
                    <a:pt x="235" y="16"/>
                    <a:pt x="235" y="16"/>
                    <a:pt x="235" y="16"/>
                  </a:cubicBezTo>
                  <a:cubicBezTo>
                    <a:pt x="234" y="16"/>
                    <a:pt x="234" y="16"/>
                    <a:pt x="234" y="17"/>
                  </a:cubicBezTo>
                  <a:cubicBezTo>
                    <a:pt x="233" y="16"/>
                    <a:pt x="233" y="16"/>
                    <a:pt x="233" y="15"/>
                  </a:cubicBezTo>
                  <a:close/>
                  <a:moveTo>
                    <a:pt x="234" y="18"/>
                  </a:moveTo>
                  <a:cubicBezTo>
                    <a:pt x="235" y="18"/>
                    <a:pt x="235" y="17"/>
                    <a:pt x="235" y="17"/>
                  </a:cubicBezTo>
                  <a:cubicBezTo>
                    <a:pt x="235" y="17"/>
                    <a:pt x="235" y="18"/>
                    <a:pt x="235" y="18"/>
                  </a:cubicBezTo>
                  <a:cubicBezTo>
                    <a:pt x="235" y="18"/>
                    <a:pt x="235" y="18"/>
                    <a:pt x="235" y="18"/>
                  </a:cubicBezTo>
                  <a:cubicBezTo>
                    <a:pt x="235" y="18"/>
                    <a:pt x="235" y="18"/>
                    <a:pt x="234" y="18"/>
                  </a:cubicBezTo>
                  <a:close/>
                  <a:moveTo>
                    <a:pt x="235" y="18"/>
                  </a:moveTo>
                  <a:cubicBezTo>
                    <a:pt x="235" y="18"/>
                    <a:pt x="235" y="18"/>
                    <a:pt x="235" y="18"/>
                  </a:cubicBezTo>
                  <a:cubicBezTo>
                    <a:pt x="235" y="18"/>
                    <a:pt x="235" y="18"/>
                    <a:pt x="235" y="18"/>
                  </a:cubicBezTo>
                  <a:cubicBezTo>
                    <a:pt x="235" y="18"/>
                    <a:pt x="235" y="18"/>
                    <a:pt x="235" y="18"/>
                  </a:cubicBezTo>
                  <a:cubicBezTo>
                    <a:pt x="235" y="18"/>
                    <a:pt x="235" y="18"/>
                    <a:pt x="235" y="18"/>
                  </a:cubicBezTo>
                  <a:close/>
                  <a:moveTo>
                    <a:pt x="235" y="19"/>
                  </a:moveTo>
                  <a:cubicBezTo>
                    <a:pt x="235" y="19"/>
                    <a:pt x="235" y="18"/>
                    <a:pt x="235" y="18"/>
                  </a:cubicBezTo>
                  <a:cubicBezTo>
                    <a:pt x="235" y="18"/>
                    <a:pt x="235" y="19"/>
                    <a:pt x="235" y="19"/>
                  </a:cubicBezTo>
                  <a:cubicBezTo>
                    <a:pt x="235" y="19"/>
                    <a:pt x="235" y="19"/>
                    <a:pt x="235" y="19"/>
                  </a:cubicBezTo>
                  <a:close/>
                  <a:moveTo>
                    <a:pt x="235" y="20"/>
                  </a:moveTo>
                  <a:cubicBezTo>
                    <a:pt x="235" y="20"/>
                    <a:pt x="235" y="20"/>
                    <a:pt x="235" y="19"/>
                  </a:cubicBezTo>
                  <a:cubicBezTo>
                    <a:pt x="235" y="19"/>
                    <a:pt x="235" y="19"/>
                    <a:pt x="235" y="19"/>
                  </a:cubicBezTo>
                  <a:cubicBezTo>
                    <a:pt x="235" y="19"/>
                    <a:pt x="235" y="20"/>
                    <a:pt x="235" y="20"/>
                  </a:cubicBezTo>
                  <a:cubicBezTo>
                    <a:pt x="235" y="20"/>
                    <a:pt x="235" y="20"/>
                    <a:pt x="235" y="20"/>
                  </a:cubicBezTo>
                  <a:close/>
                  <a:moveTo>
                    <a:pt x="239" y="14"/>
                  </a:moveTo>
                  <a:cubicBezTo>
                    <a:pt x="239" y="13"/>
                    <a:pt x="239" y="13"/>
                    <a:pt x="239" y="13"/>
                  </a:cubicBezTo>
                  <a:cubicBezTo>
                    <a:pt x="239" y="13"/>
                    <a:pt x="239" y="13"/>
                    <a:pt x="239" y="13"/>
                  </a:cubicBezTo>
                  <a:cubicBezTo>
                    <a:pt x="239" y="13"/>
                    <a:pt x="239" y="13"/>
                    <a:pt x="239" y="14"/>
                  </a:cubicBezTo>
                  <a:close/>
                  <a:moveTo>
                    <a:pt x="241" y="16"/>
                  </a:moveTo>
                  <a:cubicBezTo>
                    <a:pt x="241" y="16"/>
                    <a:pt x="241" y="16"/>
                    <a:pt x="241" y="16"/>
                  </a:cubicBezTo>
                  <a:cubicBezTo>
                    <a:pt x="240" y="16"/>
                    <a:pt x="240" y="16"/>
                    <a:pt x="240" y="16"/>
                  </a:cubicBezTo>
                  <a:cubicBezTo>
                    <a:pt x="240" y="15"/>
                    <a:pt x="240" y="15"/>
                    <a:pt x="240" y="14"/>
                  </a:cubicBezTo>
                  <a:cubicBezTo>
                    <a:pt x="240" y="14"/>
                    <a:pt x="240" y="14"/>
                    <a:pt x="240" y="14"/>
                  </a:cubicBezTo>
                  <a:cubicBezTo>
                    <a:pt x="241" y="14"/>
                    <a:pt x="241" y="14"/>
                    <a:pt x="242" y="15"/>
                  </a:cubicBezTo>
                  <a:cubicBezTo>
                    <a:pt x="242" y="15"/>
                    <a:pt x="241" y="16"/>
                    <a:pt x="241" y="16"/>
                  </a:cubicBezTo>
                  <a:close/>
                  <a:moveTo>
                    <a:pt x="242" y="14"/>
                  </a:moveTo>
                  <a:cubicBezTo>
                    <a:pt x="242" y="14"/>
                    <a:pt x="241" y="14"/>
                    <a:pt x="241" y="13"/>
                  </a:cubicBezTo>
                  <a:cubicBezTo>
                    <a:pt x="241" y="13"/>
                    <a:pt x="242" y="13"/>
                    <a:pt x="242" y="13"/>
                  </a:cubicBezTo>
                  <a:cubicBezTo>
                    <a:pt x="242" y="13"/>
                    <a:pt x="242" y="14"/>
                    <a:pt x="242" y="14"/>
                  </a:cubicBezTo>
                  <a:close/>
                  <a:moveTo>
                    <a:pt x="242" y="10"/>
                  </a:moveTo>
                  <a:cubicBezTo>
                    <a:pt x="242" y="11"/>
                    <a:pt x="242" y="11"/>
                    <a:pt x="242" y="12"/>
                  </a:cubicBezTo>
                  <a:cubicBezTo>
                    <a:pt x="241" y="13"/>
                    <a:pt x="241" y="13"/>
                    <a:pt x="240" y="13"/>
                  </a:cubicBezTo>
                  <a:cubicBezTo>
                    <a:pt x="240" y="13"/>
                    <a:pt x="239" y="13"/>
                    <a:pt x="239" y="13"/>
                  </a:cubicBezTo>
                  <a:cubicBezTo>
                    <a:pt x="239" y="13"/>
                    <a:pt x="239" y="13"/>
                    <a:pt x="239" y="13"/>
                  </a:cubicBezTo>
                  <a:cubicBezTo>
                    <a:pt x="240" y="12"/>
                    <a:pt x="241" y="12"/>
                    <a:pt x="241" y="12"/>
                  </a:cubicBezTo>
                  <a:cubicBezTo>
                    <a:pt x="240" y="12"/>
                    <a:pt x="240" y="12"/>
                    <a:pt x="239" y="13"/>
                  </a:cubicBezTo>
                  <a:cubicBezTo>
                    <a:pt x="239" y="12"/>
                    <a:pt x="238" y="12"/>
                    <a:pt x="238" y="11"/>
                  </a:cubicBezTo>
                  <a:cubicBezTo>
                    <a:pt x="239" y="11"/>
                    <a:pt x="241" y="10"/>
                    <a:pt x="242" y="10"/>
                  </a:cubicBezTo>
                  <a:close/>
                  <a:moveTo>
                    <a:pt x="238" y="23"/>
                  </a:moveTo>
                  <a:cubicBezTo>
                    <a:pt x="238" y="23"/>
                    <a:pt x="238" y="23"/>
                    <a:pt x="238" y="23"/>
                  </a:cubicBezTo>
                  <a:cubicBezTo>
                    <a:pt x="238" y="23"/>
                    <a:pt x="238" y="23"/>
                    <a:pt x="238" y="23"/>
                  </a:cubicBezTo>
                  <a:cubicBezTo>
                    <a:pt x="238" y="23"/>
                    <a:pt x="238" y="23"/>
                    <a:pt x="238" y="23"/>
                  </a:cubicBezTo>
                  <a:cubicBezTo>
                    <a:pt x="238" y="23"/>
                    <a:pt x="238" y="23"/>
                    <a:pt x="238" y="23"/>
                  </a:cubicBezTo>
                  <a:cubicBezTo>
                    <a:pt x="238" y="23"/>
                    <a:pt x="238" y="23"/>
                    <a:pt x="238" y="23"/>
                  </a:cubicBezTo>
                  <a:close/>
                  <a:moveTo>
                    <a:pt x="237" y="14"/>
                  </a:moveTo>
                  <a:cubicBezTo>
                    <a:pt x="237" y="14"/>
                    <a:pt x="237" y="14"/>
                    <a:pt x="236" y="14"/>
                  </a:cubicBezTo>
                  <a:cubicBezTo>
                    <a:pt x="236" y="14"/>
                    <a:pt x="236" y="14"/>
                    <a:pt x="236" y="14"/>
                  </a:cubicBezTo>
                  <a:cubicBezTo>
                    <a:pt x="236" y="13"/>
                    <a:pt x="237" y="13"/>
                    <a:pt x="237" y="13"/>
                  </a:cubicBezTo>
                  <a:cubicBezTo>
                    <a:pt x="237" y="14"/>
                    <a:pt x="237" y="14"/>
                    <a:pt x="237" y="14"/>
                  </a:cubicBezTo>
                  <a:close/>
                  <a:moveTo>
                    <a:pt x="237" y="13"/>
                  </a:moveTo>
                  <a:cubicBezTo>
                    <a:pt x="237" y="13"/>
                    <a:pt x="236" y="13"/>
                    <a:pt x="236" y="13"/>
                  </a:cubicBezTo>
                  <a:cubicBezTo>
                    <a:pt x="236" y="13"/>
                    <a:pt x="236" y="13"/>
                    <a:pt x="236" y="13"/>
                  </a:cubicBezTo>
                  <a:cubicBezTo>
                    <a:pt x="236" y="13"/>
                    <a:pt x="236" y="13"/>
                    <a:pt x="237" y="12"/>
                  </a:cubicBezTo>
                  <a:cubicBezTo>
                    <a:pt x="237" y="12"/>
                    <a:pt x="237" y="12"/>
                    <a:pt x="237" y="12"/>
                  </a:cubicBezTo>
                  <a:cubicBezTo>
                    <a:pt x="237" y="13"/>
                    <a:pt x="237" y="13"/>
                    <a:pt x="237" y="13"/>
                  </a:cubicBezTo>
                  <a:close/>
                  <a:moveTo>
                    <a:pt x="230" y="6"/>
                  </a:moveTo>
                  <a:cubicBezTo>
                    <a:pt x="234" y="8"/>
                    <a:pt x="236" y="10"/>
                    <a:pt x="237" y="12"/>
                  </a:cubicBezTo>
                  <a:cubicBezTo>
                    <a:pt x="236" y="12"/>
                    <a:pt x="236" y="12"/>
                    <a:pt x="236" y="12"/>
                  </a:cubicBezTo>
                  <a:cubicBezTo>
                    <a:pt x="236" y="12"/>
                    <a:pt x="236" y="12"/>
                    <a:pt x="236" y="12"/>
                  </a:cubicBezTo>
                  <a:cubicBezTo>
                    <a:pt x="236" y="12"/>
                    <a:pt x="236" y="12"/>
                    <a:pt x="236" y="12"/>
                  </a:cubicBezTo>
                  <a:cubicBezTo>
                    <a:pt x="236" y="12"/>
                    <a:pt x="236" y="12"/>
                    <a:pt x="235" y="13"/>
                  </a:cubicBezTo>
                  <a:cubicBezTo>
                    <a:pt x="234" y="11"/>
                    <a:pt x="231" y="9"/>
                    <a:pt x="228" y="7"/>
                  </a:cubicBezTo>
                  <a:cubicBezTo>
                    <a:pt x="229" y="6"/>
                    <a:pt x="229" y="6"/>
                    <a:pt x="230" y="6"/>
                  </a:cubicBezTo>
                  <a:close/>
                  <a:moveTo>
                    <a:pt x="228" y="5"/>
                  </a:moveTo>
                  <a:cubicBezTo>
                    <a:pt x="229" y="5"/>
                    <a:pt x="229" y="5"/>
                    <a:pt x="229" y="5"/>
                  </a:cubicBezTo>
                  <a:cubicBezTo>
                    <a:pt x="228" y="6"/>
                    <a:pt x="228" y="6"/>
                    <a:pt x="227" y="6"/>
                  </a:cubicBezTo>
                  <a:cubicBezTo>
                    <a:pt x="227" y="6"/>
                    <a:pt x="227" y="6"/>
                    <a:pt x="226" y="5"/>
                  </a:cubicBezTo>
                  <a:cubicBezTo>
                    <a:pt x="227" y="5"/>
                    <a:pt x="228" y="5"/>
                    <a:pt x="228" y="5"/>
                  </a:cubicBezTo>
                  <a:close/>
                  <a:moveTo>
                    <a:pt x="225" y="6"/>
                  </a:moveTo>
                  <a:cubicBezTo>
                    <a:pt x="226" y="6"/>
                    <a:pt x="226" y="6"/>
                    <a:pt x="227" y="6"/>
                  </a:cubicBezTo>
                  <a:cubicBezTo>
                    <a:pt x="224" y="8"/>
                    <a:pt x="222" y="9"/>
                    <a:pt x="221" y="10"/>
                  </a:cubicBezTo>
                  <a:cubicBezTo>
                    <a:pt x="220" y="10"/>
                    <a:pt x="220" y="9"/>
                    <a:pt x="219" y="9"/>
                  </a:cubicBezTo>
                  <a:cubicBezTo>
                    <a:pt x="221" y="7"/>
                    <a:pt x="223" y="6"/>
                    <a:pt x="225" y="6"/>
                  </a:cubicBezTo>
                  <a:close/>
                  <a:moveTo>
                    <a:pt x="218" y="9"/>
                  </a:moveTo>
                  <a:cubicBezTo>
                    <a:pt x="219" y="10"/>
                    <a:pt x="220" y="10"/>
                    <a:pt x="220" y="11"/>
                  </a:cubicBezTo>
                  <a:cubicBezTo>
                    <a:pt x="219" y="11"/>
                    <a:pt x="219" y="12"/>
                    <a:pt x="218" y="12"/>
                  </a:cubicBezTo>
                  <a:cubicBezTo>
                    <a:pt x="218" y="12"/>
                    <a:pt x="217" y="11"/>
                    <a:pt x="217" y="11"/>
                  </a:cubicBezTo>
                  <a:cubicBezTo>
                    <a:pt x="217" y="10"/>
                    <a:pt x="218" y="10"/>
                    <a:pt x="218" y="9"/>
                  </a:cubicBezTo>
                  <a:close/>
                  <a:moveTo>
                    <a:pt x="217" y="11"/>
                  </a:moveTo>
                  <a:cubicBezTo>
                    <a:pt x="217" y="11"/>
                    <a:pt x="218" y="12"/>
                    <a:pt x="218" y="12"/>
                  </a:cubicBezTo>
                  <a:cubicBezTo>
                    <a:pt x="217" y="13"/>
                    <a:pt x="216" y="14"/>
                    <a:pt x="215" y="15"/>
                  </a:cubicBezTo>
                  <a:cubicBezTo>
                    <a:pt x="215" y="15"/>
                    <a:pt x="215" y="15"/>
                    <a:pt x="215" y="15"/>
                  </a:cubicBezTo>
                  <a:cubicBezTo>
                    <a:pt x="215" y="13"/>
                    <a:pt x="216" y="12"/>
                    <a:pt x="217" y="11"/>
                  </a:cubicBezTo>
                  <a:close/>
                  <a:moveTo>
                    <a:pt x="214" y="15"/>
                  </a:moveTo>
                  <a:cubicBezTo>
                    <a:pt x="214" y="16"/>
                    <a:pt x="215" y="16"/>
                    <a:pt x="215" y="16"/>
                  </a:cubicBezTo>
                  <a:cubicBezTo>
                    <a:pt x="214" y="17"/>
                    <a:pt x="214" y="17"/>
                    <a:pt x="214" y="17"/>
                  </a:cubicBezTo>
                  <a:cubicBezTo>
                    <a:pt x="214" y="17"/>
                    <a:pt x="214" y="16"/>
                    <a:pt x="214" y="15"/>
                  </a:cubicBezTo>
                  <a:close/>
                  <a:moveTo>
                    <a:pt x="212" y="16"/>
                  </a:moveTo>
                  <a:cubicBezTo>
                    <a:pt x="212" y="16"/>
                    <a:pt x="212" y="16"/>
                    <a:pt x="212" y="16"/>
                  </a:cubicBezTo>
                  <a:cubicBezTo>
                    <a:pt x="212" y="15"/>
                    <a:pt x="212" y="15"/>
                    <a:pt x="212" y="15"/>
                  </a:cubicBezTo>
                  <a:cubicBezTo>
                    <a:pt x="212" y="15"/>
                    <a:pt x="212" y="15"/>
                    <a:pt x="212" y="15"/>
                  </a:cubicBezTo>
                  <a:cubicBezTo>
                    <a:pt x="212" y="15"/>
                    <a:pt x="212" y="15"/>
                    <a:pt x="212" y="16"/>
                  </a:cubicBezTo>
                  <a:close/>
                  <a:moveTo>
                    <a:pt x="213" y="12"/>
                  </a:moveTo>
                  <a:cubicBezTo>
                    <a:pt x="213" y="13"/>
                    <a:pt x="213" y="13"/>
                    <a:pt x="213" y="13"/>
                  </a:cubicBezTo>
                  <a:cubicBezTo>
                    <a:pt x="213" y="13"/>
                    <a:pt x="213" y="13"/>
                    <a:pt x="212" y="13"/>
                  </a:cubicBezTo>
                  <a:cubicBezTo>
                    <a:pt x="212" y="13"/>
                    <a:pt x="212" y="13"/>
                    <a:pt x="212" y="13"/>
                  </a:cubicBezTo>
                  <a:cubicBezTo>
                    <a:pt x="212" y="13"/>
                    <a:pt x="213" y="12"/>
                    <a:pt x="213" y="12"/>
                  </a:cubicBezTo>
                  <a:close/>
                  <a:moveTo>
                    <a:pt x="212" y="13"/>
                  </a:moveTo>
                  <a:cubicBezTo>
                    <a:pt x="212" y="13"/>
                    <a:pt x="212" y="14"/>
                    <a:pt x="212" y="14"/>
                  </a:cubicBezTo>
                  <a:cubicBezTo>
                    <a:pt x="212" y="13"/>
                    <a:pt x="212" y="13"/>
                    <a:pt x="212" y="13"/>
                  </a:cubicBezTo>
                  <a:cubicBezTo>
                    <a:pt x="212" y="13"/>
                    <a:pt x="212" y="13"/>
                    <a:pt x="212" y="13"/>
                  </a:cubicBezTo>
                  <a:close/>
                  <a:moveTo>
                    <a:pt x="211" y="10"/>
                  </a:moveTo>
                  <a:cubicBezTo>
                    <a:pt x="212" y="11"/>
                    <a:pt x="212" y="11"/>
                    <a:pt x="213" y="11"/>
                  </a:cubicBezTo>
                  <a:cubicBezTo>
                    <a:pt x="212" y="11"/>
                    <a:pt x="212" y="11"/>
                    <a:pt x="211" y="12"/>
                  </a:cubicBezTo>
                  <a:cubicBezTo>
                    <a:pt x="211" y="11"/>
                    <a:pt x="211" y="11"/>
                    <a:pt x="211" y="10"/>
                  </a:cubicBezTo>
                  <a:cubicBezTo>
                    <a:pt x="211" y="10"/>
                    <a:pt x="211" y="10"/>
                    <a:pt x="211" y="10"/>
                  </a:cubicBezTo>
                  <a:close/>
                  <a:moveTo>
                    <a:pt x="207" y="16"/>
                  </a:moveTo>
                  <a:cubicBezTo>
                    <a:pt x="207" y="16"/>
                    <a:pt x="207" y="15"/>
                    <a:pt x="207" y="15"/>
                  </a:cubicBezTo>
                  <a:cubicBezTo>
                    <a:pt x="207" y="15"/>
                    <a:pt x="207" y="15"/>
                    <a:pt x="207" y="15"/>
                  </a:cubicBezTo>
                  <a:cubicBezTo>
                    <a:pt x="208" y="15"/>
                    <a:pt x="208" y="15"/>
                    <a:pt x="208" y="15"/>
                  </a:cubicBezTo>
                  <a:cubicBezTo>
                    <a:pt x="208" y="16"/>
                    <a:pt x="207" y="16"/>
                    <a:pt x="207" y="16"/>
                  </a:cubicBezTo>
                  <a:close/>
                  <a:moveTo>
                    <a:pt x="208" y="15"/>
                  </a:moveTo>
                  <a:cubicBezTo>
                    <a:pt x="208" y="15"/>
                    <a:pt x="207" y="14"/>
                    <a:pt x="207" y="14"/>
                  </a:cubicBezTo>
                  <a:cubicBezTo>
                    <a:pt x="207" y="14"/>
                    <a:pt x="208" y="14"/>
                    <a:pt x="208" y="14"/>
                  </a:cubicBezTo>
                  <a:cubicBezTo>
                    <a:pt x="208" y="14"/>
                    <a:pt x="208" y="14"/>
                    <a:pt x="208" y="14"/>
                  </a:cubicBezTo>
                  <a:cubicBezTo>
                    <a:pt x="208" y="14"/>
                    <a:pt x="208" y="15"/>
                    <a:pt x="208" y="15"/>
                  </a:cubicBezTo>
                  <a:close/>
                  <a:moveTo>
                    <a:pt x="209" y="11"/>
                  </a:moveTo>
                  <a:cubicBezTo>
                    <a:pt x="209" y="11"/>
                    <a:pt x="209" y="11"/>
                    <a:pt x="209" y="11"/>
                  </a:cubicBezTo>
                  <a:cubicBezTo>
                    <a:pt x="209" y="11"/>
                    <a:pt x="209" y="11"/>
                    <a:pt x="209" y="11"/>
                  </a:cubicBezTo>
                  <a:cubicBezTo>
                    <a:pt x="209" y="11"/>
                    <a:pt x="209" y="11"/>
                    <a:pt x="209" y="11"/>
                  </a:cubicBezTo>
                  <a:close/>
                  <a:moveTo>
                    <a:pt x="209" y="12"/>
                  </a:moveTo>
                  <a:cubicBezTo>
                    <a:pt x="209" y="12"/>
                    <a:pt x="209" y="12"/>
                    <a:pt x="209" y="12"/>
                  </a:cubicBezTo>
                  <a:cubicBezTo>
                    <a:pt x="209" y="12"/>
                    <a:pt x="209" y="12"/>
                    <a:pt x="209" y="12"/>
                  </a:cubicBezTo>
                  <a:cubicBezTo>
                    <a:pt x="209" y="13"/>
                    <a:pt x="208" y="13"/>
                    <a:pt x="208" y="13"/>
                  </a:cubicBezTo>
                  <a:cubicBezTo>
                    <a:pt x="208" y="13"/>
                    <a:pt x="208" y="13"/>
                    <a:pt x="208" y="13"/>
                  </a:cubicBezTo>
                  <a:cubicBezTo>
                    <a:pt x="208" y="13"/>
                    <a:pt x="208" y="13"/>
                    <a:pt x="208" y="13"/>
                  </a:cubicBezTo>
                  <a:cubicBezTo>
                    <a:pt x="208" y="13"/>
                    <a:pt x="208" y="13"/>
                    <a:pt x="208" y="13"/>
                  </a:cubicBezTo>
                  <a:cubicBezTo>
                    <a:pt x="208" y="13"/>
                    <a:pt x="207" y="13"/>
                    <a:pt x="207" y="12"/>
                  </a:cubicBezTo>
                  <a:cubicBezTo>
                    <a:pt x="208" y="12"/>
                    <a:pt x="208" y="12"/>
                    <a:pt x="209" y="12"/>
                  </a:cubicBezTo>
                  <a:close/>
                  <a:moveTo>
                    <a:pt x="207" y="13"/>
                  </a:moveTo>
                  <a:cubicBezTo>
                    <a:pt x="207" y="13"/>
                    <a:pt x="207" y="13"/>
                    <a:pt x="207" y="13"/>
                  </a:cubicBezTo>
                  <a:cubicBezTo>
                    <a:pt x="207" y="13"/>
                    <a:pt x="207" y="13"/>
                    <a:pt x="207" y="13"/>
                  </a:cubicBezTo>
                  <a:cubicBezTo>
                    <a:pt x="207" y="13"/>
                    <a:pt x="207" y="13"/>
                    <a:pt x="207" y="13"/>
                  </a:cubicBezTo>
                  <a:close/>
                  <a:moveTo>
                    <a:pt x="201" y="21"/>
                  </a:moveTo>
                  <a:cubicBezTo>
                    <a:pt x="201" y="21"/>
                    <a:pt x="201" y="21"/>
                    <a:pt x="201" y="21"/>
                  </a:cubicBezTo>
                  <a:cubicBezTo>
                    <a:pt x="201" y="20"/>
                    <a:pt x="201" y="20"/>
                    <a:pt x="201" y="20"/>
                  </a:cubicBezTo>
                  <a:cubicBezTo>
                    <a:pt x="201" y="20"/>
                    <a:pt x="201" y="20"/>
                    <a:pt x="201" y="19"/>
                  </a:cubicBezTo>
                  <a:cubicBezTo>
                    <a:pt x="201" y="20"/>
                    <a:pt x="201" y="20"/>
                    <a:pt x="201" y="21"/>
                  </a:cubicBezTo>
                  <a:close/>
                  <a:moveTo>
                    <a:pt x="204" y="21"/>
                  </a:moveTo>
                  <a:cubicBezTo>
                    <a:pt x="203" y="21"/>
                    <a:pt x="203" y="21"/>
                    <a:pt x="203" y="21"/>
                  </a:cubicBezTo>
                  <a:cubicBezTo>
                    <a:pt x="203" y="21"/>
                    <a:pt x="203" y="21"/>
                    <a:pt x="203" y="20"/>
                  </a:cubicBezTo>
                  <a:cubicBezTo>
                    <a:pt x="203" y="20"/>
                    <a:pt x="204" y="21"/>
                    <a:pt x="204" y="21"/>
                  </a:cubicBezTo>
                  <a:cubicBezTo>
                    <a:pt x="204" y="21"/>
                    <a:pt x="204" y="21"/>
                    <a:pt x="204" y="21"/>
                  </a:cubicBezTo>
                  <a:close/>
                  <a:moveTo>
                    <a:pt x="205" y="17"/>
                  </a:moveTo>
                  <a:cubicBezTo>
                    <a:pt x="205" y="17"/>
                    <a:pt x="205" y="17"/>
                    <a:pt x="205" y="17"/>
                  </a:cubicBezTo>
                  <a:cubicBezTo>
                    <a:pt x="205" y="17"/>
                    <a:pt x="205" y="18"/>
                    <a:pt x="205" y="19"/>
                  </a:cubicBezTo>
                  <a:cubicBezTo>
                    <a:pt x="205" y="19"/>
                    <a:pt x="204" y="20"/>
                    <a:pt x="204" y="20"/>
                  </a:cubicBezTo>
                  <a:cubicBezTo>
                    <a:pt x="204" y="20"/>
                    <a:pt x="204" y="20"/>
                    <a:pt x="203" y="20"/>
                  </a:cubicBezTo>
                  <a:cubicBezTo>
                    <a:pt x="204" y="19"/>
                    <a:pt x="204" y="18"/>
                    <a:pt x="205" y="17"/>
                  </a:cubicBezTo>
                  <a:close/>
                  <a:moveTo>
                    <a:pt x="204" y="16"/>
                  </a:moveTo>
                  <a:cubicBezTo>
                    <a:pt x="203" y="16"/>
                    <a:pt x="203" y="17"/>
                    <a:pt x="202" y="18"/>
                  </a:cubicBezTo>
                  <a:cubicBezTo>
                    <a:pt x="202" y="18"/>
                    <a:pt x="202" y="18"/>
                    <a:pt x="201" y="18"/>
                  </a:cubicBezTo>
                  <a:cubicBezTo>
                    <a:pt x="201" y="18"/>
                    <a:pt x="201" y="18"/>
                    <a:pt x="201" y="18"/>
                  </a:cubicBezTo>
                  <a:cubicBezTo>
                    <a:pt x="201" y="18"/>
                    <a:pt x="200" y="17"/>
                    <a:pt x="200" y="17"/>
                  </a:cubicBezTo>
                  <a:cubicBezTo>
                    <a:pt x="202" y="16"/>
                    <a:pt x="203" y="16"/>
                    <a:pt x="204" y="16"/>
                  </a:cubicBezTo>
                  <a:close/>
                  <a:moveTo>
                    <a:pt x="178" y="21"/>
                  </a:moveTo>
                  <a:cubicBezTo>
                    <a:pt x="178" y="21"/>
                    <a:pt x="178" y="20"/>
                    <a:pt x="178" y="20"/>
                  </a:cubicBezTo>
                  <a:cubicBezTo>
                    <a:pt x="178" y="20"/>
                    <a:pt x="178" y="20"/>
                    <a:pt x="178" y="20"/>
                  </a:cubicBezTo>
                  <a:cubicBezTo>
                    <a:pt x="178" y="21"/>
                    <a:pt x="178" y="21"/>
                    <a:pt x="178" y="21"/>
                  </a:cubicBezTo>
                  <a:close/>
                  <a:moveTo>
                    <a:pt x="179" y="19"/>
                  </a:moveTo>
                  <a:cubicBezTo>
                    <a:pt x="179" y="19"/>
                    <a:pt x="178" y="19"/>
                    <a:pt x="178" y="19"/>
                  </a:cubicBezTo>
                  <a:cubicBezTo>
                    <a:pt x="178" y="19"/>
                    <a:pt x="178" y="19"/>
                    <a:pt x="178" y="19"/>
                  </a:cubicBezTo>
                  <a:cubicBezTo>
                    <a:pt x="178" y="19"/>
                    <a:pt x="178" y="19"/>
                    <a:pt x="178" y="19"/>
                  </a:cubicBezTo>
                  <a:cubicBezTo>
                    <a:pt x="179" y="19"/>
                    <a:pt x="179" y="19"/>
                    <a:pt x="179" y="19"/>
                  </a:cubicBezTo>
                  <a:cubicBezTo>
                    <a:pt x="179" y="19"/>
                    <a:pt x="179" y="19"/>
                    <a:pt x="179" y="19"/>
                  </a:cubicBezTo>
                  <a:close/>
                  <a:moveTo>
                    <a:pt x="179" y="19"/>
                  </a:moveTo>
                  <a:cubicBezTo>
                    <a:pt x="179" y="19"/>
                    <a:pt x="179" y="19"/>
                    <a:pt x="179" y="19"/>
                  </a:cubicBezTo>
                  <a:cubicBezTo>
                    <a:pt x="179" y="19"/>
                    <a:pt x="179" y="19"/>
                    <a:pt x="179" y="19"/>
                  </a:cubicBezTo>
                  <a:cubicBezTo>
                    <a:pt x="179" y="19"/>
                    <a:pt x="179" y="19"/>
                    <a:pt x="179" y="19"/>
                  </a:cubicBezTo>
                  <a:close/>
                  <a:moveTo>
                    <a:pt x="179" y="19"/>
                  </a:moveTo>
                  <a:cubicBezTo>
                    <a:pt x="179" y="19"/>
                    <a:pt x="179" y="19"/>
                    <a:pt x="179" y="19"/>
                  </a:cubicBezTo>
                  <a:cubicBezTo>
                    <a:pt x="178" y="19"/>
                    <a:pt x="178" y="19"/>
                    <a:pt x="178" y="19"/>
                  </a:cubicBezTo>
                  <a:cubicBezTo>
                    <a:pt x="178" y="19"/>
                    <a:pt x="178" y="18"/>
                    <a:pt x="178" y="18"/>
                  </a:cubicBezTo>
                  <a:cubicBezTo>
                    <a:pt x="178" y="18"/>
                    <a:pt x="179" y="18"/>
                    <a:pt x="179" y="19"/>
                  </a:cubicBezTo>
                  <a:cubicBezTo>
                    <a:pt x="179" y="19"/>
                    <a:pt x="179" y="19"/>
                    <a:pt x="179" y="19"/>
                  </a:cubicBezTo>
                  <a:close/>
                  <a:moveTo>
                    <a:pt x="184" y="22"/>
                  </a:moveTo>
                  <a:cubicBezTo>
                    <a:pt x="184" y="22"/>
                    <a:pt x="184" y="22"/>
                    <a:pt x="184" y="22"/>
                  </a:cubicBezTo>
                  <a:cubicBezTo>
                    <a:pt x="184" y="22"/>
                    <a:pt x="184" y="22"/>
                    <a:pt x="184" y="22"/>
                  </a:cubicBezTo>
                  <a:cubicBezTo>
                    <a:pt x="184" y="22"/>
                    <a:pt x="184" y="22"/>
                    <a:pt x="184" y="22"/>
                  </a:cubicBezTo>
                  <a:cubicBezTo>
                    <a:pt x="184" y="22"/>
                    <a:pt x="184" y="22"/>
                    <a:pt x="184" y="22"/>
                  </a:cubicBezTo>
                  <a:close/>
                  <a:moveTo>
                    <a:pt x="186" y="21"/>
                  </a:moveTo>
                  <a:cubicBezTo>
                    <a:pt x="185" y="20"/>
                    <a:pt x="185" y="20"/>
                    <a:pt x="185" y="20"/>
                  </a:cubicBezTo>
                  <a:cubicBezTo>
                    <a:pt x="185" y="20"/>
                    <a:pt x="185" y="20"/>
                    <a:pt x="185" y="19"/>
                  </a:cubicBezTo>
                  <a:cubicBezTo>
                    <a:pt x="185" y="20"/>
                    <a:pt x="185" y="20"/>
                    <a:pt x="186" y="21"/>
                  </a:cubicBezTo>
                  <a:cubicBezTo>
                    <a:pt x="186" y="21"/>
                    <a:pt x="186" y="21"/>
                    <a:pt x="186" y="21"/>
                  </a:cubicBezTo>
                  <a:close/>
                  <a:moveTo>
                    <a:pt x="187" y="19"/>
                  </a:moveTo>
                  <a:cubicBezTo>
                    <a:pt x="186" y="19"/>
                    <a:pt x="186" y="19"/>
                    <a:pt x="186" y="19"/>
                  </a:cubicBezTo>
                  <a:cubicBezTo>
                    <a:pt x="186" y="19"/>
                    <a:pt x="186" y="19"/>
                    <a:pt x="187" y="19"/>
                  </a:cubicBezTo>
                  <a:cubicBezTo>
                    <a:pt x="187" y="19"/>
                    <a:pt x="187" y="19"/>
                    <a:pt x="187" y="19"/>
                  </a:cubicBezTo>
                  <a:close/>
                  <a:moveTo>
                    <a:pt x="187" y="19"/>
                  </a:moveTo>
                  <a:cubicBezTo>
                    <a:pt x="186" y="19"/>
                    <a:pt x="186" y="19"/>
                    <a:pt x="186" y="19"/>
                  </a:cubicBezTo>
                  <a:cubicBezTo>
                    <a:pt x="186" y="18"/>
                    <a:pt x="186" y="18"/>
                    <a:pt x="187" y="17"/>
                  </a:cubicBezTo>
                  <a:cubicBezTo>
                    <a:pt x="187" y="18"/>
                    <a:pt x="187" y="18"/>
                    <a:pt x="188" y="19"/>
                  </a:cubicBezTo>
                  <a:cubicBezTo>
                    <a:pt x="187" y="19"/>
                    <a:pt x="187" y="19"/>
                    <a:pt x="187" y="19"/>
                  </a:cubicBezTo>
                  <a:close/>
                  <a:moveTo>
                    <a:pt x="189" y="18"/>
                  </a:moveTo>
                  <a:cubicBezTo>
                    <a:pt x="188" y="17"/>
                    <a:pt x="188" y="17"/>
                    <a:pt x="187" y="17"/>
                  </a:cubicBezTo>
                  <a:cubicBezTo>
                    <a:pt x="188" y="16"/>
                    <a:pt x="188" y="16"/>
                    <a:pt x="189" y="15"/>
                  </a:cubicBezTo>
                  <a:cubicBezTo>
                    <a:pt x="189" y="16"/>
                    <a:pt x="190" y="16"/>
                    <a:pt x="190" y="17"/>
                  </a:cubicBezTo>
                  <a:cubicBezTo>
                    <a:pt x="190" y="17"/>
                    <a:pt x="189" y="18"/>
                    <a:pt x="189" y="18"/>
                  </a:cubicBezTo>
                  <a:close/>
                  <a:moveTo>
                    <a:pt x="189" y="20"/>
                  </a:moveTo>
                  <a:cubicBezTo>
                    <a:pt x="189" y="20"/>
                    <a:pt x="188" y="20"/>
                    <a:pt x="188" y="20"/>
                  </a:cubicBezTo>
                  <a:cubicBezTo>
                    <a:pt x="188" y="20"/>
                    <a:pt x="188" y="20"/>
                    <a:pt x="188" y="20"/>
                  </a:cubicBezTo>
                  <a:cubicBezTo>
                    <a:pt x="189" y="20"/>
                    <a:pt x="189" y="20"/>
                    <a:pt x="189" y="20"/>
                  </a:cubicBezTo>
                  <a:close/>
                  <a:moveTo>
                    <a:pt x="188" y="21"/>
                  </a:moveTo>
                  <a:cubicBezTo>
                    <a:pt x="188" y="21"/>
                    <a:pt x="188" y="21"/>
                    <a:pt x="188" y="21"/>
                  </a:cubicBezTo>
                  <a:cubicBezTo>
                    <a:pt x="188" y="20"/>
                    <a:pt x="188" y="20"/>
                    <a:pt x="188" y="20"/>
                  </a:cubicBezTo>
                  <a:cubicBezTo>
                    <a:pt x="188" y="20"/>
                    <a:pt x="188" y="21"/>
                    <a:pt x="189" y="21"/>
                  </a:cubicBezTo>
                  <a:cubicBezTo>
                    <a:pt x="189" y="21"/>
                    <a:pt x="188" y="21"/>
                    <a:pt x="188" y="21"/>
                  </a:cubicBezTo>
                  <a:close/>
                  <a:moveTo>
                    <a:pt x="189" y="19"/>
                  </a:moveTo>
                  <a:cubicBezTo>
                    <a:pt x="190" y="18"/>
                    <a:pt x="190" y="18"/>
                    <a:pt x="191" y="17"/>
                  </a:cubicBezTo>
                  <a:cubicBezTo>
                    <a:pt x="191" y="18"/>
                    <a:pt x="191" y="18"/>
                    <a:pt x="191" y="19"/>
                  </a:cubicBezTo>
                  <a:cubicBezTo>
                    <a:pt x="191" y="19"/>
                    <a:pt x="191" y="19"/>
                    <a:pt x="190" y="20"/>
                  </a:cubicBezTo>
                  <a:cubicBezTo>
                    <a:pt x="190" y="19"/>
                    <a:pt x="190" y="19"/>
                    <a:pt x="189" y="19"/>
                  </a:cubicBezTo>
                  <a:close/>
                  <a:moveTo>
                    <a:pt x="190" y="15"/>
                  </a:moveTo>
                  <a:cubicBezTo>
                    <a:pt x="191" y="15"/>
                    <a:pt x="191" y="15"/>
                    <a:pt x="192" y="16"/>
                  </a:cubicBezTo>
                  <a:cubicBezTo>
                    <a:pt x="192" y="16"/>
                    <a:pt x="192" y="16"/>
                    <a:pt x="192" y="16"/>
                  </a:cubicBezTo>
                  <a:cubicBezTo>
                    <a:pt x="191" y="16"/>
                    <a:pt x="191" y="15"/>
                    <a:pt x="190" y="15"/>
                  </a:cubicBezTo>
                  <a:close/>
                  <a:moveTo>
                    <a:pt x="192" y="21"/>
                  </a:moveTo>
                  <a:cubicBezTo>
                    <a:pt x="191" y="21"/>
                    <a:pt x="191" y="20"/>
                    <a:pt x="191" y="20"/>
                  </a:cubicBezTo>
                  <a:cubicBezTo>
                    <a:pt x="191" y="20"/>
                    <a:pt x="191" y="19"/>
                    <a:pt x="192" y="19"/>
                  </a:cubicBezTo>
                  <a:cubicBezTo>
                    <a:pt x="192" y="20"/>
                    <a:pt x="192" y="20"/>
                    <a:pt x="192" y="21"/>
                  </a:cubicBezTo>
                  <a:cubicBezTo>
                    <a:pt x="192" y="21"/>
                    <a:pt x="192" y="21"/>
                    <a:pt x="192" y="21"/>
                  </a:cubicBezTo>
                  <a:close/>
                  <a:moveTo>
                    <a:pt x="193" y="18"/>
                  </a:moveTo>
                  <a:cubicBezTo>
                    <a:pt x="194" y="18"/>
                    <a:pt x="194" y="18"/>
                    <a:pt x="194" y="18"/>
                  </a:cubicBezTo>
                  <a:cubicBezTo>
                    <a:pt x="194" y="18"/>
                    <a:pt x="193" y="18"/>
                    <a:pt x="193" y="18"/>
                  </a:cubicBezTo>
                  <a:cubicBezTo>
                    <a:pt x="193" y="17"/>
                    <a:pt x="192" y="17"/>
                    <a:pt x="192" y="16"/>
                  </a:cubicBezTo>
                  <a:cubicBezTo>
                    <a:pt x="192" y="16"/>
                    <a:pt x="192" y="16"/>
                    <a:pt x="192" y="16"/>
                  </a:cubicBezTo>
                  <a:cubicBezTo>
                    <a:pt x="193" y="16"/>
                    <a:pt x="193" y="17"/>
                    <a:pt x="194" y="17"/>
                  </a:cubicBezTo>
                  <a:cubicBezTo>
                    <a:pt x="194" y="18"/>
                    <a:pt x="194" y="19"/>
                    <a:pt x="194" y="19"/>
                  </a:cubicBezTo>
                  <a:cubicBezTo>
                    <a:pt x="194" y="19"/>
                    <a:pt x="194" y="18"/>
                    <a:pt x="193" y="18"/>
                  </a:cubicBezTo>
                  <a:close/>
                  <a:moveTo>
                    <a:pt x="193" y="16"/>
                  </a:moveTo>
                  <a:cubicBezTo>
                    <a:pt x="193" y="16"/>
                    <a:pt x="193" y="15"/>
                    <a:pt x="193" y="15"/>
                  </a:cubicBezTo>
                  <a:cubicBezTo>
                    <a:pt x="193" y="16"/>
                    <a:pt x="194" y="16"/>
                    <a:pt x="194" y="16"/>
                  </a:cubicBezTo>
                  <a:cubicBezTo>
                    <a:pt x="193" y="16"/>
                    <a:pt x="193" y="16"/>
                    <a:pt x="193" y="16"/>
                  </a:cubicBezTo>
                  <a:close/>
                  <a:moveTo>
                    <a:pt x="197" y="21"/>
                  </a:moveTo>
                  <a:cubicBezTo>
                    <a:pt x="197" y="20"/>
                    <a:pt x="197" y="20"/>
                    <a:pt x="197" y="19"/>
                  </a:cubicBezTo>
                  <a:cubicBezTo>
                    <a:pt x="197" y="19"/>
                    <a:pt x="197" y="19"/>
                    <a:pt x="197" y="19"/>
                  </a:cubicBezTo>
                  <a:cubicBezTo>
                    <a:pt x="197" y="19"/>
                    <a:pt x="198" y="19"/>
                    <a:pt x="198" y="20"/>
                  </a:cubicBezTo>
                  <a:cubicBezTo>
                    <a:pt x="198" y="20"/>
                    <a:pt x="197" y="21"/>
                    <a:pt x="197" y="21"/>
                  </a:cubicBezTo>
                  <a:close/>
                  <a:moveTo>
                    <a:pt x="198" y="19"/>
                  </a:moveTo>
                  <a:cubicBezTo>
                    <a:pt x="198" y="19"/>
                    <a:pt x="198" y="19"/>
                    <a:pt x="198" y="18"/>
                  </a:cubicBezTo>
                  <a:cubicBezTo>
                    <a:pt x="198" y="18"/>
                    <a:pt x="198" y="18"/>
                    <a:pt x="199" y="18"/>
                  </a:cubicBezTo>
                  <a:cubicBezTo>
                    <a:pt x="198" y="18"/>
                    <a:pt x="198" y="19"/>
                    <a:pt x="198" y="19"/>
                  </a:cubicBezTo>
                  <a:close/>
                  <a:moveTo>
                    <a:pt x="195" y="11"/>
                  </a:moveTo>
                  <a:cubicBezTo>
                    <a:pt x="198" y="13"/>
                    <a:pt x="199" y="15"/>
                    <a:pt x="199" y="17"/>
                  </a:cubicBezTo>
                  <a:cubicBezTo>
                    <a:pt x="197" y="16"/>
                    <a:pt x="196" y="16"/>
                    <a:pt x="196" y="16"/>
                  </a:cubicBezTo>
                  <a:cubicBezTo>
                    <a:pt x="197" y="17"/>
                    <a:pt x="198" y="17"/>
                    <a:pt x="198" y="17"/>
                  </a:cubicBezTo>
                  <a:cubicBezTo>
                    <a:pt x="198" y="17"/>
                    <a:pt x="197" y="18"/>
                    <a:pt x="197" y="18"/>
                  </a:cubicBezTo>
                  <a:cubicBezTo>
                    <a:pt x="197" y="18"/>
                    <a:pt x="196" y="18"/>
                    <a:pt x="196" y="17"/>
                  </a:cubicBezTo>
                  <a:cubicBezTo>
                    <a:pt x="195" y="15"/>
                    <a:pt x="193" y="14"/>
                    <a:pt x="192" y="13"/>
                  </a:cubicBezTo>
                  <a:cubicBezTo>
                    <a:pt x="193" y="12"/>
                    <a:pt x="194" y="11"/>
                    <a:pt x="195" y="11"/>
                  </a:cubicBezTo>
                  <a:close/>
                  <a:moveTo>
                    <a:pt x="191" y="13"/>
                  </a:moveTo>
                  <a:cubicBezTo>
                    <a:pt x="192" y="14"/>
                    <a:pt x="193" y="15"/>
                    <a:pt x="193" y="15"/>
                  </a:cubicBezTo>
                  <a:cubicBezTo>
                    <a:pt x="193" y="15"/>
                    <a:pt x="193" y="16"/>
                    <a:pt x="192" y="16"/>
                  </a:cubicBezTo>
                  <a:cubicBezTo>
                    <a:pt x="191" y="15"/>
                    <a:pt x="191" y="15"/>
                    <a:pt x="190" y="14"/>
                  </a:cubicBezTo>
                  <a:cubicBezTo>
                    <a:pt x="190" y="14"/>
                    <a:pt x="190" y="14"/>
                    <a:pt x="190" y="14"/>
                  </a:cubicBezTo>
                  <a:cubicBezTo>
                    <a:pt x="190" y="14"/>
                    <a:pt x="191" y="14"/>
                    <a:pt x="191" y="13"/>
                  </a:cubicBezTo>
                  <a:close/>
                  <a:moveTo>
                    <a:pt x="189" y="12"/>
                  </a:moveTo>
                  <a:cubicBezTo>
                    <a:pt x="190" y="12"/>
                    <a:pt x="190" y="13"/>
                    <a:pt x="190" y="13"/>
                  </a:cubicBezTo>
                  <a:cubicBezTo>
                    <a:pt x="190" y="13"/>
                    <a:pt x="189" y="13"/>
                    <a:pt x="189" y="14"/>
                  </a:cubicBezTo>
                  <a:cubicBezTo>
                    <a:pt x="188" y="13"/>
                    <a:pt x="188" y="13"/>
                    <a:pt x="187" y="13"/>
                  </a:cubicBezTo>
                  <a:cubicBezTo>
                    <a:pt x="188" y="13"/>
                    <a:pt x="189" y="12"/>
                    <a:pt x="189" y="12"/>
                  </a:cubicBezTo>
                  <a:close/>
                  <a:moveTo>
                    <a:pt x="186" y="13"/>
                  </a:moveTo>
                  <a:cubicBezTo>
                    <a:pt x="187" y="14"/>
                    <a:pt x="187" y="14"/>
                    <a:pt x="188" y="14"/>
                  </a:cubicBezTo>
                  <a:cubicBezTo>
                    <a:pt x="187" y="15"/>
                    <a:pt x="186" y="15"/>
                    <a:pt x="186" y="16"/>
                  </a:cubicBezTo>
                  <a:cubicBezTo>
                    <a:pt x="185" y="16"/>
                    <a:pt x="185" y="15"/>
                    <a:pt x="184" y="15"/>
                  </a:cubicBezTo>
                  <a:cubicBezTo>
                    <a:pt x="185" y="14"/>
                    <a:pt x="186" y="14"/>
                    <a:pt x="186" y="13"/>
                  </a:cubicBezTo>
                  <a:close/>
                  <a:moveTo>
                    <a:pt x="184" y="15"/>
                  </a:moveTo>
                  <a:cubicBezTo>
                    <a:pt x="184" y="15"/>
                    <a:pt x="185" y="16"/>
                    <a:pt x="185" y="16"/>
                  </a:cubicBezTo>
                  <a:cubicBezTo>
                    <a:pt x="185" y="17"/>
                    <a:pt x="184" y="17"/>
                    <a:pt x="184" y="18"/>
                  </a:cubicBezTo>
                  <a:cubicBezTo>
                    <a:pt x="183" y="17"/>
                    <a:pt x="183" y="17"/>
                    <a:pt x="182" y="17"/>
                  </a:cubicBezTo>
                  <a:cubicBezTo>
                    <a:pt x="183" y="16"/>
                    <a:pt x="183" y="16"/>
                    <a:pt x="184" y="15"/>
                  </a:cubicBezTo>
                  <a:close/>
                  <a:moveTo>
                    <a:pt x="182" y="17"/>
                  </a:moveTo>
                  <a:cubicBezTo>
                    <a:pt x="183" y="17"/>
                    <a:pt x="183" y="18"/>
                    <a:pt x="184" y="18"/>
                  </a:cubicBezTo>
                  <a:cubicBezTo>
                    <a:pt x="183" y="18"/>
                    <a:pt x="183" y="18"/>
                    <a:pt x="183" y="18"/>
                  </a:cubicBezTo>
                  <a:cubicBezTo>
                    <a:pt x="183" y="18"/>
                    <a:pt x="183" y="18"/>
                    <a:pt x="182" y="17"/>
                  </a:cubicBezTo>
                  <a:cubicBezTo>
                    <a:pt x="182" y="17"/>
                    <a:pt x="182" y="17"/>
                    <a:pt x="182" y="17"/>
                  </a:cubicBezTo>
                  <a:close/>
                  <a:moveTo>
                    <a:pt x="182" y="18"/>
                  </a:moveTo>
                  <a:cubicBezTo>
                    <a:pt x="182" y="19"/>
                    <a:pt x="182" y="19"/>
                    <a:pt x="182" y="19"/>
                  </a:cubicBezTo>
                  <a:cubicBezTo>
                    <a:pt x="182" y="19"/>
                    <a:pt x="182" y="20"/>
                    <a:pt x="182" y="20"/>
                  </a:cubicBezTo>
                  <a:cubicBezTo>
                    <a:pt x="182" y="20"/>
                    <a:pt x="181" y="19"/>
                    <a:pt x="181" y="19"/>
                  </a:cubicBezTo>
                  <a:cubicBezTo>
                    <a:pt x="181" y="19"/>
                    <a:pt x="181" y="19"/>
                    <a:pt x="182" y="18"/>
                  </a:cubicBezTo>
                  <a:close/>
                  <a:moveTo>
                    <a:pt x="181" y="20"/>
                  </a:moveTo>
                  <a:cubicBezTo>
                    <a:pt x="181" y="20"/>
                    <a:pt x="182" y="20"/>
                    <a:pt x="182" y="20"/>
                  </a:cubicBezTo>
                  <a:cubicBezTo>
                    <a:pt x="182" y="20"/>
                    <a:pt x="181" y="21"/>
                    <a:pt x="181" y="21"/>
                  </a:cubicBezTo>
                  <a:cubicBezTo>
                    <a:pt x="181" y="21"/>
                    <a:pt x="181" y="21"/>
                    <a:pt x="181" y="21"/>
                  </a:cubicBezTo>
                  <a:cubicBezTo>
                    <a:pt x="181" y="20"/>
                    <a:pt x="181" y="20"/>
                    <a:pt x="181" y="20"/>
                  </a:cubicBezTo>
                  <a:close/>
                  <a:moveTo>
                    <a:pt x="180" y="17"/>
                  </a:moveTo>
                  <a:cubicBezTo>
                    <a:pt x="180" y="17"/>
                    <a:pt x="179" y="18"/>
                    <a:pt x="179" y="19"/>
                  </a:cubicBezTo>
                  <a:cubicBezTo>
                    <a:pt x="179" y="18"/>
                    <a:pt x="179" y="18"/>
                    <a:pt x="178" y="18"/>
                  </a:cubicBezTo>
                  <a:cubicBezTo>
                    <a:pt x="178" y="18"/>
                    <a:pt x="178" y="17"/>
                    <a:pt x="178" y="16"/>
                  </a:cubicBezTo>
                  <a:cubicBezTo>
                    <a:pt x="178" y="16"/>
                    <a:pt x="178" y="16"/>
                    <a:pt x="179" y="16"/>
                  </a:cubicBezTo>
                  <a:cubicBezTo>
                    <a:pt x="179" y="16"/>
                    <a:pt x="180" y="17"/>
                    <a:pt x="180" y="17"/>
                  </a:cubicBezTo>
                  <a:close/>
                  <a:moveTo>
                    <a:pt x="179" y="16"/>
                  </a:moveTo>
                  <a:cubicBezTo>
                    <a:pt x="178" y="16"/>
                    <a:pt x="178" y="16"/>
                    <a:pt x="177" y="16"/>
                  </a:cubicBezTo>
                  <a:cubicBezTo>
                    <a:pt x="177" y="15"/>
                    <a:pt x="177" y="15"/>
                    <a:pt x="176" y="14"/>
                  </a:cubicBezTo>
                  <a:cubicBezTo>
                    <a:pt x="177" y="15"/>
                    <a:pt x="178" y="15"/>
                    <a:pt x="179" y="16"/>
                  </a:cubicBezTo>
                  <a:close/>
                  <a:moveTo>
                    <a:pt x="176" y="17"/>
                  </a:moveTo>
                  <a:cubicBezTo>
                    <a:pt x="176" y="17"/>
                    <a:pt x="176" y="18"/>
                    <a:pt x="176" y="18"/>
                  </a:cubicBezTo>
                  <a:cubicBezTo>
                    <a:pt x="176" y="18"/>
                    <a:pt x="175" y="18"/>
                    <a:pt x="175" y="18"/>
                  </a:cubicBezTo>
                  <a:cubicBezTo>
                    <a:pt x="175" y="18"/>
                    <a:pt x="176" y="17"/>
                    <a:pt x="176" y="17"/>
                  </a:cubicBezTo>
                  <a:close/>
                  <a:moveTo>
                    <a:pt x="174" y="18"/>
                  </a:moveTo>
                  <a:cubicBezTo>
                    <a:pt x="175" y="18"/>
                    <a:pt x="175" y="18"/>
                    <a:pt x="176" y="19"/>
                  </a:cubicBezTo>
                  <a:cubicBezTo>
                    <a:pt x="176" y="19"/>
                    <a:pt x="175" y="20"/>
                    <a:pt x="175" y="20"/>
                  </a:cubicBezTo>
                  <a:cubicBezTo>
                    <a:pt x="175" y="20"/>
                    <a:pt x="175" y="20"/>
                    <a:pt x="175" y="20"/>
                  </a:cubicBezTo>
                  <a:cubicBezTo>
                    <a:pt x="175" y="20"/>
                    <a:pt x="175" y="20"/>
                    <a:pt x="174" y="20"/>
                  </a:cubicBezTo>
                  <a:cubicBezTo>
                    <a:pt x="174" y="20"/>
                    <a:pt x="174" y="19"/>
                    <a:pt x="174" y="18"/>
                  </a:cubicBezTo>
                  <a:cubicBezTo>
                    <a:pt x="174" y="18"/>
                    <a:pt x="174" y="18"/>
                    <a:pt x="174" y="18"/>
                  </a:cubicBezTo>
                  <a:close/>
                  <a:moveTo>
                    <a:pt x="149" y="19"/>
                  </a:moveTo>
                  <a:cubicBezTo>
                    <a:pt x="149" y="20"/>
                    <a:pt x="149" y="20"/>
                    <a:pt x="149" y="20"/>
                  </a:cubicBezTo>
                  <a:cubicBezTo>
                    <a:pt x="149" y="19"/>
                    <a:pt x="149" y="19"/>
                    <a:pt x="149" y="19"/>
                  </a:cubicBezTo>
                  <a:cubicBezTo>
                    <a:pt x="149" y="19"/>
                    <a:pt x="149" y="19"/>
                    <a:pt x="150" y="19"/>
                  </a:cubicBezTo>
                  <a:cubicBezTo>
                    <a:pt x="150" y="19"/>
                    <a:pt x="149" y="19"/>
                    <a:pt x="149" y="19"/>
                  </a:cubicBezTo>
                  <a:close/>
                  <a:moveTo>
                    <a:pt x="155" y="23"/>
                  </a:moveTo>
                  <a:cubicBezTo>
                    <a:pt x="155" y="23"/>
                    <a:pt x="154" y="23"/>
                    <a:pt x="154" y="23"/>
                  </a:cubicBezTo>
                  <a:cubicBezTo>
                    <a:pt x="154" y="23"/>
                    <a:pt x="154" y="23"/>
                    <a:pt x="154" y="23"/>
                  </a:cubicBezTo>
                  <a:cubicBezTo>
                    <a:pt x="155" y="22"/>
                    <a:pt x="155" y="22"/>
                    <a:pt x="155" y="22"/>
                  </a:cubicBezTo>
                  <a:cubicBezTo>
                    <a:pt x="155" y="22"/>
                    <a:pt x="155" y="23"/>
                    <a:pt x="155" y="23"/>
                  </a:cubicBezTo>
                  <a:close/>
                  <a:moveTo>
                    <a:pt x="155" y="22"/>
                  </a:moveTo>
                  <a:cubicBezTo>
                    <a:pt x="155" y="22"/>
                    <a:pt x="155" y="22"/>
                    <a:pt x="154" y="22"/>
                  </a:cubicBezTo>
                  <a:cubicBezTo>
                    <a:pt x="155" y="22"/>
                    <a:pt x="155" y="21"/>
                    <a:pt x="155" y="21"/>
                  </a:cubicBezTo>
                  <a:cubicBezTo>
                    <a:pt x="155" y="21"/>
                    <a:pt x="155" y="21"/>
                    <a:pt x="155" y="22"/>
                  </a:cubicBezTo>
                  <a:cubicBezTo>
                    <a:pt x="155" y="22"/>
                    <a:pt x="155" y="22"/>
                    <a:pt x="155" y="22"/>
                  </a:cubicBezTo>
                  <a:close/>
                  <a:moveTo>
                    <a:pt x="154" y="17"/>
                  </a:moveTo>
                  <a:cubicBezTo>
                    <a:pt x="155" y="17"/>
                    <a:pt x="156" y="16"/>
                    <a:pt x="156" y="16"/>
                  </a:cubicBezTo>
                  <a:cubicBezTo>
                    <a:pt x="156" y="16"/>
                    <a:pt x="156" y="16"/>
                    <a:pt x="156" y="16"/>
                  </a:cubicBezTo>
                  <a:cubicBezTo>
                    <a:pt x="156" y="17"/>
                    <a:pt x="155" y="17"/>
                    <a:pt x="155" y="17"/>
                  </a:cubicBezTo>
                  <a:cubicBezTo>
                    <a:pt x="155" y="17"/>
                    <a:pt x="155" y="17"/>
                    <a:pt x="154" y="17"/>
                  </a:cubicBezTo>
                  <a:close/>
                  <a:moveTo>
                    <a:pt x="156" y="21"/>
                  </a:moveTo>
                  <a:cubicBezTo>
                    <a:pt x="155" y="21"/>
                    <a:pt x="155" y="21"/>
                    <a:pt x="155" y="21"/>
                  </a:cubicBezTo>
                  <a:cubicBezTo>
                    <a:pt x="155" y="21"/>
                    <a:pt x="155" y="20"/>
                    <a:pt x="155" y="20"/>
                  </a:cubicBezTo>
                  <a:cubicBezTo>
                    <a:pt x="155" y="20"/>
                    <a:pt x="156" y="20"/>
                    <a:pt x="156" y="20"/>
                  </a:cubicBezTo>
                  <a:cubicBezTo>
                    <a:pt x="155" y="20"/>
                    <a:pt x="155" y="20"/>
                    <a:pt x="155" y="20"/>
                  </a:cubicBezTo>
                  <a:cubicBezTo>
                    <a:pt x="155" y="20"/>
                    <a:pt x="156" y="19"/>
                    <a:pt x="156" y="19"/>
                  </a:cubicBezTo>
                  <a:cubicBezTo>
                    <a:pt x="156" y="19"/>
                    <a:pt x="156" y="20"/>
                    <a:pt x="157" y="20"/>
                  </a:cubicBezTo>
                  <a:cubicBezTo>
                    <a:pt x="156" y="21"/>
                    <a:pt x="156" y="21"/>
                    <a:pt x="156" y="21"/>
                  </a:cubicBezTo>
                  <a:close/>
                  <a:moveTo>
                    <a:pt x="157" y="20"/>
                  </a:moveTo>
                  <a:cubicBezTo>
                    <a:pt x="157" y="19"/>
                    <a:pt x="157" y="19"/>
                    <a:pt x="156" y="19"/>
                  </a:cubicBezTo>
                  <a:cubicBezTo>
                    <a:pt x="157" y="18"/>
                    <a:pt x="157" y="18"/>
                    <a:pt x="158" y="17"/>
                  </a:cubicBezTo>
                  <a:cubicBezTo>
                    <a:pt x="158" y="17"/>
                    <a:pt x="159" y="18"/>
                    <a:pt x="159" y="18"/>
                  </a:cubicBezTo>
                  <a:cubicBezTo>
                    <a:pt x="158" y="19"/>
                    <a:pt x="158" y="19"/>
                    <a:pt x="157" y="20"/>
                  </a:cubicBezTo>
                  <a:cubicBezTo>
                    <a:pt x="157" y="20"/>
                    <a:pt x="157" y="20"/>
                    <a:pt x="157" y="20"/>
                  </a:cubicBezTo>
                  <a:close/>
                  <a:moveTo>
                    <a:pt x="157" y="16"/>
                  </a:moveTo>
                  <a:cubicBezTo>
                    <a:pt x="157" y="15"/>
                    <a:pt x="157" y="15"/>
                    <a:pt x="158" y="15"/>
                  </a:cubicBezTo>
                  <a:cubicBezTo>
                    <a:pt x="157" y="15"/>
                    <a:pt x="157" y="15"/>
                    <a:pt x="157" y="16"/>
                  </a:cubicBezTo>
                  <a:cubicBezTo>
                    <a:pt x="157" y="16"/>
                    <a:pt x="157" y="16"/>
                    <a:pt x="157" y="16"/>
                  </a:cubicBezTo>
                  <a:close/>
                  <a:moveTo>
                    <a:pt x="164" y="15"/>
                  </a:moveTo>
                  <a:cubicBezTo>
                    <a:pt x="163" y="15"/>
                    <a:pt x="162" y="15"/>
                    <a:pt x="161" y="14"/>
                  </a:cubicBezTo>
                  <a:cubicBezTo>
                    <a:pt x="161" y="14"/>
                    <a:pt x="162" y="13"/>
                    <a:pt x="163" y="13"/>
                  </a:cubicBezTo>
                  <a:cubicBezTo>
                    <a:pt x="165" y="14"/>
                    <a:pt x="166" y="15"/>
                    <a:pt x="167" y="17"/>
                  </a:cubicBezTo>
                  <a:cubicBezTo>
                    <a:pt x="166" y="16"/>
                    <a:pt x="165" y="16"/>
                    <a:pt x="164" y="15"/>
                  </a:cubicBezTo>
                  <a:cubicBezTo>
                    <a:pt x="164" y="15"/>
                    <a:pt x="164" y="15"/>
                    <a:pt x="164" y="15"/>
                  </a:cubicBezTo>
                  <a:cubicBezTo>
                    <a:pt x="164" y="15"/>
                    <a:pt x="164" y="15"/>
                    <a:pt x="164" y="15"/>
                  </a:cubicBezTo>
                  <a:close/>
                  <a:moveTo>
                    <a:pt x="164" y="15"/>
                  </a:moveTo>
                  <a:cubicBezTo>
                    <a:pt x="163" y="16"/>
                    <a:pt x="163" y="16"/>
                    <a:pt x="163" y="16"/>
                  </a:cubicBezTo>
                  <a:cubicBezTo>
                    <a:pt x="162" y="16"/>
                    <a:pt x="162" y="15"/>
                    <a:pt x="161" y="15"/>
                  </a:cubicBezTo>
                  <a:cubicBezTo>
                    <a:pt x="161" y="15"/>
                    <a:pt x="161" y="15"/>
                    <a:pt x="162" y="16"/>
                  </a:cubicBezTo>
                  <a:cubicBezTo>
                    <a:pt x="161" y="17"/>
                    <a:pt x="161" y="17"/>
                    <a:pt x="160" y="18"/>
                  </a:cubicBezTo>
                  <a:cubicBezTo>
                    <a:pt x="159" y="17"/>
                    <a:pt x="159" y="17"/>
                    <a:pt x="158" y="16"/>
                  </a:cubicBezTo>
                  <a:cubicBezTo>
                    <a:pt x="159" y="16"/>
                    <a:pt x="160" y="15"/>
                    <a:pt x="161" y="14"/>
                  </a:cubicBezTo>
                  <a:cubicBezTo>
                    <a:pt x="161" y="15"/>
                    <a:pt x="162" y="15"/>
                    <a:pt x="164" y="15"/>
                  </a:cubicBezTo>
                  <a:close/>
                  <a:moveTo>
                    <a:pt x="158" y="24"/>
                  </a:moveTo>
                  <a:cubicBezTo>
                    <a:pt x="158" y="23"/>
                    <a:pt x="158" y="23"/>
                    <a:pt x="158" y="22"/>
                  </a:cubicBezTo>
                  <a:cubicBezTo>
                    <a:pt x="158" y="23"/>
                    <a:pt x="158" y="23"/>
                    <a:pt x="158" y="24"/>
                  </a:cubicBezTo>
                  <a:close/>
                  <a:moveTo>
                    <a:pt x="159" y="22"/>
                  </a:moveTo>
                  <a:cubicBezTo>
                    <a:pt x="159" y="21"/>
                    <a:pt x="158" y="21"/>
                    <a:pt x="158" y="21"/>
                  </a:cubicBezTo>
                  <a:cubicBezTo>
                    <a:pt x="158" y="21"/>
                    <a:pt x="159" y="20"/>
                    <a:pt x="159" y="20"/>
                  </a:cubicBezTo>
                  <a:cubicBezTo>
                    <a:pt x="159" y="20"/>
                    <a:pt x="159" y="21"/>
                    <a:pt x="160" y="21"/>
                  </a:cubicBezTo>
                  <a:cubicBezTo>
                    <a:pt x="159" y="21"/>
                    <a:pt x="159" y="21"/>
                    <a:pt x="159" y="22"/>
                  </a:cubicBezTo>
                  <a:close/>
                  <a:moveTo>
                    <a:pt x="159" y="20"/>
                  </a:moveTo>
                  <a:cubicBezTo>
                    <a:pt x="159" y="20"/>
                    <a:pt x="159" y="19"/>
                    <a:pt x="160" y="19"/>
                  </a:cubicBezTo>
                  <a:cubicBezTo>
                    <a:pt x="160" y="19"/>
                    <a:pt x="160" y="20"/>
                    <a:pt x="160" y="20"/>
                  </a:cubicBezTo>
                  <a:cubicBezTo>
                    <a:pt x="160" y="20"/>
                    <a:pt x="160" y="20"/>
                    <a:pt x="160" y="20"/>
                  </a:cubicBezTo>
                  <a:cubicBezTo>
                    <a:pt x="159" y="20"/>
                    <a:pt x="159" y="20"/>
                    <a:pt x="159" y="20"/>
                  </a:cubicBezTo>
                  <a:close/>
                  <a:moveTo>
                    <a:pt x="161" y="24"/>
                  </a:moveTo>
                  <a:cubicBezTo>
                    <a:pt x="160" y="23"/>
                    <a:pt x="160" y="22"/>
                    <a:pt x="160" y="21"/>
                  </a:cubicBezTo>
                  <a:cubicBezTo>
                    <a:pt x="161" y="21"/>
                    <a:pt x="161" y="22"/>
                    <a:pt x="161" y="22"/>
                  </a:cubicBezTo>
                  <a:cubicBezTo>
                    <a:pt x="161" y="22"/>
                    <a:pt x="162" y="22"/>
                    <a:pt x="162" y="22"/>
                  </a:cubicBezTo>
                  <a:cubicBezTo>
                    <a:pt x="161" y="23"/>
                    <a:pt x="161" y="23"/>
                    <a:pt x="161" y="24"/>
                  </a:cubicBezTo>
                  <a:close/>
                  <a:moveTo>
                    <a:pt x="161" y="21"/>
                  </a:moveTo>
                  <a:cubicBezTo>
                    <a:pt x="161" y="21"/>
                    <a:pt x="161" y="21"/>
                    <a:pt x="161" y="21"/>
                  </a:cubicBezTo>
                  <a:cubicBezTo>
                    <a:pt x="161" y="21"/>
                    <a:pt x="161" y="21"/>
                    <a:pt x="161" y="21"/>
                  </a:cubicBezTo>
                  <a:cubicBezTo>
                    <a:pt x="161" y="21"/>
                    <a:pt x="161" y="21"/>
                    <a:pt x="161" y="21"/>
                  </a:cubicBezTo>
                  <a:close/>
                  <a:moveTo>
                    <a:pt x="161" y="18"/>
                  </a:moveTo>
                  <a:cubicBezTo>
                    <a:pt x="161" y="18"/>
                    <a:pt x="161" y="18"/>
                    <a:pt x="161" y="18"/>
                  </a:cubicBezTo>
                  <a:cubicBezTo>
                    <a:pt x="161" y="18"/>
                    <a:pt x="162" y="18"/>
                    <a:pt x="162" y="19"/>
                  </a:cubicBezTo>
                  <a:cubicBezTo>
                    <a:pt x="162" y="19"/>
                    <a:pt x="162" y="19"/>
                    <a:pt x="162" y="19"/>
                  </a:cubicBezTo>
                  <a:cubicBezTo>
                    <a:pt x="161" y="19"/>
                    <a:pt x="161" y="18"/>
                    <a:pt x="161" y="18"/>
                  </a:cubicBezTo>
                  <a:close/>
                  <a:moveTo>
                    <a:pt x="163" y="21"/>
                  </a:moveTo>
                  <a:cubicBezTo>
                    <a:pt x="163" y="21"/>
                    <a:pt x="163" y="21"/>
                    <a:pt x="163" y="21"/>
                  </a:cubicBezTo>
                  <a:cubicBezTo>
                    <a:pt x="163" y="21"/>
                    <a:pt x="163" y="21"/>
                    <a:pt x="164" y="21"/>
                  </a:cubicBezTo>
                  <a:cubicBezTo>
                    <a:pt x="164" y="21"/>
                    <a:pt x="163" y="21"/>
                    <a:pt x="163" y="21"/>
                  </a:cubicBezTo>
                  <a:close/>
                  <a:moveTo>
                    <a:pt x="163" y="21"/>
                  </a:moveTo>
                  <a:cubicBezTo>
                    <a:pt x="163" y="20"/>
                    <a:pt x="162" y="20"/>
                    <a:pt x="162" y="19"/>
                  </a:cubicBezTo>
                  <a:cubicBezTo>
                    <a:pt x="162" y="19"/>
                    <a:pt x="162" y="19"/>
                    <a:pt x="163" y="19"/>
                  </a:cubicBezTo>
                  <a:cubicBezTo>
                    <a:pt x="163" y="19"/>
                    <a:pt x="164" y="20"/>
                    <a:pt x="164" y="21"/>
                  </a:cubicBezTo>
                  <a:cubicBezTo>
                    <a:pt x="164" y="21"/>
                    <a:pt x="164" y="21"/>
                    <a:pt x="164" y="21"/>
                  </a:cubicBezTo>
                  <a:cubicBezTo>
                    <a:pt x="163" y="21"/>
                    <a:pt x="163" y="21"/>
                    <a:pt x="163" y="21"/>
                  </a:cubicBezTo>
                  <a:close/>
                  <a:moveTo>
                    <a:pt x="164" y="23"/>
                  </a:moveTo>
                  <a:cubicBezTo>
                    <a:pt x="164" y="23"/>
                    <a:pt x="164" y="23"/>
                    <a:pt x="164" y="22"/>
                  </a:cubicBezTo>
                  <a:cubicBezTo>
                    <a:pt x="164" y="22"/>
                    <a:pt x="164" y="22"/>
                    <a:pt x="165" y="22"/>
                  </a:cubicBezTo>
                  <a:cubicBezTo>
                    <a:pt x="165" y="22"/>
                    <a:pt x="164" y="22"/>
                    <a:pt x="164" y="23"/>
                  </a:cubicBezTo>
                  <a:close/>
                  <a:moveTo>
                    <a:pt x="163" y="19"/>
                  </a:moveTo>
                  <a:cubicBezTo>
                    <a:pt x="164" y="18"/>
                    <a:pt x="164" y="18"/>
                    <a:pt x="164" y="18"/>
                  </a:cubicBezTo>
                  <a:cubicBezTo>
                    <a:pt x="164" y="18"/>
                    <a:pt x="163" y="18"/>
                    <a:pt x="163" y="19"/>
                  </a:cubicBezTo>
                  <a:cubicBezTo>
                    <a:pt x="162" y="18"/>
                    <a:pt x="162" y="18"/>
                    <a:pt x="161" y="18"/>
                  </a:cubicBezTo>
                  <a:cubicBezTo>
                    <a:pt x="162" y="17"/>
                    <a:pt x="162" y="17"/>
                    <a:pt x="163" y="16"/>
                  </a:cubicBezTo>
                  <a:cubicBezTo>
                    <a:pt x="164" y="17"/>
                    <a:pt x="165" y="18"/>
                    <a:pt x="166" y="20"/>
                  </a:cubicBezTo>
                  <a:cubicBezTo>
                    <a:pt x="165" y="20"/>
                    <a:pt x="165" y="20"/>
                    <a:pt x="165" y="20"/>
                  </a:cubicBezTo>
                  <a:cubicBezTo>
                    <a:pt x="164" y="20"/>
                    <a:pt x="164" y="19"/>
                    <a:pt x="163" y="19"/>
                  </a:cubicBezTo>
                  <a:close/>
                  <a:moveTo>
                    <a:pt x="167" y="22"/>
                  </a:moveTo>
                  <a:cubicBezTo>
                    <a:pt x="167" y="22"/>
                    <a:pt x="166" y="22"/>
                    <a:pt x="166" y="22"/>
                  </a:cubicBezTo>
                  <a:cubicBezTo>
                    <a:pt x="166" y="22"/>
                    <a:pt x="166" y="21"/>
                    <a:pt x="166" y="21"/>
                  </a:cubicBezTo>
                  <a:cubicBezTo>
                    <a:pt x="166" y="21"/>
                    <a:pt x="166" y="21"/>
                    <a:pt x="166" y="20"/>
                  </a:cubicBezTo>
                  <a:cubicBezTo>
                    <a:pt x="167" y="21"/>
                    <a:pt x="167" y="22"/>
                    <a:pt x="167" y="22"/>
                  </a:cubicBezTo>
                  <a:cubicBezTo>
                    <a:pt x="167" y="22"/>
                    <a:pt x="167" y="22"/>
                    <a:pt x="167" y="22"/>
                  </a:cubicBezTo>
                  <a:close/>
                  <a:moveTo>
                    <a:pt x="163" y="16"/>
                  </a:moveTo>
                  <a:cubicBezTo>
                    <a:pt x="163" y="16"/>
                    <a:pt x="164" y="16"/>
                    <a:pt x="164" y="16"/>
                  </a:cubicBezTo>
                  <a:cubicBezTo>
                    <a:pt x="165" y="16"/>
                    <a:pt x="167" y="17"/>
                    <a:pt x="168" y="18"/>
                  </a:cubicBezTo>
                  <a:cubicBezTo>
                    <a:pt x="168" y="18"/>
                    <a:pt x="168" y="18"/>
                    <a:pt x="169" y="18"/>
                  </a:cubicBezTo>
                  <a:cubicBezTo>
                    <a:pt x="168" y="19"/>
                    <a:pt x="168" y="19"/>
                    <a:pt x="167" y="19"/>
                  </a:cubicBezTo>
                  <a:cubicBezTo>
                    <a:pt x="166" y="18"/>
                    <a:pt x="165" y="17"/>
                    <a:pt x="163" y="16"/>
                  </a:cubicBezTo>
                  <a:close/>
                  <a:moveTo>
                    <a:pt x="168" y="20"/>
                  </a:moveTo>
                  <a:cubicBezTo>
                    <a:pt x="168" y="19"/>
                    <a:pt x="169" y="19"/>
                    <a:pt x="169" y="19"/>
                  </a:cubicBezTo>
                  <a:cubicBezTo>
                    <a:pt x="169" y="19"/>
                    <a:pt x="169" y="20"/>
                    <a:pt x="170" y="20"/>
                  </a:cubicBezTo>
                  <a:cubicBezTo>
                    <a:pt x="169" y="20"/>
                    <a:pt x="169" y="21"/>
                    <a:pt x="169" y="21"/>
                  </a:cubicBezTo>
                  <a:cubicBezTo>
                    <a:pt x="168" y="20"/>
                    <a:pt x="168" y="20"/>
                    <a:pt x="168" y="20"/>
                  </a:cubicBezTo>
                  <a:close/>
                  <a:moveTo>
                    <a:pt x="169" y="22"/>
                  </a:moveTo>
                  <a:cubicBezTo>
                    <a:pt x="170" y="22"/>
                    <a:pt x="170" y="21"/>
                    <a:pt x="170" y="21"/>
                  </a:cubicBezTo>
                  <a:cubicBezTo>
                    <a:pt x="170" y="21"/>
                    <a:pt x="170" y="22"/>
                    <a:pt x="170" y="22"/>
                  </a:cubicBezTo>
                  <a:cubicBezTo>
                    <a:pt x="170" y="22"/>
                    <a:pt x="170" y="22"/>
                    <a:pt x="170" y="22"/>
                  </a:cubicBezTo>
                  <a:cubicBezTo>
                    <a:pt x="169" y="22"/>
                    <a:pt x="169" y="22"/>
                    <a:pt x="169" y="22"/>
                  </a:cubicBezTo>
                  <a:close/>
                  <a:moveTo>
                    <a:pt x="170" y="23"/>
                  </a:moveTo>
                  <a:cubicBezTo>
                    <a:pt x="170" y="22"/>
                    <a:pt x="170" y="22"/>
                    <a:pt x="170" y="22"/>
                  </a:cubicBezTo>
                  <a:cubicBezTo>
                    <a:pt x="170" y="22"/>
                    <a:pt x="170" y="22"/>
                    <a:pt x="170" y="22"/>
                  </a:cubicBezTo>
                  <a:cubicBezTo>
                    <a:pt x="170" y="22"/>
                    <a:pt x="170" y="23"/>
                    <a:pt x="170" y="23"/>
                  </a:cubicBezTo>
                  <a:close/>
                  <a:moveTo>
                    <a:pt x="170" y="22"/>
                  </a:moveTo>
                  <a:cubicBezTo>
                    <a:pt x="170" y="22"/>
                    <a:pt x="170" y="22"/>
                    <a:pt x="170" y="22"/>
                  </a:cubicBezTo>
                  <a:cubicBezTo>
                    <a:pt x="170" y="22"/>
                    <a:pt x="170" y="22"/>
                    <a:pt x="170" y="22"/>
                  </a:cubicBezTo>
                  <a:cubicBezTo>
                    <a:pt x="170" y="22"/>
                    <a:pt x="170" y="22"/>
                    <a:pt x="170" y="22"/>
                  </a:cubicBezTo>
                  <a:cubicBezTo>
                    <a:pt x="170" y="22"/>
                    <a:pt x="170" y="22"/>
                    <a:pt x="170" y="22"/>
                  </a:cubicBezTo>
                  <a:close/>
                  <a:moveTo>
                    <a:pt x="172" y="19"/>
                  </a:moveTo>
                  <a:cubicBezTo>
                    <a:pt x="172" y="19"/>
                    <a:pt x="171" y="18"/>
                    <a:pt x="171" y="18"/>
                  </a:cubicBezTo>
                  <a:cubicBezTo>
                    <a:pt x="171" y="18"/>
                    <a:pt x="171" y="18"/>
                    <a:pt x="171" y="18"/>
                  </a:cubicBezTo>
                  <a:cubicBezTo>
                    <a:pt x="171" y="18"/>
                    <a:pt x="171" y="18"/>
                    <a:pt x="172" y="18"/>
                  </a:cubicBezTo>
                  <a:cubicBezTo>
                    <a:pt x="172" y="18"/>
                    <a:pt x="172" y="18"/>
                    <a:pt x="172" y="19"/>
                  </a:cubicBezTo>
                  <a:close/>
                  <a:moveTo>
                    <a:pt x="165" y="11"/>
                  </a:moveTo>
                  <a:cubicBezTo>
                    <a:pt x="169" y="13"/>
                    <a:pt x="171" y="15"/>
                    <a:pt x="171" y="17"/>
                  </a:cubicBezTo>
                  <a:cubicBezTo>
                    <a:pt x="171" y="17"/>
                    <a:pt x="170" y="17"/>
                    <a:pt x="170" y="17"/>
                  </a:cubicBezTo>
                  <a:cubicBezTo>
                    <a:pt x="171" y="17"/>
                    <a:pt x="171" y="17"/>
                    <a:pt x="171" y="17"/>
                  </a:cubicBezTo>
                  <a:cubicBezTo>
                    <a:pt x="172" y="17"/>
                    <a:pt x="172" y="17"/>
                    <a:pt x="172" y="17"/>
                  </a:cubicBezTo>
                  <a:cubicBezTo>
                    <a:pt x="171" y="17"/>
                    <a:pt x="171" y="18"/>
                    <a:pt x="171" y="18"/>
                  </a:cubicBezTo>
                  <a:cubicBezTo>
                    <a:pt x="169" y="16"/>
                    <a:pt x="167" y="14"/>
                    <a:pt x="164" y="12"/>
                  </a:cubicBezTo>
                  <a:cubicBezTo>
                    <a:pt x="164" y="12"/>
                    <a:pt x="164" y="12"/>
                    <a:pt x="164" y="12"/>
                  </a:cubicBezTo>
                  <a:cubicBezTo>
                    <a:pt x="165" y="12"/>
                    <a:pt x="165" y="12"/>
                    <a:pt x="165" y="11"/>
                  </a:cubicBezTo>
                  <a:close/>
                  <a:moveTo>
                    <a:pt x="164" y="11"/>
                  </a:moveTo>
                  <a:cubicBezTo>
                    <a:pt x="164" y="11"/>
                    <a:pt x="164" y="11"/>
                    <a:pt x="164" y="11"/>
                  </a:cubicBezTo>
                  <a:cubicBezTo>
                    <a:pt x="164" y="11"/>
                    <a:pt x="163" y="12"/>
                    <a:pt x="163" y="12"/>
                  </a:cubicBezTo>
                  <a:cubicBezTo>
                    <a:pt x="163" y="12"/>
                    <a:pt x="162" y="12"/>
                    <a:pt x="162" y="11"/>
                  </a:cubicBezTo>
                  <a:cubicBezTo>
                    <a:pt x="163" y="11"/>
                    <a:pt x="163" y="11"/>
                    <a:pt x="164" y="11"/>
                  </a:cubicBezTo>
                  <a:close/>
                  <a:moveTo>
                    <a:pt x="161" y="12"/>
                  </a:moveTo>
                  <a:cubicBezTo>
                    <a:pt x="162" y="12"/>
                    <a:pt x="162" y="12"/>
                    <a:pt x="162" y="12"/>
                  </a:cubicBezTo>
                  <a:cubicBezTo>
                    <a:pt x="161" y="13"/>
                    <a:pt x="161" y="13"/>
                    <a:pt x="160" y="14"/>
                  </a:cubicBezTo>
                  <a:cubicBezTo>
                    <a:pt x="159" y="14"/>
                    <a:pt x="158" y="15"/>
                    <a:pt x="156" y="15"/>
                  </a:cubicBezTo>
                  <a:cubicBezTo>
                    <a:pt x="156" y="15"/>
                    <a:pt x="156" y="15"/>
                    <a:pt x="156" y="15"/>
                  </a:cubicBezTo>
                  <a:cubicBezTo>
                    <a:pt x="156" y="15"/>
                    <a:pt x="156" y="15"/>
                    <a:pt x="155" y="15"/>
                  </a:cubicBezTo>
                  <a:cubicBezTo>
                    <a:pt x="157" y="13"/>
                    <a:pt x="159" y="12"/>
                    <a:pt x="161" y="12"/>
                  </a:cubicBezTo>
                  <a:close/>
                  <a:moveTo>
                    <a:pt x="155" y="15"/>
                  </a:moveTo>
                  <a:cubicBezTo>
                    <a:pt x="155" y="15"/>
                    <a:pt x="155" y="15"/>
                    <a:pt x="155" y="15"/>
                  </a:cubicBezTo>
                  <a:cubicBezTo>
                    <a:pt x="155" y="15"/>
                    <a:pt x="155" y="15"/>
                    <a:pt x="154" y="15"/>
                  </a:cubicBezTo>
                  <a:cubicBezTo>
                    <a:pt x="155" y="15"/>
                    <a:pt x="155" y="15"/>
                    <a:pt x="155" y="15"/>
                  </a:cubicBezTo>
                  <a:close/>
                  <a:moveTo>
                    <a:pt x="154" y="16"/>
                  </a:moveTo>
                  <a:cubicBezTo>
                    <a:pt x="155" y="16"/>
                    <a:pt x="155" y="15"/>
                    <a:pt x="155" y="15"/>
                  </a:cubicBezTo>
                  <a:cubicBezTo>
                    <a:pt x="156" y="15"/>
                    <a:pt x="156" y="16"/>
                    <a:pt x="156" y="16"/>
                  </a:cubicBezTo>
                  <a:cubicBezTo>
                    <a:pt x="155" y="16"/>
                    <a:pt x="154" y="16"/>
                    <a:pt x="154" y="17"/>
                  </a:cubicBezTo>
                  <a:cubicBezTo>
                    <a:pt x="154" y="17"/>
                    <a:pt x="154" y="17"/>
                    <a:pt x="153" y="17"/>
                  </a:cubicBezTo>
                  <a:cubicBezTo>
                    <a:pt x="154" y="16"/>
                    <a:pt x="154" y="16"/>
                    <a:pt x="154" y="16"/>
                  </a:cubicBezTo>
                  <a:close/>
                  <a:moveTo>
                    <a:pt x="153" y="17"/>
                  </a:moveTo>
                  <a:cubicBezTo>
                    <a:pt x="153" y="17"/>
                    <a:pt x="154" y="17"/>
                    <a:pt x="154" y="17"/>
                  </a:cubicBezTo>
                  <a:cubicBezTo>
                    <a:pt x="153" y="17"/>
                    <a:pt x="153" y="17"/>
                    <a:pt x="153" y="17"/>
                  </a:cubicBezTo>
                  <a:cubicBezTo>
                    <a:pt x="153" y="17"/>
                    <a:pt x="153" y="17"/>
                    <a:pt x="153" y="17"/>
                  </a:cubicBezTo>
                  <a:close/>
                  <a:moveTo>
                    <a:pt x="152" y="19"/>
                  </a:moveTo>
                  <a:cubicBezTo>
                    <a:pt x="153" y="18"/>
                    <a:pt x="153" y="18"/>
                    <a:pt x="154" y="17"/>
                  </a:cubicBezTo>
                  <a:cubicBezTo>
                    <a:pt x="154" y="17"/>
                    <a:pt x="155" y="17"/>
                    <a:pt x="155" y="18"/>
                  </a:cubicBezTo>
                  <a:cubicBezTo>
                    <a:pt x="154" y="19"/>
                    <a:pt x="153" y="20"/>
                    <a:pt x="152" y="20"/>
                  </a:cubicBezTo>
                  <a:cubicBezTo>
                    <a:pt x="152" y="20"/>
                    <a:pt x="152" y="20"/>
                    <a:pt x="152" y="20"/>
                  </a:cubicBezTo>
                  <a:cubicBezTo>
                    <a:pt x="152" y="19"/>
                    <a:pt x="152" y="19"/>
                    <a:pt x="152" y="19"/>
                  </a:cubicBezTo>
                  <a:close/>
                  <a:moveTo>
                    <a:pt x="152" y="21"/>
                  </a:moveTo>
                  <a:cubicBezTo>
                    <a:pt x="152" y="22"/>
                    <a:pt x="151" y="22"/>
                    <a:pt x="151" y="22"/>
                  </a:cubicBezTo>
                  <a:cubicBezTo>
                    <a:pt x="151" y="22"/>
                    <a:pt x="151" y="21"/>
                    <a:pt x="151" y="21"/>
                  </a:cubicBezTo>
                  <a:cubicBezTo>
                    <a:pt x="152" y="21"/>
                    <a:pt x="152" y="21"/>
                    <a:pt x="152" y="21"/>
                  </a:cubicBezTo>
                  <a:close/>
                  <a:moveTo>
                    <a:pt x="151" y="17"/>
                  </a:moveTo>
                  <a:cubicBezTo>
                    <a:pt x="151" y="17"/>
                    <a:pt x="150" y="18"/>
                    <a:pt x="150" y="19"/>
                  </a:cubicBezTo>
                  <a:cubicBezTo>
                    <a:pt x="149" y="18"/>
                    <a:pt x="149" y="18"/>
                    <a:pt x="149" y="18"/>
                  </a:cubicBezTo>
                  <a:cubicBezTo>
                    <a:pt x="149" y="18"/>
                    <a:pt x="149" y="18"/>
                    <a:pt x="149" y="18"/>
                  </a:cubicBezTo>
                  <a:cubicBezTo>
                    <a:pt x="150" y="17"/>
                    <a:pt x="150" y="17"/>
                    <a:pt x="151" y="17"/>
                  </a:cubicBezTo>
                  <a:close/>
                  <a:moveTo>
                    <a:pt x="134" y="22"/>
                  </a:moveTo>
                  <a:cubicBezTo>
                    <a:pt x="134" y="22"/>
                    <a:pt x="134" y="22"/>
                    <a:pt x="134" y="21"/>
                  </a:cubicBezTo>
                  <a:cubicBezTo>
                    <a:pt x="134" y="21"/>
                    <a:pt x="134" y="21"/>
                    <a:pt x="134" y="20"/>
                  </a:cubicBezTo>
                  <a:cubicBezTo>
                    <a:pt x="135" y="21"/>
                    <a:pt x="135" y="21"/>
                    <a:pt x="135" y="21"/>
                  </a:cubicBezTo>
                  <a:cubicBezTo>
                    <a:pt x="135" y="22"/>
                    <a:pt x="135" y="22"/>
                    <a:pt x="134" y="22"/>
                  </a:cubicBezTo>
                  <a:close/>
                  <a:moveTo>
                    <a:pt x="136" y="20"/>
                  </a:moveTo>
                  <a:cubicBezTo>
                    <a:pt x="136" y="20"/>
                    <a:pt x="136" y="20"/>
                    <a:pt x="135" y="20"/>
                  </a:cubicBezTo>
                  <a:cubicBezTo>
                    <a:pt x="135" y="20"/>
                    <a:pt x="135" y="20"/>
                    <a:pt x="135" y="19"/>
                  </a:cubicBezTo>
                  <a:cubicBezTo>
                    <a:pt x="135" y="19"/>
                    <a:pt x="135" y="19"/>
                    <a:pt x="135" y="19"/>
                  </a:cubicBezTo>
                  <a:cubicBezTo>
                    <a:pt x="136" y="19"/>
                    <a:pt x="136" y="19"/>
                    <a:pt x="136" y="20"/>
                  </a:cubicBezTo>
                  <a:cubicBezTo>
                    <a:pt x="136" y="20"/>
                    <a:pt x="136" y="20"/>
                    <a:pt x="136" y="20"/>
                  </a:cubicBezTo>
                  <a:close/>
                  <a:moveTo>
                    <a:pt x="141" y="17"/>
                  </a:moveTo>
                  <a:cubicBezTo>
                    <a:pt x="141" y="17"/>
                    <a:pt x="140" y="17"/>
                    <a:pt x="140" y="17"/>
                  </a:cubicBezTo>
                  <a:cubicBezTo>
                    <a:pt x="140" y="16"/>
                    <a:pt x="139" y="16"/>
                    <a:pt x="138" y="15"/>
                  </a:cubicBezTo>
                  <a:cubicBezTo>
                    <a:pt x="139" y="15"/>
                    <a:pt x="139" y="15"/>
                    <a:pt x="139" y="15"/>
                  </a:cubicBezTo>
                  <a:cubicBezTo>
                    <a:pt x="139" y="16"/>
                    <a:pt x="140" y="16"/>
                    <a:pt x="141" y="17"/>
                  </a:cubicBezTo>
                  <a:close/>
                  <a:moveTo>
                    <a:pt x="139" y="15"/>
                  </a:moveTo>
                  <a:cubicBezTo>
                    <a:pt x="139" y="15"/>
                    <a:pt x="140" y="15"/>
                    <a:pt x="140" y="14"/>
                  </a:cubicBezTo>
                  <a:cubicBezTo>
                    <a:pt x="141" y="15"/>
                    <a:pt x="141" y="16"/>
                    <a:pt x="142" y="16"/>
                  </a:cubicBezTo>
                  <a:cubicBezTo>
                    <a:pt x="141" y="16"/>
                    <a:pt x="141" y="16"/>
                    <a:pt x="141" y="16"/>
                  </a:cubicBezTo>
                  <a:cubicBezTo>
                    <a:pt x="140" y="16"/>
                    <a:pt x="140" y="16"/>
                    <a:pt x="139" y="15"/>
                  </a:cubicBezTo>
                  <a:close/>
                  <a:moveTo>
                    <a:pt x="139" y="18"/>
                  </a:moveTo>
                  <a:cubicBezTo>
                    <a:pt x="138" y="18"/>
                    <a:pt x="138" y="19"/>
                    <a:pt x="137" y="19"/>
                  </a:cubicBezTo>
                  <a:cubicBezTo>
                    <a:pt x="137" y="19"/>
                    <a:pt x="137" y="18"/>
                    <a:pt x="136" y="18"/>
                  </a:cubicBezTo>
                  <a:cubicBezTo>
                    <a:pt x="137" y="17"/>
                    <a:pt x="137" y="17"/>
                    <a:pt x="137" y="16"/>
                  </a:cubicBezTo>
                  <a:cubicBezTo>
                    <a:pt x="138" y="17"/>
                    <a:pt x="138" y="17"/>
                    <a:pt x="139" y="18"/>
                  </a:cubicBezTo>
                  <a:close/>
                  <a:moveTo>
                    <a:pt x="137" y="22"/>
                  </a:moveTo>
                  <a:cubicBezTo>
                    <a:pt x="137" y="22"/>
                    <a:pt x="137" y="22"/>
                    <a:pt x="137" y="21"/>
                  </a:cubicBezTo>
                  <a:cubicBezTo>
                    <a:pt x="137" y="21"/>
                    <a:pt x="137" y="21"/>
                    <a:pt x="137" y="21"/>
                  </a:cubicBezTo>
                  <a:cubicBezTo>
                    <a:pt x="137" y="22"/>
                    <a:pt x="137" y="22"/>
                    <a:pt x="137" y="22"/>
                  </a:cubicBezTo>
                  <a:cubicBezTo>
                    <a:pt x="137" y="22"/>
                    <a:pt x="137" y="22"/>
                    <a:pt x="137" y="22"/>
                  </a:cubicBezTo>
                  <a:cubicBezTo>
                    <a:pt x="137" y="22"/>
                    <a:pt x="137" y="22"/>
                    <a:pt x="137" y="22"/>
                  </a:cubicBezTo>
                  <a:close/>
                  <a:moveTo>
                    <a:pt x="137" y="23"/>
                  </a:moveTo>
                  <a:cubicBezTo>
                    <a:pt x="137" y="22"/>
                    <a:pt x="137" y="22"/>
                    <a:pt x="137" y="22"/>
                  </a:cubicBezTo>
                  <a:cubicBezTo>
                    <a:pt x="137" y="22"/>
                    <a:pt x="137" y="22"/>
                    <a:pt x="137" y="22"/>
                  </a:cubicBezTo>
                  <a:cubicBezTo>
                    <a:pt x="137" y="22"/>
                    <a:pt x="137" y="22"/>
                    <a:pt x="137" y="22"/>
                  </a:cubicBezTo>
                  <a:cubicBezTo>
                    <a:pt x="137" y="22"/>
                    <a:pt x="137" y="22"/>
                    <a:pt x="137" y="23"/>
                  </a:cubicBezTo>
                  <a:close/>
                  <a:moveTo>
                    <a:pt x="138" y="20"/>
                  </a:moveTo>
                  <a:cubicBezTo>
                    <a:pt x="139" y="19"/>
                    <a:pt x="139" y="19"/>
                    <a:pt x="139" y="19"/>
                  </a:cubicBezTo>
                  <a:cubicBezTo>
                    <a:pt x="140" y="19"/>
                    <a:pt x="140" y="19"/>
                    <a:pt x="140" y="20"/>
                  </a:cubicBezTo>
                  <a:cubicBezTo>
                    <a:pt x="140" y="20"/>
                    <a:pt x="139" y="20"/>
                    <a:pt x="139" y="21"/>
                  </a:cubicBezTo>
                  <a:cubicBezTo>
                    <a:pt x="139" y="20"/>
                    <a:pt x="139" y="20"/>
                    <a:pt x="138" y="20"/>
                  </a:cubicBezTo>
                  <a:close/>
                  <a:moveTo>
                    <a:pt x="141" y="23"/>
                  </a:moveTo>
                  <a:cubicBezTo>
                    <a:pt x="141" y="23"/>
                    <a:pt x="141" y="23"/>
                    <a:pt x="140" y="23"/>
                  </a:cubicBezTo>
                  <a:cubicBezTo>
                    <a:pt x="140" y="22"/>
                    <a:pt x="140" y="22"/>
                    <a:pt x="140" y="21"/>
                  </a:cubicBezTo>
                  <a:cubicBezTo>
                    <a:pt x="140" y="21"/>
                    <a:pt x="140" y="21"/>
                    <a:pt x="140" y="20"/>
                  </a:cubicBezTo>
                  <a:cubicBezTo>
                    <a:pt x="141" y="21"/>
                    <a:pt x="141" y="22"/>
                    <a:pt x="141" y="22"/>
                  </a:cubicBezTo>
                  <a:cubicBezTo>
                    <a:pt x="141" y="23"/>
                    <a:pt x="141" y="23"/>
                    <a:pt x="141" y="23"/>
                  </a:cubicBezTo>
                  <a:close/>
                  <a:moveTo>
                    <a:pt x="141" y="17"/>
                  </a:moveTo>
                  <a:cubicBezTo>
                    <a:pt x="141" y="17"/>
                    <a:pt x="141" y="17"/>
                    <a:pt x="141" y="17"/>
                  </a:cubicBezTo>
                  <a:cubicBezTo>
                    <a:pt x="142" y="17"/>
                    <a:pt x="142" y="17"/>
                    <a:pt x="142" y="17"/>
                  </a:cubicBezTo>
                  <a:cubicBezTo>
                    <a:pt x="142" y="18"/>
                    <a:pt x="142" y="18"/>
                    <a:pt x="142" y="18"/>
                  </a:cubicBezTo>
                  <a:cubicBezTo>
                    <a:pt x="142" y="19"/>
                    <a:pt x="142" y="19"/>
                    <a:pt x="142" y="19"/>
                  </a:cubicBezTo>
                  <a:cubicBezTo>
                    <a:pt x="142" y="18"/>
                    <a:pt x="141" y="18"/>
                    <a:pt x="141" y="17"/>
                  </a:cubicBezTo>
                  <a:close/>
                  <a:moveTo>
                    <a:pt x="142" y="19"/>
                  </a:moveTo>
                  <a:cubicBezTo>
                    <a:pt x="142" y="19"/>
                    <a:pt x="142" y="19"/>
                    <a:pt x="142" y="19"/>
                  </a:cubicBezTo>
                  <a:cubicBezTo>
                    <a:pt x="143" y="19"/>
                    <a:pt x="143" y="19"/>
                    <a:pt x="143" y="20"/>
                  </a:cubicBezTo>
                  <a:cubicBezTo>
                    <a:pt x="142" y="19"/>
                    <a:pt x="142" y="19"/>
                    <a:pt x="142" y="19"/>
                  </a:cubicBezTo>
                  <a:close/>
                  <a:moveTo>
                    <a:pt x="145" y="19"/>
                  </a:moveTo>
                  <a:cubicBezTo>
                    <a:pt x="145" y="19"/>
                    <a:pt x="145" y="19"/>
                    <a:pt x="145" y="19"/>
                  </a:cubicBezTo>
                  <a:cubicBezTo>
                    <a:pt x="145" y="19"/>
                    <a:pt x="145" y="19"/>
                    <a:pt x="145" y="19"/>
                  </a:cubicBezTo>
                  <a:cubicBezTo>
                    <a:pt x="145" y="19"/>
                    <a:pt x="145" y="19"/>
                    <a:pt x="145" y="19"/>
                  </a:cubicBezTo>
                  <a:close/>
                  <a:moveTo>
                    <a:pt x="145" y="21"/>
                  </a:moveTo>
                  <a:cubicBezTo>
                    <a:pt x="145" y="21"/>
                    <a:pt x="145" y="21"/>
                    <a:pt x="145" y="20"/>
                  </a:cubicBezTo>
                  <a:cubicBezTo>
                    <a:pt x="145" y="20"/>
                    <a:pt x="146" y="20"/>
                    <a:pt x="146" y="20"/>
                  </a:cubicBezTo>
                  <a:cubicBezTo>
                    <a:pt x="146" y="20"/>
                    <a:pt x="146" y="20"/>
                    <a:pt x="146" y="20"/>
                  </a:cubicBezTo>
                  <a:cubicBezTo>
                    <a:pt x="146" y="21"/>
                    <a:pt x="145" y="21"/>
                    <a:pt x="145" y="21"/>
                  </a:cubicBezTo>
                  <a:close/>
                  <a:moveTo>
                    <a:pt x="144" y="12"/>
                  </a:moveTo>
                  <a:cubicBezTo>
                    <a:pt x="146" y="14"/>
                    <a:pt x="147" y="16"/>
                    <a:pt x="147" y="17"/>
                  </a:cubicBezTo>
                  <a:cubicBezTo>
                    <a:pt x="145" y="17"/>
                    <a:pt x="144" y="17"/>
                    <a:pt x="144" y="17"/>
                  </a:cubicBezTo>
                  <a:cubicBezTo>
                    <a:pt x="145" y="17"/>
                    <a:pt x="146" y="17"/>
                    <a:pt x="147" y="18"/>
                  </a:cubicBezTo>
                  <a:cubicBezTo>
                    <a:pt x="147" y="18"/>
                    <a:pt x="147" y="18"/>
                    <a:pt x="147" y="18"/>
                  </a:cubicBezTo>
                  <a:cubicBezTo>
                    <a:pt x="146" y="18"/>
                    <a:pt x="146" y="19"/>
                    <a:pt x="146" y="19"/>
                  </a:cubicBezTo>
                  <a:cubicBezTo>
                    <a:pt x="145" y="18"/>
                    <a:pt x="145" y="18"/>
                    <a:pt x="144" y="18"/>
                  </a:cubicBezTo>
                  <a:cubicBezTo>
                    <a:pt x="144" y="17"/>
                    <a:pt x="143" y="16"/>
                    <a:pt x="143" y="16"/>
                  </a:cubicBezTo>
                  <a:cubicBezTo>
                    <a:pt x="143" y="16"/>
                    <a:pt x="144" y="15"/>
                    <a:pt x="144" y="15"/>
                  </a:cubicBezTo>
                  <a:cubicBezTo>
                    <a:pt x="143" y="15"/>
                    <a:pt x="143" y="16"/>
                    <a:pt x="143" y="16"/>
                  </a:cubicBezTo>
                  <a:cubicBezTo>
                    <a:pt x="142" y="15"/>
                    <a:pt x="141" y="14"/>
                    <a:pt x="141" y="14"/>
                  </a:cubicBezTo>
                  <a:cubicBezTo>
                    <a:pt x="142" y="13"/>
                    <a:pt x="143" y="12"/>
                    <a:pt x="144" y="12"/>
                  </a:cubicBezTo>
                  <a:close/>
                  <a:moveTo>
                    <a:pt x="143" y="11"/>
                  </a:moveTo>
                  <a:cubicBezTo>
                    <a:pt x="143" y="11"/>
                    <a:pt x="143" y="11"/>
                    <a:pt x="143" y="11"/>
                  </a:cubicBezTo>
                  <a:cubicBezTo>
                    <a:pt x="142" y="12"/>
                    <a:pt x="141" y="13"/>
                    <a:pt x="140" y="13"/>
                  </a:cubicBezTo>
                  <a:cubicBezTo>
                    <a:pt x="139" y="13"/>
                    <a:pt x="139" y="13"/>
                    <a:pt x="138" y="13"/>
                  </a:cubicBezTo>
                  <a:cubicBezTo>
                    <a:pt x="140" y="12"/>
                    <a:pt x="142" y="11"/>
                    <a:pt x="143" y="11"/>
                  </a:cubicBezTo>
                  <a:close/>
                  <a:moveTo>
                    <a:pt x="138" y="13"/>
                  </a:moveTo>
                  <a:cubicBezTo>
                    <a:pt x="138" y="13"/>
                    <a:pt x="139" y="13"/>
                    <a:pt x="139" y="14"/>
                  </a:cubicBezTo>
                  <a:cubicBezTo>
                    <a:pt x="139" y="14"/>
                    <a:pt x="138" y="14"/>
                    <a:pt x="138" y="15"/>
                  </a:cubicBezTo>
                  <a:cubicBezTo>
                    <a:pt x="137" y="14"/>
                    <a:pt x="137" y="14"/>
                    <a:pt x="136" y="14"/>
                  </a:cubicBezTo>
                  <a:cubicBezTo>
                    <a:pt x="137" y="13"/>
                    <a:pt x="137" y="13"/>
                    <a:pt x="138" y="13"/>
                  </a:cubicBezTo>
                  <a:close/>
                  <a:moveTo>
                    <a:pt x="135" y="14"/>
                  </a:moveTo>
                  <a:cubicBezTo>
                    <a:pt x="136" y="15"/>
                    <a:pt x="136" y="15"/>
                    <a:pt x="137" y="16"/>
                  </a:cubicBezTo>
                  <a:cubicBezTo>
                    <a:pt x="136" y="16"/>
                    <a:pt x="135" y="16"/>
                    <a:pt x="135" y="17"/>
                  </a:cubicBezTo>
                  <a:cubicBezTo>
                    <a:pt x="134" y="17"/>
                    <a:pt x="134" y="16"/>
                    <a:pt x="133" y="16"/>
                  </a:cubicBezTo>
                  <a:cubicBezTo>
                    <a:pt x="134" y="15"/>
                    <a:pt x="134" y="15"/>
                    <a:pt x="135" y="14"/>
                  </a:cubicBezTo>
                  <a:close/>
                  <a:moveTo>
                    <a:pt x="133" y="16"/>
                  </a:moveTo>
                  <a:cubicBezTo>
                    <a:pt x="133" y="17"/>
                    <a:pt x="134" y="17"/>
                    <a:pt x="134" y="17"/>
                  </a:cubicBezTo>
                  <a:cubicBezTo>
                    <a:pt x="134" y="18"/>
                    <a:pt x="134" y="18"/>
                    <a:pt x="133" y="18"/>
                  </a:cubicBezTo>
                  <a:cubicBezTo>
                    <a:pt x="133" y="18"/>
                    <a:pt x="133" y="17"/>
                    <a:pt x="132" y="17"/>
                  </a:cubicBezTo>
                  <a:cubicBezTo>
                    <a:pt x="132" y="17"/>
                    <a:pt x="133" y="17"/>
                    <a:pt x="133" y="16"/>
                  </a:cubicBezTo>
                  <a:close/>
                  <a:moveTo>
                    <a:pt x="132" y="17"/>
                  </a:moveTo>
                  <a:cubicBezTo>
                    <a:pt x="132" y="18"/>
                    <a:pt x="133" y="18"/>
                    <a:pt x="133" y="18"/>
                  </a:cubicBezTo>
                  <a:cubicBezTo>
                    <a:pt x="133" y="19"/>
                    <a:pt x="133" y="19"/>
                    <a:pt x="133" y="19"/>
                  </a:cubicBezTo>
                  <a:cubicBezTo>
                    <a:pt x="133" y="19"/>
                    <a:pt x="133" y="19"/>
                    <a:pt x="133" y="19"/>
                  </a:cubicBezTo>
                  <a:cubicBezTo>
                    <a:pt x="132" y="18"/>
                    <a:pt x="132" y="18"/>
                    <a:pt x="132" y="18"/>
                  </a:cubicBezTo>
                  <a:cubicBezTo>
                    <a:pt x="132" y="18"/>
                    <a:pt x="132" y="18"/>
                    <a:pt x="132" y="17"/>
                  </a:cubicBezTo>
                  <a:close/>
                  <a:moveTo>
                    <a:pt x="132" y="18"/>
                  </a:moveTo>
                  <a:cubicBezTo>
                    <a:pt x="132" y="18"/>
                    <a:pt x="132" y="18"/>
                    <a:pt x="132" y="18"/>
                  </a:cubicBezTo>
                  <a:cubicBezTo>
                    <a:pt x="132" y="18"/>
                    <a:pt x="132" y="18"/>
                    <a:pt x="132" y="18"/>
                  </a:cubicBezTo>
                  <a:cubicBezTo>
                    <a:pt x="132" y="18"/>
                    <a:pt x="132" y="18"/>
                    <a:pt x="132" y="18"/>
                  </a:cubicBezTo>
                  <a:cubicBezTo>
                    <a:pt x="132" y="19"/>
                    <a:pt x="133" y="19"/>
                    <a:pt x="133" y="19"/>
                  </a:cubicBezTo>
                  <a:cubicBezTo>
                    <a:pt x="133" y="19"/>
                    <a:pt x="132" y="19"/>
                    <a:pt x="132" y="19"/>
                  </a:cubicBezTo>
                  <a:cubicBezTo>
                    <a:pt x="132" y="19"/>
                    <a:pt x="132" y="19"/>
                    <a:pt x="131" y="19"/>
                  </a:cubicBezTo>
                  <a:cubicBezTo>
                    <a:pt x="131" y="18"/>
                    <a:pt x="131" y="18"/>
                    <a:pt x="132" y="18"/>
                  </a:cubicBezTo>
                  <a:close/>
                  <a:moveTo>
                    <a:pt x="131" y="20"/>
                  </a:moveTo>
                  <a:cubicBezTo>
                    <a:pt x="131" y="20"/>
                    <a:pt x="131" y="20"/>
                    <a:pt x="131" y="21"/>
                  </a:cubicBezTo>
                  <a:cubicBezTo>
                    <a:pt x="131" y="21"/>
                    <a:pt x="131" y="21"/>
                    <a:pt x="131" y="21"/>
                  </a:cubicBezTo>
                  <a:cubicBezTo>
                    <a:pt x="131" y="21"/>
                    <a:pt x="131" y="21"/>
                    <a:pt x="131" y="20"/>
                  </a:cubicBezTo>
                  <a:cubicBezTo>
                    <a:pt x="131" y="20"/>
                    <a:pt x="131" y="20"/>
                    <a:pt x="131" y="20"/>
                  </a:cubicBezTo>
                  <a:close/>
                  <a:moveTo>
                    <a:pt x="130" y="21"/>
                  </a:moveTo>
                  <a:cubicBezTo>
                    <a:pt x="131" y="21"/>
                    <a:pt x="131" y="21"/>
                    <a:pt x="131" y="21"/>
                  </a:cubicBezTo>
                  <a:cubicBezTo>
                    <a:pt x="131" y="21"/>
                    <a:pt x="131" y="22"/>
                    <a:pt x="131" y="22"/>
                  </a:cubicBezTo>
                  <a:cubicBezTo>
                    <a:pt x="131" y="22"/>
                    <a:pt x="130" y="22"/>
                    <a:pt x="130" y="21"/>
                  </a:cubicBezTo>
                  <a:cubicBezTo>
                    <a:pt x="130" y="21"/>
                    <a:pt x="130" y="21"/>
                    <a:pt x="130" y="21"/>
                  </a:cubicBezTo>
                  <a:close/>
                  <a:moveTo>
                    <a:pt x="128" y="20"/>
                  </a:moveTo>
                  <a:cubicBezTo>
                    <a:pt x="128" y="20"/>
                    <a:pt x="128" y="20"/>
                    <a:pt x="128" y="20"/>
                  </a:cubicBezTo>
                  <a:cubicBezTo>
                    <a:pt x="128" y="20"/>
                    <a:pt x="128" y="20"/>
                    <a:pt x="128" y="20"/>
                  </a:cubicBezTo>
                  <a:cubicBezTo>
                    <a:pt x="128" y="20"/>
                    <a:pt x="128" y="20"/>
                    <a:pt x="128" y="20"/>
                  </a:cubicBezTo>
                  <a:cubicBezTo>
                    <a:pt x="128" y="20"/>
                    <a:pt x="128" y="20"/>
                    <a:pt x="128" y="20"/>
                  </a:cubicBezTo>
                  <a:cubicBezTo>
                    <a:pt x="128" y="20"/>
                    <a:pt x="128" y="20"/>
                    <a:pt x="128" y="20"/>
                  </a:cubicBezTo>
                  <a:close/>
                  <a:moveTo>
                    <a:pt x="129" y="20"/>
                  </a:moveTo>
                  <a:cubicBezTo>
                    <a:pt x="128" y="20"/>
                    <a:pt x="128" y="20"/>
                    <a:pt x="128" y="19"/>
                  </a:cubicBezTo>
                  <a:cubicBezTo>
                    <a:pt x="128" y="19"/>
                    <a:pt x="129" y="19"/>
                    <a:pt x="129" y="19"/>
                  </a:cubicBezTo>
                  <a:cubicBezTo>
                    <a:pt x="129" y="19"/>
                    <a:pt x="129" y="19"/>
                    <a:pt x="129" y="20"/>
                  </a:cubicBezTo>
                  <a:close/>
                  <a:moveTo>
                    <a:pt x="127" y="17"/>
                  </a:moveTo>
                  <a:cubicBezTo>
                    <a:pt x="128" y="17"/>
                    <a:pt x="129" y="18"/>
                    <a:pt x="129" y="18"/>
                  </a:cubicBezTo>
                  <a:cubicBezTo>
                    <a:pt x="129" y="19"/>
                    <a:pt x="129" y="19"/>
                    <a:pt x="129" y="19"/>
                  </a:cubicBezTo>
                  <a:cubicBezTo>
                    <a:pt x="128" y="19"/>
                    <a:pt x="128" y="19"/>
                    <a:pt x="128" y="19"/>
                  </a:cubicBezTo>
                  <a:cubicBezTo>
                    <a:pt x="128" y="19"/>
                    <a:pt x="128" y="19"/>
                    <a:pt x="128" y="19"/>
                  </a:cubicBezTo>
                  <a:cubicBezTo>
                    <a:pt x="128" y="18"/>
                    <a:pt x="128" y="18"/>
                    <a:pt x="127" y="17"/>
                  </a:cubicBezTo>
                  <a:cubicBezTo>
                    <a:pt x="127" y="17"/>
                    <a:pt x="127" y="17"/>
                    <a:pt x="127" y="17"/>
                  </a:cubicBezTo>
                  <a:close/>
                  <a:moveTo>
                    <a:pt x="126" y="18"/>
                  </a:moveTo>
                  <a:cubicBezTo>
                    <a:pt x="126" y="18"/>
                    <a:pt x="126" y="18"/>
                    <a:pt x="126" y="19"/>
                  </a:cubicBezTo>
                  <a:cubicBezTo>
                    <a:pt x="125" y="19"/>
                    <a:pt x="125" y="18"/>
                    <a:pt x="125" y="18"/>
                  </a:cubicBezTo>
                  <a:cubicBezTo>
                    <a:pt x="125" y="18"/>
                    <a:pt x="125" y="18"/>
                    <a:pt x="126" y="18"/>
                  </a:cubicBezTo>
                  <a:close/>
                  <a:moveTo>
                    <a:pt x="124" y="19"/>
                  </a:moveTo>
                  <a:cubicBezTo>
                    <a:pt x="125" y="19"/>
                    <a:pt x="125" y="19"/>
                    <a:pt x="126" y="19"/>
                  </a:cubicBezTo>
                  <a:cubicBezTo>
                    <a:pt x="125" y="20"/>
                    <a:pt x="125" y="20"/>
                    <a:pt x="125" y="21"/>
                  </a:cubicBezTo>
                  <a:cubicBezTo>
                    <a:pt x="125" y="21"/>
                    <a:pt x="125" y="21"/>
                    <a:pt x="124" y="21"/>
                  </a:cubicBezTo>
                  <a:cubicBezTo>
                    <a:pt x="124" y="21"/>
                    <a:pt x="124" y="21"/>
                    <a:pt x="124" y="21"/>
                  </a:cubicBezTo>
                  <a:cubicBezTo>
                    <a:pt x="124" y="20"/>
                    <a:pt x="124" y="20"/>
                    <a:pt x="124" y="19"/>
                  </a:cubicBezTo>
                  <a:cubicBezTo>
                    <a:pt x="124" y="19"/>
                    <a:pt x="124" y="19"/>
                    <a:pt x="124" y="19"/>
                  </a:cubicBezTo>
                  <a:close/>
                  <a:moveTo>
                    <a:pt x="104" y="24"/>
                  </a:moveTo>
                  <a:cubicBezTo>
                    <a:pt x="104" y="24"/>
                    <a:pt x="104" y="23"/>
                    <a:pt x="104" y="23"/>
                  </a:cubicBezTo>
                  <a:cubicBezTo>
                    <a:pt x="104" y="23"/>
                    <a:pt x="104" y="22"/>
                    <a:pt x="104" y="22"/>
                  </a:cubicBezTo>
                  <a:cubicBezTo>
                    <a:pt x="105" y="22"/>
                    <a:pt x="105" y="22"/>
                    <a:pt x="105" y="22"/>
                  </a:cubicBezTo>
                  <a:cubicBezTo>
                    <a:pt x="105" y="23"/>
                    <a:pt x="104" y="23"/>
                    <a:pt x="104" y="24"/>
                  </a:cubicBezTo>
                  <a:close/>
                  <a:moveTo>
                    <a:pt x="105" y="22"/>
                  </a:moveTo>
                  <a:cubicBezTo>
                    <a:pt x="105" y="22"/>
                    <a:pt x="105" y="22"/>
                    <a:pt x="104" y="22"/>
                  </a:cubicBezTo>
                  <a:cubicBezTo>
                    <a:pt x="105" y="21"/>
                    <a:pt x="105" y="20"/>
                    <a:pt x="105" y="20"/>
                  </a:cubicBezTo>
                  <a:cubicBezTo>
                    <a:pt x="106" y="20"/>
                    <a:pt x="106" y="20"/>
                    <a:pt x="106" y="21"/>
                  </a:cubicBezTo>
                  <a:cubicBezTo>
                    <a:pt x="106" y="21"/>
                    <a:pt x="105" y="22"/>
                    <a:pt x="105" y="22"/>
                  </a:cubicBezTo>
                  <a:close/>
                  <a:moveTo>
                    <a:pt x="107" y="20"/>
                  </a:moveTo>
                  <a:cubicBezTo>
                    <a:pt x="106" y="20"/>
                    <a:pt x="106" y="20"/>
                    <a:pt x="106" y="19"/>
                  </a:cubicBezTo>
                  <a:cubicBezTo>
                    <a:pt x="106" y="19"/>
                    <a:pt x="107" y="18"/>
                    <a:pt x="107" y="18"/>
                  </a:cubicBezTo>
                  <a:cubicBezTo>
                    <a:pt x="108" y="18"/>
                    <a:pt x="108" y="19"/>
                    <a:pt x="108" y="19"/>
                  </a:cubicBezTo>
                  <a:cubicBezTo>
                    <a:pt x="108" y="19"/>
                    <a:pt x="107" y="20"/>
                    <a:pt x="107" y="20"/>
                  </a:cubicBezTo>
                  <a:cubicBezTo>
                    <a:pt x="107" y="20"/>
                    <a:pt x="107" y="20"/>
                    <a:pt x="107" y="20"/>
                  </a:cubicBezTo>
                  <a:close/>
                  <a:moveTo>
                    <a:pt x="113" y="16"/>
                  </a:moveTo>
                  <a:cubicBezTo>
                    <a:pt x="112" y="16"/>
                    <a:pt x="111" y="15"/>
                    <a:pt x="110" y="15"/>
                  </a:cubicBezTo>
                  <a:cubicBezTo>
                    <a:pt x="111" y="14"/>
                    <a:pt x="112" y="14"/>
                    <a:pt x="112" y="13"/>
                  </a:cubicBezTo>
                  <a:cubicBezTo>
                    <a:pt x="114" y="15"/>
                    <a:pt x="116" y="16"/>
                    <a:pt x="117" y="17"/>
                  </a:cubicBezTo>
                  <a:cubicBezTo>
                    <a:pt x="116" y="17"/>
                    <a:pt x="115" y="16"/>
                    <a:pt x="114" y="16"/>
                  </a:cubicBezTo>
                  <a:cubicBezTo>
                    <a:pt x="114" y="16"/>
                    <a:pt x="114" y="16"/>
                    <a:pt x="114" y="16"/>
                  </a:cubicBezTo>
                  <a:cubicBezTo>
                    <a:pt x="114" y="16"/>
                    <a:pt x="114" y="16"/>
                    <a:pt x="113" y="16"/>
                  </a:cubicBezTo>
                  <a:close/>
                  <a:moveTo>
                    <a:pt x="113" y="16"/>
                  </a:moveTo>
                  <a:cubicBezTo>
                    <a:pt x="113" y="16"/>
                    <a:pt x="113" y="16"/>
                    <a:pt x="112" y="17"/>
                  </a:cubicBezTo>
                  <a:cubicBezTo>
                    <a:pt x="112" y="16"/>
                    <a:pt x="111" y="16"/>
                    <a:pt x="110" y="16"/>
                  </a:cubicBezTo>
                  <a:cubicBezTo>
                    <a:pt x="110" y="16"/>
                    <a:pt x="111" y="16"/>
                    <a:pt x="112" y="17"/>
                  </a:cubicBezTo>
                  <a:cubicBezTo>
                    <a:pt x="111" y="17"/>
                    <a:pt x="110" y="18"/>
                    <a:pt x="109" y="18"/>
                  </a:cubicBezTo>
                  <a:cubicBezTo>
                    <a:pt x="109" y="18"/>
                    <a:pt x="108" y="17"/>
                    <a:pt x="108" y="17"/>
                  </a:cubicBezTo>
                  <a:cubicBezTo>
                    <a:pt x="108" y="16"/>
                    <a:pt x="109" y="16"/>
                    <a:pt x="110" y="15"/>
                  </a:cubicBezTo>
                  <a:cubicBezTo>
                    <a:pt x="111" y="15"/>
                    <a:pt x="112" y="16"/>
                    <a:pt x="113" y="16"/>
                  </a:cubicBezTo>
                  <a:close/>
                  <a:moveTo>
                    <a:pt x="107" y="25"/>
                  </a:moveTo>
                  <a:cubicBezTo>
                    <a:pt x="107" y="24"/>
                    <a:pt x="107" y="24"/>
                    <a:pt x="107" y="23"/>
                  </a:cubicBezTo>
                  <a:cubicBezTo>
                    <a:pt x="107" y="24"/>
                    <a:pt x="107" y="24"/>
                    <a:pt x="107" y="25"/>
                  </a:cubicBezTo>
                  <a:close/>
                  <a:moveTo>
                    <a:pt x="108" y="22"/>
                  </a:moveTo>
                  <a:cubicBezTo>
                    <a:pt x="108" y="22"/>
                    <a:pt x="108" y="22"/>
                    <a:pt x="108" y="22"/>
                  </a:cubicBezTo>
                  <a:cubicBezTo>
                    <a:pt x="108" y="21"/>
                    <a:pt x="108" y="21"/>
                    <a:pt x="108" y="21"/>
                  </a:cubicBezTo>
                  <a:cubicBezTo>
                    <a:pt x="109" y="21"/>
                    <a:pt x="109" y="21"/>
                    <a:pt x="109" y="21"/>
                  </a:cubicBezTo>
                  <a:cubicBezTo>
                    <a:pt x="109" y="22"/>
                    <a:pt x="109" y="22"/>
                    <a:pt x="108" y="22"/>
                  </a:cubicBezTo>
                  <a:close/>
                  <a:moveTo>
                    <a:pt x="108" y="21"/>
                  </a:moveTo>
                  <a:cubicBezTo>
                    <a:pt x="109" y="20"/>
                    <a:pt x="109" y="20"/>
                    <a:pt x="109" y="20"/>
                  </a:cubicBezTo>
                  <a:cubicBezTo>
                    <a:pt x="110" y="20"/>
                    <a:pt x="110" y="20"/>
                    <a:pt x="110" y="21"/>
                  </a:cubicBezTo>
                  <a:cubicBezTo>
                    <a:pt x="110" y="21"/>
                    <a:pt x="110" y="21"/>
                    <a:pt x="109" y="21"/>
                  </a:cubicBezTo>
                  <a:cubicBezTo>
                    <a:pt x="109" y="21"/>
                    <a:pt x="109" y="21"/>
                    <a:pt x="108" y="21"/>
                  </a:cubicBezTo>
                  <a:close/>
                  <a:moveTo>
                    <a:pt x="110" y="24"/>
                  </a:moveTo>
                  <a:cubicBezTo>
                    <a:pt x="110" y="24"/>
                    <a:pt x="110" y="23"/>
                    <a:pt x="110" y="22"/>
                  </a:cubicBezTo>
                  <a:cubicBezTo>
                    <a:pt x="110" y="22"/>
                    <a:pt x="111" y="22"/>
                    <a:pt x="111" y="22"/>
                  </a:cubicBezTo>
                  <a:cubicBezTo>
                    <a:pt x="111" y="23"/>
                    <a:pt x="111" y="23"/>
                    <a:pt x="111" y="23"/>
                  </a:cubicBezTo>
                  <a:cubicBezTo>
                    <a:pt x="111" y="23"/>
                    <a:pt x="111" y="24"/>
                    <a:pt x="110" y="24"/>
                  </a:cubicBezTo>
                  <a:close/>
                  <a:moveTo>
                    <a:pt x="110" y="22"/>
                  </a:moveTo>
                  <a:cubicBezTo>
                    <a:pt x="110" y="21"/>
                    <a:pt x="110" y="21"/>
                    <a:pt x="110" y="21"/>
                  </a:cubicBezTo>
                  <a:cubicBezTo>
                    <a:pt x="111" y="21"/>
                    <a:pt x="111" y="22"/>
                    <a:pt x="111" y="22"/>
                  </a:cubicBezTo>
                  <a:cubicBezTo>
                    <a:pt x="111" y="22"/>
                    <a:pt x="110" y="22"/>
                    <a:pt x="110" y="22"/>
                  </a:cubicBezTo>
                  <a:close/>
                  <a:moveTo>
                    <a:pt x="110" y="19"/>
                  </a:moveTo>
                  <a:cubicBezTo>
                    <a:pt x="110" y="19"/>
                    <a:pt x="110" y="19"/>
                    <a:pt x="110" y="18"/>
                  </a:cubicBezTo>
                  <a:cubicBezTo>
                    <a:pt x="111" y="19"/>
                    <a:pt x="111" y="19"/>
                    <a:pt x="112" y="19"/>
                  </a:cubicBezTo>
                  <a:cubicBezTo>
                    <a:pt x="112" y="20"/>
                    <a:pt x="111" y="20"/>
                    <a:pt x="111" y="20"/>
                  </a:cubicBezTo>
                  <a:cubicBezTo>
                    <a:pt x="111" y="19"/>
                    <a:pt x="110" y="19"/>
                    <a:pt x="110" y="19"/>
                  </a:cubicBezTo>
                  <a:close/>
                  <a:moveTo>
                    <a:pt x="113" y="22"/>
                  </a:moveTo>
                  <a:cubicBezTo>
                    <a:pt x="113" y="22"/>
                    <a:pt x="113" y="22"/>
                    <a:pt x="113" y="22"/>
                  </a:cubicBezTo>
                  <a:cubicBezTo>
                    <a:pt x="113" y="22"/>
                    <a:pt x="113" y="22"/>
                    <a:pt x="113" y="22"/>
                  </a:cubicBezTo>
                  <a:cubicBezTo>
                    <a:pt x="113" y="22"/>
                    <a:pt x="113" y="22"/>
                    <a:pt x="113" y="22"/>
                  </a:cubicBezTo>
                  <a:close/>
                  <a:moveTo>
                    <a:pt x="113" y="22"/>
                  </a:moveTo>
                  <a:cubicBezTo>
                    <a:pt x="113" y="22"/>
                    <a:pt x="113" y="22"/>
                    <a:pt x="113" y="22"/>
                  </a:cubicBezTo>
                  <a:cubicBezTo>
                    <a:pt x="112" y="21"/>
                    <a:pt x="112" y="21"/>
                    <a:pt x="112" y="20"/>
                  </a:cubicBezTo>
                  <a:cubicBezTo>
                    <a:pt x="112" y="20"/>
                    <a:pt x="112" y="20"/>
                    <a:pt x="112" y="20"/>
                  </a:cubicBezTo>
                  <a:cubicBezTo>
                    <a:pt x="113" y="20"/>
                    <a:pt x="113" y="21"/>
                    <a:pt x="114" y="21"/>
                  </a:cubicBezTo>
                  <a:cubicBezTo>
                    <a:pt x="114" y="21"/>
                    <a:pt x="113" y="22"/>
                    <a:pt x="113" y="22"/>
                  </a:cubicBezTo>
                  <a:close/>
                  <a:moveTo>
                    <a:pt x="114" y="23"/>
                  </a:moveTo>
                  <a:cubicBezTo>
                    <a:pt x="114" y="23"/>
                    <a:pt x="114" y="23"/>
                    <a:pt x="114" y="23"/>
                  </a:cubicBezTo>
                  <a:cubicBezTo>
                    <a:pt x="114" y="23"/>
                    <a:pt x="114" y="23"/>
                    <a:pt x="114" y="23"/>
                  </a:cubicBezTo>
                  <a:cubicBezTo>
                    <a:pt x="114" y="23"/>
                    <a:pt x="114" y="23"/>
                    <a:pt x="114" y="23"/>
                  </a:cubicBezTo>
                  <a:close/>
                  <a:moveTo>
                    <a:pt x="112" y="19"/>
                  </a:moveTo>
                  <a:cubicBezTo>
                    <a:pt x="113" y="19"/>
                    <a:pt x="114" y="18"/>
                    <a:pt x="114" y="18"/>
                  </a:cubicBezTo>
                  <a:cubicBezTo>
                    <a:pt x="113" y="19"/>
                    <a:pt x="113" y="19"/>
                    <a:pt x="112" y="19"/>
                  </a:cubicBezTo>
                  <a:cubicBezTo>
                    <a:pt x="112" y="19"/>
                    <a:pt x="111" y="19"/>
                    <a:pt x="110" y="18"/>
                  </a:cubicBezTo>
                  <a:cubicBezTo>
                    <a:pt x="111" y="18"/>
                    <a:pt x="112" y="17"/>
                    <a:pt x="112" y="17"/>
                  </a:cubicBezTo>
                  <a:cubicBezTo>
                    <a:pt x="113" y="18"/>
                    <a:pt x="115" y="19"/>
                    <a:pt x="115" y="20"/>
                  </a:cubicBezTo>
                  <a:cubicBezTo>
                    <a:pt x="115" y="20"/>
                    <a:pt x="115" y="21"/>
                    <a:pt x="114" y="21"/>
                  </a:cubicBezTo>
                  <a:cubicBezTo>
                    <a:pt x="114" y="20"/>
                    <a:pt x="113" y="20"/>
                    <a:pt x="112" y="19"/>
                  </a:cubicBezTo>
                  <a:close/>
                  <a:moveTo>
                    <a:pt x="116" y="23"/>
                  </a:moveTo>
                  <a:cubicBezTo>
                    <a:pt x="116" y="23"/>
                    <a:pt x="116" y="23"/>
                    <a:pt x="116" y="23"/>
                  </a:cubicBezTo>
                  <a:cubicBezTo>
                    <a:pt x="116" y="22"/>
                    <a:pt x="116" y="22"/>
                    <a:pt x="115" y="22"/>
                  </a:cubicBezTo>
                  <a:cubicBezTo>
                    <a:pt x="115" y="21"/>
                    <a:pt x="116" y="21"/>
                    <a:pt x="116" y="21"/>
                  </a:cubicBezTo>
                  <a:cubicBezTo>
                    <a:pt x="116" y="22"/>
                    <a:pt x="116" y="22"/>
                    <a:pt x="117" y="23"/>
                  </a:cubicBezTo>
                  <a:cubicBezTo>
                    <a:pt x="116" y="23"/>
                    <a:pt x="116" y="23"/>
                    <a:pt x="116" y="23"/>
                  </a:cubicBezTo>
                  <a:close/>
                  <a:moveTo>
                    <a:pt x="113" y="17"/>
                  </a:moveTo>
                  <a:cubicBezTo>
                    <a:pt x="113" y="17"/>
                    <a:pt x="113" y="16"/>
                    <a:pt x="113" y="16"/>
                  </a:cubicBezTo>
                  <a:cubicBezTo>
                    <a:pt x="115" y="17"/>
                    <a:pt x="116" y="17"/>
                    <a:pt x="118" y="18"/>
                  </a:cubicBezTo>
                  <a:cubicBezTo>
                    <a:pt x="118" y="18"/>
                    <a:pt x="118" y="19"/>
                    <a:pt x="118" y="19"/>
                  </a:cubicBezTo>
                  <a:cubicBezTo>
                    <a:pt x="118" y="19"/>
                    <a:pt x="117" y="19"/>
                    <a:pt x="117" y="20"/>
                  </a:cubicBezTo>
                  <a:cubicBezTo>
                    <a:pt x="116" y="19"/>
                    <a:pt x="114" y="18"/>
                    <a:pt x="113" y="17"/>
                  </a:cubicBezTo>
                  <a:close/>
                  <a:moveTo>
                    <a:pt x="117" y="20"/>
                  </a:moveTo>
                  <a:cubicBezTo>
                    <a:pt x="118" y="20"/>
                    <a:pt x="118" y="20"/>
                    <a:pt x="119" y="19"/>
                  </a:cubicBezTo>
                  <a:cubicBezTo>
                    <a:pt x="119" y="20"/>
                    <a:pt x="119" y="20"/>
                    <a:pt x="119" y="21"/>
                  </a:cubicBezTo>
                  <a:cubicBezTo>
                    <a:pt x="119" y="21"/>
                    <a:pt x="119" y="21"/>
                    <a:pt x="118" y="21"/>
                  </a:cubicBezTo>
                  <a:cubicBezTo>
                    <a:pt x="118" y="21"/>
                    <a:pt x="118" y="21"/>
                    <a:pt x="117" y="20"/>
                  </a:cubicBezTo>
                  <a:close/>
                  <a:moveTo>
                    <a:pt x="119" y="22"/>
                  </a:moveTo>
                  <a:cubicBezTo>
                    <a:pt x="119" y="22"/>
                    <a:pt x="119" y="22"/>
                    <a:pt x="120" y="22"/>
                  </a:cubicBezTo>
                  <a:cubicBezTo>
                    <a:pt x="120" y="22"/>
                    <a:pt x="120" y="22"/>
                    <a:pt x="120" y="22"/>
                  </a:cubicBezTo>
                  <a:cubicBezTo>
                    <a:pt x="120" y="22"/>
                    <a:pt x="119" y="22"/>
                    <a:pt x="119" y="23"/>
                  </a:cubicBezTo>
                  <a:cubicBezTo>
                    <a:pt x="119" y="22"/>
                    <a:pt x="119" y="22"/>
                    <a:pt x="119" y="22"/>
                  </a:cubicBezTo>
                  <a:close/>
                  <a:moveTo>
                    <a:pt x="119" y="23"/>
                  </a:moveTo>
                  <a:cubicBezTo>
                    <a:pt x="119" y="23"/>
                    <a:pt x="120" y="23"/>
                    <a:pt x="120" y="22"/>
                  </a:cubicBezTo>
                  <a:cubicBezTo>
                    <a:pt x="120" y="23"/>
                    <a:pt x="120" y="23"/>
                    <a:pt x="120" y="23"/>
                  </a:cubicBezTo>
                  <a:cubicBezTo>
                    <a:pt x="120" y="23"/>
                    <a:pt x="119" y="23"/>
                    <a:pt x="119" y="23"/>
                  </a:cubicBezTo>
                  <a:cubicBezTo>
                    <a:pt x="119" y="23"/>
                    <a:pt x="119" y="23"/>
                    <a:pt x="119" y="23"/>
                  </a:cubicBezTo>
                  <a:close/>
                  <a:moveTo>
                    <a:pt x="120" y="23"/>
                  </a:moveTo>
                  <a:cubicBezTo>
                    <a:pt x="119" y="23"/>
                    <a:pt x="119" y="23"/>
                    <a:pt x="119" y="23"/>
                  </a:cubicBezTo>
                  <a:cubicBezTo>
                    <a:pt x="119" y="23"/>
                    <a:pt x="120" y="23"/>
                    <a:pt x="120" y="23"/>
                  </a:cubicBezTo>
                  <a:cubicBezTo>
                    <a:pt x="120" y="23"/>
                    <a:pt x="120" y="23"/>
                    <a:pt x="120" y="23"/>
                  </a:cubicBezTo>
                  <a:close/>
                  <a:moveTo>
                    <a:pt x="120" y="24"/>
                  </a:moveTo>
                  <a:cubicBezTo>
                    <a:pt x="120" y="24"/>
                    <a:pt x="120" y="24"/>
                    <a:pt x="120" y="24"/>
                  </a:cubicBezTo>
                  <a:cubicBezTo>
                    <a:pt x="120" y="24"/>
                    <a:pt x="120" y="24"/>
                    <a:pt x="120" y="24"/>
                  </a:cubicBezTo>
                  <a:cubicBezTo>
                    <a:pt x="120" y="24"/>
                    <a:pt x="120" y="24"/>
                    <a:pt x="120" y="24"/>
                  </a:cubicBezTo>
                  <a:cubicBezTo>
                    <a:pt x="120" y="24"/>
                    <a:pt x="120" y="24"/>
                    <a:pt x="120" y="24"/>
                  </a:cubicBezTo>
                  <a:close/>
                  <a:moveTo>
                    <a:pt x="122" y="19"/>
                  </a:moveTo>
                  <a:cubicBezTo>
                    <a:pt x="121" y="19"/>
                    <a:pt x="121" y="19"/>
                    <a:pt x="121" y="19"/>
                  </a:cubicBezTo>
                  <a:cubicBezTo>
                    <a:pt x="121" y="19"/>
                    <a:pt x="121" y="19"/>
                    <a:pt x="120" y="19"/>
                  </a:cubicBezTo>
                  <a:cubicBezTo>
                    <a:pt x="121" y="18"/>
                    <a:pt x="121" y="18"/>
                    <a:pt x="121" y="18"/>
                  </a:cubicBezTo>
                  <a:cubicBezTo>
                    <a:pt x="121" y="19"/>
                    <a:pt x="121" y="19"/>
                    <a:pt x="122" y="19"/>
                  </a:cubicBezTo>
                  <a:close/>
                  <a:moveTo>
                    <a:pt x="115" y="12"/>
                  </a:moveTo>
                  <a:cubicBezTo>
                    <a:pt x="118" y="14"/>
                    <a:pt x="120" y="16"/>
                    <a:pt x="121" y="17"/>
                  </a:cubicBezTo>
                  <a:cubicBezTo>
                    <a:pt x="120" y="17"/>
                    <a:pt x="120" y="17"/>
                    <a:pt x="120" y="17"/>
                  </a:cubicBezTo>
                  <a:cubicBezTo>
                    <a:pt x="120" y="17"/>
                    <a:pt x="121" y="17"/>
                    <a:pt x="121" y="18"/>
                  </a:cubicBezTo>
                  <a:cubicBezTo>
                    <a:pt x="121" y="18"/>
                    <a:pt x="121" y="18"/>
                    <a:pt x="121" y="18"/>
                  </a:cubicBezTo>
                  <a:cubicBezTo>
                    <a:pt x="121" y="18"/>
                    <a:pt x="121" y="18"/>
                    <a:pt x="120" y="18"/>
                  </a:cubicBezTo>
                  <a:cubicBezTo>
                    <a:pt x="119" y="17"/>
                    <a:pt x="116" y="15"/>
                    <a:pt x="113" y="13"/>
                  </a:cubicBezTo>
                  <a:cubicBezTo>
                    <a:pt x="114" y="13"/>
                    <a:pt x="114" y="12"/>
                    <a:pt x="115" y="12"/>
                  </a:cubicBezTo>
                  <a:close/>
                  <a:moveTo>
                    <a:pt x="113" y="11"/>
                  </a:moveTo>
                  <a:cubicBezTo>
                    <a:pt x="113" y="12"/>
                    <a:pt x="114" y="12"/>
                    <a:pt x="114" y="12"/>
                  </a:cubicBezTo>
                  <a:cubicBezTo>
                    <a:pt x="113" y="12"/>
                    <a:pt x="113" y="12"/>
                    <a:pt x="112" y="13"/>
                  </a:cubicBezTo>
                  <a:cubicBezTo>
                    <a:pt x="112" y="12"/>
                    <a:pt x="112" y="12"/>
                    <a:pt x="111" y="12"/>
                  </a:cubicBezTo>
                  <a:cubicBezTo>
                    <a:pt x="112" y="12"/>
                    <a:pt x="113" y="12"/>
                    <a:pt x="113" y="11"/>
                  </a:cubicBezTo>
                  <a:close/>
                  <a:moveTo>
                    <a:pt x="111" y="12"/>
                  </a:moveTo>
                  <a:cubicBezTo>
                    <a:pt x="111" y="12"/>
                    <a:pt x="111" y="13"/>
                    <a:pt x="112" y="13"/>
                  </a:cubicBezTo>
                  <a:cubicBezTo>
                    <a:pt x="110" y="14"/>
                    <a:pt x="108" y="15"/>
                    <a:pt x="107" y="16"/>
                  </a:cubicBezTo>
                  <a:cubicBezTo>
                    <a:pt x="106" y="16"/>
                    <a:pt x="105" y="16"/>
                    <a:pt x="105" y="15"/>
                  </a:cubicBezTo>
                  <a:cubicBezTo>
                    <a:pt x="107" y="14"/>
                    <a:pt x="109" y="13"/>
                    <a:pt x="111" y="12"/>
                  </a:cubicBezTo>
                  <a:close/>
                  <a:moveTo>
                    <a:pt x="104" y="16"/>
                  </a:moveTo>
                  <a:cubicBezTo>
                    <a:pt x="105" y="16"/>
                    <a:pt x="106" y="16"/>
                    <a:pt x="106" y="17"/>
                  </a:cubicBezTo>
                  <a:cubicBezTo>
                    <a:pt x="105" y="17"/>
                    <a:pt x="105" y="18"/>
                    <a:pt x="104" y="18"/>
                  </a:cubicBezTo>
                  <a:cubicBezTo>
                    <a:pt x="104" y="18"/>
                    <a:pt x="103" y="18"/>
                    <a:pt x="103" y="17"/>
                  </a:cubicBezTo>
                  <a:cubicBezTo>
                    <a:pt x="103" y="17"/>
                    <a:pt x="104" y="16"/>
                    <a:pt x="104" y="16"/>
                  </a:cubicBezTo>
                  <a:close/>
                  <a:moveTo>
                    <a:pt x="103" y="17"/>
                  </a:moveTo>
                  <a:cubicBezTo>
                    <a:pt x="103" y="18"/>
                    <a:pt x="104" y="18"/>
                    <a:pt x="104" y="18"/>
                  </a:cubicBezTo>
                  <a:cubicBezTo>
                    <a:pt x="103" y="19"/>
                    <a:pt x="102" y="20"/>
                    <a:pt x="102" y="21"/>
                  </a:cubicBezTo>
                  <a:cubicBezTo>
                    <a:pt x="102" y="21"/>
                    <a:pt x="101" y="21"/>
                    <a:pt x="101" y="21"/>
                  </a:cubicBezTo>
                  <a:cubicBezTo>
                    <a:pt x="102" y="19"/>
                    <a:pt x="102" y="18"/>
                    <a:pt x="103" y="17"/>
                  </a:cubicBezTo>
                  <a:close/>
                  <a:moveTo>
                    <a:pt x="101" y="21"/>
                  </a:moveTo>
                  <a:cubicBezTo>
                    <a:pt x="101" y="22"/>
                    <a:pt x="101" y="22"/>
                    <a:pt x="101" y="22"/>
                  </a:cubicBezTo>
                  <a:cubicBezTo>
                    <a:pt x="101" y="22"/>
                    <a:pt x="101" y="23"/>
                    <a:pt x="101" y="23"/>
                  </a:cubicBezTo>
                  <a:cubicBezTo>
                    <a:pt x="101" y="23"/>
                    <a:pt x="101" y="22"/>
                    <a:pt x="101" y="21"/>
                  </a:cubicBezTo>
                  <a:close/>
                  <a:moveTo>
                    <a:pt x="99" y="20"/>
                  </a:moveTo>
                  <a:cubicBezTo>
                    <a:pt x="99" y="21"/>
                    <a:pt x="99" y="21"/>
                    <a:pt x="98" y="22"/>
                  </a:cubicBezTo>
                  <a:cubicBezTo>
                    <a:pt x="98" y="22"/>
                    <a:pt x="98" y="22"/>
                    <a:pt x="98" y="22"/>
                  </a:cubicBezTo>
                  <a:cubicBezTo>
                    <a:pt x="99" y="21"/>
                    <a:pt x="98" y="20"/>
                    <a:pt x="98" y="20"/>
                  </a:cubicBezTo>
                  <a:cubicBezTo>
                    <a:pt x="99" y="20"/>
                    <a:pt x="99" y="20"/>
                    <a:pt x="99" y="20"/>
                  </a:cubicBezTo>
                  <a:close/>
                  <a:moveTo>
                    <a:pt x="95" y="22"/>
                  </a:moveTo>
                  <a:cubicBezTo>
                    <a:pt x="95" y="21"/>
                    <a:pt x="94" y="20"/>
                    <a:pt x="94" y="20"/>
                  </a:cubicBezTo>
                  <a:cubicBezTo>
                    <a:pt x="95" y="20"/>
                    <a:pt x="95" y="20"/>
                    <a:pt x="96" y="21"/>
                  </a:cubicBezTo>
                  <a:cubicBezTo>
                    <a:pt x="95" y="22"/>
                    <a:pt x="95" y="22"/>
                    <a:pt x="95" y="22"/>
                  </a:cubicBezTo>
                  <a:close/>
                  <a:moveTo>
                    <a:pt x="96" y="16"/>
                  </a:moveTo>
                  <a:cubicBezTo>
                    <a:pt x="96" y="16"/>
                    <a:pt x="96" y="17"/>
                    <a:pt x="96" y="18"/>
                  </a:cubicBezTo>
                  <a:cubicBezTo>
                    <a:pt x="95" y="18"/>
                    <a:pt x="94" y="18"/>
                    <a:pt x="94" y="18"/>
                  </a:cubicBezTo>
                  <a:cubicBezTo>
                    <a:pt x="95" y="18"/>
                    <a:pt x="95" y="18"/>
                    <a:pt x="96" y="19"/>
                  </a:cubicBezTo>
                  <a:cubicBezTo>
                    <a:pt x="96" y="19"/>
                    <a:pt x="96" y="20"/>
                    <a:pt x="96" y="20"/>
                  </a:cubicBezTo>
                  <a:cubicBezTo>
                    <a:pt x="95" y="20"/>
                    <a:pt x="94" y="19"/>
                    <a:pt x="93" y="19"/>
                  </a:cubicBezTo>
                  <a:cubicBezTo>
                    <a:pt x="93" y="18"/>
                    <a:pt x="93" y="18"/>
                    <a:pt x="92" y="17"/>
                  </a:cubicBezTo>
                  <a:cubicBezTo>
                    <a:pt x="94" y="16"/>
                    <a:pt x="95" y="16"/>
                    <a:pt x="96" y="16"/>
                  </a:cubicBezTo>
                  <a:close/>
                  <a:moveTo>
                    <a:pt x="65" y="27"/>
                  </a:moveTo>
                  <a:cubicBezTo>
                    <a:pt x="66" y="25"/>
                    <a:pt x="66" y="24"/>
                    <a:pt x="67" y="23"/>
                  </a:cubicBezTo>
                  <a:cubicBezTo>
                    <a:pt x="67" y="23"/>
                    <a:pt x="67" y="24"/>
                    <a:pt x="67" y="24"/>
                  </a:cubicBezTo>
                  <a:cubicBezTo>
                    <a:pt x="66" y="26"/>
                    <a:pt x="65" y="27"/>
                    <a:pt x="65" y="27"/>
                  </a:cubicBezTo>
                  <a:close/>
                  <a:moveTo>
                    <a:pt x="74" y="26"/>
                  </a:moveTo>
                  <a:cubicBezTo>
                    <a:pt x="75" y="26"/>
                    <a:pt x="75" y="26"/>
                    <a:pt x="75" y="26"/>
                  </a:cubicBezTo>
                  <a:cubicBezTo>
                    <a:pt x="75" y="26"/>
                    <a:pt x="75" y="26"/>
                    <a:pt x="75" y="26"/>
                  </a:cubicBezTo>
                  <a:cubicBezTo>
                    <a:pt x="75" y="26"/>
                    <a:pt x="75" y="26"/>
                    <a:pt x="74" y="26"/>
                  </a:cubicBezTo>
                  <a:close/>
                  <a:moveTo>
                    <a:pt x="76" y="26"/>
                  </a:moveTo>
                  <a:cubicBezTo>
                    <a:pt x="76" y="26"/>
                    <a:pt x="76" y="26"/>
                    <a:pt x="76" y="26"/>
                  </a:cubicBezTo>
                  <a:cubicBezTo>
                    <a:pt x="75" y="26"/>
                    <a:pt x="75" y="26"/>
                    <a:pt x="75" y="26"/>
                  </a:cubicBezTo>
                  <a:cubicBezTo>
                    <a:pt x="75" y="25"/>
                    <a:pt x="76" y="25"/>
                    <a:pt x="76" y="24"/>
                  </a:cubicBezTo>
                  <a:cubicBezTo>
                    <a:pt x="76" y="25"/>
                    <a:pt x="76" y="26"/>
                    <a:pt x="76" y="26"/>
                  </a:cubicBezTo>
                  <a:close/>
                  <a:moveTo>
                    <a:pt x="78" y="25"/>
                  </a:moveTo>
                  <a:cubicBezTo>
                    <a:pt x="78" y="25"/>
                    <a:pt x="78" y="25"/>
                    <a:pt x="78" y="26"/>
                  </a:cubicBezTo>
                  <a:cubicBezTo>
                    <a:pt x="78" y="25"/>
                    <a:pt x="77" y="25"/>
                    <a:pt x="77" y="24"/>
                  </a:cubicBezTo>
                  <a:cubicBezTo>
                    <a:pt x="77" y="24"/>
                    <a:pt x="77" y="23"/>
                    <a:pt x="78" y="23"/>
                  </a:cubicBezTo>
                  <a:cubicBezTo>
                    <a:pt x="78" y="24"/>
                    <a:pt x="78" y="24"/>
                    <a:pt x="78" y="25"/>
                  </a:cubicBezTo>
                  <a:close/>
                  <a:moveTo>
                    <a:pt x="79" y="22"/>
                  </a:moveTo>
                  <a:cubicBezTo>
                    <a:pt x="79" y="22"/>
                    <a:pt x="79" y="22"/>
                    <a:pt x="80" y="22"/>
                  </a:cubicBezTo>
                  <a:cubicBezTo>
                    <a:pt x="80" y="22"/>
                    <a:pt x="81" y="22"/>
                    <a:pt x="81" y="22"/>
                  </a:cubicBezTo>
                  <a:cubicBezTo>
                    <a:pt x="81" y="22"/>
                    <a:pt x="81" y="23"/>
                    <a:pt x="81" y="23"/>
                  </a:cubicBezTo>
                  <a:cubicBezTo>
                    <a:pt x="81" y="23"/>
                    <a:pt x="80" y="24"/>
                    <a:pt x="80" y="24"/>
                  </a:cubicBezTo>
                  <a:cubicBezTo>
                    <a:pt x="79" y="24"/>
                    <a:pt x="79" y="23"/>
                    <a:pt x="79" y="22"/>
                  </a:cubicBezTo>
                  <a:close/>
                  <a:moveTo>
                    <a:pt x="80" y="21"/>
                  </a:moveTo>
                  <a:cubicBezTo>
                    <a:pt x="80" y="21"/>
                    <a:pt x="80" y="21"/>
                    <a:pt x="80" y="21"/>
                  </a:cubicBezTo>
                  <a:cubicBezTo>
                    <a:pt x="81" y="21"/>
                    <a:pt x="81" y="22"/>
                    <a:pt x="81" y="22"/>
                  </a:cubicBezTo>
                  <a:cubicBezTo>
                    <a:pt x="81" y="22"/>
                    <a:pt x="80" y="22"/>
                    <a:pt x="80" y="21"/>
                  </a:cubicBezTo>
                  <a:close/>
                  <a:moveTo>
                    <a:pt x="81" y="25"/>
                  </a:moveTo>
                  <a:cubicBezTo>
                    <a:pt x="81" y="25"/>
                    <a:pt x="80" y="25"/>
                    <a:pt x="80" y="25"/>
                  </a:cubicBezTo>
                  <a:cubicBezTo>
                    <a:pt x="80" y="25"/>
                    <a:pt x="80" y="25"/>
                    <a:pt x="80" y="25"/>
                  </a:cubicBezTo>
                  <a:cubicBezTo>
                    <a:pt x="81" y="25"/>
                    <a:pt x="81" y="25"/>
                    <a:pt x="81" y="24"/>
                  </a:cubicBezTo>
                  <a:cubicBezTo>
                    <a:pt x="81" y="24"/>
                    <a:pt x="81" y="25"/>
                    <a:pt x="81" y="25"/>
                  </a:cubicBezTo>
                  <a:close/>
                  <a:moveTo>
                    <a:pt x="82" y="21"/>
                  </a:moveTo>
                  <a:cubicBezTo>
                    <a:pt x="82" y="20"/>
                    <a:pt x="82" y="20"/>
                    <a:pt x="83" y="20"/>
                  </a:cubicBezTo>
                  <a:cubicBezTo>
                    <a:pt x="83" y="21"/>
                    <a:pt x="83" y="21"/>
                    <a:pt x="84" y="21"/>
                  </a:cubicBezTo>
                  <a:cubicBezTo>
                    <a:pt x="83" y="21"/>
                    <a:pt x="83" y="22"/>
                    <a:pt x="83" y="22"/>
                  </a:cubicBezTo>
                  <a:cubicBezTo>
                    <a:pt x="83" y="21"/>
                    <a:pt x="82" y="21"/>
                    <a:pt x="82" y="21"/>
                  </a:cubicBezTo>
                  <a:close/>
                  <a:moveTo>
                    <a:pt x="85" y="21"/>
                  </a:moveTo>
                  <a:cubicBezTo>
                    <a:pt x="84" y="20"/>
                    <a:pt x="84" y="20"/>
                    <a:pt x="83" y="20"/>
                  </a:cubicBezTo>
                  <a:cubicBezTo>
                    <a:pt x="84" y="20"/>
                    <a:pt x="84" y="20"/>
                    <a:pt x="85" y="19"/>
                  </a:cubicBezTo>
                  <a:cubicBezTo>
                    <a:pt x="85" y="20"/>
                    <a:pt x="85" y="20"/>
                    <a:pt x="85" y="20"/>
                  </a:cubicBezTo>
                  <a:cubicBezTo>
                    <a:pt x="85" y="20"/>
                    <a:pt x="85" y="20"/>
                    <a:pt x="85" y="21"/>
                  </a:cubicBezTo>
                  <a:close/>
                  <a:moveTo>
                    <a:pt x="86" y="21"/>
                  </a:moveTo>
                  <a:cubicBezTo>
                    <a:pt x="86" y="21"/>
                    <a:pt x="86" y="21"/>
                    <a:pt x="86" y="22"/>
                  </a:cubicBezTo>
                  <a:cubicBezTo>
                    <a:pt x="86" y="21"/>
                    <a:pt x="86" y="21"/>
                    <a:pt x="85" y="21"/>
                  </a:cubicBezTo>
                  <a:cubicBezTo>
                    <a:pt x="86" y="21"/>
                    <a:pt x="86" y="21"/>
                    <a:pt x="86" y="21"/>
                  </a:cubicBezTo>
                  <a:close/>
                  <a:moveTo>
                    <a:pt x="84" y="21"/>
                  </a:moveTo>
                  <a:cubicBezTo>
                    <a:pt x="84" y="21"/>
                    <a:pt x="84" y="21"/>
                    <a:pt x="84" y="21"/>
                  </a:cubicBezTo>
                  <a:cubicBezTo>
                    <a:pt x="84" y="21"/>
                    <a:pt x="84" y="21"/>
                    <a:pt x="83" y="20"/>
                  </a:cubicBezTo>
                  <a:cubicBezTo>
                    <a:pt x="84" y="21"/>
                    <a:pt x="84" y="21"/>
                    <a:pt x="84" y="21"/>
                  </a:cubicBezTo>
                  <a:close/>
                  <a:moveTo>
                    <a:pt x="85" y="23"/>
                  </a:moveTo>
                  <a:cubicBezTo>
                    <a:pt x="84" y="23"/>
                    <a:pt x="84" y="23"/>
                    <a:pt x="84" y="23"/>
                  </a:cubicBezTo>
                  <a:cubicBezTo>
                    <a:pt x="84" y="23"/>
                    <a:pt x="84" y="23"/>
                    <a:pt x="83" y="22"/>
                  </a:cubicBezTo>
                  <a:cubicBezTo>
                    <a:pt x="84" y="22"/>
                    <a:pt x="84" y="22"/>
                    <a:pt x="84" y="22"/>
                  </a:cubicBezTo>
                  <a:cubicBezTo>
                    <a:pt x="85" y="22"/>
                    <a:pt x="85" y="23"/>
                    <a:pt x="85" y="23"/>
                  </a:cubicBezTo>
                  <a:close/>
                  <a:moveTo>
                    <a:pt x="85" y="21"/>
                  </a:moveTo>
                  <a:cubicBezTo>
                    <a:pt x="85" y="21"/>
                    <a:pt x="85" y="21"/>
                    <a:pt x="85" y="21"/>
                  </a:cubicBezTo>
                  <a:cubicBezTo>
                    <a:pt x="86" y="22"/>
                    <a:pt x="86" y="22"/>
                    <a:pt x="87" y="22"/>
                  </a:cubicBezTo>
                  <a:cubicBezTo>
                    <a:pt x="87" y="23"/>
                    <a:pt x="87" y="23"/>
                    <a:pt x="87" y="23"/>
                  </a:cubicBezTo>
                  <a:cubicBezTo>
                    <a:pt x="87" y="23"/>
                    <a:pt x="86" y="23"/>
                    <a:pt x="86" y="23"/>
                  </a:cubicBezTo>
                  <a:cubicBezTo>
                    <a:pt x="86" y="22"/>
                    <a:pt x="85" y="22"/>
                    <a:pt x="85" y="21"/>
                  </a:cubicBezTo>
                  <a:close/>
                  <a:moveTo>
                    <a:pt x="86" y="23"/>
                  </a:moveTo>
                  <a:cubicBezTo>
                    <a:pt x="86" y="23"/>
                    <a:pt x="87" y="23"/>
                    <a:pt x="87" y="23"/>
                  </a:cubicBezTo>
                  <a:cubicBezTo>
                    <a:pt x="87" y="23"/>
                    <a:pt x="87" y="23"/>
                    <a:pt x="87" y="24"/>
                  </a:cubicBezTo>
                  <a:cubicBezTo>
                    <a:pt x="87" y="24"/>
                    <a:pt x="87" y="24"/>
                    <a:pt x="87" y="24"/>
                  </a:cubicBezTo>
                  <a:cubicBezTo>
                    <a:pt x="87" y="23"/>
                    <a:pt x="86" y="23"/>
                    <a:pt x="86" y="23"/>
                  </a:cubicBezTo>
                  <a:close/>
                  <a:moveTo>
                    <a:pt x="87" y="25"/>
                  </a:moveTo>
                  <a:cubicBezTo>
                    <a:pt x="87" y="25"/>
                    <a:pt x="87" y="25"/>
                    <a:pt x="87" y="25"/>
                  </a:cubicBezTo>
                  <a:cubicBezTo>
                    <a:pt x="87" y="24"/>
                    <a:pt x="87" y="24"/>
                    <a:pt x="87" y="24"/>
                  </a:cubicBezTo>
                  <a:cubicBezTo>
                    <a:pt x="87" y="24"/>
                    <a:pt x="87" y="24"/>
                    <a:pt x="87" y="24"/>
                  </a:cubicBezTo>
                  <a:cubicBezTo>
                    <a:pt x="87" y="24"/>
                    <a:pt x="87" y="24"/>
                    <a:pt x="87" y="25"/>
                  </a:cubicBezTo>
                  <a:close/>
                  <a:moveTo>
                    <a:pt x="90" y="24"/>
                  </a:moveTo>
                  <a:cubicBezTo>
                    <a:pt x="89" y="23"/>
                    <a:pt x="89" y="21"/>
                    <a:pt x="87" y="20"/>
                  </a:cubicBezTo>
                  <a:cubicBezTo>
                    <a:pt x="88" y="20"/>
                    <a:pt x="88" y="19"/>
                    <a:pt x="88" y="19"/>
                  </a:cubicBezTo>
                  <a:cubicBezTo>
                    <a:pt x="90" y="21"/>
                    <a:pt x="90" y="22"/>
                    <a:pt x="90" y="24"/>
                  </a:cubicBezTo>
                  <a:cubicBezTo>
                    <a:pt x="90" y="24"/>
                    <a:pt x="90" y="24"/>
                    <a:pt x="90" y="24"/>
                  </a:cubicBezTo>
                  <a:close/>
                  <a:moveTo>
                    <a:pt x="88" y="16"/>
                  </a:moveTo>
                  <a:cubicBezTo>
                    <a:pt x="89" y="17"/>
                    <a:pt x="90" y="17"/>
                    <a:pt x="91" y="18"/>
                  </a:cubicBezTo>
                  <a:cubicBezTo>
                    <a:pt x="90" y="18"/>
                    <a:pt x="90" y="18"/>
                    <a:pt x="90" y="18"/>
                  </a:cubicBezTo>
                  <a:cubicBezTo>
                    <a:pt x="89" y="17"/>
                    <a:pt x="88" y="17"/>
                    <a:pt x="88" y="16"/>
                  </a:cubicBezTo>
                  <a:close/>
                  <a:moveTo>
                    <a:pt x="92" y="21"/>
                  </a:moveTo>
                  <a:cubicBezTo>
                    <a:pt x="92" y="20"/>
                    <a:pt x="91" y="19"/>
                    <a:pt x="90" y="18"/>
                  </a:cubicBezTo>
                  <a:cubicBezTo>
                    <a:pt x="90" y="18"/>
                    <a:pt x="91" y="18"/>
                    <a:pt x="91" y="18"/>
                  </a:cubicBezTo>
                  <a:cubicBezTo>
                    <a:pt x="91" y="18"/>
                    <a:pt x="91" y="18"/>
                    <a:pt x="92" y="18"/>
                  </a:cubicBezTo>
                  <a:cubicBezTo>
                    <a:pt x="92" y="19"/>
                    <a:pt x="92" y="20"/>
                    <a:pt x="92" y="21"/>
                  </a:cubicBezTo>
                  <a:close/>
                  <a:moveTo>
                    <a:pt x="83" y="12"/>
                  </a:moveTo>
                  <a:cubicBezTo>
                    <a:pt x="88" y="13"/>
                    <a:pt x="90" y="15"/>
                    <a:pt x="91" y="17"/>
                  </a:cubicBezTo>
                  <a:cubicBezTo>
                    <a:pt x="91" y="17"/>
                    <a:pt x="91" y="17"/>
                    <a:pt x="91" y="17"/>
                  </a:cubicBezTo>
                  <a:cubicBezTo>
                    <a:pt x="90" y="17"/>
                    <a:pt x="89" y="16"/>
                    <a:pt x="87" y="16"/>
                  </a:cubicBezTo>
                  <a:cubicBezTo>
                    <a:pt x="86" y="15"/>
                    <a:pt x="84" y="13"/>
                    <a:pt x="81" y="12"/>
                  </a:cubicBezTo>
                  <a:cubicBezTo>
                    <a:pt x="82" y="12"/>
                    <a:pt x="82" y="12"/>
                    <a:pt x="83" y="12"/>
                  </a:cubicBezTo>
                  <a:close/>
                  <a:moveTo>
                    <a:pt x="81" y="13"/>
                  </a:moveTo>
                  <a:cubicBezTo>
                    <a:pt x="83" y="14"/>
                    <a:pt x="86" y="16"/>
                    <a:pt x="88" y="19"/>
                  </a:cubicBezTo>
                  <a:cubicBezTo>
                    <a:pt x="88" y="19"/>
                    <a:pt x="87" y="19"/>
                    <a:pt x="87" y="20"/>
                  </a:cubicBezTo>
                  <a:cubicBezTo>
                    <a:pt x="86" y="19"/>
                    <a:pt x="86" y="19"/>
                    <a:pt x="86" y="19"/>
                  </a:cubicBezTo>
                  <a:cubicBezTo>
                    <a:pt x="87" y="19"/>
                    <a:pt x="88" y="19"/>
                    <a:pt x="88" y="19"/>
                  </a:cubicBezTo>
                  <a:cubicBezTo>
                    <a:pt x="87" y="19"/>
                    <a:pt x="86" y="19"/>
                    <a:pt x="86" y="19"/>
                  </a:cubicBezTo>
                  <a:cubicBezTo>
                    <a:pt x="85" y="18"/>
                    <a:pt x="83" y="17"/>
                    <a:pt x="81" y="16"/>
                  </a:cubicBezTo>
                  <a:cubicBezTo>
                    <a:pt x="81" y="16"/>
                    <a:pt x="83" y="17"/>
                    <a:pt x="85" y="19"/>
                  </a:cubicBezTo>
                  <a:cubicBezTo>
                    <a:pt x="84" y="19"/>
                    <a:pt x="83" y="20"/>
                    <a:pt x="83" y="20"/>
                  </a:cubicBezTo>
                  <a:cubicBezTo>
                    <a:pt x="82" y="20"/>
                    <a:pt x="82" y="20"/>
                    <a:pt x="82" y="20"/>
                  </a:cubicBezTo>
                  <a:cubicBezTo>
                    <a:pt x="82" y="19"/>
                    <a:pt x="81" y="19"/>
                    <a:pt x="81" y="19"/>
                  </a:cubicBezTo>
                  <a:cubicBezTo>
                    <a:pt x="81" y="19"/>
                    <a:pt x="81" y="19"/>
                    <a:pt x="81" y="19"/>
                  </a:cubicBezTo>
                  <a:cubicBezTo>
                    <a:pt x="81" y="19"/>
                    <a:pt x="81" y="19"/>
                    <a:pt x="81" y="19"/>
                  </a:cubicBezTo>
                  <a:cubicBezTo>
                    <a:pt x="81" y="19"/>
                    <a:pt x="81" y="19"/>
                    <a:pt x="81" y="19"/>
                  </a:cubicBezTo>
                  <a:cubicBezTo>
                    <a:pt x="82" y="20"/>
                    <a:pt x="82" y="20"/>
                    <a:pt x="82" y="20"/>
                  </a:cubicBezTo>
                  <a:cubicBezTo>
                    <a:pt x="82" y="20"/>
                    <a:pt x="82" y="20"/>
                    <a:pt x="81" y="20"/>
                  </a:cubicBezTo>
                  <a:cubicBezTo>
                    <a:pt x="79" y="18"/>
                    <a:pt x="77" y="17"/>
                    <a:pt x="75" y="16"/>
                  </a:cubicBezTo>
                  <a:cubicBezTo>
                    <a:pt x="77" y="14"/>
                    <a:pt x="79" y="13"/>
                    <a:pt x="81" y="13"/>
                  </a:cubicBezTo>
                  <a:close/>
                  <a:moveTo>
                    <a:pt x="74" y="16"/>
                  </a:moveTo>
                  <a:cubicBezTo>
                    <a:pt x="77" y="18"/>
                    <a:pt x="79" y="19"/>
                    <a:pt x="80" y="21"/>
                  </a:cubicBezTo>
                  <a:cubicBezTo>
                    <a:pt x="80" y="21"/>
                    <a:pt x="80" y="21"/>
                    <a:pt x="79" y="21"/>
                  </a:cubicBezTo>
                  <a:cubicBezTo>
                    <a:pt x="78" y="21"/>
                    <a:pt x="77" y="20"/>
                    <a:pt x="75" y="20"/>
                  </a:cubicBezTo>
                  <a:cubicBezTo>
                    <a:pt x="75" y="20"/>
                    <a:pt x="77" y="20"/>
                    <a:pt x="79" y="21"/>
                  </a:cubicBezTo>
                  <a:cubicBezTo>
                    <a:pt x="79" y="21"/>
                    <a:pt x="78" y="22"/>
                    <a:pt x="78" y="22"/>
                  </a:cubicBezTo>
                  <a:cubicBezTo>
                    <a:pt x="77" y="21"/>
                    <a:pt x="76" y="21"/>
                    <a:pt x="75" y="20"/>
                  </a:cubicBezTo>
                  <a:cubicBezTo>
                    <a:pt x="75" y="20"/>
                    <a:pt x="76" y="21"/>
                    <a:pt x="77" y="22"/>
                  </a:cubicBezTo>
                  <a:cubicBezTo>
                    <a:pt x="77" y="22"/>
                    <a:pt x="76" y="23"/>
                    <a:pt x="76" y="23"/>
                  </a:cubicBezTo>
                  <a:cubicBezTo>
                    <a:pt x="75" y="23"/>
                    <a:pt x="75" y="22"/>
                    <a:pt x="74" y="22"/>
                  </a:cubicBezTo>
                  <a:cubicBezTo>
                    <a:pt x="74" y="22"/>
                    <a:pt x="75" y="22"/>
                    <a:pt x="76" y="23"/>
                  </a:cubicBezTo>
                  <a:cubicBezTo>
                    <a:pt x="75" y="24"/>
                    <a:pt x="74" y="25"/>
                    <a:pt x="73" y="25"/>
                  </a:cubicBezTo>
                  <a:cubicBezTo>
                    <a:pt x="72" y="25"/>
                    <a:pt x="72" y="25"/>
                    <a:pt x="72" y="25"/>
                  </a:cubicBezTo>
                  <a:cubicBezTo>
                    <a:pt x="72" y="25"/>
                    <a:pt x="73" y="25"/>
                    <a:pt x="73" y="25"/>
                  </a:cubicBezTo>
                  <a:cubicBezTo>
                    <a:pt x="73" y="26"/>
                    <a:pt x="72" y="26"/>
                    <a:pt x="72" y="27"/>
                  </a:cubicBezTo>
                  <a:cubicBezTo>
                    <a:pt x="69" y="24"/>
                    <a:pt x="75" y="21"/>
                    <a:pt x="75" y="21"/>
                  </a:cubicBezTo>
                  <a:cubicBezTo>
                    <a:pt x="72" y="23"/>
                    <a:pt x="70" y="24"/>
                    <a:pt x="69" y="25"/>
                  </a:cubicBezTo>
                  <a:cubicBezTo>
                    <a:pt x="69" y="25"/>
                    <a:pt x="69" y="25"/>
                    <a:pt x="69" y="25"/>
                  </a:cubicBezTo>
                  <a:cubicBezTo>
                    <a:pt x="70" y="21"/>
                    <a:pt x="75" y="19"/>
                    <a:pt x="75" y="19"/>
                  </a:cubicBezTo>
                  <a:cubicBezTo>
                    <a:pt x="72" y="20"/>
                    <a:pt x="70" y="22"/>
                    <a:pt x="68" y="23"/>
                  </a:cubicBezTo>
                  <a:cubicBezTo>
                    <a:pt x="68" y="23"/>
                    <a:pt x="67" y="23"/>
                    <a:pt x="67" y="22"/>
                  </a:cubicBezTo>
                  <a:cubicBezTo>
                    <a:pt x="69" y="20"/>
                    <a:pt x="71" y="18"/>
                    <a:pt x="74" y="16"/>
                  </a:cubicBezTo>
                  <a:close/>
                  <a:moveTo>
                    <a:pt x="72" y="15"/>
                  </a:moveTo>
                  <a:cubicBezTo>
                    <a:pt x="73" y="15"/>
                    <a:pt x="73" y="15"/>
                    <a:pt x="73" y="16"/>
                  </a:cubicBezTo>
                  <a:cubicBezTo>
                    <a:pt x="70" y="18"/>
                    <a:pt x="67" y="19"/>
                    <a:pt x="66" y="21"/>
                  </a:cubicBezTo>
                  <a:cubicBezTo>
                    <a:pt x="65" y="21"/>
                    <a:pt x="65" y="20"/>
                    <a:pt x="64" y="20"/>
                  </a:cubicBezTo>
                  <a:cubicBezTo>
                    <a:pt x="66" y="17"/>
                    <a:pt x="70" y="16"/>
                    <a:pt x="72" y="15"/>
                  </a:cubicBezTo>
                  <a:close/>
                  <a:moveTo>
                    <a:pt x="64" y="20"/>
                  </a:moveTo>
                  <a:cubicBezTo>
                    <a:pt x="65" y="21"/>
                    <a:pt x="65" y="21"/>
                    <a:pt x="65" y="21"/>
                  </a:cubicBezTo>
                  <a:cubicBezTo>
                    <a:pt x="64" y="23"/>
                    <a:pt x="63" y="24"/>
                    <a:pt x="63" y="25"/>
                  </a:cubicBezTo>
                  <a:cubicBezTo>
                    <a:pt x="63" y="25"/>
                    <a:pt x="63" y="24"/>
                    <a:pt x="63" y="24"/>
                  </a:cubicBezTo>
                  <a:cubicBezTo>
                    <a:pt x="63" y="23"/>
                    <a:pt x="63" y="21"/>
                    <a:pt x="64" y="20"/>
                  </a:cubicBezTo>
                  <a:close/>
                  <a:moveTo>
                    <a:pt x="61" y="22"/>
                  </a:moveTo>
                  <a:cubicBezTo>
                    <a:pt x="61" y="22"/>
                    <a:pt x="61" y="23"/>
                    <a:pt x="61" y="23"/>
                  </a:cubicBezTo>
                  <a:cubicBezTo>
                    <a:pt x="61" y="23"/>
                    <a:pt x="60" y="23"/>
                    <a:pt x="60" y="23"/>
                  </a:cubicBezTo>
                  <a:cubicBezTo>
                    <a:pt x="60" y="23"/>
                    <a:pt x="60" y="22"/>
                    <a:pt x="60" y="22"/>
                  </a:cubicBezTo>
                  <a:cubicBezTo>
                    <a:pt x="61" y="22"/>
                    <a:pt x="61" y="22"/>
                    <a:pt x="61" y="22"/>
                  </a:cubicBezTo>
                  <a:close/>
                  <a:moveTo>
                    <a:pt x="60" y="24"/>
                  </a:moveTo>
                  <a:cubicBezTo>
                    <a:pt x="60" y="24"/>
                    <a:pt x="60" y="24"/>
                    <a:pt x="60" y="24"/>
                  </a:cubicBezTo>
                  <a:cubicBezTo>
                    <a:pt x="60" y="24"/>
                    <a:pt x="60" y="24"/>
                    <a:pt x="60" y="24"/>
                  </a:cubicBezTo>
                  <a:cubicBezTo>
                    <a:pt x="60" y="24"/>
                    <a:pt x="60" y="24"/>
                    <a:pt x="60" y="24"/>
                  </a:cubicBezTo>
                  <a:close/>
                  <a:moveTo>
                    <a:pt x="46" y="22"/>
                  </a:moveTo>
                  <a:cubicBezTo>
                    <a:pt x="46" y="22"/>
                    <a:pt x="46" y="22"/>
                    <a:pt x="46" y="21"/>
                  </a:cubicBezTo>
                  <a:cubicBezTo>
                    <a:pt x="46" y="21"/>
                    <a:pt x="47" y="21"/>
                    <a:pt x="47" y="21"/>
                  </a:cubicBezTo>
                  <a:cubicBezTo>
                    <a:pt x="47" y="21"/>
                    <a:pt x="46" y="21"/>
                    <a:pt x="46" y="21"/>
                  </a:cubicBezTo>
                  <a:cubicBezTo>
                    <a:pt x="46" y="21"/>
                    <a:pt x="46" y="21"/>
                    <a:pt x="46" y="21"/>
                  </a:cubicBezTo>
                  <a:cubicBezTo>
                    <a:pt x="47" y="21"/>
                    <a:pt x="47" y="21"/>
                    <a:pt x="47" y="21"/>
                  </a:cubicBezTo>
                  <a:cubicBezTo>
                    <a:pt x="46" y="22"/>
                    <a:pt x="46" y="22"/>
                    <a:pt x="46" y="22"/>
                  </a:cubicBezTo>
                  <a:close/>
                  <a:moveTo>
                    <a:pt x="47" y="20"/>
                  </a:moveTo>
                  <a:cubicBezTo>
                    <a:pt x="47" y="20"/>
                    <a:pt x="47" y="20"/>
                    <a:pt x="47" y="20"/>
                  </a:cubicBezTo>
                  <a:cubicBezTo>
                    <a:pt x="47" y="20"/>
                    <a:pt x="47" y="19"/>
                    <a:pt x="47" y="19"/>
                  </a:cubicBezTo>
                  <a:cubicBezTo>
                    <a:pt x="47" y="19"/>
                    <a:pt x="48" y="19"/>
                    <a:pt x="48" y="20"/>
                  </a:cubicBezTo>
                  <a:cubicBezTo>
                    <a:pt x="48" y="20"/>
                    <a:pt x="47" y="20"/>
                    <a:pt x="47" y="20"/>
                  </a:cubicBezTo>
                  <a:close/>
                  <a:moveTo>
                    <a:pt x="48" y="19"/>
                  </a:moveTo>
                  <a:cubicBezTo>
                    <a:pt x="48" y="19"/>
                    <a:pt x="47" y="19"/>
                    <a:pt x="47" y="19"/>
                  </a:cubicBezTo>
                  <a:cubicBezTo>
                    <a:pt x="47" y="19"/>
                    <a:pt x="47" y="18"/>
                    <a:pt x="48" y="18"/>
                  </a:cubicBezTo>
                  <a:cubicBezTo>
                    <a:pt x="48" y="18"/>
                    <a:pt x="48" y="19"/>
                    <a:pt x="49" y="19"/>
                  </a:cubicBezTo>
                  <a:cubicBezTo>
                    <a:pt x="48" y="19"/>
                    <a:pt x="48" y="19"/>
                    <a:pt x="48" y="19"/>
                  </a:cubicBezTo>
                  <a:close/>
                  <a:moveTo>
                    <a:pt x="50" y="22"/>
                  </a:moveTo>
                  <a:cubicBezTo>
                    <a:pt x="50" y="22"/>
                    <a:pt x="50" y="22"/>
                    <a:pt x="50" y="22"/>
                  </a:cubicBezTo>
                  <a:cubicBezTo>
                    <a:pt x="50" y="22"/>
                    <a:pt x="50" y="21"/>
                    <a:pt x="50" y="21"/>
                  </a:cubicBezTo>
                  <a:cubicBezTo>
                    <a:pt x="50" y="21"/>
                    <a:pt x="50" y="21"/>
                    <a:pt x="50" y="21"/>
                  </a:cubicBezTo>
                  <a:cubicBezTo>
                    <a:pt x="50" y="21"/>
                    <a:pt x="50" y="22"/>
                    <a:pt x="50" y="22"/>
                  </a:cubicBezTo>
                  <a:close/>
                  <a:moveTo>
                    <a:pt x="52" y="20"/>
                  </a:moveTo>
                  <a:cubicBezTo>
                    <a:pt x="52" y="20"/>
                    <a:pt x="53" y="19"/>
                    <a:pt x="53" y="19"/>
                  </a:cubicBezTo>
                  <a:cubicBezTo>
                    <a:pt x="53" y="19"/>
                    <a:pt x="53" y="20"/>
                    <a:pt x="54" y="20"/>
                  </a:cubicBezTo>
                  <a:cubicBezTo>
                    <a:pt x="53" y="20"/>
                    <a:pt x="52" y="20"/>
                    <a:pt x="52" y="20"/>
                  </a:cubicBezTo>
                  <a:cubicBezTo>
                    <a:pt x="53" y="20"/>
                    <a:pt x="53" y="20"/>
                    <a:pt x="54" y="20"/>
                  </a:cubicBezTo>
                  <a:cubicBezTo>
                    <a:pt x="54" y="20"/>
                    <a:pt x="54" y="21"/>
                    <a:pt x="54" y="21"/>
                  </a:cubicBezTo>
                  <a:cubicBezTo>
                    <a:pt x="53" y="21"/>
                    <a:pt x="53" y="21"/>
                    <a:pt x="53" y="21"/>
                  </a:cubicBezTo>
                  <a:cubicBezTo>
                    <a:pt x="52" y="21"/>
                    <a:pt x="52" y="20"/>
                    <a:pt x="52" y="20"/>
                  </a:cubicBezTo>
                  <a:close/>
                  <a:moveTo>
                    <a:pt x="53" y="22"/>
                  </a:moveTo>
                  <a:cubicBezTo>
                    <a:pt x="53" y="21"/>
                    <a:pt x="53" y="21"/>
                    <a:pt x="53" y="21"/>
                  </a:cubicBezTo>
                  <a:cubicBezTo>
                    <a:pt x="53" y="21"/>
                    <a:pt x="54" y="21"/>
                    <a:pt x="54" y="21"/>
                  </a:cubicBezTo>
                  <a:cubicBezTo>
                    <a:pt x="54" y="21"/>
                    <a:pt x="54" y="22"/>
                    <a:pt x="54" y="22"/>
                  </a:cubicBezTo>
                  <a:cubicBezTo>
                    <a:pt x="54" y="22"/>
                    <a:pt x="54" y="22"/>
                    <a:pt x="53" y="22"/>
                  </a:cubicBezTo>
                  <a:close/>
                  <a:moveTo>
                    <a:pt x="57" y="23"/>
                  </a:moveTo>
                  <a:cubicBezTo>
                    <a:pt x="57" y="23"/>
                    <a:pt x="57" y="24"/>
                    <a:pt x="57" y="24"/>
                  </a:cubicBezTo>
                  <a:cubicBezTo>
                    <a:pt x="57" y="24"/>
                    <a:pt x="57" y="23"/>
                    <a:pt x="57" y="23"/>
                  </a:cubicBezTo>
                  <a:cubicBezTo>
                    <a:pt x="56" y="23"/>
                    <a:pt x="56" y="22"/>
                    <a:pt x="56" y="22"/>
                  </a:cubicBezTo>
                  <a:cubicBezTo>
                    <a:pt x="56" y="22"/>
                    <a:pt x="56" y="21"/>
                    <a:pt x="57" y="21"/>
                  </a:cubicBezTo>
                  <a:cubicBezTo>
                    <a:pt x="57" y="22"/>
                    <a:pt x="58" y="22"/>
                    <a:pt x="58" y="22"/>
                  </a:cubicBezTo>
                  <a:cubicBezTo>
                    <a:pt x="58" y="23"/>
                    <a:pt x="57" y="23"/>
                    <a:pt x="57" y="23"/>
                  </a:cubicBezTo>
                  <a:close/>
                  <a:moveTo>
                    <a:pt x="58" y="21"/>
                  </a:moveTo>
                  <a:cubicBezTo>
                    <a:pt x="58" y="21"/>
                    <a:pt x="57" y="21"/>
                    <a:pt x="57" y="21"/>
                  </a:cubicBezTo>
                  <a:cubicBezTo>
                    <a:pt x="57" y="21"/>
                    <a:pt x="58" y="21"/>
                    <a:pt x="58" y="20"/>
                  </a:cubicBezTo>
                  <a:cubicBezTo>
                    <a:pt x="58" y="21"/>
                    <a:pt x="58" y="21"/>
                    <a:pt x="58" y="21"/>
                  </a:cubicBezTo>
                  <a:close/>
                  <a:moveTo>
                    <a:pt x="55" y="15"/>
                  </a:moveTo>
                  <a:cubicBezTo>
                    <a:pt x="57" y="17"/>
                    <a:pt x="58" y="18"/>
                    <a:pt x="58" y="20"/>
                  </a:cubicBezTo>
                  <a:cubicBezTo>
                    <a:pt x="58" y="20"/>
                    <a:pt x="57" y="21"/>
                    <a:pt x="56" y="21"/>
                  </a:cubicBezTo>
                  <a:cubicBezTo>
                    <a:pt x="56" y="21"/>
                    <a:pt x="56" y="21"/>
                    <a:pt x="55" y="21"/>
                  </a:cubicBezTo>
                  <a:cubicBezTo>
                    <a:pt x="55" y="21"/>
                    <a:pt x="55" y="20"/>
                    <a:pt x="55" y="20"/>
                  </a:cubicBezTo>
                  <a:cubicBezTo>
                    <a:pt x="57" y="20"/>
                    <a:pt x="57" y="20"/>
                    <a:pt x="57" y="20"/>
                  </a:cubicBezTo>
                  <a:cubicBezTo>
                    <a:pt x="57" y="20"/>
                    <a:pt x="56" y="20"/>
                    <a:pt x="55" y="20"/>
                  </a:cubicBezTo>
                  <a:cubicBezTo>
                    <a:pt x="55" y="20"/>
                    <a:pt x="54" y="19"/>
                    <a:pt x="54" y="18"/>
                  </a:cubicBezTo>
                  <a:cubicBezTo>
                    <a:pt x="55" y="17"/>
                    <a:pt x="56" y="17"/>
                    <a:pt x="56" y="17"/>
                  </a:cubicBezTo>
                  <a:cubicBezTo>
                    <a:pt x="55" y="17"/>
                    <a:pt x="54" y="18"/>
                    <a:pt x="53" y="18"/>
                  </a:cubicBezTo>
                  <a:cubicBezTo>
                    <a:pt x="53" y="18"/>
                    <a:pt x="53" y="17"/>
                    <a:pt x="52" y="17"/>
                  </a:cubicBezTo>
                  <a:cubicBezTo>
                    <a:pt x="53" y="16"/>
                    <a:pt x="54" y="15"/>
                    <a:pt x="55" y="15"/>
                  </a:cubicBezTo>
                  <a:close/>
                  <a:moveTo>
                    <a:pt x="52" y="18"/>
                  </a:moveTo>
                  <a:cubicBezTo>
                    <a:pt x="52" y="18"/>
                    <a:pt x="52" y="18"/>
                    <a:pt x="53" y="19"/>
                  </a:cubicBezTo>
                  <a:cubicBezTo>
                    <a:pt x="52" y="19"/>
                    <a:pt x="52" y="19"/>
                    <a:pt x="51" y="20"/>
                  </a:cubicBezTo>
                  <a:cubicBezTo>
                    <a:pt x="51" y="19"/>
                    <a:pt x="51" y="19"/>
                    <a:pt x="51" y="19"/>
                  </a:cubicBezTo>
                  <a:cubicBezTo>
                    <a:pt x="51" y="18"/>
                    <a:pt x="51" y="18"/>
                    <a:pt x="52" y="18"/>
                  </a:cubicBezTo>
                  <a:close/>
                  <a:moveTo>
                    <a:pt x="51" y="17"/>
                  </a:moveTo>
                  <a:cubicBezTo>
                    <a:pt x="50" y="17"/>
                    <a:pt x="50" y="18"/>
                    <a:pt x="49" y="18"/>
                  </a:cubicBezTo>
                  <a:cubicBezTo>
                    <a:pt x="49" y="18"/>
                    <a:pt x="49" y="17"/>
                    <a:pt x="48" y="17"/>
                  </a:cubicBezTo>
                  <a:cubicBezTo>
                    <a:pt x="49" y="17"/>
                    <a:pt x="49" y="16"/>
                    <a:pt x="49" y="16"/>
                  </a:cubicBezTo>
                  <a:cubicBezTo>
                    <a:pt x="50" y="16"/>
                    <a:pt x="50" y="16"/>
                    <a:pt x="51" y="17"/>
                  </a:cubicBezTo>
                  <a:close/>
                  <a:moveTo>
                    <a:pt x="52" y="12"/>
                  </a:moveTo>
                  <a:cubicBezTo>
                    <a:pt x="50" y="13"/>
                    <a:pt x="49" y="14"/>
                    <a:pt x="48" y="15"/>
                  </a:cubicBezTo>
                  <a:cubicBezTo>
                    <a:pt x="48" y="15"/>
                    <a:pt x="48" y="15"/>
                    <a:pt x="48" y="14"/>
                  </a:cubicBezTo>
                  <a:cubicBezTo>
                    <a:pt x="49" y="14"/>
                    <a:pt x="51" y="13"/>
                    <a:pt x="52" y="12"/>
                  </a:cubicBezTo>
                  <a:close/>
                  <a:moveTo>
                    <a:pt x="47" y="15"/>
                  </a:moveTo>
                  <a:cubicBezTo>
                    <a:pt x="47" y="15"/>
                    <a:pt x="48" y="15"/>
                    <a:pt x="48" y="15"/>
                  </a:cubicBezTo>
                  <a:cubicBezTo>
                    <a:pt x="48" y="15"/>
                    <a:pt x="47" y="16"/>
                    <a:pt x="47" y="16"/>
                  </a:cubicBezTo>
                  <a:cubicBezTo>
                    <a:pt x="46" y="16"/>
                    <a:pt x="46" y="16"/>
                    <a:pt x="46" y="16"/>
                  </a:cubicBezTo>
                  <a:cubicBezTo>
                    <a:pt x="46" y="15"/>
                    <a:pt x="47" y="15"/>
                    <a:pt x="47" y="15"/>
                  </a:cubicBezTo>
                  <a:close/>
                  <a:moveTo>
                    <a:pt x="46" y="14"/>
                  </a:moveTo>
                  <a:cubicBezTo>
                    <a:pt x="46" y="14"/>
                    <a:pt x="46" y="14"/>
                    <a:pt x="47" y="14"/>
                  </a:cubicBezTo>
                  <a:cubicBezTo>
                    <a:pt x="46" y="15"/>
                    <a:pt x="46" y="15"/>
                    <a:pt x="46" y="15"/>
                  </a:cubicBezTo>
                  <a:cubicBezTo>
                    <a:pt x="46" y="15"/>
                    <a:pt x="46" y="14"/>
                    <a:pt x="46" y="14"/>
                  </a:cubicBezTo>
                  <a:close/>
                  <a:moveTo>
                    <a:pt x="44" y="16"/>
                  </a:moveTo>
                  <a:cubicBezTo>
                    <a:pt x="45" y="16"/>
                    <a:pt x="45" y="16"/>
                    <a:pt x="45" y="16"/>
                  </a:cubicBezTo>
                  <a:cubicBezTo>
                    <a:pt x="45" y="16"/>
                    <a:pt x="46" y="16"/>
                    <a:pt x="46" y="17"/>
                  </a:cubicBezTo>
                  <a:cubicBezTo>
                    <a:pt x="46" y="17"/>
                    <a:pt x="45" y="18"/>
                    <a:pt x="45" y="18"/>
                  </a:cubicBezTo>
                  <a:cubicBezTo>
                    <a:pt x="45" y="18"/>
                    <a:pt x="44" y="18"/>
                    <a:pt x="44" y="18"/>
                  </a:cubicBezTo>
                  <a:cubicBezTo>
                    <a:pt x="44" y="17"/>
                    <a:pt x="44" y="17"/>
                    <a:pt x="44" y="16"/>
                  </a:cubicBezTo>
                  <a:close/>
                  <a:moveTo>
                    <a:pt x="44" y="18"/>
                  </a:moveTo>
                  <a:cubicBezTo>
                    <a:pt x="44" y="18"/>
                    <a:pt x="44" y="18"/>
                    <a:pt x="45" y="18"/>
                  </a:cubicBezTo>
                  <a:cubicBezTo>
                    <a:pt x="45" y="18"/>
                    <a:pt x="45" y="19"/>
                    <a:pt x="44" y="19"/>
                  </a:cubicBezTo>
                  <a:cubicBezTo>
                    <a:pt x="44" y="19"/>
                    <a:pt x="44" y="18"/>
                    <a:pt x="44" y="18"/>
                  </a:cubicBezTo>
                  <a:cubicBezTo>
                    <a:pt x="44" y="18"/>
                    <a:pt x="44" y="18"/>
                    <a:pt x="44" y="18"/>
                  </a:cubicBezTo>
                  <a:close/>
                  <a:moveTo>
                    <a:pt x="44" y="19"/>
                  </a:moveTo>
                  <a:cubicBezTo>
                    <a:pt x="44" y="19"/>
                    <a:pt x="44" y="19"/>
                    <a:pt x="44" y="20"/>
                  </a:cubicBezTo>
                  <a:cubicBezTo>
                    <a:pt x="44" y="20"/>
                    <a:pt x="43" y="20"/>
                    <a:pt x="43" y="20"/>
                  </a:cubicBezTo>
                  <a:cubicBezTo>
                    <a:pt x="43" y="19"/>
                    <a:pt x="43" y="19"/>
                    <a:pt x="44" y="18"/>
                  </a:cubicBezTo>
                  <a:cubicBezTo>
                    <a:pt x="44" y="19"/>
                    <a:pt x="44" y="19"/>
                    <a:pt x="44" y="19"/>
                  </a:cubicBezTo>
                  <a:close/>
                  <a:moveTo>
                    <a:pt x="44" y="15"/>
                  </a:moveTo>
                  <a:cubicBezTo>
                    <a:pt x="43" y="16"/>
                    <a:pt x="42" y="16"/>
                    <a:pt x="42" y="17"/>
                  </a:cubicBezTo>
                  <a:cubicBezTo>
                    <a:pt x="42" y="17"/>
                    <a:pt x="41" y="17"/>
                    <a:pt x="41" y="18"/>
                  </a:cubicBezTo>
                  <a:cubicBezTo>
                    <a:pt x="41" y="17"/>
                    <a:pt x="41" y="17"/>
                    <a:pt x="41" y="16"/>
                  </a:cubicBezTo>
                  <a:cubicBezTo>
                    <a:pt x="42" y="16"/>
                    <a:pt x="42" y="15"/>
                    <a:pt x="43" y="15"/>
                  </a:cubicBezTo>
                  <a:cubicBezTo>
                    <a:pt x="43" y="15"/>
                    <a:pt x="43" y="15"/>
                    <a:pt x="44" y="15"/>
                  </a:cubicBezTo>
                  <a:close/>
                  <a:moveTo>
                    <a:pt x="38" y="12"/>
                  </a:moveTo>
                  <a:cubicBezTo>
                    <a:pt x="39" y="12"/>
                    <a:pt x="41" y="13"/>
                    <a:pt x="43" y="15"/>
                  </a:cubicBezTo>
                  <a:cubicBezTo>
                    <a:pt x="42" y="15"/>
                    <a:pt x="41" y="15"/>
                    <a:pt x="40" y="15"/>
                  </a:cubicBezTo>
                  <a:cubicBezTo>
                    <a:pt x="40" y="14"/>
                    <a:pt x="39" y="13"/>
                    <a:pt x="38" y="12"/>
                  </a:cubicBezTo>
                  <a:close/>
                  <a:moveTo>
                    <a:pt x="39" y="17"/>
                  </a:moveTo>
                  <a:cubicBezTo>
                    <a:pt x="39" y="17"/>
                    <a:pt x="38" y="18"/>
                    <a:pt x="38" y="18"/>
                  </a:cubicBezTo>
                  <a:cubicBezTo>
                    <a:pt x="38" y="18"/>
                    <a:pt x="38" y="18"/>
                    <a:pt x="38" y="18"/>
                  </a:cubicBezTo>
                  <a:cubicBezTo>
                    <a:pt x="38" y="18"/>
                    <a:pt x="38" y="17"/>
                    <a:pt x="39" y="17"/>
                  </a:cubicBezTo>
                  <a:close/>
                  <a:moveTo>
                    <a:pt x="37" y="18"/>
                  </a:moveTo>
                  <a:cubicBezTo>
                    <a:pt x="38" y="18"/>
                    <a:pt x="38" y="18"/>
                    <a:pt x="38" y="19"/>
                  </a:cubicBezTo>
                  <a:cubicBezTo>
                    <a:pt x="38" y="19"/>
                    <a:pt x="37" y="20"/>
                    <a:pt x="37" y="20"/>
                  </a:cubicBezTo>
                  <a:cubicBezTo>
                    <a:pt x="37" y="19"/>
                    <a:pt x="37" y="19"/>
                    <a:pt x="37" y="18"/>
                  </a:cubicBezTo>
                  <a:cubicBezTo>
                    <a:pt x="37" y="18"/>
                    <a:pt x="37" y="18"/>
                    <a:pt x="37" y="18"/>
                  </a:cubicBezTo>
                  <a:close/>
                  <a:moveTo>
                    <a:pt x="29" y="21"/>
                  </a:moveTo>
                  <a:cubicBezTo>
                    <a:pt x="29" y="21"/>
                    <a:pt x="29" y="21"/>
                    <a:pt x="29" y="21"/>
                  </a:cubicBezTo>
                  <a:cubicBezTo>
                    <a:pt x="29" y="21"/>
                    <a:pt x="29" y="21"/>
                    <a:pt x="29" y="20"/>
                  </a:cubicBezTo>
                  <a:cubicBezTo>
                    <a:pt x="29" y="21"/>
                    <a:pt x="29" y="21"/>
                    <a:pt x="29" y="21"/>
                  </a:cubicBezTo>
                  <a:close/>
                  <a:moveTo>
                    <a:pt x="9" y="28"/>
                  </a:moveTo>
                  <a:cubicBezTo>
                    <a:pt x="9" y="28"/>
                    <a:pt x="9" y="28"/>
                    <a:pt x="9" y="28"/>
                  </a:cubicBezTo>
                  <a:cubicBezTo>
                    <a:pt x="9" y="27"/>
                    <a:pt x="9" y="26"/>
                    <a:pt x="10" y="26"/>
                  </a:cubicBezTo>
                  <a:cubicBezTo>
                    <a:pt x="10" y="26"/>
                    <a:pt x="10" y="27"/>
                    <a:pt x="9" y="28"/>
                  </a:cubicBezTo>
                  <a:close/>
                  <a:moveTo>
                    <a:pt x="9" y="24"/>
                  </a:moveTo>
                  <a:cubicBezTo>
                    <a:pt x="9" y="24"/>
                    <a:pt x="10" y="23"/>
                    <a:pt x="10" y="23"/>
                  </a:cubicBezTo>
                  <a:cubicBezTo>
                    <a:pt x="10" y="23"/>
                    <a:pt x="10" y="23"/>
                    <a:pt x="10" y="23"/>
                  </a:cubicBezTo>
                  <a:cubicBezTo>
                    <a:pt x="10" y="24"/>
                    <a:pt x="9" y="24"/>
                    <a:pt x="9" y="24"/>
                  </a:cubicBezTo>
                  <a:cubicBezTo>
                    <a:pt x="9" y="24"/>
                    <a:pt x="9" y="24"/>
                    <a:pt x="9" y="24"/>
                  </a:cubicBezTo>
                  <a:close/>
                  <a:moveTo>
                    <a:pt x="11" y="26"/>
                  </a:moveTo>
                  <a:cubicBezTo>
                    <a:pt x="11" y="26"/>
                    <a:pt x="10" y="26"/>
                    <a:pt x="10" y="25"/>
                  </a:cubicBezTo>
                  <a:cubicBezTo>
                    <a:pt x="10" y="25"/>
                    <a:pt x="11" y="24"/>
                    <a:pt x="11" y="24"/>
                  </a:cubicBezTo>
                  <a:cubicBezTo>
                    <a:pt x="11" y="24"/>
                    <a:pt x="11" y="25"/>
                    <a:pt x="12" y="26"/>
                  </a:cubicBezTo>
                  <a:cubicBezTo>
                    <a:pt x="11" y="26"/>
                    <a:pt x="11" y="26"/>
                    <a:pt x="11" y="26"/>
                  </a:cubicBezTo>
                  <a:close/>
                  <a:moveTo>
                    <a:pt x="11" y="23"/>
                  </a:moveTo>
                  <a:cubicBezTo>
                    <a:pt x="12" y="23"/>
                    <a:pt x="12" y="23"/>
                    <a:pt x="12" y="23"/>
                  </a:cubicBezTo>
                  <a:cubicBezTo>
                    <a:pt x="13" y="23"/>
                    <a:pt x="13" y="23"/>
                    <a:pt x="14" y="24"/>
                  </a:cubicBezTo>
                  <a:cubicBezTo>
                    <a:pt x="13" y="24"/>
                    <a:pt x="13" y="24"/>
                    <a:pt x="12" y="25"/>
                  </a:cubicBezTo>
                  <a:cubicBezTo>
                    <a:pt x="12" y="24"/>
                    <a:pt x="12" y="24"/>
                    <a:pt x="11" y="23"/>
                  </a:cubicBezTo>
                  <a:close/>
                  <a:moveTo>
                    <a:pt x="13" y="25"/>
                  </a:moveTo>
                  <a:cubicBezTo>
                    <a:pt x="13" y="25"/>
                    <a:pt x="14" y="24"/>
                    <a:pt x="14" y="24"/>
                  </a:cubicBezTo>
                  <a:cubicBezTo>
                    <a:pt x="14" y="24"/>
                    <a:pt x="14" y="24"/>
                    <a:pt x="15" y="24"/>
                  </a:cubicBezTo>
                  <a:cubicBezTo>
                    <a:pt x="15" y="24"/>
                    <a:pt x="15" y="25"/>
                    <a:pt x="15" y="25"/>
                  </a:cubicBezTo>
                  <a:cubicBezTo>
                    <a:pt x="15" y="25"/>
                    <a:pt x="14" y="26"/>
                    <a:pt x="13" y="26"/>
                  </a:cubicBezTo>
                  <a:cubicBezTo>
                    <a:pt x="13" y="26"/>
                    <a:pt x="13" y="26"/>
                    <a:pt x="13" y="25"/>
                  </a:cubicBezTo>
                  <a:close/>
                  <a:moveTo>
                    <a:pt x="13" y="26"/>
                  </a:moveTo>
                  <a:cubicBezTo>
                    <a:pt x="14" y="26"/>
                    <a:pt x="14" y="26"/>
                    <a:pt x="14" y="26"/>
                  </a:cubicBezTo>
                  <a:cubicBezTo>
                    <a:pt x="14" y="26"/>
                    <a:pt x="14" y="26"/>
                    <a:pt x="13" y="26"/>
                  </a:cubicBezTo>
                  <a:cubicBezTo>
                    <a:pt x="13" y="26"/>
                    <a:pt x="13" y="26"/>
                    <a:pt x="13" y="26"/>
                  </a:cubicBezTo>
                  <a:close/>
                  <a:moveTo>
                    <a:pt x="14" y="28"/>
                  </a:moveTo>
                  <a:cubicBezTo>
                    <a:pt x="14" y="28"/>
                    <a:pt x="14" y="28"/>
                    <a:pt x="14" y="28"/>
                  </a:cubicBezTo>
                  <a:cubicBezTo>
                    <a:pt x="14" y="28"/>
                    <a:pt x="14" y="27"/>
                    <a:pt x="14" y="27"/>
                  </a:cubicBezTo>
                  <a:cubicBezTo>
                    <a:pt x="14" y="26"/>
                    <a:pt x="15" y="26"/>
                    <a:pt x="15" y="25"/>
                  </a:cubicBezTo>
                  <a:cubicBezTo>
                    <a:pt x="15" y="25"/>
                    <a:pt x="15" y="25"/>
                    <a:pt x="15" y="25"/>
                  </a:cubicBezTo>
                  <a:cubicBezTo>
                    <a:pt x="15" y="26"/>
                    <a:pt x="14" y="27"/>
                    <a:pt x="14" y="28"/>
                  </a:cubicBezTo>
                  <a:close/>
                  <a:moveTo>
                    <a:pt x="18" y="23"/>
                  </a:moveTo>
                  <a:cubicBezTo>
                    <a:pt x="18" y="23"/>
                    <a:pt x="17" y="22"/>
                    <a:pt x="17" y="22"/>
                  </a:cubicBezTo>
                  <a:cubicBezTo>
                    <a:pt x="17" y="22"/>
                    <a:pt x="18" y="23"/>
                    <a:pt x="18" y="23"/>
                  </a:cubicBezTo>
                  <a:cubicBezTo>
                    <a:pt x="18" y="23"/>
                    <a:pt x="18" y="23"/>
                    <a:pt x="18" y="23"/>
                  </a:cubicBezTo>
                  <a:close/>
                  <a:moveTo>
                    <a:pt x="20" y="26"/>
                  </a:moveTo>
                  <a:cubicBezTo>
                    <a:pt x="20" y="26"/>
                    <a:pt x="20" y="26"/>
                    <a:pt x="20" y="26"/>
                  </a:cubicBezTo>
                  <a:cubicBezTo>
                    <a:pt x="20" y="26"/>
                    <a:pt x="20" y="26"/>
                    <a:pt x="20" y="26"/>
                  </a:cubicBezTo>
                  <a:cubicBezTo>
                    <a:pt x="20" y="26"/>
                    <a:pt x="20" y="26"/>
                    <a:pt x="20" y="26"/>
                  </a:cubicBezTo>
                  <a:cubicBezTo>
                    <a:pt x="20" y="26"/>
                    <a:pt x="20" y="26"/>
                    <a:pt x="20" y="26"/>
                  </a:cubicBezTo>
                  <a:close/>
                  <a:moveTo>
                    <a:pt x="21" y="23"/>
                  </a:moveTo>
                  <a:cubicBezTo>
                    <a:pt x="21" y="22"/>
                    <a:pt x="21" y="22"/>
                    <a:pt x="21" y="22"/>
                  </a:cubicBezTo>
                  <a:cubicBezTo>
                    <a:pt x="21" y="22"/>
                    <a:pt x="21" y="22"/>
                    <a:pt x="21" y="22"/>
                  </a:cubicBezTo>
                  <a:cubicBezTo>
                    <a:pt x="21" y="22"/>
                    <a:pt x="21" y="22"/>
                    <a:pt x="21" y="23"/>
                  </a:cubicBezTo>
                  <a:close/>
                  <a:moveTo>
                    <a:pt x="23" y="24"/>
                  </a:moveTo>
                  <a:cubicBezTo>
                    <a:pt x="23" y="24"/>
                    <a:pt x="23" y="24"/>
                    <a:pt x="23" y="23"/>
                  </a:cubicBezTo>
                  <a:cubicBezTo>
                    <a:pt x="23" y="23"/>
                    <a:pt x="23" y="23"/>
                    <a:pt x="23" y="24"/>
                  </a:cubicBezTo>
                  <a:cubicBezTo>
                    <a:pt x="23" y="24"/>
                    <a:pt x="23" y="24"/>
                    <a:pt x="23" y="24"/>
                  </a:cubicBezTo>
                  <a:close/>
                  <a:moveTo>
                    <a:pt x="21" y="16"/>
                  </a:moveTo>
                  <a:cubicBezTo>
                    <a:pt x="22" y="17"/>
                    <a:pt x="23" y="18"/>
                    <a:pt x="24" y="19"/>
                  </a:cubicBezTo>
                  <a:cubicBezTo>
                    <a:pt x="24" y="19"/>
                    <a:pt x="24" y="19"/>
                    <a:pt x="24" y="19"/>
                  </a:cubicBezTo>
                  <a:cubicBezTo>
                    <a:pt x="23" y="18"/>
                    <a:pt x="22" y="18"/>
                    <a:pt x="20" y="17"/>
                  </a:cubicBezTo>
                  <a:cubicBezTo>
                    <a:pt x="21" y="17"/>
                    <a:pt x="21" y="16"/>
                    <a:pt x="21" y="16"/>
                  </a:cubicBezTo>
                  <a:close/>
                  <a:moveTo>
                    <a:pt x="19" y="18"/>
                  </a:moveTo>
                  <a:cubicBezTo>
                    <a:pt x="19" y="18"/>
                    <a:pt x="20" y="18"/>
                    <a:pt x="20" y="18"/>
                  </a:cubicBezTo>
                  <a:cubicBezTo>
                    <a:pt x="20" y="18"/>
                    <a:pt x="19" y="18"/>
                    <a:pt x="19" y="18"/>
                  </a:cubicBezTo>
                  <a:cubicBezTo>
                    <a:pt x="19" y="18"/>
                    <a:pt x="19" y="18"/>
                    <a:pt x="19" y="18"/>
                  </a:cubicBezTo>
                  <a:close/>
                  <a:moveTo>
                    <a:pt x="19" y="18"/>
                  </a:moveTo>
                  <a:cubicBezTo>
                    <a:pt x="20" y="18"/>
                    <a:pt x="21" y="20"/>
                    <a:pt x="21" y="21"/>
                  </a:cubicBezTo>
                  <a:cubicBezTo>
                    <a:pt x="21" y="22"/>
                    <a:pt x="21" y="22"/>
                    <a:pt x="20" y="22"/>
                  </a:cubicBezTo>
                  <a:cubicBezTo>
                    <a:pt x="20" y="22"/>
                    <a:pt x="20" y="22"/>
                    <a:pt x="20" y="22"/>
                  </a:cubicBezTo>
                  <a:cubicBezTo>
                    <a:pt x="20" y="21"/>
                    <a:pt x="19" y="20"/>
                    <a:pt x="17" y="19"/>
                  </a:cubicBezTo>
                  <a:cubicBezTo>
                    <a:pt x="17" y="19"/>
                    <a:pt x="18" y="20"/>
                    <a:pt x="19" y="21"/>
                  </a:cubicBezTo>
                  <a:cubicBezTo>
                    <a:pt x="18" y="20"/>
                    <a:pt x="17" y="20"/>
                    <a:pt x="16" y="19"/>
                  </a:cubicBezTo>
                  <a:cubicBezTo>
                    <a:pt x="17" y="19"/>
                    <a:pt x="18" y="18"/>
                    <a:pt x="19" y="18"/>
                  </a:cubicBezTo>
                  <a:close/>
                  <a:moveTo>
                    <a:pt x="16" y="19"/>
                  </a:moveTo>
                  <a:cubicBezTo>
                    <a:pt x="17" y="20"/>
                    <a:pt x="18" y="21"/>
                    <a:pt x="19" y="23"/>
                  </a:cubicBezTo>
                  <a:cubicBezTo>
                    <a:pt x="19" y="23"/>
                    <a:pt x="19" y="23"/>
                    <a:pt x="19" y="23"/>
                  </a:cubicBezTo>
                  <a:cubicBezTo>
                    <a:pt x="17" y="22"/>
                    <a:pt x="16" y="22"/>
                    <a:pt x="15" y="21"/>
                  </a:cubicBezTo>
                  <a:cubicBezTo>
                    <a:pt x="15" y="21"/>
                    <a:pt x="15" y="21"/>
                    <a:pt x="14" y="21"/>
                  </a:cubicBezTo>
                  <a:cubicBezTo>
                    <a:pt x="15" y="20"/>
                    <a:pt x="15" y="20"/>
                    <a:pt x="16" y="19"/>
                  </a:cubicBezTo>
                  <a:close/>
                  <a:moveTo>
                    <a:pt x="14" y="21"/>
                  </a:moveTo>
                  <a:cubicBezTo>
                    <a:pt x="14" y="21"/>
                    <a:pt x="15" y="21"/>
                    <a:pt x="15" y="21"/>
                  </a:cubicBezTo>
                  <a:cubicBezTo>
                    <a:pt x="15" y="21"/>
                    <a:pt x="15" y="21"/>
                    <a:pt x="15" y="21"/>
                  </a:cubicBezTo>
                  <a:cubicBezTo>
                    <a:pt x="15" y="21"/>
                    <a:pt x="15" y="21"/>
                    <a:pt x="15" y="21"/>
                  </a:cubicBezTo>
                  <a:cubicBezTo>
                    <a:pt x="16" y="22"/>
                    <a:pt x="17" y="23"/>
                    <a:pt x="18" y="24"/>
                  </a:cubicBezTo>
                  <a:cubicBezTo>
                    <a:pt x="17" y="24"/>
                    <a:pt x="17" y="24"/>
                    <a:pt x="17" y="24"/>
                  </a:cubicBezTo>
                  <a:cubicBezTo>
                    <a:pt x="17" y="24"/>
                    <a:pt x="16" y="23"/>
                    <a:pt x="16" y="23"/>
                  </a:cubicBezTo>
                  <a:cubicBezTo>
                    <a:pt x="16" y="22"/>
                    <a:pt x="16" y="22"/>
                    <a:pt x="16" y="22"/>
                  </a:cubicBezTo>
                  <a:cubicBezTo>
                    <a:pt x="16" y="22"/>
                    <a:pt x="16" y="23"/>
                    <a:pt x="16" y="23"/>
                  </a:cubicBezTo>
                  <a:cubicBezTo>
                    <a:pt x="15" y="22"/>
                    <a:pt x="14" y="22"/>
                    <a:pt x="14" y="21"/>
                  </a:cubicBezTo>
                  <a:cubicBezTo>
                    <a:pt x="14" y="21"/>
                    <a:pt x="14" y="21"/>
                    <a:pt x="14" y="21"/>
                  </a:cubicBezTo>
                  <a:close/>
                  <a:moveTo>
                    <a:pt x="14" y="23"/>
                  </a:moveTo>
                  <a:cubicBezTo>
                    <a:pt x="14" y="23"/>
                    <a:pt x="14" y="23"/>
                    <a:pt x="14" y="23"/>
                  </a:cubicBezTo>
                  <a:cubicBezTo>
                    <a:pt x="14" y="23"/>
                    <a:pt x="13" y="23"/>
                    <a:pt x="12" y="23"/>
                  </a:cubicBezTo>
                  <a:cubicBezTo>
                    <a:pt x="12" y="22"/>
                    <a:pt x="13" y="22"/>
                    <a:pt x="13" y="22"/>
                  </a:cubicBezTo>
                  <a:cubicBezTo>
                    <a:pt x="13" y="22"/>
                    <a:pt x="14" y="23"/>
                    <a:pt x="14" y="23"/>
                  </a:cubicBezTo>
                  <a:close/>
                  <a:moveTo>
                    <a:pt x="11" y="20"/>
                  </a:moveTo>
                  <a:cubicBezTo>
                    <a:pt x="12" y="21"/>
                    <a:pt x="12" y="21"/>
                    <a:pt x="12" y="21"/>
                  </a:cubicBezTo>
                  <a:cubicBezTo>
                    <a:pt x="12" y="22"/>
                    <a:pt x="12" y="22"/>
                    <a:pt x="11" y="22"/>
                  </a:cubicBezTo>
                  <a:cubicBezTo>
                    <a:pt x="11" y="22"/>
                    <a:pt x="10" y="22"/>
                    <a:pt x="10" y="22"/>
                  </a:cubicBezTo>
                  <a:cubicBezTo>
                    <a:pt x="10" y="21"/>
                    <a:pt x="11" y="21"/>
                    <a:pt x="11" y="20"/>
                  </a:cubicBezTo>
                  <a:close/>
                  <a:moveTo>
                    <a:pt x="10" y="22"/>
                  </a:moveTo>
                  <a:cubicBezTo>
                    <a:pt x="10" y="22"/>
                    <a:pt x="11" y="22"/>
                    <a:pt x="11" y="22"/>
                  </a:cubicBezTo>
                  <a:cubicBezTo>
                    <a:pt x="11" y="22"/>
                    <a:pt x="11" y="22"/>
                    <a:pt x="11" y="22"/>
                  </a:cubicBezTo>
                  <a:cubicBezTo>
                    <a:pt x="11" y="22"/>
                    <a:pt x="11" y="23"/>
                    <a:pt x="11" y="23"/>
                  </a:cubicBezTo>
                  <a:cubicBezTo>
                    <a:pt x="10" y="22"/>
                    <a:pt x="10" y="22"/>
                    <a:pt x="9" y="22"/>
                  </a:cubicBezTo>
                  <a:cubicBezTo>
                    <a:pt x="9" y="22"/>
                    <a:pt x="10" y="22"/>
                    <a:pt x="10" y="22"/>
                  </a:cubicBezTo>
                  <a:close/>
                  <a:moveTo>
                    <a:pt x="9" y="22"/>
                  </a:moveTo>
                  <a:cubicBezTo>
                    <a:pt x="10" y="22"/>
                    <a:pt x="10" y="23"/>
                    <a:pt x="10" y="23"/>
                  </a:cubicBezTo>
                  <a:cubicBezTo>
                    <a:pt x="9" y="23"/>
                    <a:pt x="9" y="23"/>
                    <a:pt x="8" y="24"/>
                  </a:cubicBezTo>
                  <a:cubicBezTo>
                    <a:pt x="8" y="24"/>
                    <a:pt x="8" y="24"/>
                    <a:pt x="8" y="24"/>
                  </a:cubicBezTo>
                  <a:cubicBezTo>
                    <a:pt x="8" y="23"/>
                    <a:pt x="9" y="23"/>
                    <a:pt x="9" y="22"/>
                  </a:cubicBezTo>
                  <a:close/>
                  <a:moveTo>
                    <a:pt x="8" y="24"/>
                  </a:moveTo>
                  <a:cubicBezTo>
                    <a:pt x="8" y="24"/>
                    <a:pt x="8" y="24"/>
                    <a:pt x="8" y="24"/>
                  </a:cubicBezTo>
                  <a:cubicBezTo>
                    <a:pt x="8" y="24"/>
                    <a:pt x="8" y="24"/>
                    <a:pt x="8" y="24"/>
                  </a:cubicBezTo>
                  <a:cubicBezTo>
                    <a:pt x="8" y="24"/>
                    <a:pt x="8" y="24"/>
                    <a:pt x="8" y="24"/>
                  </a:cubicBezTo>
                  <a:close/>
                  <a:moveTo>
                    <a:pt x="8" y="25"/>
                  </a:moveTo>
                  <a:cubicBezTo>
                    <a:pt x="8" y="24"/>
                    <a:pt x="8" y="24"/>
                    <a:pt x="9" y="24"/>
                  </a:cubicBezTo>
                  <a:cubicBezTo>
                    <a:pt x="9" y="24"/>
                    <a:pt x="9" y="24"/>
                    <a:pt x="9" y="24"/>
                  </a:cubicBezTo>
                  <a:cubicBezTo>
                    <a:pt x="8" y="25"/>
                    <a:pt x="8" y="26"/>
                    <a:pt x="7" y="26"/>
                  </a:cubicBezTo>
                  <a:cubicBezTo>
                    <a:pt x="7" y="26"/>
                    <a:pt x="7" y="25"/>
                    <a:pt x="8" y="25"/>
                  </a:cubicBezTo>
                  <a:close/>
                  <a:moveTo>
                    <a:pt x="6" y="26"/>
                  </a:moveTo>
                  <a:cubicBezTo>
                    <a:pt x="6" y="26"/>
                    <a:pt x="6" y="26"/>
                    <a:pt x="6" y="26"/>
                  </a:cubicBezTo>
                  <a:cubicBezTo>
                    <a:pt x="6" y="26"/>
                    <a:pt x="6" y="26"/>
                    <a:pt x="6" y="26"/>
                  </a:cubicBezTo>
                  <a:cubicBezTo>
                    <a:pt x="6" y="26"/>
                    <a:pt x="6" y="26"/>
                    <a:pt x="6" y="26"/>
                  </a:cubicBezTo>
                  <a:cubicBezTo>
                    <a:pt x="6" y="27"/>
                    <a:pt x="5" y="27"/>
                    <a:pt x="5" y="28"/>
                  </a:cubicBezTo>
                  <a:cubicBezTo>
                    <a:pt x="5" y="28"/>
                    <a:pt x="5" y="27"/>
                    <a:pt x="5" y="27"/>
                  </a:cubicBezTo>
                  <a:cubicBezTo>
                    <a:pt x="5" y="27"/>
                    <a:pt x="5" y="26"/>
                    <a:pt x="6" y="26"/>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7"/>
            <p:cNvSpPr>
              <a:spLocks noEditPoints="1"/>
            </p:cNvSpPr>
            <p:nvPr/>
          </p:nvSpPr>
          <p:spPr bwMode="auto">
            <a:xfrm>
              <a:off x="9244013" y="6269038"/>
              <a:ext cx="2963863" cy="604837"/>
            </a:xfrm>
            <a:custGeom>
              <a:avLst/>
              <a:gdLst>
                <a:gd name="T0" fmla="*/ 175 w 194"/>
                <a:gd name="T1" fmla="*/ 0 h 39"/>
                <a:gd name="T2" fmla="*/ 165 w 194"/>
                <a:gd name="T3" fmla="*/ 4 h 39"/>
                <a:gd name="T4" fmla="*/ 144 w 194"/>
                <a:gd name="T5" fmla="*/ 4 h 39"/>
                <a:gd name="T6" fmla="*/ 126 w 194"/>
                <a:gd name="T7" fmla="*/ 8 h 39"/>
                <a:gd name="T8" fmla="*/ 102 w 194"/>
                <a:gd name="T9" fmla="*/ 1 h 39"/>
                <a:gd name="T10" fmla="*/ 73 w 194"/>
                <a:gd name="T11" fmla="*/ 8 h 39"/>
                <a:gd name="T12" fmla="*/ 65 w 194"/>
                <a:gd name="T13" fmla="*/ 0 h 39"/>
                <a:gd name="T14" fmla="*/ 36 w 194"/>
                <a:gd name="T15" fmla="*/ 10 h 39"/>
                <a:gd name="T16" fmla="*/ 19 w 194"/>
                <a:gd name="T17" fmla="*/ 8 h 39"/>
                <a:gd name="T18" fmla="*/ 4 w 194"/>
                <a:gd name="T19" fmla="*/ 8 h 39"/>
                <a:gd name="T20" fmla="*/ 2 w 194"/>
                <a:gd name="T21" fmla="*/ 21 h 39"/>
                <a:gd name="T22" fmla="*/ 14 w 194"/>
                <a:gd name="T23" fmla="*/ 16 h 39"/>
                <a:gd name="T24" fmla="*/ 8 w 194"/>
                <a:gd name="T25" fmla="*/ 17 h 39"/>
                <a:gd name="T26" fmla="*/ 11 w 194"/>
                <a:gd name="T27" fmla="*/ 16 h 39"/>
                <a:gd name="T28" fmla="*/ 14 w 194"/>
                <a:gd name="T29" fmla="*/ 21 h 39"/>
                <a:gd name="T30" fmla="*/ 19 w 194"/>
                <a:gd name="T31" fmla="*/ 16 h 39"/>
                <a:gd name="T32" fmla="*/ 23 w 194"/>
                <a:gd name="T33" fmla="*/ 16 h 39"/>
                <a:gd name="T34" fmla="*/ 38 w 194"/>
                <a:gd name="T35" fmla="*/ 11 h 39"/>
                <a:gd name="T36" fmla="*/ 43 w 194"/>
                <a:gd name="T37" fmla="*/ 8 h 39"/>
                <a:gd name="T38" fmla="*/ 46 w 194"/>
                <a:gd name="T39" fmla="*/ 15 h 39"/>
                <a:gd name="T40" fmla="*/ 49 w 194"/>
                <a:gd name="T41" fmla="*/ 11 h 39"/>
                <a:gd name="T42" fmla="*/ 53 w 194"/>
                <a:gd name="T43" fmla="*/ 15 h 39"/>
                <a:gd name="T44" fmla="*/ 56 w 194"/>
                <a:gd name="T45" fmla="*/ 15 h 39"/>
                <a:gd name="T46" fmla="*/ 87 w 194"/>
                <a:gd name="T47" fmla="*/ 9 h 39"/>
                <a:gd name="T48" fmla="*/ 65 w 194"/>
                <a:gd name="T49" fmla="*/ 20 h 39"/>
                <a:gd name="T50" fmla="*/ 73 w 194"/>
                <a:gd name="T51" fmla="*/ 18 h 39"/>
                <a:gd name="T52" fmla="*/ 81 w 194"/>
                <a:gd name="T53" fmla="*/ 16 h 39"/>
                <a:gd name="T54" fmla="*/ 85 w 194"/>
                <a:gd name="T55" fmla="*/ 12 h 39"/>
                <a:gd name="T56" fmla="*/ 86 w 194"/>
                <a:gd name="T57" fmla="*/ 15 h 39"/>
                <a:gd name="T58" fmla="*/ 87 w 194"/>
                <a:gd name="T59" fmla="*/ 16 h 39"/>
                <a:gd name="T60" fmla="*/ 94 w 194"/>
                <a:gd name="T61" fmla="*/ 13 h 39"/>
                <a:gd name="T62" fmla="*/ 113 w 194"/>
                <a:gd name="T63" fmla="*/ 4 h 39"/>
                <a:gd name="T64" fmla="*/ 111 w 194"/>
                <a:gd name="T65" fmla="*/ 5 h 39"/>
                <a:gd name="T66" fmla="*/ 105 w 194"/>
                <a:gd name="T67" fmla="*/ 15 h 39"/>
                <a:gd name="T68" fmla="*/ 109 w 194"/>
                <a:gd name="T69" fmla="*/ 13 h 39"/>
                <a:gd name="T70" fmla="*/ 113 w 194"/>
                <a:gd name="T71" fmla="*/ 15 h 39"/>
                <a:gd name="T72" fmla="*/ 116 w 194"/>
                <a:gd name="T73" fmla="*/ 16 h 39"/>
                <a:gd name="T74" fmla="*/ 119 w 194"/>
                <a:gd name="T75" fmla="*/ 16 h 39"/>
                <a:gd name="T76" fmla="*/ 121 w 194"/>
                <a:gd name="T77" fmla="*/ 11 h 39"/>
                <a:gd name="T78" fmla="*/ 128 w 194"/>
                <a:gd name="T79" fmla="*/ 13 h 39"/>
                <a:gd name="T80" fmla="*/ 138 w 194"/>
                <a:gd name="T81" fmla="*/ 6 h 39"/>
                <a:gd name="T82" fmla="*/ 136 w 194"/>
                <a:gd name="T83" fmla="*/ 7 h 39"/>
                <a:gd name="T84" fmla="*/ 132 w 194"/>
                <a:gd name="T85" fmla="*/ 11 h 39"/>
                <a:gd name="T86" fmla="*/ 134 w 194"/>
                <a:gd name="T87" fmla="*/ 15 h 39"/>
                <a:gd name="T88" fmla="*/ 140 w 194"/>
                <a:gd name="T89" fmla="*/ 13 h 39"/>
                <a:gd name="T90" fmla="*/ 145 w 194"/>
                <a:gd name="T91" fmla="*/ 12 h 39"/>
                <a:gd name="T92" fmla="*/ 164 w 194"/>
                <a:gd name="T93" fmla="*/ 4 h 39"/>
                <a:gd name="T94" fmla="*/ 161 w 194"/>
                <a:gd name="T95" fmla="*/ 5 h 39"/>
                <a:gd name="T96" fmla="*/ 154 w 194"/>
                <a:gd name="T97" fmla="*/ 9 h 39"/>
                <a:gd name="T98" fmla="*/ 151 w 194"/>
                <a:gd name="T99" fmla="*/ 15 h 39"/>
                <a:gd name="T100" fmla="*/ 156 w 194"/>
                <a:gd name="T101" fmla="*/ 14 h 39"/>
                <a:gd name="T102" fmla="*/ 160 w 194"/>
                <a:gd name="T103" fmla="*/ 14 h 39"/>
                <a:gd name="T104" fmla="*/ 160 w 194"/>
                <a:gd name="T105" fmla="*/ 11 h 39"/>
                <a:gd name="T106" fmla="*/ 166 w 194"/>
                <a:gd name="T107" fmla="*/ 13 h 39"/>
                <a:gd name="T108" fmla="*/ 169 w 194"/>
                <a:gd name="T109" fmla="*/ 15 h 39"/>
                <a:gd name="T110" fmla="*/ 172 w 194"/>
                <a:gd name="T111" fmla="*/ 10 h 39"/>
                <a:gd name="T112" fmla="*/ 190 w 194"/>
                <a:gd name="T113" fmla="*/ 7 h 39"/>
                <a:gd name="T114" fmla="*/ 186 w 194"/>
                <a:gd name="T115" fmla="*/ 6 h 39"/>
                <a:gd name="T116" fmla="*/ 176 w 194"/>
                <a:gd name="T117" fmla="*/ 7 h 39"/>
                <a:gd name="T118" fmla="*/ 179 w 194"/>
                <a:gd name="T119" fmla="*/ 12 h 39"/>
                <a:gd name="T120" fmla="*/ 184 w 194"/>
                <a:gd name="T121" fmla="*/ 11 h 39"/>
                <a:gd name="T122" fmla="*/ 187 w 194"/>
                <a:gd name="T123"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 h="39">
                  <a:moveTo>
                    <a:pt x="194" y="12"/>
                  </a:moveTo>
                  <a:cubicBezTo>
                    <a:pt x="194" y="11"/>
                    <a:pt x="194" y="11"/>
                    <a:pt x="193" y="11"/>
                  </a:cubicBezTo>
                  <a:cubicBezTo>
                    <a:pt x="194" y="11"/>
                    <a:pt x="194" y="11"/>
                    <a:pt x="194" y="11"/>
                  </a:cubicBezTo>
                  <a:cubicBezTo>
                    <a:pt x="194" y="11"/>
                    <a:pt x="193" y="11"/>
                    <a:pt x="193" y="11"/>
                  </a:cubicBezTo>
                  <a:cubicBezTo>
                    <a:pt x="193" y="10"/>
                    <a:pt x="192" y="10"/>
                    <a:pt x="192" y="9"/>
                  </a:cubicBezTo>
                  <a:cubicBezTo>
                    <a:pt x="192" y="9"/>
                    <a:pt x="192" y="9"/>
                    <a:pt x="192" y="9"/>
                  </a:cubicBezTo>
                  <a:cubicBezTo>
                    <a:pt x="193" y="9"/>
                    <a:pt x="193" y="10"/>
                    <a:pt x="194" y="10"/>
                  </a:cubicBezTo>
                  <a:cubicBezTo>
                    <a:pt x="194" y="8"/>
                    <a:pt x="194" y="8"/>
                    <a:pt x="194" y="8"/>
                  </a:cubicBezTo>
                  <a:cubicBezTo>
                    <a:pt x="193" y="7"/>
                    <a:pt x="193" y="6"/>
                    <a:pt x="192" y="6"/>
                  </a:cubicBezTo>
                  <a:cubicBezTo>
                    <a:pt x="192" y="5"/>
                    <a:pt x="193" y="5"/>
                    <a:pt x="194" y="5"/>
                  </a:cubicBezTo>
                  <a:cubicBezTo>
                    <a:pt x="194" y="4"/>
                    <a:pt x="194" y="4"/>
                    <a:pt x="194" y="4"/>
                  </a:cubicBezTo>
                  <a:cubicBezTo>
                    <a:pt x="193" y="4"/>
                    <a:pt x="192" y="5"/>
                    <a:pt x="191" y="5"/>
                  </a:cubicBezTo>
                  <a:cubicBezTo>
                    <a:pt x="191" y="5"/>
                    <a:pt x="190" y="5"/>
                    <a:pt x="190" y="5"/>
                  </a:cubicBezTo>
                  <a:cubicBezTo>
                    <a:pt x="192" y="4"/>
                    <a:pt x="193" y="4"/>
                    <a:pt x="194" y="3"/>
                  </a:cubicBezTo>
                  <a:cubicBezTo>
                    <a:pt x="194" y="3"/>
                    <a:pt x="194" y="3"/>
                    <a:pt x="194" y="3"/>
                  </a:cubicBezTo>
                  <a:cubicBezTo>
                    <a:pt x="192" y="4"/>
                    <a:pt x="191" y="4"/>
                    <a:pt x="189" y="5"/>
                  </a:cubicBezTo>
                  <a:cubicBezTo>
                    <a:pt x="187" y="3"/>
                    <a:pt x="185" y="3"/>
                    <a:pt x="185" y="3"/>
                  </a:cubicBezTo>
                  <a:cubicBezTo>
                    <a:pt x="186" y="4"/>
                    <a:pt x="187" y="4"/>
                    <a:pt x="189" y="5"/>
                  </a:cubicBezTo>
                  <a:cubicBezTo>
                    <a:pt x="188" y="5"/>
                    <a:pt x="187" y="5"/>
                    <a:pt x="187" y="5"/>
                  </a:cubicBezTo>
                  <a:cubicBezTo>
                    <a:pt x="184" y="4"/>
                    <a:pt x="180" y="2"/>
                    <a:pt x="175" y="0"/>
                  </a:cubicBezTo>
                  <a:cubicBezTo>
                    <a:pt x="175" y="0"/>
                    <a:pt x="181" y="2"/>
                    <a:pt x="186" y="6"/>
                  </a:cubicBezTo>
                  <a:cubicBezTo>
                    <a:pt x="184" y="7"/>
                    <a:pt x="182" y="8"/>
                    <a:pt x="181" y="9"/>
                  </a:cubicBezTo>
                  <a:cubicBezTo>
                    <a:pt x="181" y="9"/>
                    <a:pt x="181" y="9"/>
                    <a:pt x="181" y="9"/>
                  </a:cubicBezTo>
                  <a:cubicBezTo>
                    <a:pt x="181" y="9"/>
                    <a:pt x="181" y="9"/>
                    <a:pt x="181" y="9"/>
                  </a:cubicBezTo>
                  <a:cubicBezTo>
                    <a:pt x="181" y="9"/>
                    <a:pt x="181" y="9"/>
                    <a:pt x="181" y="9"/>
                  </a:cubicBezTo>
                  <a:cubicBezTo>
                    <a:pt x="180" y="9"/>
                    <a:pt x="180" y="9"/>
                    <a:pt x="179" y="8"/>
                  </a:cubicBezTo>
                  <a:cubicBezTo>
                    <a:pt x="182" y="7"/>
                    <a:pt x="183" y="7"/>
                    <a:pt x="183" y="7"/>
                  </a:cubicBezTo>
                  <a:cubicBezTo>
                    <a:pt x="182" y="7"/>
                    <a:pt x="181" y="8"/>
                    <a:pt x="179" y="8"/>
                  </a:cubicBezTo>
                  <a:cubicBezTo>
                    <a:pt x="178" y="7"/>
                    <a:pt x="177" y="7"/>
                    <a:pt x="176" y="6"/>
                  </a:cubicBezTo>
                  <a:cubicBezTo>
                    <a:pt x="174" y="4"/>
                    <a:pt x="171" y="3"/>
                    <a:pt x="171" y="3"/>
                  </a:cubicBezTo>
                  <a:cubicBezTo>
                    <a:pt x="173" y="4"/>
                    <a:pt x="174" y="5"/>
                    <a:pt x="175" y="6"/>
                  </a:cubicBezTo>
                  <a:cubicBezTo>
                    <a:pt x="173" y="5"/>
                    <a:pt x="172" y="5"/>
                    <a:pt x="172" y="5"/>
                  </a:cubicBezTo>
                  <a:cubicBezTo>
                    <a:pt x="173" y="5"/>
                    <a:pt x="174" y="6"/>
                    <a:pt x="175" y="6"/>
                  </a:cubicBezTo>
                  <a:cubicBezTo>
                    <a:pt x="176" y="7"/>
                    <a:pt x="176" y="9"/>
                    <a:pt x="176" y="10"/>
                  </a:cubicBezTo>
                  <a:cubicBezTo>
                    <a:pt x="175" y="10"/>
                    <a:pt x="175" y="10"/>
                    <a:pt x="174" y="10"/>
                  </a:cubicBezTo>
                  <a:cubicBezTo>
                    <a:pt x="174" y="10"/>
                    <a:pt x="174" y="10"/>
                    <a:pt x="173" y="10"/>
                  </a:cubicBezTo>
                  <a:cubicBezTo>
                    <a:pt x="173" y="10"/>
                    <a:pt x="173" y="10"/>
                    <a:pt x="173" y="10"/>
                  </a:cubicBezTo>
                  <a:cubicBezTo>
                    <a:pt x="175" y="10"/>
                    <a:pt x="175" y="10"/>
                    <a:pt x="175" y="10"/>
                  </a:cubicBezTo>
                  <a:cubicBezTo>
                    <a:pt x="175" y="10"/>
                    <a:pt x="174" y="10"/>
                    <a:pt x="173" y="10"/>
                  </a:cubicBezTo>
                  <a:cubicBezTo>
                    <a:pt x="171" y="7"/>
                    <a:pt x="168" y="5"/>
                    <a:pt x="165" y="4"/>
                  </a:cubicBezTo>
                  <a:cubicBezTo>
                    <a:pt x="170" y="2"/>
                    <a:pt x="173" y="0"/>
                    <a:pt x="173" y="0"/>
                  </a:cubicBezTo>
                  <a:cubicBezTo>
                    <a:pt x="170" y="2"/>
                    <a:pt x="167" y="3"/>
                    <a:pt x="165" y="4"/>
                  </a:cubicBezTo>
                  <a:cubicBezTo>
                    <a:pt x="165" y="4"/>
                    <a:pt x="164" y="4"/>
                    <a:pt x="164" y="4"/>
                  </a:cubicBezTo>
                  <a:cubicBezTo>
                    <a:pt x="165" y="4"/>
                    <a:pt x="165" y="4"/>
                    <a:pt x="165" y="4"/>
                  </a:cubicBezTo>
                  <a:cubicBezTo>
                    <a:pt x="165" y="4"/>
                    <a:pt x="164" y="4"/>
                    <a:pt x="164" y="4"/>
                  </a:cubicBezTo>
                  <a:cubicBezTo>
                    <a:pt x="163" y="3"/>
                    <a:pt x="162" y="3"/>
                    <a:pt x="162" y="3"/>
                  </a:cubicBezTo>
                  <a:cubicBezTo>
                    <a:pt x="163" y="3"/>
                    <a:pt x="163" y="4"/>
                    <a:pt x="164" y="4"/>
                  </a:cubicBezTo>
                  <a:cubicBezTo>
                    <a:pt x="163" y="4"/>
                    <a:pt x="162" y="4"/>
                    <a:pt x="162" y="4"/>
                  </a:cubicBezTo>
                  <a:cubicBezTo>
                    <a:pt x="159" y="3"/>
                    <a:pt x="156" y="2"/>
                    <a:pt x="153" y="0"/>
                  </a:cubicBezTo>
                  <a:cubicBezTo>
                    <a:pt x="153" y="0"/>
                    <a:pt x="157" y="2"/>
                    <a:pt x="161" y="4"/>
                  </a:cubicBezTo>
                  <a:cubicBezTo>
                    <a:pt x="158" y="5"/>
                    <a:pt x="156" y="6"/>
                    <a:pt x="154" y="7"/>
                  </a:cubicBezTo>
                  <a:cubicBezTo>
                    <a:pt x="152" y="6"/>
                    <a:pt x="150" y="5"/>
                    <a:pt x="150" y="5"/>
                  </a:cubicBezTo>
                  <a:cubicBezTo>
                    <a:pt x="151" y="6"/>
                    <a:pt x="153" y="7"/>
                    <a:pt x="154" y="7"/>
                  </a:cubicBezTo>
                  <a:cubicBezTo>
                    <a:pt x="153" y="8"/>
                    <a:pt x="152" y="9"/>
                    <a:pt x="152" y="9"/>
                  </a:cubicBezTo>
                  <a:cubicBezTo>
                    <a:pt x="151" y="10"/>
                    <a:pt x="149" y="10"/>
                    <a:pt x="149" y="10"/>
                  </a:cubicBezTo>
                  <a:cubicBezTo>
                    <a:pt x="148" y="8"/>
                    <a:pt x="146" y="6"/>
                    <a:pt x="144" y="5"/>
                  </a:cubicBezTo>
                  <a:cubicBezTo>
                    <a:pt x="148" y="2"/>
                    <a:pt x="152" y="1"/>
                    <a:pt x="152" y="1"/>
                  </a:cubicBezTo>
                  <a:cubicBezTo>
                    <a:pt x="149" y="2"/>
                    <a:pt x="146" y="3"/>
                    <a:pt x="144" y="4"/>
                  </a:cubicBezTo>
                  <a:cubicBezTo>
                    <a:pt x="143" y="4"/>
                    <a:pt x="143" y="4"/>
                    <a:pt x="143" y="4"/>
                  </a:cubicBezTo>
                  <a:cubicBezTo>
                    <a:pt x="144" y="4"/>
                    <a:pt x="144" y="4"/>
                    <a:pt x="144" y="4"/>
                  </a:cubicBezTo>
                  <a:cubicBezTo>
                    <a:pt x="144" y="4"/>
                    <a:pt x="143" y="4"/>
                    <a:pt x="143" y="4"/>
                  </a:cubicBezTo>
                  <a:cubicBezTo>
                    <a:pt x="142" y="4"/>
                    <a:pt x="142" y="3"/>
                    <a:pt x="142" y="3"/>
                  </a:cubicBezTo>
                  <a:cubicBezTo>
                    <a:pt x="142" y="4"/>
                    <a:pt x="143" y="4"/>
                    <a:pt x="143" y="4"/>
                  </a:cubicBezTo>
                  <a:cubicBezTo>
                    <a:pt x="141" y="4"/>
                    <a:pt x="139" y="5"/>
                    <a:pt x="138" y="5"/>
                  </a:cubicBezTo>
                  <a:cubicBezTo>
                    <a:pt x="135" y="4"/>
                    <a:pt x="133" y="4"/>
                    <a:pt x="133" y="4"/>
                  </a:cubicBezTo>
                  <a:cubicBezTo>
                    <a:pt x="135" y="4"/>
                    <a:pt x="136" y="5"/>
                    <a:pt x="137" y="5"/>
                  </a:cubicBezTo>
                  <a:cubicBezTo>
                    <a:pt x="137" y="6"/>
                    <a:pt x="136" y="6"/>
                    <a:pt x="135" y="6"/>
                  </a:cubicBezTo>
                  <a:cubicBezTo>
                    <a:pt x="132" y="4"/>
                    <a:pt x="128" y="2"/>
                    <a:pt x="123" y="1"/>
                  </a:cubicBezTo>
                  <a:cubicBezTo>
                    <a:pt x="123" y="1"/>
                    <a:pt x="129" y="3"/>
                    <a:pt x="134" y="7"/>
                  </a:cubicBezTo>
                  <a:cubicBezTo>
                    <a:pt x="133" y="7"/>
                    <a:pt x="133" y="8"/>
                    <a:pt x="132" y="8"/>
                  </a:cubicBezTo>
                  <a:cubicBezTo>
                    <a:pt x="132" y="8"/>
                    <a:pt x="132" y="8"/>
                    <a:pt x="131" y="8"/>
                  </a:cubicBezTo>
                  <a:cubicBezTo>
                    <a:pt x="131" y="8"/>
                    <a:pt x="132" y="8"/>
                    <a:pt x="132" y="9"/>
                  </a:cubicBezTo>
                  <a:cubicBezTo>
                    <a:pt x="131" y="9"/>
                    <a:pt x="131" y="9"/>
                    <a:pt x="131" y="9"/>
                  </a:cubicBezTo>
                  <a:cubicBezTo>
                    <a:pt x="130" y="9"/>
                    <a:pt x="130" y="9"/>
                    <a:pt x="130" y="9"/>
                  </a:cubicBezTo>
                  <a:cubicBezTo>
                    <a:pt x="130" y="9"/>
                    <a:pt x="131" y="9"/>
                    <a:pt x="131" y="10"/>
                  </a:cubicBezTo>
                  <a:cubicBezTo>
                    <a:pt x="130" y="10"/>
                    <a:pt x="130" y="10"/>
                    <a:pt x="130" y="10"/>
                  </a:cubicBezTo>
                  <a:cubicBezTo>
                    <a:pt x="129" y="10"/>
                    <a:pt x="129" y="10"/>
                    <a:pt x="128" y="9"/>
                  </a:cubicBezTo>
                  <a:cubicBezTo>
                    <a:pt x="131" y="8"/>
                    <a:pt x="133" y="7"/>
                    <a:pt x="133" y="7"/>
                  </a:cubicBezTo>
                  <a:cubicBezTo>
                    <a:pt x="131" y="8"/>
                    <a:pt x="130" y="8"/>
                    <a:pt x="128" y="9"/>
                  </a:cubicBezTo>
                  <a:cubicBezTo>
                    <a:pt x="127" y="9"/>
                    <a:pt x="127" y="9"/>
                    <a:pt x="126" y="8"/>
                  </a:cubicBezTo>
                  <a:cubicBezTo>
                    <a:pt x="124" y="5"/>
                    <a:pt x="121" y="4"/>
                    <a:pt x="121" y="4"/>
                  </a:cubicBezTo>
                  <a:cubicBezTo>
                    <a:pt x="123" y="5"/>
                    <a:pt x="124" y="6"/>
                    <a:pt x="125" y="7"/>
                  </a:cubicBezTo>
                  <a:cubicBezTo>
                    <a:pt x="122" y="6"/>
                    <a:pt x="120" y="5"/>
                    <a:pt x="120" y="5"/>
                  </a:cubicBezTo>
                  <a:cubicBezTo>
                    <a:pt x="122" y="6"/>
                    <a:pt x="124" y="7"/>
                    <a:pt x="125" y="8"/>
                  </a:cubicBezTo>
                  <a:cubicBezTo>
                    <a:pt x="126" y="9"/>
                    <a:pt x="126" y="10"/>
                    <a:pt x="126" y="10"/>
                  </a:cubicBezTo>
                  <a:cubicBezTo>
                    <a:pt x="125" y="10"/>
                    <a:pt x="124" y="11"/>
                    <a:pt x="124" y="11"/>
                  </a:cubicBezTo>
                  <a:cubicBezTo>
                    <a:pt x="123" y="11"/>
                    <a:pt x="123" y="11"/>
                    <a:pt x="123" y="11"/>
                  </a:cubicBezTo>
                  <a:cubicBezTo>
                    <a:pt x="123" y="11"/>
                    <a:pt x="123" y="11"/>
                    <a:pt x="123" y="11"/>
                  </a:cubicBezTo>
                  <a:cubicBezTo>
                    <a:pt x="124" y="10"/>
                    <a:pt x="125" y="10"/>
                    <a:pt x="125" y="10"/>
                  </a:cubicBezTo>
                  <a:cubicBezTo>
                    <a:pt x="124" y="10"/>
                    <a:pt x="123" y="10"/>
                    <a:pt x="123" y="11"/>
                  </a:cubicBezTo>
                  <a:cubicBezTo>
                    <a:pt x="121" y="7"/>
                    <a:pt x="117" y="6"/>
                    <a:pt x="115" y="5"/>
                  </a:cubicBezTo>
                  <a:cubicBezTo>
                    <a:pt x="119" y="2"/>
                    <a:pt x="123" y="1"/>
                    <a:pt x="123" y="1"/>
                  </a:cubicBezTo>
                  <a:cubicBezTo>
                    <a:pt x="120" y="2"/>
                    <a:pt x="117" y="3"/>
                    <a:pt x="114" y="5"/>
                  </a:cubicBezTo>
                  <a:cubicBezTo>
                    <a:pt x="114" y="5"/>
                    <a:pt x="114" y="4"/>
                    <a:pt x="114" y="4"/>
                  </a:cubicBezTo>
                  <a:cubicBezTo>
                    <a:pt x="114" y="4"/>
                    <a:pt x="115" y="4"/>
                    <a:pt x="115" y="4"/>
                  </a:cubicBezTo>
                  <a:cubicBezTo>
                    <a:pt x="114" y="4"/>
                    <a:pt x="114" y="4"/>
                    <a:pt x="113" y="4"/>
                  </a:cubicBezTo>
                  <a:cubicBezTo>
                    <a:pt x="112" y="4"/>
                    <a:pt x="112" y="4"/>
                    <a:pt x="112" y="4"/>
                  </a:cubicBezTo>
                  <a:cubicBezTo>
                    <a:pt x="112" y="4"/>
                    <a:pt x="113" y="4"/>
                    <a:pt x="113" y="4"/>
                  </a:cubicBezTo>
                  <a:cubicBezTo>
                    <a:pt x="112" y="5"/>
                    <a:pt x="112" y="5"/>
                    <a:pt x="111" y="5"/>
                  </a:cubicBezTo>
                  <a:cubicBezTo>
                    <a:pt x="109" y="4"/>
                    <a:pt x="106" y="2"/>
                    <a:pt x="102" y="1"/>
                  </a:cubicBezTo>
                  <a:cubicBezTo>
                    <a:pt x="102" y="1"/>
                    <a:pt x="106" y="3"/>
                    <a:pt x="110" y="5"/>
                  </a:cubicBezTo>
                  <a:cubicBezTo>
                    <a:pt x="108" y="6"/>
                    <a:pt x="105" y="7"/>
                    <a:pt x="104" y="8"/>
                  </a:cubicBezTo>
                  <a:cubicBezTo>
                    <a:pt x="101" y="7"/>
                    <a:pt x="99" y="6"/>
                    <a:pt x="99" y="6"/>
                  </a:cubicBezTo>
                  <a:cubicBezTo>
                    <a:pt x="101" y="7"/>
                    <a:pt x="102" y="7"/>
                    <a:pt x="103" y="8"/>
                  </a:cubicBezTo>
                  <a:cubicBezTo>
                    <a:pt x="101" y="10"/>
                    <a:pt x="100" y="11"/>
                    <a:pt x="99" y="12"/>
                  </a:cubicBezTo>
                  <a:cubicBezTo>
                    <a:pt x="99" y="12"/>
                    <a:pt x="99" y="12"/>
                    <a:pt x="98" y="12"/>
                  </a:cubicBezTo>
                  <a:cubicBezTo>
                    <a:pt x="98" y="11"/>
                    <a:pt x="97" y="9"/>
                    <a:pt x="96" y="8"/>
                  </a:cubicBezTo>
                  <a:cubicBezTo>
                    <a:pt x="94" y="6"/>
                    <a:pt x="91" y="4"/>
                    <a:pt x="91" y="4"/>
                  </a:cubicBezTo>
                  <a:cubicBezTo>
                    <a:pt x="94" y="6"/>
                    <a:pt x="95" y="7"/>
                    <a:pt x="96" y="8"/>
                  </a:cubicBezTo>
                  <a:cubicBezTo>
                    <a:pt x="94" y="9"/>
                    <a:pt x="93" y="9"/>
                    <a:pt x="92" y="10"/>
                  </a:cubicBezTo>
                  <a:cubicBezTo>
                    <a:pt x="89" y="6"/>
                    <a:pt x="84" y="5"/>
                    <a:pt x="83" y="5"/>
                  </a:cubicBezTo>
                  <a:cubicBezTo>
                    <a:pt x="84" y="4"/>
                    <a:pt x="84" y="4"/>
                    <a:pt x="84" y="4"/>
                  </a:cubicBezTo>
                  <a:cubicBezTo>
                    <a:pt x="83" y="4"/>
                    <a:pt x="83" y="5"/>
                    <a:pt x="83" y="5"/>
                  </a:cubicBezTo>
                  <a:cubicBezTo>
                    <a:pt x="82" y="5"/>
                    <a:pt x="82" y="5"/>
                    <a:pt x="82" y="5"/>
                  </a:cubicBezTo>
                  <a:cubicBezTo>
                    <a:pt x="82" y="5"/>
                    <a:pt x="82" y="5"/>
                    <a:pt x="82" y="5"/>
                  </a:cubicBezTo>
                  <a:cubicBezTo>
                    <a:pt x="82" y="5"/>
                    <a:pt x="82" y="5"/>
                    <a:pt x="81" y="5"/>
                  </a:cubicBezTo>
                  <a:cubicBezTo>
                    <a:pt x="79" y="4"/>
                    <a:pt x="76" y="3"/>
                    <a:pt x="72" y="2"/>
                  </a:cubicBezTo>
                  <a:cubicBezTo>
                    <a:pt x="72" y="2"/>
                    <a:pt x="76" y="3"/>
                    <a:pt x="80" y="5"/>
                  </a:cubicBezTo>
                  <a:cubicBezTo>
                    <a:pt x="78" y="6"/>
                    <a:pt x="76" y="7"/>
                    <a:pt x="74" y="8"/>
                  </a:cubicBezTo>
                  <a:cubicBezTo>
                    <a:pt x="74" y="8"/>
                    <a:pt x="73" y="8"/>
                    <a:pt x="73" y="8"/>
                  </a:cubicBezTo>
                  <a:cubicBezTo>
                    <a:pt x="74" y="7"/>
                    <a:pt x="76" y="7"/>
                    <a:pt x="76" y="7"/>
                  </a:cubicBezTo>
                  <a:cubicBezTo>
                    <a:pt x="75" y="7"/>
                    <a:pt x="74" y="7"/>
                    <a:pt x="72" y="8"/>
                  </a:cubicBezTo>
                  <a:cubicBezTo>
                    <a:pt x="71" y="7"/>
                    <a:pt x="69" y="6"/>
                    <a:pt x="69" y="6"/>
                  </a:cubicBezTo>
                  <a:cubicBezTo>
                    <a:pt x="70" y="7"/>
                    <a:pt x="71" y="7"/>
                    <a:pt x="72" y="8"/>
                  </a:cubicBezTo>
                  <a:cubicBezTo>
                    <a:pt x="67" y="9"/>
                    <a:pt x="65" y="11"/>
                    <a:pt x="63" y="12"/>
                  </a:cubicBezTo>
                  <a:cubicBezTo>
                    <a:pt x="63" y="12"/>
                    <a:pt x="63" y="12"/>
                    <a:pt x="63" y="12"/>
                  </a:cubicBezTo>
                  <a:cubicBezTo>
                    <a:pt x="63" y="12"/>
                    <a:pt x="63" y="12"/>
                    <a:pt x="63" y="12"/>
                  </a:cubicBezTo>
                  <a:cubicBezTo>
                    <a:pt x="62" y="13"/>
                    <a:pt x="61" y="14"/>
                    <a:pt x="61" y="15"/>
                  </a:cubicBezTo>
                  <a:cubicBezTo>
                    <a:pt x="61" y="15"/>
                    <a:pt x="61" y="15"/>
                    <a:pt x="60" y="15"/>
                  </a:cubicBezTo>
                  <a:cubicBezTo>
                    <a:pt x="60" y="14"/>
                    <a:pt x="60" y="13"/>
                    <a:pt x="60" y="13"/>
                  </a:cubicBezTo>
                  <a:cubicBezTo>
                    <a:pt x="63" y="11"/>
                    <a:pt x="65" y="10"/>
                    <a:pt x="65" y="10"/>
                  </a:cubicBezTo>
                  <a:cubicBezTo>
                    <a:pt x="63" y="11"/>
                    <a:pt x="61" y="12"/>
                    <a:pt x="59" y="12"/>
                  </a:cubicBezTo>
                  <a:cubicBezTo>
                    <a:pt x="58" y="10"/>
                    <a:pt x="57" y="9"/>
                    <a:pt x="55" y="8"/>
                  </a:cubicBezTo>
                  <a:cubicBezTo>
                    <a:pt x="56" y="7"/>
                    <a:pt x="56" y="7"/>
                    <a:pt x="56" y="7"/>
                  </a:cubicBezTo>
                  <a:cubicBezTo>
                    <a:pt x="56" y="7"/>
                    <a:pt x="55" y="7"/>
                    <a:pt x="55" y="7"/>
                  </a:cubicBezTo>
                  <a:cubicBezTo>
                    <a:pt x="54" y="7"/>
                    <a:pt x="53" y="6"/>
                    <a:pt x="53" y="6"/>
                  </a:cubicBezTo>
                  <a:cubicBezTo>
                    <a:pt x="54" y="7"/>
                    <a:pt x="54" y="7"/>
                    <a:pt x="55" y="8"/>
                  </a:cubicBezTo>
                  <a:cubicBezTo>
                    <a:pt x="54" y="8"/>
                    <a:pt x="52" y="9"/>
                    <a:pt x="51" y="9"/>
                  </a:cubicBezTo>
                  <a:cubicBezTo>
                    <a:pt x="51" y="9"/>
                    <a:pt x="50" y="9"/>
                    <a:pt x="50" y="8"/>
                  </a:cubicBezTo>
                  <a:cubicBezTo>
                    <a:pt x="55" y="3"/>
                    <a:pt x="64" y="0"/>
                    <a:pt x="65" y="0"/>
                  </a:cubicBezTo>
                  <a:cubicBezTo>
                    <a:pt x="60" y="1"/>
                    <a:pt x="56" y="3"/>
                    <a:pt x="53" y="5"/>
                  </a:cubicBezTo>
                  <a:cubicBezTo>
                    <a:pt x="51" y="6"/>
                    <a:pt x="49" y="6"/>
                    <a:pt x="47" y="7"/>
                  </a:cubicBezTo>
                  <a:cubicBezTo>
                    <a:pt x="47" y="7"/>
                    <a:pt x="47" y="7"/>
                    <a:pt x="46" y="7"/>
                  </a:cubicBezTo>
                  <a:cubicBezTo>
                    <a:pt x="46" y="7"/>
                    <a:pt x="46" y="7"/>
                    <a:pt x="47" y="7"/>
                  </a:cubicBezTo>
                  <a:cubicBezTo>
                    <a:pt x="47" y="7"/>
                    <a:pt x="47" y="7"/>
                    <a:pt x="47" y="7"/>
                  </a:cubicBezTo>
                  <a:cubicBezTo>
                    <a:pt x="47" y="7"/>
                    <a:pt x="47" y="7"/>
                    <a:pt x="47" y="7"/>
                  </a:cubicBezTo>
                  <a:cubicBezTo>
                    <a:pt x="50" y="4"/>
                    <a:pt x="56" y="3"/>
                    <a:pt x="57" y="3"/>
                  </a:cubicBezTo>
                  <a:cubicBezTo>
                    <a:pt x="51" y="3"/>
                    <a:pt x="47" y="5"/>
                    <a:pt x="45" y="7"/>
                  </a:cubicBezTo>
                  <a:cubicBezTo>
                    <a:pt x="45" y="7"/>
                    <a:pt x="44" y="7"/>
                    <a:pt x="44" y="7"/>
                  </a:cubicBezTo>
                  <a:cubicBezTo>
                    <a:pt x="44" y="7"/>
                    <a:pt x="45" y="7"/>
                    <a:pt x="45" y="7"/>
                  </a:cubicBezTo>
                  <a:cubicBezTo>
                    <a:pt x="45" y="7"/>
                    <a:pt x="44" y="7"/>
                    <a:pt x="44" y="7"/>
                  </a:cubicBezTo>
                  <a:cubicBezTo>
                    <a:pt x="44" y="7"/>
                    <a:pt x="44" y="7"/>
                    <a:pt x="44" y="7"/>
                  </a:cubicBezTo>
                  <a:cubicBezTo>
                    <a:pt x="42" y="6"/>
                    <a:pt x="40" y="5"/>
                    <a:pt x="38" y="5"/>
                  </a:cubicBezTo>
                  <a:cubicBezTo>
                    <a:pt x="36" y="3"/>
                    <a:pt x="34" y="2"/>
                    <a:pt x="34" y="2"/>
                  </a:cubicBezTo>
                  <a:cubicBezTo>
                    <a:pt x="35" y="3"/>
                    <a:pt x="36" y="3"/>
                    <a:pt x="37" y="4"/>
                  </a:cubicBezTo>
                  <a:cubicBezTo>
                    <a:pt x="36" y="4"/>
                    <a:pt x="36" y="4"/>
                    <a:pt x="35" y="4"/>
                  </a:cubicBezTo>
                  <a:cubicBezTo>
                    <a:pt x="35" y="4"/>
                    <a:pt x="36" y="4"/>
                    <a:pt x="37" y="4"/>
                  </a:cubicBezTo>
                  <a:cubicBezTo>
                    <a:pt x="38" y="6"/>
                    <a:pt x="39" y="8"/>
                    <a:pt x="39" y="9"/>
                  </a:cubicBezTo>
                  <a:cubicBezTo>
                    <a:pt x="38" y="9"/>
                    <a:pt x="37" y="10"/>
                    <a:pt x="37" y="10"/>
                  </a:cubicBezTo>
                  <a:cubicBezTo>
                    <a:pt x="37" y="10"/>
                    <a:pt x="37" y="10"/>
                    <a:pt x="36" y="10"/>
                  </a:cubicBezTo>
                  <a:cubicBezTo>
                    <a:pt x="33" y="3"/>
                    <a:pt x="25" y="2"/>
                    <a:pt x="25" y="2"/>
                  </a:cubicBezTo>
                  <a:cubicBezTo>
                    <a:pt x="30" y="4"/>
                    <a:pt x="33" y="6"/>
                    <a:pt x="34" y="9"/>
                  </a:cubicBezTo>
                  <a:cubicBezTo>
                    <a:pt x="32" y="7"/>
                    <a:pt x="28" y="4"/>
                    <a:pt x="22" y="2"/>
                  </a:cubicBezTo>
                  <a:cubicBezTo>
                    <a:pt x="24" y="3"/>
                    <a:pt x="32" y="7"/>
                    <a:pt x="33" y="14"/>
                  </a:cubicBezTo>
                  <a:cubicBezTo>
                    <a:pt x="33" y="14"/>
                    <a:pt x="33" y="14"/>
                    <a:pt x="33" y="14"/>
                  </a:cubicBezTo>
                  <a:cubicBezTo>
                    <a:pt x="32" y="13"/>
                    <a:pt x="31" y="12"/>
                    <a:pt x="29" y="10"/>
                  </a:cubicBezTo>
                  <a:cubicBezTo>
                    <a:pt x="27" y="8"/>
                    <a:pt x="24" y="6"/>
                    <a:pt x="24" y="6"/>
                  </a:cubicBezTo>
                  <a:cubicBezTo>
                    <a:pt x="26" y="7"/>
                    <a:pt x="27" y="8"/>
                    <a:pt x="27" y="9"/>
                  </a:cubicBezTo>
                  <a:cubicBezTo>
                    <a:pt x="26" y="8"/>
                    <a:pt x="25" y="7"/>
                    <a:pt x="24" y="7"/>
                  </a:cubicBezTo>
                  <a:cubicBezTo>
                    <a:pt x="24" y="7"/>
                    <a:pt x="28" y="9"/>
                    <a:pt x="29" y="12"/>
                  </a:cubicBezTo>
                  <a:cubicBezTo>
                    <a:pt x="29" y="13"/>
                    <a:pt x="29" y="13"/>
                    <a:pt x="29" y="13"/>
                  </a:cubicBezTo>
                  <a:cubicBezTo>
                    <a:pt x="29" y="13"/>
                    <a:pt x="29" y="13"/>
                    <a:pt x="29" y="13"/>
                  </a:cubicBezTo>
                  <a:cubicBezTo>
                    <a:pt x="28" y="12"/>
                    <a:pt x="26" y="11"/>
                    <a:pt x="24" y="9"/>
                  </a:cubicBezTo>
                  <a:cubicBezTo>
                    <a:pt x="24" y="9"/>
                    <a:pt x="26" y="11"/>
                    <a:pt x="27" y="13"/>
                  </a:cubicBezTo>
                  <a:cubicBezTo>
                    <a:pt x="27" y="13"/>
                    <a:pt x="27" y="13"/>
                    <a:pt x="27" y="13"/>
                  </a:cubicBezTo>
                  <a:cubicBezTo>
                    <a:pt x="27" y="13"/>
                    <a:pt x="27" y="13"/>
                    <a:pt x="27" y="13"/>
                  </a:cubicBezTo>
                  <a:cubicBezTo>
                    <a:pt x="27" y="13"/>
                    <a:pt x="27" y="14"/>
                    <a:pt x="27" y="14"/>
                  </a:cubicBezTo>
                  <a:cubicBezTo>
                    <a:pt x="27" y="14"/>
                    <a:pt x="27" y="14"/>
                    <a:pt x="27" y="14"/>
                  </a:cubicBezTo>
                  <a:cubicBezTo>
                    <a:pt x="23" y="8"/>
                    <a:pt x="12" y="4"/>
                    <a:pt x="12" y="4"/>
                  </a:cubicBezTo>
                  <a:cubicBezTo>
                    <a:pt x="15" y="5"/>
                    <a:pt x="17" y="6"/>
                    <a:pt x="19" y="8"/>
                  </a:cubicBezTo>
                  <a:cubicBezTo>
                    <a:pt x="17" y="7"/>
                    <a:pt x="15" y="6"/>
                    <a:pt x="15" y="6"/>
                  </a:cubicBezTo>
                  <a:cubicBezTo>
                    <a:pt x="18" y="7"/>
                    <a:pt x="19" y="8"/>
                    <a:pt x="21" y="9"/>
                  </a:cubicBezTo>
                  <a:cubicBezTo>
                    <a:pt x="21" y="9"/>
                    <a:pt x="21" y="9"/>
                    <a:pt x="21" y="9"/>
                  </a:cubicBezTo>
                  <a:cubicBezTo>
                    <a:pt x="21" y="9"/>
                    <a:pt x="20" y="10"/>
                    <a:pt x="20" y="10"/>
                  </a:cubicBezTo>
                  <a:cubicBezTo>
                    <a:pt x="18" y="9"/>
                    <a:pt x="15" y="8"/>
                    <a:pt x="12" y="7"/>
                  </a:cubicBezTo>
                  <a:cubicBezTo>
                    <a:pt x="14" y="7"/>
                    <a:pt x="16" y="8"/>
                    <a:pt x="18" y="10"/>
                  </a:cubicBezTo>
                  <a:cubicBezTo>
                    <a:pt x="18" y="10"/>
                    <a:pt x="18" y="10"/>
                    <a:pt x="17" y="10"/>
                  </a:cubicBezTo>
                  <a:cubicBezTo>
                    <a:pt x="17" y="10"/>
                    <a:pt x="18" y="10"/>
                    <a:pt x="19" y="10"/>
                  </a:cubicBezTo>
                  <a:cubicBezTo>
                    <a:pt x="19" y="10"/>
                    <a:pt x="19" y="10"/>
                    <a:pt x="19" y="10"/>
                  </a:cubicBezTo>
                  <a:cubicBezTo>
                    <a:pt x="19" y="10"/>
                    <a:pt x="19" y="10"/>
                    <a:pt x="19" y="10"/>
                  </a:cubicBezTo>
                  <a:cubicBezTo>
                    <a:pt x="19" y="10"/>
                    <a:pt x="18" y="10"/>
                    <a:pt x="18" y="10"/>
                  </a:cubicBezTo>
                  <a:cubicBezTo>
                    <a:pt x="18" y="10"/>
                    <a:pt x="18" y="10"/>
                    <a:pt x="19" y="11"/>
                  </a:cubicBezTo>
                  <a:cubicBezTo>
                    <a:pt x="18" y="11"/>
                    <a:pt x="17" y="11"/>
                    <a:pt x="16" y="12"/>
                  </a:cubicBezTo>
                  <a:cubicBezTo>
                    <a:pt x="15" y="12"/>
                    <a:pt x="15" y="11"/>
                    <a:pt x="14" y="11"/>
                  </a:cubicBezTo>
                  <a:cubicBezTo>
                    <a:pt x="14" y="11"/>
                    <a:pt x="15" y="11"/>
                    <a:pt x="16" y="12"/>
                  </a:cubicBezTo>
                  <a:cubicBezTo>
                    <a:pt x="15" y="13"/>
                    <a:pt x="14" y="13"/>
                    <a:pt x="13" y="14"/>
                  </a:cubicBezTo>
                  <a:cubicBezTo>
                    <a:pt x="13" y="13"/>
                    <a:pt x="13" y="13"/>
                    <a:pt x="12" y="13"/>
                  </a:cubicBezTo>
                  <a:cubicBezTo>
                    <a:pt x="13" y="13"/>
                    <a:pt x="14" y="12"/>
                    <a:pt x="15" y="12"/>
                  </a:cubicBezTo>
                  <a:cubicBezTo>
                    <a:pt x="15" y="12"/>
                    <a:pt x="14" y="12"/>
                    <a:pt x="12" y="13"/>
                  </a:cubicBezTo>
                  <a:cubicBezTo>
                    <a:pt x="9" y="10"/>
                    <a:pt x="5" y="9"/>
                    <a:pt x="4" y="8"/>
                  </a:cubicBezTo>
                  <a:cubicBezTo>
                    <a:pt x="4" y="8"/>
                    <a:pt x="4" y="8"/>
                    <a:pt x="4" y="8"/>
                  </a:cubicBezTo>
                  <a:cubicBezTo>
                    <a:pt x="7" y="10"/>
                    <a:pt x="9" y="12"/>
                    <a:pt x="11" y="13"/>
                  </a:cubicBezTo>
                  <a:cubicBezTo>
                    <a:pt x="10" y="13"/>
                    <a:pt x="10" y="14"/>
                    <a:pt x="9" y="14"/>
                  </a:cubicBezTo>
                  <a:cubicBezTo>
                    <a:pt x="9" y="14"/>
                    <a:pt x="9" y="14"/>
                    <a:pt x="9" y="14"/>
                  </a:cubicBezTo>
                  <a:cubicBezTo>
                    <a:pt x="9" y="14"/>
                    <a:pt x="9" y="14"/>
                    <a:pt x="9" y="14"/>
                  </a:cubicBezTo>
                  <a:cubicBezTo>
                    <a:pt x="9" y="14"/>
                    <a:pt x="9" y="15"/>
                    <a:pt x="9" y="15"/>
                  </a:cubicBezTo>
                  <a:cubicBezTo>
                    <a:pt x="9" y="15"/>
                    <a:pt x="9" y="15"/>
                    <a:pt x="9" y="15"/>
                  </a:cubicBezTo>
                  <a:cubicBezTo>
                    <a:pt x="9" y="15"/>
                    <a:pt x="9" y="15"/>
                    <a:pt x="9" y="15"/>
                  </a:cubicBezTo>
                  <a:cubicBezTo>
                    <a:pt x="8" y="16"/>
                    <a:pt x="7" y="17"/>
                    <a:pt x="6" y="18"/>
                  </a:cubicBezTo>
                  <a:cubicBezTo>
                    <a:pt x="6" y="18"/>
                    <a:pt x="5" y="19"/>
                    <a:pt x="4" y="19"/>
                  </a:cubicBezTo>
                  <a:cubicBezTo>
                    <a:pt x="4" y="19"/>
                    <a:pt x="4" y="19"/>
                    <a:pt x="4" y="18"/>
                  </a:cubicBezTo>
                  <a:cubicBezTo>
                    <a:pt x="5" y="18"/>
                    <a:pt x="5" y="17"/>
                    <a:pt x="6" y="17"/>
                  </a:cubicBezTo>
                  <a:cubicBezTo>
                    <a:pt x="6" y="17"/>
                    <a:pt x="5" y="17"/>
                    <a:pt x="4" y="18"/>
                  </a:cubicBezTo>
                  <a:cubicBezTo>
                    <a:pt x="4" y="16"/>
                    <a:pt x="4" y="14"/>
                    <a:pt x="7" y="12"/>
                  </a:cubicBezTo>
                  <a:cubicBezTo>
                    <a:pt x="7" y="12"/>
                    <a:pt x="3" y="14"/>
                    <a:pt x="2" y="19"/>
                  </a:cubicBezTo>
                  <a:cubicBezTo>
                    <a:pt x="2" y="19"/>
                    <a:pt x="2" y="19"/>
                    <a:pt x="2" y="19"/>
                  </a:cubicBezTo>
                  <a:cubicBezTo>
                    <a:pt x="2" y="19"/>
                    <a:pt x="2" y="19"/>
                    <a:pt x="2" y="19"/>
                  </a:cubicBezTo>
                  <a:cubicBezTo>
                    <a:pt x="2" y="19"/>
                    <a:pt x="2" y="19"/>
                    <a:pt x="2" y="19"/>
                  </a:cubicBezTo>
                  <a:cubicBezTo>
                    <a:pt x="2" y="20"/>
                    <a:pt x="2" y="20"/>
                    <a:pt x="2" y="21"/>
                  </a:cubicBezTo>
                  <a:cubicBezTo>
                    <a:pt x="2" y="21"/>
                    <a:pt x="2" y="21"/>
                    <a:pt x="2" y="21"/>
                  </a:cubicBezTo>
                  <a:cubicBezTo>
                    <a:pt x="2" y="20"/>
                    <a:pt x="2" y="20"/>
                    <a:pt x="2" y="20"/>
                  </a:cubicBezTo>
                  <a:cubicBezTo>
                    <a:pt x="1" y="24"/>
                    <a:pt x="1" y="31"/>
                    <a:pt x="0" y="39"/>
                  </a:cubicBezTo>
                  <a:cubicBezTo>
                    <a:pt x="194" y="39"/>
                    <a:pt x="194" y="39"/>
                    <a:pt x="194" y="39"/>
                  </a:cubicBezTo>
                  <a:lnTo>
                    <a:pt x="194" y="12"/>
                  </a:lnTo>
                  <a:close/>
                  <a:moveTo>
                    <a:pt x="6" y="19"/>
                  </a:moveTo>
                  <a:cubicBezTo>
                    <a:pt x="6" y="19"/>
                    <a:pt x="6" y="19"/>
                    <a:pt x="6" y="19"/>
                  </a:cubicBezTo>
                  <a:cubicBezTo>
                    <a:pt x="6" y="19"/>
                    <a:pt x="6" y="19"/>
                    <a:pt x="6" y="19"/>
                  </a:cubicBezTo>
                  <a:cubicBezTo>
                    <a:pt x="6" y="20"/>
                    <a:pt x="5" y="20"/>
                    <a:pt x="5" y="21"/>
                  </a:cubicBezTo>
                  <a:cubicBezTo>
                    <a:pt x="5" y="21"/>
                    <a:pt x="5" y="20"/>
                    <a:pt x="5" y="20"/>
                  </a:cubicBezTo>
                  <a:cubicBezTo>
                    <a:pt x="5" y="20"/>
                    <a:pt x="5" y="19"/>
                    <a:pt x="6" y="19"/>
                  </a:cubicBezTo>
                  <a:cubicBezTo>
                    <a:pt x="6" y="19"/>
                    <a:pt x="6" y="19"/>
                    <a:pt x="6" y="19"/>
                  </a:cubicBezTo>
                  <a:close/>
                  <a:moveTo>
                    <a:pt x="19" y="11"/>
                  </a:moveTo>
                  <a:cubicBezTo>
                    <a:pt x="19" y="11"/>
                    <a:pt x="20" y="11"/>
                    <a:pt x="20" y="11"/>
                  </a:cubicBezTo>
                  <a:cubicBezTo>
                    <a:pt x="20" y="11"/>
                    <a:pt x="19" y="11"/>
                    <a:pt x="19" y="11"/>
                  </a:cubicBezTo>
                  <a:cubicBezTo>
                    <a:pt x="19" y="11"/>
                    <a:pt x="19" y="11"/>
                    <a:pt x="19" y="11"/>
                  </a:cubicBezTo>
                  <a:close/>
                  <a:moveTo>
                    <a:pt x="14" y="16"/>
                  </a:moveTo>
                  <a:cubicBezTo>
                    <a:pt x="14" y="16"/>
                    <a:pt x="14" y="16"/>
                    <a:pt x="14" y="16"/>
                  </a:cubicBezTo>
                  <a:cubicBezTo>
                    <a:pt x="14" y="16"/>
                    <a:pt x="13" y="16"/>
                    <a:pt x="12" y="16"/>
                  </a:cubicBezTo>
                  <a:cubicBezTo>
                    <a:pt x="12" y="15"/>
                    <a:pt x="13" y="15"/>
                    <a:pt x="13" y="15"/>
                  </a:cubicBezTo>
                  <a:cubicBezTo>
                    <a:pt x="13" y="15"/>
                    <a:pt x="14" y="16"/>
                    <a:pt x="14" y="16"/>
                  </a:cubicBezTo>
                  <a:close/>
                  <a:moveTo>
                    <a:pt x="11" y="13"/>
                  </a:moveTo>
                  <a:cubicBezTo>
                    <a:pt x="12" y="14"/>
                    <a:pt x="12" y="14"/>
                    <a:pt x="12" y="14"/>
                  </a:cubicBezTo>
                  <a:cubicBezTo>
                    <a:pt x="12" y="15"/>
                    <a:pt x="12" y="15"/>
                    <a:pt x="11" y="15"/>
                  </a:cubicBezTo>
                  <a:cubicBezTo>
                    <a:pt x="11" y="15"/>
                    <a:pt x="10" y="15"/>
                    <a:pt x="10" y="15"/>
                  </a:cubicBezTo>
                  <a:cubicBezTo>
                    <a:pt x="10" y="14"/>
                    <a:pt x="11" y="14"/>
                    <a:pt x="11" y="13"/>
                  </a:cubicBezTo>
                  <a:close/>
                  <a:moveTo>
                    <a:pt x="10" y="15"/>
                  </a:moveTo>
                  <a:cubicBezTo>
                    <a:pt x="10" y="15"/>
                    <a:pt x="11" y="15"/>
                    <a:pt x="11" y="15"/>
                  </a:cubicBezTo>
                  <a:cubicBezTo>
                    <a:pt x="11" y="15"/>
                    <a:pt x="11" y="15"/>
                    <a:pt x="11" y="15"/>
                  </a:cubicBezTo>
                  <a:cubicBezTo>
                    <a:pt x="11" y="15"/>
                    <a:pt x="11" y="16"/>
                    <a:pt x="10" y="16"/>
                  </a:cubicBezTo>
                  <a:cubicBezTo>
                    <a:pt x="10" y="15"/>
                    <a:pt x="10" y="15"/>
                    <a:pt x="9" y="15"/>
                  </a:cubicBezTo>
                  <a:cubicBezTo>
                    <a:pt x="9" y="15"/>
                    <a:pt x="10" y="15"/>
                    <a:pt x="10" y="15"/>
                  </a:cubicBezTo>
                  <a:close/>
                  <a:moveTo>
                    <a:pt x="10" y="16"/>
                  </a:moveTo>
                  <a:cubicBezTo>
                    <a:pt x="10" y="17"/>
                    <a:pt x="9" y="17"/>
                    <a:pt x="9" y="17"/>
                  </a:cubicBezTo>
                  <a:cubicBezTo>
                    <a:pt x="9" y="17"/>
                    <a:pt x="9" y="17"/>
                    <a:pt x="9" y="17"/>
                  </a:cubicBezTo>
                  <a:cubicBezTo>
                    <a:pt x="9" y="17"/>
                    <a:pt x="10" y="16"/>
                    <a:pt x="10" y="16"/>
                  </a:cubicBezTo>
                  <a:cubicBezTo>
                    <a:pt x="10" y="16"/>
                    <a:pt x="10" y="16"/>
                    <a:pt x="10" y="16"/>
                  </a:cubicBezTo>
                  <a:close/>
                  <a:moveTo>
                    <a:pt x="9" y="15"/>
                  </a:moveTo>
                  <a:cubicBezTo>
                    <a:pt x="9" y="15"/>
                    <a:pt x="10" y="16"/>
                    <a:pt x="10" y="16"/>
                  </a:cubicBezTo>
                  <a:cubicBezTo>
                    <a:pt x="9" y="16"/>
                    <a:pt x="9" y="16"/>
                    <a:pt x="8" y="17"/>
                  </a:cubicBezTo>
                  <a:cubicBezTo>
                    <a:pt x="8" y="17"/>
                    <a:pt x="8" y="17"/>
                    <a:pt x="8" y="17"/>
                  </a:cubicBezTo>
                  <a:cubicBezTo>
                    <a:pt x="8" y="16"/>
                    <a:pt x="9" y="16"/>
                    <a:pt x="9" y="15"/>
                  </a:cubicBezTo>
                  <a:close/>
                  <a:moveTo>
                    <a:pt x="8" y="17"/>
                  </a:moveTo>
                  <a:cubicBezTo>
                    <a:pt x="8" y="17"/>
                    <a:pt x="8" y="17"/>
                    <a:pt x="8" y="17"/>
                  </a:cubicBezTo>
                  <a:cubicBezTo>
                    <a:pt x="8" y="17"/>
                    <a:pt x="8" y="17"/>
                    <a:pt x="8" y="17"/>
                  </a:cubicBezTo>
                  <a:cubicBezTo>
                    <a:pt x="8" y="17"/>
                    <a:pt x="8" y="17"/>
                    <a:pt x="8" y="17"/>
                  </a:cubicBezTo>
                  <a:close/>
                  <a:moveTo>
                    <a:pt x="7" y="19"/>
                  </a:moveTo>
                  <a:cubicBezTo>
                    <a:pt x="7" y="19"/>
                    <a:pt x="7" y="18"/>
                    <a:pt x="8" y="18"/>
                  </a:cubicBezTo>
                  <a:cubicBezTo>
                    <a:pt x="8" y="17"/>
                    <a:pt x="8" y="17"/>
                    <a:pt x="9" y="17"/>
                  </a:cubicBezTo>
                  <a:cubicBezTo>
                    <a:pt x="9" y="17"/>
                    <a:pt x="9" y="17"/>
                    <a:pt x="9" y="17"/>
                  </a:cubicBezTo>
                  <a:cubicBezTo>
                    <a:pt x="8" y="18"/>
                    <a:pt x="8" y="19"/>
                    <a:pt x="7" y="19"/>
                  </a:cubicBezTo>
                  <a:close/>
                  <a:moveTo>
                    <a:pt x="9" y="21"/>
                  </a:moveTo>
                  <a:cubicBezTo>
                    <a:pt x="9" y="21"/>
                    <a:pt x="9" y="21"/>
                    <a:pt x="9" y="21"/>
                  </a:cubicBezTo>
                  <a:cubicBezTo>
                    <a:pt x="9" y="20"/>
                    <a:pt x="9" y="19"/>
                    <a:pt x="10" y="19"/>
                  </a:cubicBezTo>
                  <a:cubicBezTo>
                    <a:pt x="10" y="19"/>
                    <a:pt x="10" y="20"/>
                    <a:pt x="9" y="21"/>
                  </a:cubicBezTo>
                  <a:close/>
                  <a:moveTo>
                    <a:pt x="11" y="19"/>
                  </a:moveTo>
                  <a:cubicBezTo>
                    <a:pt x="11" y="19"/>
                    <a:pt x="10" y="19"/>
                    <a:pt x="10" y="18"/>
                  </a:cubicBezTo>
                  <a:cubicBezTo>
                    <a:pt x="10" y="18"/>
                    <a:pt x="11" y="17"/>
                    <a:pt x="11" y="17"/>
                  </a:cubicBezTo>
                  <a:cubicBezTo>
                    <a:pt x="11" y="17"/>
                    <a:pt x="11" y="18"/>
                    <a:pt x="12" y="19"/>
                  </a:cubicBezTo>
                  <a:cubicBezTo>
                    <a:pt x="11" y="19"/>
                    <a:pt x="11" y="19"/>
                    <a:pt x="11" y="19"/>
                  </a:cubicBezTo>
                  <a:close/>
                  <a:moveTo>
                    <a:pt x="11" y="16"/>
                  </a:moveTo>
                  <a:cubicBezTo>
                    <a:pt x="12" y="16"/>
                    <a:pt x="12" y="16"/>
                    <a:pt x="12" y="16"/>
                  </a:cubicBezTo>
                  <a:cubicBezTo>
                    <a:pt x="13" y="16"/>
                    <a:pt x="13" y="16"/>
                    <a:pt x="14" y="17"/>
                  </a:cubicBezTo>
                  <a:cubicBezTo>
                    <a:pt x="13" y="17"/>
                    <a:pt x="13" y="17"/>
                    <a:pt x="12" y="18"/>
                  </a:cubicBezTo>
                  <a:cubicBezTo>
                    <a:pt x="12" y="17"/>
                    <a:pt x="12" y="17"/>
                    <a:pt x="11" y="16"/>
                  </a:cubicBezTo>
                  <a:close/>
                  <a:moveTo>
                    <a:pt x="13" y="18"/>
                  </a:moveTo>
                  <a:cubicBezTo>
                    <a:pt x="13" y="18"/>
                    <a:pt x="14" y="17"/>
                    <a:pt x="14" y="17"/>
                  </a:cubicBezTo>
                  <a:cubicBezTo>
                    <a:pt x="14" y="17"/>
                    <a:pt x="14" y="17"/>
                    <a:pt x="15" y="17"/>
                  </a:cubicBezTo>
                  <a:cubicBezTo>
                    <a:pt x="15" y="17"/>
                    <a:pt x="15" y="18"/>
                    <a:pt x="15" y="18"/>
                  </a:cubicBezTo>
                  <a:cubicBezTo>
                    <a:pt x="15" y="18"/>
                    <a:pt x="14" y="19"/>
                    <a:pt x="13" y="19"/>
                  </a:cubicBezTo>
                  <a:cubicBezTo>
                    <a:pt x="13" y="19"/>
                    <a:pt x="13" y="19"/>
                    <a:pt x="13" y="18"/>
                  </a:cubicBezTo>
                  <a:close/>
                  <a:moveTo>
                    <a:pt x="13" y="19"/>
                  </a:moveTo>
                  <a:cubicBezTo>
                    <a:pt x="14" y="19"/>
                    <a:pt x="14" y="19"/>
                    <a:pt x="14" y="19"/>
                  </a:cubicBezTo>
                  <a:cubicBezTo>
                    <a:pt x="14" y="19"/>
                    <a:pt x="14" y="19"/>
                    <a:pt x="13" y="19"/>
                  </a:cubicBezTo>
                  <a:cubicBezTo>
                    <a:pt x="13" y="19"/>
                    <a:pt x="13" y="19"/>
                    <a:pt x="13" y="19"/>
                  </a:cubicBezTo>
                  <a:close/>
                  <a:moveTo>
                    <a:pt x="14" y="21"/>
                  </a:moveTo>
                  <a:cubicBezTo>
                    <a:pt x="14" y="21"/>
                    <a:pt x="14" y="21"/>
                    <a:pt x="14" y="21"/>
                  </a:cubicBezTo>
                  <a:cubicBezTo>
                    <a:pt x="14" y="21"/>
                    <a:pt x="14" y="20"/>
                    <a:pt x="14" y="20"/>
                  </a:cubicBezTo>
                  <a:cubicBezTo>
                    <a:pt x="14" y="19"/>
                    <a:pt x="15" y="19"/>
                    <a:pt x="15" y="18"/>
                  </a:cubicBezTo>
                  <a:cubicBezTo>
                    <a:pt x="15" y="18"/>
                    <a:pt x="15" y="18"/>
                    <a:pt x="15" y="18"/>
                  </a:cubicBezTo>
                  <a:cubicBezTo>
                    <a:pt x="15" y="19"/>
                    <a:pt x="14" y="20"/>
                    <a:pt x="14" y="21"/>
                  </a:cubicBezTo>
                  <a:close/>
                  <a:moveTo>
                    <a:pt x="17" y="17"/>
                  </a:moveTo>
                  <a:cubicBezTo>
                    <a:pt x="17" y="17"/>
                    <a:pt x="16" y="16"/>
                    <a:pt x="16" y="16"/>
                  </a:cubicBezTo>
                  <a:cubicBezTo>
                    <a:pt x="16" y="15"/>
                    <a:pt x="16" y="15"/>
                    <a:pt x="16" y="15"/>
                  </a:cubicBezTo>
                  <a:cubicBezTo>
                    <a:pt x="16" y="15"/>
                    <a:pt x="16" y="16"/>
                    <a:pt x="16" y="16"/>
                  </a:cubicBezTo>
                  <a:cubicBezTo>
                    <a:pt x="15" y="15"/>
                    <a:pt x="14" y="15"/>
                    <a:pt x="14" y="14"/>
                  </a:cubicBezTo>
                  <a:cubicBezTo>
                    <a:pt x="14" y="14"/>
                    <a:pt x="14" y="14"/>
                    <a:pt x="14" y="14"/>
                  </a:cubicBezTo>
                  <a:cubicBezTo>
                    <a:pt x="14" y="14"/>
                    <a:pt x="15" y="14"/>
                    <a:pt x="15" y="14"/>
                  </a:cubicBezTo>
                  <a:cubicBezTo>
                    <a:pt x="15" y="14"/>
                    <a:pt x="15" y="14"/>
                    <a:pt x="15" y="14"/>
                  </a:cubicBezTo>
                  <a:cubicBezTo>
                    <a:pt x="15" y="14"/>
                    <a:pt x="15" y="14"/>
                    <a:pt x="15" y="14"/>
                  </a:cubicBezTo>
                  <a:cubicBezTo>
                    <a:pt x="16" y="15"/>
                    <a:pt x="17" y="16"/>
                    <a:pt x="18" y="17"/>
                  </a:cubicBezTo>
                  <a:cubicBezTo>
                    <a:pt x="17" y="17"/>
                    <a:pt x="17" y="17"/>
                    <a:pt x="17" y="17"/>
                  </a:cubicBezTo>
                  <a:close/>
                  <a:moveTo>
                    <a:pt x="18" y="16"/>
                  </a:moveTo>
                  <a:cubicBezTo>
                    <a:pt x="18" y="16"/>
                    <a:pt x="17" y="15"/>
                    <a:pt x="17" y="15"/>
                  </a:cubicBezTo>
                  <a:cubicBezTo>
                    <a:pt x="17" y="15"/>
                    <a:pt x="18" y="16"/>
                    <a:pt x="18" y="16"/>
                  </a:cubicBezTo>
                  <a:cubicBezTo>
                    <a:pt x="18" y="16"/>
                    <a:pt x="18" y="16"/>
                    <a:pt x="18" y="16"/>
                  </a:cubicBezTo>
                  <a:close/>
                  <a:moveTo>
                    <a:pt x="19" y="16"/>
                  </a:moveTo>
                  <a:cubicBezTo>
                    <a:pt x="17" y="15"/>
                    <a:pt x="16" y="15"/>
                    <a:pt x="15" y="14"/>
                  </a:cubicBezTo>
                  <a:cubicBezTo>
                    <a:pt x="15" y="14"/>
                    <a:pt x="15" y="14"/>
                    <a:pt x="14" y="14"/>
                  </a:cubicBezTo>
                  <a:cubicBezTo>
                    <a:pt x="15" y="13"/>
                    <a:pt x="15" y="13"/>
                    <a:pt x="16" y="12"/>
                  </a:cubicBezTo>
                  <a:cubicBezTo>
                    <a:pt x="17" y="13"/>
                    <a:pt x="18" y="14"/>
                    <a:pt x="19" y="16"/>
                  </a:cubicBezTo>
                  <a:cubicBezTo>
                    <a:pt x="19" y="16"/>
                    <a:pt x="19" y="16"/>
                    <a:pt x="19" y="16"/>
                  </a:cubicBezTo>
                  <a:close/>
                  <a:moveTo>
                    <a:pt x="17" y="12"/>
                  </a:moveTo>
                  <a:cubicBezTo>
                    <a:pt x="17" y="12"/>
                    <a:pt x="18" y="13"/>
                    <a:pt x="19" y="14"/>
                  </a:cubicBezTo>
                  <a:cubicBezTo>
                    <a:pt x="18" y="13"/>
                    <a:pt x="17" y="13"/>
                    <a:pt x="16" y="12"/>
                  </a:cubicBezTo>
                  <a:cubicBezTo>
                    <a:pt x="17" y="12"/>
                    <a:pt x="18" y="11"/>
                    <a:pt x="19" y="11"/>
                  </a:cubicBezTo>
                  <a:cubicBezTo>
                    <a:pt x="19" y="11"/>
                    <a:pt x="21" y="13"/>
                    <a:pt x="21" y="14"/>
                  </a:cubicBezTo>
                  <a:cubicBezTo>
                    <a:pt x="21" y="15"/>
                    <a:pt x="21" y="15"/>
                    <a:pt x="20" y="15"/>
                  </a:cubicBezTo>
                  <a:cubicBezTo>
                    <a:pt x="20" y="15"/>
                    <a:pt x="20" y="15"/>
                    <a:pt x="20" y="15"/>
                  </a:cubicBezTo>
                  <a:cubicBezTo>
                    <a:pt x="20" y="14"/>
                    <a:pt x="19" y="13"/>
                    <a:pt x="17" y="12"/>
                  </a:cubicBezTo>
                  <a:close/>
                  <a:moveTo>
                    <a:pt x="20" y="19"/>
                  </a:moveTo>
                  <a:cubicBezTo>
                    <a:pt x="20" y="19"/>
                    <a:pt x="20" y="19"/>
                    <a:pt x="20" y="19"/>
                  </a:cubicBezTo>
                  <a:cubicBezTo>
                    <a:pt x="20" y="19"/>
                    <a:pt x="20" y="19"/>
                    <a:pt x="20" y="19"/>
                  </a:cubicBezTo>
                  <a:cubicBezTo>
                    <a:pt x="20" y="19"/>
                    <a:pt x="20" y="19"/>
                    <a:pt x="20" y="19"/>
                  </a:cubicBezTo>
                  <a:cubicBezTo>
                    <a:pt x="20" y="19"/>
                    <a:pt x="20" y="19"/>
                    <a:pt x="20" y="19"/>
                  </a:cubicBezTo>
                  <a:close/>
                  <a:moveTo>
                    <a:pt x="21" y="16"/>
                  </a:moveTo>
                  <a:cubicBezTo>
                    <a:pt x="21" y="15"/>
                    <a:pt x="21" y="15"/>
                    <a:pt x="21" y="15"/>
                  </a:cubicBezTo>
                  <a:cubicBezTo>
                    <a:pt x="21" y="15"/>
                    <a:pt x="21" y="15"/>
                    <a:pt x="21" y="15"/>
                  </a:cubicBezTo>
                  <a:cubicBezTo>
                    <a:pt x="21" y="15"/>
                    <a:pt x="21" y="15"/>
                    <a:pt x="21" y="16"/>
                  </a:cubicBezTo>
                  <a:close/>
                  <a:moveTo>
                    <a:pt x="23" y="17"/>
                  </a:moveTo>
                  <a:cubicBezTo>
                    <a:pt x="23" y="17"/>
                    <a:pt x="23" y="17"/>
                    <a:pt x="23" y="16"/>
                  </a:cubicBezTo>
                  <a:cubicBezTo>
                    <a:pt x="23" y="16"/>
                    <a:pt x="23" y="16"/>
                    <a:pt x="23" y="17"/>
                  </a:cubicBezTo>
                  <a:cubicBezTo>
                    <a:pt x="23" y="17"/>
                    <a:pt x="23" y="17"/>
                    <a:pt x="23" y="17"/>
                  </a:cubicBezTo>
                  <a:close/>
                  <a:moveTo>
                    <a:pt x="24" y="12"/>
                  </a:moveTo>
                  <a:cubicBezTo>
                    <a:pt x="23" y="11"/>
                    <a:pt x="22" y="11"/>
                    <a:pt x="20" y="10"/>
                  </a:cubicBezTo>
                  <a:cubicBezTo>
                    <a:pt x="21" y="10"/>
                    <a:pt x="21" y="9"/>
                    <a:pt x="21" y="9"/>
                  </a:cubicBezTo>
                  <a:cubicBezTo>
                    <a:pt x="22" y="10"/>
                    <a:pt x="23" y="11"/>
                    <a:pt x="24" y="12"/>
                  </a:cubicBezTo>
                  <a:cubicBezTo>
                    <a:pt x="24" y="12"/>
                    <a:pt x="24" y="12"/>
                    <a:pt x="24" y="12"/>
                  </a:cubicBezTo>
                  <a:close/>
                  <a:moveTo>
                    <a:pt x="29" y="14"/>
                  </a:moveTo>
                  <a:cubicBezTo>
                    <a:pt x="29" y="14"/>
                    <a:pt x="29" y="14"/>
                    <a:pt x="29" y="13"/>
                  </a:cubicBezTo>
                  <a:cubicBezTo>
                    <a:pt x="29" y="14"/>
                    <a:pt x="29" y="14"/>
                    <a:pt x="29" y="14"/>
                  </a:cubicBezTo>
                  <a:cubicBezTo>
                    <a:pt x="29" y="14"/>
                    <a:pt x="29" y="14"/>
                    <a:pt x="29" y="14"/>
                  </a:cubicBezTo>
                  <a:close/>
                  <a:moveTo>
                    <a:pt x="37" y="13"/>
                  </a:moveTo>
                  <a:cubicBezTo>
                    <a:pt x="37" y="12"/>
                    <a:pt x="37" y="12"/>
                    <a:pt x="37" y="11"/>
                  </a:cubicBezTo>
                  <a:cubicBezTo>
                    <a:pt x="37" y="11"/>
                    <a:pt x="37" y="11"/>
                    <a:pt x="37" y="11"/>
                  </a:cubicBezTo>
                  <a:cubicBezTo>
                    <a:pt x="38" y="11"/>
                    <a:pt x="38" y="11"/>
                    <a:pt x="38" y="12"/>
                  </a:cubicBezTo>
                  <a:cubicBezTo>
                    <a:pt x="38" y="12"/>
                    <a:pt x="37" y="13"/>
                    <a:pt x="37" y="13"/>
                  </a:cubicBezTo>
                  <a:close/>
                  <a:moveTo>
                    <a:pt x="38" y="11"/>
                  </a:moveTo>
                  <a:cubicBezTo>
                    <a:pt x="38" y="11"/>
                    <a:pt x="38" y="11"/>
                    <a:pt x="38" y="11"/>
                  </a:cubicBezTo>
                  <a:cubicBezTo>
                    <a:pt x="38" y="11"/>
                    <a:pt x="38" y="10"/>
                    <a:pt x="39" y="10"/>
                  </a:cubicBezTo>
                  <a:cubicBezTo>
                    <a:pt x="39" y="10"/>
                    <a:pt x="38" y="11"/>
                    <a:pt x="38" y="11"/>
                  </a:cubicBezTo>
                  <a:close/>
                  <a:moveTo>
                    <a:pt x="52" y="5"/>
                  </a:moveTo>
                  <a:cubicBezTo>
                    <a:pt x="50" y="6"/>
                    <a:pt x="49" y="7"/>
                    <a:pt x="48" y="8"/>
                  </a:cubicBezTo>
                  <a:cubicBezTo>
                    <a:pt x="48" y="8"/>
                    <a:pt x="48" y="8"/>
                    <a:pt x="48" y="7"/>
                  </a:cubicBezTo>
                  <a:cubicBezTo>
                    <a:pt x="49" y="7"/>
                    <a:pt x="51" y="6"/>
                    <a:pt x="52" y="5"/>
                  </a:cubicBezTo>
                  <a:close/>
                  <a:moveTo>
                    <a:pt x="47" y="8"/>
                  </a:moveTo>
                  <a:cubicBezTo>
                    <a:pt x="47" y="8"/>
                    <a:pt x="48" y="8"/>
                    <a:pt x="48" y="8"/>
                  </a:cubicBezTo>
                  <a:cubicBezTo>
                    <a:pt x="48" y="8"/>
                    <a:pt x="47" y="9"/>
                    <a:pt x="47" y="9"/>
                  </a:cubicBezTo>
                  <a:cubicBezTo>
                    <a:pt x="46" y="9"/>
                    <a:pt x="46" y="9"/>
                    <a:pt x="46" y="9"/>
                  </a:cubicBezTo>
                  <a:cubicBezTo>
                    <a:pt x="46" y="8"/>
                    <a:pt x="47" y="8"/>
                    <a:pt x="47" y="8"/>
                  </a:cubicBezTo>
                  <a:close/>
                  <a:moveTo>
                    <a:pt x="46" y="7"/>
                  </a:moveTo>
                  <a:cubicBezTo>
                    <a:pt x="46" y="7"/>
                    <a:pt x="46" y="7"/>
                    <a:pt x="47" y="7"/>
                  </a:cubicBezTo>
                  <a:cubicBezTo>
                    <a:pt x="46" y="8"/>
                    <a:pt x="46" y="8"/>
                    <a:pt x="46" y="8"/>
                  </a:cubicBezTo>
                  <a:cubicBezTo>
                    <a:pt x="46" y="8"/>
                    <a:pt x="46" y="7"/>
                    <a:pt x="46" y="7"/>
                  </a:cubicBezTo>
                  <a:close/>
                  <a:moveTo>
                    <a:pt x="38" y="5"/>
                  </a:moveTo>
                  <a:cubicBezTo>
                    <a:pt x="39" y="5"/>
                    <a:pt x="41" y="6"/>
                    <a:pt x="43" y="8"/>
                  </a:cubicBezTo>
                  <a:cubicBezTo>
                    <a:pt x="42" y="8"/>
                    <a:pt x="41" y="8"/>
                    <a:pt x="40" y="8"/>
                  </a:cubicBezTo>
                  <a:cubicBezTo>
                    <a:pt x="40" y="7"/>
                    <a:pt x="39" y="6"/>
                    <a:pt x="38" y="5"/>
                  </a:cubicBezTo>
                  <a:close/>
                  <a:moveTo>
                    <a:pt x="41" y="11"/>
                  </a:moveTo>
                  <a:cubicBezTo>
                    <a:pt x="41" y="10"/>
                    <a:pt x="41" y="10"/>
                    <a:pt x="41" y="9"/>
                  </a:cubicBezTo>
                  <a:cubicBezTo>
                    <a:pt x="41" y="9"/>
                    <a:pt x="42" y="8"/>
                    <a:pt x="43" y="8"/>
                  </a:cubicBezTo>
                  <a:cubicBezTo>
                    <a:pt x="43" y="8"/>
                    <a:pt x="43" y="8"/>
                    <a:pt x="44" y="8"/>
                  </a:cubicBezTo>
                  <a:cubicBezTo>
                    <a:pt x="43" y="9"/>
                    <a:pt x="42" y="9"/>
                    <a:pt x="42" y="10"/>
                  </a:cubicBezTo>
                  <a:cubicBezTo>
                    <a:pt x="42" y="10"/>
                    <a:pt x="41" y="10"/>
                    <a:pt x="41" y="11"/>
                  </a:cubicBezTo>
                  <a:close/>
                  <a:moveTo>
                    <a:pt x="44" y="13"/>
                  </a:moveTo>
                  <a:cubicBezTo>
                    <a:pt x="44" y="13"/>
                    <a:pt x="43" y="13"/>
                    <a:pt x="43" y="13"/>
                  </a:cubicBezTo>
                  <a:cubicBezTo>
                    <a:pt x="43" y="12"/>
                    <a:pt x="43" y="12"/>
                    <a:pt x="44" y="11"/>
                  </a:cubicBezTo>
                  <a:cubicBezTo>
                    <a:pt x="44" y="12"/>
                    <a:pt x="44" y="12"/>
                    <a:pt x="44" y="12"/>
                  </a:cubicBezTo>
                  <a:cubicBezTo>
                    <a:pt x="44" y="12"/>
                    <a:pt x="44" y="12"/>
                    <a:pt x="44" y="13"/>
                  </a:cubicBezTo>
                  <a:close/>
                  <a:moveTo>
                    <a:pt x="44" y="12"/>
                  </a:moveTo>
                  <a:cubicBezTo>
                    <a:pt x="44" y="12"/>
                    <a:pt x="44" y="11"/>
                    <a:pt x="44" y="11"/>
                  </a:cubicBezTo>
                  <a:cubicBezTo>
                    <a:pt x="44" y="11"/>
                    <a:pt x="44" y="11"/>
                    <a:pt x="44" y="11"/>
                  </a:cubicBezTo>
                  <a:cubicBezTo>
                    <a:pt x="44" y="11"/>
                    <a:pt x="44" y="11"/>
                    <a:pt x="45" y="11"/>
                  </a:cubicBezTo>
                  <a:cubicBezTo>
                    <a:pt x="45" y="11"/>
                    <a:pt x="45" y="12"/>
                    <a:pt x="44" y="12"/>
                  </a:cubicBezTo>
                  <a:close/>
                  <a:moveTo>
                    <a:pt x="44" y="11"/>
                  </a:moveTo>
                  <a:cubicBezTo>
                    <a:pt x="44" y="10"/>
                    <a:pt x="44" y="10"/>
                    <a:pt x="44" y="9"/>
                  </a:cubicBezTo>
                  <a:cubicBezTo>
                    <a:pt x="45" y="9"/>
                    <a:pt x="45" y="9"/>
                    <a:pt x="45" y="9"/>
                  </a:cubicBezTo>
                  <a:cubicBezTo>
                    <a:pt x="45" y="9"/>
                    <a:pt x="46" y="9"/>
                    <a:pt x="46" y="10"/>
                  </a:cubicBezTo>
                  <a:cubicBezTo>
                    <a:pt x="46" y="10"/>
                    <a:pt x="45" y="11"/>
                    <a:pt x="45" y="11"/>
                  </a:cubicBezTo>
                  <a:cubicBezTo>
                    <a:pt x="45" y="11"/>
                    <a:pt x="44" y="11"/>
                    <a:pt x="44" y="11"/>
                  </a:cubicBezTo>
                  <a:close/>
                  <a:moveTo>
                    <a:pt x="46" y="15"/>
                  </a:moveTo>
                  <a:cubicBezTo>
                    <a:pt x="46" y="15"/>
                    <a:pt x="46" y="15"/>
                    <a:pt x="46" y="14"/>
                  </a:cubicBezTo>
                  <a:cubicBezTo>
                    <a:pt x="46" y="14"/>
                    <a:pt x="47" y="14"/>
                    <a:pt x="47" y="14"/>
                  </a:cubicBezTo>
                  <a:cubicBezTo>
                    <a:pt x="46" y="14"/>
                    <a:pt x="46" y="14"/>
                    <a:pt x="46" y="14"/>
                  </a:cubicBezTo>
                  <a:cubicBezTo>
                    <a:pt x="46" y="14"/>
                    <a:pt x="46" y="14"/>
                    <a:pt x="46" y="14"/>
                  </a:cubicBezTo>
                  <a:cubicBezTo>
                    <a:pt x="47" y="14"/>
                    <a:pt x="47" y="14"/>
                    <a:pt x="47" y="14"/>
                  </a:cubicBezTo>
                  <a:cubicBezTo>
                    <a:pt x="46" y="15"/>
                    <a:pt x="46" y="15"/>
                    <a:pt x="46" y="15"/>
                  </a:cubicBezTo>
                  <a:close/>
                  <a:moveTo>
                    <a:pt x="47" y="13"/>
                  </a:moveTo>
                  <a:cubicBezTo>
                    <a:pt x="47" y="13"/>
                    <a:pt x="47" y="13"/>
                    <a:pt x="47" y="13"/>
                  </a:cubicBezTo>
                  <a:cubicBezTo>
                    <a:pt x="47" y="13"/>
                    <a:pt x="47" y="12"/>
                    <a:pt x="47" y="12"/>
                  </a:cubicBezTo>
                  <a:cubicBezTo>
                    <a:pt x="47" y="12"/>
                    <a:pt x="48" y="12"/>
                    <a:pt x="48" y="13"/>
                  </a:cubicBezTo>
                  <a:cubicBezTo>
                    <a:pt x="48" y="13"/>
                    <a:pt x="47" y="13"/>
                    <a:pt x="47" y="13"/>
                  </a:cubicBezTo>
                  <a:close/>
                  <a:moveTo>
                    <a:pt x="48" y="12"/>
                  </a:moveTo>
                  <a:cubicBezTo>
                    <a:pt x="48" y="12"/>
                    <a:pt x="47" y="12"/>
                    <a:pt x="47" y="12"/>
                  </a:cubicBezTo>
                  <a:cubicBezTo>
                    <a:pt x="47" y="12"/>
                    <a:pt x="47" y="11"/>
                    <a:pt x="48" y="11"/>
                  </a:cubicBezTo>
                  <a:cubicBezTo>
                    <a:pt x="48" y="11"/>
                    <a:pt x="48" y="12"/>
                    <a:pt x="49" y="12"/>
                  </a:cubicBezTo>
                  <a:cubicBezTo>
                    <a:pt x="48" y="12"/>
                    <a:pt x="48" y="12"/>
                    <a:pt x="48" y="12"/>
                  </a:cubicBezTo>
                  <a:close/>
                  <a:moveTo>
                    <a:pt x="48" y="10"/>
                  </a:moveTo>
                  <a:cubicBezTo>
                    <a:pt x="49" y="10"/>
                    <a:pt x="49" y="9"/>
                    <a:pt x="49" y="9"/>
                  </a:cubicBezTo>
                  <a:cubicBezTo>
                    <a:pt x="50" y="9"/>
                    <a:pt x="50" y="9"/>
                    <a:pt x="51" y="10"/>
                  </a:cubicBezTo>
                  <a:cubicBezTo>
                    <a:pt x="50" y="10"/>
                    <a:pt x="50" y="11"/>
                    <a:pt x="49" y="11"/>
                  </a:cubicBezTo>
                  <a:cubicBezTo>
                    <a:pt x="49" y="11"/>
                    <a:pt x="49" y="10"/>
                    <a:pt x="48" y="10"/>
                  </a:cubicBezTo>
                  <a:close/>
                  <a:moveTo>
                    <a:pt x="50" y="15"/>
                  </a:moveTo>
                  <a:cubicBezTo>
                    <a:pt x="50" y="15"/>
                    <a:pt x="50" y="15"/>
                    <a:pt x="50" y="15"/>
                  </a:cubicBezTo>
                  <a:cubicBezTo>
                    <a:pt x="49" y="15"/>
                    <a:pt x="50" y="14"/>
                    <a:pt x="50" y="14"/>
                  </a:cubicBezTo>
                  <a:cubicBezTo>
                    <a:pt x="50" y="14"/>
                    <a:pt x="50" y="14"/>
                    <a:pt x="50" y="14"/>
                  </a:cubicBezTo>
                  <a:cubicBezTo>
                    <a:pt x="50" y="14"/>
                    <a:pt x="50" y="15"/>
                    <a:pt x="50" y="15"/>
                  </a:cubicBezTo>
                  <a:close/>
                  <a:moveTo>
                    <a:pt x="51" y="12"/>
                  </a:moveTo>
                  <a:cubicBezTo>
                    <a:pt x="51" y="11"/>
                    <a:pt x="51" y="11"/>
                    <a:pt x="52" y="11"/>
                  </a:cubicBezTo>
                  <a:cubicBezTo>
                    <a:pt x="52" y="11"/>
                    <a:pt x="52" y="11"/>
                    <a:pt x="53" y="12"/>
                  </a:cubicBezTo>
                  <a:cubicBezTo>
                    <a:pt x="52" y="12"/>
                    <a:pt x="52" y="12"/>
                    <a:pt x="51" y="13"/>
                  </a:cubicBezTo>
                  <a:cubicBezTo>
                    <a:pt x="51" y="12"/>
                    <a:pt x="51" y="12"/>
                    <a:pt x="51" y="12"/>
                  </a:cubicBezTo>
                  <a:close/>
                  <a:moveTo>
                    <a:pt x="52" y="13"/>
                  </a:moveTo>
                  <a:cubicBezTo>
                    <a:pt x="52" y="13"/>
                    <a:pt x="52" y="12"/>
                    <a:pt x="53" y="12"/>
                  </a:cubicBezTo>
                  <a:cubicBezTo>
                    <a:pt x="53" y="12"/>
                    <a:pt x="53" y="13"/>
                    <a:pt x="54" y="13"/>
                  </a:cubicBezTo>
                  <a:cubicBezTo>
                    <a:pt x="53" y="13"/>
                    <a:pt x="52" y="13"/>
                    <a:pt x="52" y="13"/>
                  </a:cubicBezTo>
                  <a:cubicBezTo>
                    <a:pt x="53" y="13"/>
                    <a:pt x="53" y="13"/>
                    <a:pt x="54" y="13"/>
                  </a:cubicBezTo>
                  <a:cubicBezTo>
                    <a:pt x="54" y="13"/>
                    <a:pt x="54" y="14"/>
                    <a:pt x="54" y="14"/>
                  </a:cubicBezTo>
                  <a:cubicBezTo>
                    <a:pt x="53" y="14"/>
                    <a:pt x="53" y="14"/>
                    <a:pt x="53" y="14"/>
                  </a:cubicBezTo>
                  <a:cubicBezTo>
                    <a:pt x="52" y="14"/>
                    <a:pt x="52" y="13"/>
                    <a:pt x="52" y="13"/>
                  </a:cubicBezTo>
                  <a:close/>
                  <a:moveTo>
                    <a:pt x="53" y="15"/>
                  </a:moveTo>
                  <a:cubicBezTo>
                    <a:pt x="53" y="14"/>
                    <a:pt x="53" y="14"/>
                    <a:pt x="53" y="14"/>
                  </a:cubicBezTo>
                  <a:cubicBezTo>
                    <a:pt x="53" y="14"/>
                    <a:pt x="54" y="14"/>
                    <a:pt x="54" y="14"/>
                  </a:cubicBezTo>
                  <a:cubicBezTo>
                    <a:pt x="54" y="14"/>
                    <a:pt x="54" y="15"/>
                    <a:pt x="54" y="15"/>
                  </a:cubicBezTo>
                  <a:cubicBezTo>
                    <a:pt x="54" y="15"/>
                    <a:pt x="53" y="15"/>
                    <a:pt x="53" y="15"/>
                  </a:cubicBezTo>
                  <a:close/>
                  <a:moveTo>
                    <a:pt x="55" y="13"/>
                  </a:moveTo>
                  <a:cubicBezTo>
                    <a:pt x="57" y="13"/>
                    <a:pt x="57" y="13"/>
                    <a:pt x="57" y="13"/>
                  </a:cubicBezTo>
                  <a:cubicBezTo>
                    <a:pt x="57" y="13"/>
                    <a:pt x="56" y="13"/>
                    <a:pt x="55" y="13"/>
                  </a:cubicBezTo>
                  <a:cubicBezTo>
                    <a:pt x="55" y="13"/>
                    <a:pt x="54" y="12"/>
                    <a:pt x="54" y="11"/>
                  </a:cubicBezTo>
                  <a:cubicBezTo>
                    <a:pt x="55" y="10"/>
                    <a:pt x="56" y="10"/>
                    <a:pt x="56" y="10"/>
                  </a:cubicBezTo>
                  <a:cubicBezTo>
                    <a:pt x="55" y="10"/>
                    <a:pt x="54" y="11"/>
                    <a:pt x="53" y="11"/>
                  </a:cubicBezTo>
                  <a:cubicBezTo>
                    <a:pt x="53" y="11"/>
                    <a:pt x="53" y="10"/>
                    <a:pt x="52" y="10"/>
                  </a:cubicBezTo>
                  <a:cubicBezTo>
                    <a:pt x="53" y="9"/>
                    <a:pt x="54" y="8"/>
                    <a:pt x="55" y="8"/>
                  </a:cubicBezTo>
                  <a:cubicBezTo>
                    <a:pt x="57" y="10"/>
                    <a:pt x="58" y="11"/>
                    <a:pt x="58" y="13"/>
                  </a:cubicBezTo>
                  <a:cubicBezTo>
                    <a:pt x="58" y="13"/>
                    <a:pt x="57" y="14"/>
                    <a:pt x="56" y="14"/>
                  </a:cubicBezTo>
                  <a:cubicBezTo>
                    <a:pt x="56" y="14"/>
                    <a:pt x="56" y="14"/>
                    <a:pt x="55" y="14"/>
                  </a:cubicBezTo>
                  <a:cubicBezTo>
                    <a:pt x="55" y="14"/>
                    <a:pt x="55" y="13"/>
                    <a:pt x="55" y="13"/>
                  </a:cubicBezTo>
                  <a:close/>
                  <a:moveTo>
                    <a:pt x="57" y="16"/>
                  </a:moveTo>
                  <a:cubicBezTo>
                    <a:pt x="57" y="16"/>
                    <a:pt x="57" y="17"/>
                    <a:pt x="57" y="17"/>
                  </a:cubicBezTo>
                  <a:cubicBezTo>
                    <a:pt x="57" y="17"/>
                    <a:pt x="57" y="16"/>
                    <a:pt x="57" y="16"/>
                  </a:cubicBezTo>
                  <a:cubicBezTo>
                    <a:pt x="56" y="16"/>
                    <a:pt x="56" y="15"/>
                    <a:pt x="56" y="15"/>
                  </a:cubicBezTo>
                  <a:cubicBezTo>
                    <a:pt x="56" y="15"/>
                    <a:pt x="56" y="14"/>
                    <a:pt x="57" y="14"/>
                  </a:cubicBezTo>
                  <a:cubicBezTo>
                    <a:pt x="57" y="15"/>
                    <a:pt x="58" y="15"/>
                    <a:pt x="58" y="15"/>
                  </a:cubicBezTo>
                  <a:cubicBezTo>
                    <a:pt x="58" y="16"/>
                    <a:pt x="57" y="16"/>
                    <a:pt x="57" y="16"/>
                  </a:cubicBezTo>
                  <a:close/>
                  <a:moveTo>
                    <a:pt x="58" y="14"/>
                  </a:moveTo>
                  <a:cubicBezTo>
                    <a:pt x="58" y="14"/>
                    <a:pt x="57" y="14"/>
                    <a:pt x="57" y="14"/>
                  </a:cubicBezTo>
                  <a:cubicBezTo>
                    <a:pt x="57" y="14"/>
                    <a:pt x="58" y="14"/>
                    <a:pt x="58" y="13"/>
                  </a:cubicBezTo>
                  <a:cubicBezTo>
                    <a:pt x="58" y="14"/>
                    <a:pt x="58" y="14"/>
                    <a:pt x="58" y="14"/>
                  </a:cubicBezTo>
                  <a:close/>
                  <a:moveTo>
                    <a:pt x="60" y="17"/>
                  </a:moveTo>
                  <a:cubicBezTo>
                    <a:pt x="60" y="17"/>
                    <a:pt x="60" y="17"/>
                    <a:pt x="60" y="17"/>
                  </a:cubicBezTo>
                  <a:cubicBezTo>
                    <a:pt x="60" y="17"/>
                    <a:pt x="60" y="17"/>
                    <a:pt x="60" y="17"/>
                  </a:cubicBezTo>
                  <a:cubicBezTo>
                    <a:pt x="60" y="17"/>
                    <a:pt x="60" y="17"/>
                    <a:pt x="60" y="17"/>
                  </a:cubicBezTo>
                  <a:close/>
                  <a:moveTo>
                    <a:pt x="61" y="16"/>
                  </a:moveTo>
                  <a:cubicBezTo>
                    <a:pt x="61" y="16"/>
                    <a:pt x="60" y="16"/>
                    <a:pt x="60" y="16"/>
                  </a:cubicBezTo>
                  <a:cubicBezTo>
                    <a:pt x="60" y="16"/>
                    <a:pt x="60" y="15"/>
                    <a:pt x="60" y="15"/>
                  </a:cubicBezTo>
                  <a:cubicBezTo>
                    <a:pt x="61" y="15"/>
                    <a:pt x="61" y="15"/>
                    <a:pt x="61" y="15"/>
                  </a:cubicBezTo>
                  <a:cubicBezTo>
                    <a:pt x="61" y="15"/>
                    <a:pt x="61" y="16"/>
                    <a:pt x="61" y="16"/>
                  </a:cubicBezTo>
                  <a:close/>
                  <a:moveTo>
                    <a:pt x="83" y="5"/>
                  </a:moveTo>
                  <a:cubicBezTo>
                    <a:pt x="87" y="6"/>
                    <a:pt x="90" y="8"/>
                    <a:pt x="91" y="10"/>
                  </a:cubicBezTo>
                  <a:cubicBezTo>
                    <a:pt x="91" y="10"/>
                    <a:pt x="91" y="10"/>
                    <a:pt x="91" y="10"/>
                  </a:cubicBezTo>
                  <a:cubicBezTo>
                    <a:pt x="90" y="10"/>
                    <a:pt x="89" y="9"/>
                    <a:pt x="87" y="9"/>
                  </a:cubicBezTo>
                  <a:cubicBezTo>
                    <a:pt x="86" y="8"/>
                    <a:pt x="84" y="6"/>
                    <a:pt x="81" y="5"/>
                  </a:cubicBezTo>
                  <a:cubicBezTo>
                    <a:pt x="82" y="5"/>
                    <a:pt x="82" y="5"/>
                    <a:pt x="83" y="5"/>
                  </a:cubicBezTo>
                  <a:close/>
                  <a:moveTo>
                    <a:pt x="91" y="11"/>
                  </a:moveTo>
                  <a:cubicBezTo>
                    <a:pt x="90" y="11"/>
                    <a:pt x="90" y="11"/>
                    <a:pt x="90" y="11"/>
                  </a:cubicBezTo>
                  <a:cubicBezTo>
                    <a:pt x="89" y="10"/>
                    <a:pt x="88" y="10"/>
                    <a:pt x="88" y="9"/>
                  </a:cubicBezTo>
                  <a:cubicBezTo>
                    <a:pt x="89" y="10"/>
                    <a:pt x="89" y="10"/>
                    <a:pt x="91" y="11"/>
                  </a:cubicBezTo>
                  <a:close/>
                  <a:moveTo>
                    <a:pt x="72" y="8"/>
                  </a:moveTo>
                  <a:cubicBezTo>
                    <a:pt x="73" y="8"/>
                    <a:pt x="73" y="8"/>
                    <a:pt x="73" y="9"/>
                  </a:cubicBezTo>
                  <a:cubicBezTo>
                    <a:pt x="70" y="11"/>
                    <a:pt x="67" y="12"/>
                    <a:pt x="66" y="14"/>
                  </a:cubicBezTo>
                  <a:cubicBezTo>
                    <a:pt x="65" y="14"/>
                    <a:pt x="65" y="13"/>
                    <a:pt x="64" y="13"/>
                  </a:cubicBezTo>
                  <a:cubicBezTo>
                    <a:pt x="66" y="10"/>
                    <a:pt x="70" y="9"/>
                    <a:pt x="72" y="8"/>
                  </a:cubicBezTo>
                  <a:close/>
                  <a:moveTo>
                    <a:pt x="63" y="18"/>
                  </a:moveTo>
                  <a:cubicBezTo>
                    <a:pt x="63" y="18"/>
                    <a:pt x="63" y="17"/>
                    <a:pt x="63" y="17"/>
                  </a:cubicBezTo>
                  <a:cubicBezTo>
                    <a:pt x="63" y="16"/>
                    <a:pt x="63" y="14"/>
                    <a:pt x="64" y="13"/>
                  </a:cubicBezTo>
                  <a:cubicBezTo>
                    <a:pt x="65" y="14"/>
                    <a:pt x="65" y="14"/>
                    <a:pt x="65" y="14"/>
                  </a:cubicBezTo>
                  <a:cubicBezTo>
                    <a:pt x="64" y="16"/>
                    <a:pt x="63" y="17"/>
                    <a:pt x="63" y="18"/>
                  </a:cubicBezTo>
                  <a:close/>
                  <a:moveTo>
                    <a:pt x="65" y="20"/>
                  </a:moveTo>
                  <a:cubicBezTo>
                    <a:pt x="66" y="18"/>
                    <a:pt x="66" y="17"/>
                    <a:pt x="67" y="16"/>
                  </a:cubicBezTo>
                  <a:cubicBezTo>
                    <a:pt x="67" y="16"/>
                    <a:pt x="67" y="17"/>
                    <a:pt x="67" y="17"/>
                  </a:cubicBezTo>
                  <a:cubicBezTo>
                    <a:pt x="66" y="19"/>
                    <a:pt x="65" y="20"/>
                    <a:pt x="65" y="20"/>
                  </a:cubicBezTo>
                  <a:close/>
                  <a:moveTo>
                    <a:pt x="73" y="18"/>
                  </a:moveTo>
                  <a:cubicBezTo>
                    <a:pt x="73" y="19"/>
                    <a:pt x="72" y="19"/>
                    <a:pt x="72" y="20"/>
                  </a:cubicBezTo>
                  <a:cubicBezTo>
                    <a:pt x="69" y="17"/>
                    <a:pt x="75" y="14"/>
                    <a:pt x="75" y="14"/>
                  </a:cubicBezTo>
                  <a:cubicBezTo>
                    <a:pt x="72" y="16"/>
                    <a:pt x="70" y="17"/>
                    <a:pt x="69" y="18"/>
                  </a:cubicBezTo>
                  <a:cubicBezTo>
                    <a:pt x="69" y="18"/>
                    <a:pt x="69" y="18"/>
                    <a:pt x="69" y="18"/>
                  </a:cubicBezTo>
                  <a:cubicBezTo>
                    <a:pt x="70" y="14"/>
                    <a:pt x="75" y="12"/>
                    <a:pt x="75" y="12"/>
                  </a:cubicBezTo>
                  <a:cubicBezTo>
                    <a:pt x="72" y="13"/>
                    <a:pt x="70" y="15"/>
                    <a:pt x="68" y="16"/>
                  </a:cubicBezTo>
                  <a:cubicBezTo>
                    <a:pt x="68" y="16"/>
                    <a:pt x="67" y="16"/>
                    <a:pt x="67" y="15"/>
                  </a:cubicBezTo>
                  <a:cubicBezTo>
                    <a:pt x="69" y="13"/>
                    <a:pt x="71" y="11"/>
                    <a:pt x="74" y="9"/>
                  </a:cubicBezTo>
                  <a:cubicBezTo>
                    <a:pt x="77" y="11"/>
                    <a:pt x="79" y="12"/>
                    <a:pt x="80" y="14"/>
                  </a:cubicBezTo>
                  <a:cubicBezTo>
                    <a:pt x="80" y="14"/>
                    <a:pt x="79" y="14"/>
                    <a:pt x="79" y="14"/>
                  </a:cubicBezTo>
                  <a:cubicBezTo>
                    <a:pt x="78" y="14"/>
                    <a:pt x="77" y="13"/>
                    <a:pt x="75" y="13"/>
                  </a:cubicBezTo>
                  <a:cubicBezTo>
                    <a:pt x="75" y="13"/>
                    <a:pt x="77" y="13"/>
                    <a:pt x="79" y="14"/>
                  </a:cubicBezTo>
                  <a:cubicBezTo>
                    <a:pt x="79" y="14"/>
                    <a:pt x="78" y="15"/>
                    <a:pt x="78" y="15"/>
                  </a:cubicBezTo>
                  <a:cubicBezTo>
                    <a:pt x="77" y="14"/>
                    <a:pt x="76" y="14"/>
                    <a:pt x="75" y="13"/>
                  </a:cubicBezTo>
                  <a:cubicBezTo>
                    <a:pt x="75" y="13"/>
                    <a:pt x="76" y="14"/>
                    <a:pt x="77" y="15"/>
                  </a:cubicBezTo>
                  <a:cubicBezTo>
                    <a:pt x="77" y="15"/>
                    <a:pt x="76" y="16"/>
                    <a:pt x="76" y="16"/>
                  </a:cubicBezTo>
                  <a:cubicBezTo>
                    <a:pt x="75" y="16"/>
                    <a:pt x="75" y="15"/>
                    <a:pt x="74" y="15"/>
                  </a:cubicBezTo>
                  <a:cubicBezTo>
                    <a:pt x="74" y="15"/>
                    <a:pt x="75" y="15"/>
                    <a:pt x="76" y="16"/>
                  </a:cubicBezTo>
                  <a:cubicBezTo>
                    <a:pt x="75" y="17"/>
                    <a:pt x="74" y="18"/>
                    <a:pt x="73" y="18"/>
                  </a:cubicBezTo>
                  <a:cubicBezTo>
                    <a:pt x="72" y="18"/>
                    <a:pt x="72" y="18"/>
                    <a:pt x="72" y="18"/>
                  </a:cubicBezTo>
                  <a:cubicBezTo>
                    <a:pt x="72" y="18"/>
                    <a:pt x="73" y="18"/>
                    <a:pt x="73" y="18"/>
                  </a:cubicBezTo>
                  <a:close/>
                  <a:moveTo>
                    <a:pt x="74" y="19"/>
                  </a:moveTo>
                  <a:cubicBezTo>
                    <a:pt x="75" y="19"/>
                    <a:pt x="75" y="19"/>
                    <a:pt x="75" y="19"/>
                  </a:cubicBezTo>
                  <a:cubicBezTo>
                    <a:pt x="75" y="19"/>
                    <a:pt x="75" y="19"/>
                    <a:pt x="75" y="19"/>
                  </a:cubicBezTo>
                  <a:cubicBezTo>
                    <a:pt x="75" y="19"/>
                    <a:pt x="75" y="19"/>
                    <a:pt x="74" y="19"/>
                  </a:cubicBezTo>
                  <a:close/>
                  <a:moveTo>
                    <a:pt x="76" y="19"/>
                  </a:moveTo>
                  <a:cubicBezTo>
                    <a:pt x="76" y="19"/>
                    <a:pt x="76" y="19"/>
                    <a:pt x="76" y="19"/>
                  </a:cubicBezTo>
                  <a:cubicBezTo>
                    <a:pt x="75" y="19"/>
                    <a:pt x="75" y="19"/>
                    <a:pt x="75" y="19"/>
                  </a:cubicBezTo>
                  <a:cubicBezTo>
                    <a:pt x="75" y="18"/>
                    <a:pt x="76" y="18"/>
                    <a:pt x="76" y="17"/>
                  </a:cubicBezTo>
                  <a:cubicBezTo>
                    <a:pt x="76" y="18"/>
                    <a:pt x="76" y="19"/>
                    <a:pt x="76" y="19"/>
                  </a:cubicBezTo>
                  <a:close/>
                  <a:moveTo>
                    <a:pt x="78" y="18"/>
                  </a:moveTo>
                  <a:cubicBezTo>
                    <a:pt x="78" y="18"/>
                    <a:pt x="78" y="18"/>
                    <a:pt x="78" y="19"/>
                  </a:cubicBezTo>
                  <a:cubicBezTo>
                    <a:pt x="78" y="18"/>
                    <a:pt x="77" y="18"/>
                    <a:pt x="77" y="17"/>
                  </a:cubicBezTo>
                  <a:cubicBezTo>
                    <a:pt x="77" y="17"/>
                    <a:pt x="77" y="16"/>
                    <a:pt x="78" y="16"/>
                  </a:cubicBezTo>
                  <a:cubicBezTo>
                    <a:pt x="78" y="17"/>
                    <a:pt x="78" y="17"/>
                    <a:pt x="78" y="18"/>
                  </a:cubicBezTo>
                  <a:close/>
                  <a:moveTo>
                    <a:pt x="79" y="15"/>
                  </a:moveTo>
                  <a:cubicBezTo>
                    <a:pt x="79" y="15"/>
                    <a:pt x="79" y="15"/>
                    <a:pt x="80" y="15"/>
                  </a:cubicBezTo>
                  <a:cubicBezTo>
                    <a:pt x="80" y="15"/>
                    <a:pt x="81" y="15"/>
                    <a:pt x="81" y="15"/>
                  </a:cubicBezTo>
                  <a:cubicBezTo>
                    <a:pt x="81" y="15"/>
                    <a:pt x="81" y="16"/>
                    <a:pt x="81" y="16"/>
                  </a:cubicBezTo>
                  <a:cubicBezTo>
                    <a:pt x="81" y="16"/>
                    <a:pt x="80" y="17"/>
                    <a:pt x="80" y="17"/>
                  </a:cubicBezTo>
                  <a:cubicBezTo>
                    <a:pt x="79" y="17"/>
                    <a:pt x="79" y="16"/>
                    <a:pt x="79" y="15"/>
                  </a:cubicBezTo>
                  <a:close/>
                  <a:moveTo>
                    <a:pt x="80" y="14"/>
                  </a:moveTo>
                  <a:cubicBezTo>
                    <a:pt x="80" y="14"/>
                    <a:pt x="80" y="14"/>
                    <a:pt x="80" y="14"/>
                  </a:cubicBezTo>
                  <a:cubicBezTo>
                    <a:pt x="81" y="14"/>
                    <a:pt x="81" y="15"/>
                    <a:pt x="81" y="15"/>
                  </a:cubicBezTo>
                  <a:cubicBezTo>
                    <a:pt x="81" y="15"/>
                    <a:pt x="80" y="15"/>
                    <a:pt x="80" y="14"/>
                  </a:cubicBezTo>
                  <a:close/>
                  <a:moveTo>
                    <a:pt x="81" y="18"/>
                  </a:moveTo>
                  <a:cubicBezTo>
                    <a:pt x="81" y="18"/>
                    <a:pt x="80" y="18"/>
                    <a:pt x="80" y="18"/>
                  </a:cubicBezTo>
                  <a:cubicBezTo>
                    <a:pt x="80" y="18"/>
                    <a:pt x="80" y="18"/>
                    <a:pt x="80" y="18"/>
                  </a:cubicBezTo>
                  <a:cubicBezTo>
                    <a:pt x="81" y="18"/>
                    <a:pt x="81" y="18"/>
                    <a:pt x="81" y="17"/>
                  </a:cubicBezTo>
                  <a:cubicBezTo>
                    <a:pt x="81" y="17"/>
                    <a:pt x="81" y="18"/>
                    <a:pt x="81" y="18"/>
                  </a:cubicBezTo>
                  <a:close/>
                  <a:moveTo>
                    <a:pt x="75" y="9"/>
                  </a:moveTo>
                  <a:cubicBezTo>
                    <a:pt x="77" y="7"/>
                    <a:pt x="79" y="6"/>
                    <a:pt x="81" y="6"/>
                  </a:cubicBezTo>
                  <a:cubicBezTo>
                    <a:pt x="83" y="7"/>
                    <a:pt x="86" y="9"/>
                    <a:pt x="88" y="12"/>
                  </a:cubicBezTo>
                  <a:cubicBezTo>
                    <a:pt x="88" y="12"/>
                    <a:pt x="87" y="12"/>
                    <a:pt x="86" y="13"/>
                  </a:cubicBezTo>
                  <a:cubicBezTo>
                    <a:pt x="86" y="12"/>
                    <a:pt x="86" y="12"/>
                    <a:pt x="86" y="12"/>
                  </a:cubicBezTo>
                  <a:cubicBezTo>
                    <a:pt x="87" y="12"/>
                    <a:pt x="88" y="12"/>
                    <a:pt x="88" y="12"/>
                  </a:cubicBezTo>
                  <a:cubicBezTo>
                    <a:pt x="87" y="12"/>
                    <a:pt x="86" y="12"/>
                    <a:pt x="86" y="12"/>
                  </a:cubicBezTo>
                  <a:cubicBezTo>
                    <a:pt x="84" y="11"/>
                    <a:pt x="83" y="10"/>
                    <a:pt x="81" y="9"/>
                  </a:cubicBezTo>
                  <a:cubicBezTo>
                    <a:pt x="81" y="9"/>
                    <a:pt x="83" y="10"/>
                    <a:pt x="85" y="12"/>
                  </a:cubicBezTo>
                  <a:cubicBezTo>
                    <a:pt x="84" y="12"/>
                    <a:pt x="83" y="13"/>
                    <a:pt x="83" y="13"/>
                  </a:cubicBezTo>
                  <a:cubicBezTo>
                    <a:pt x="82" y="13"/>
                    <a:pt x="82" y="13"/>
                    <a:pt x="82" y="13"/>
                  </a:cubicBezTo>
                  <a:cubicBezTo>
                    <a:pt x="82" y="12"/>
                    <a:pt x="81" y="12"/>
                    <a:pt x="81" y="12"/>
                  </a:cubicBezTo>
                  <a:cubicBezTo>
                    <a:pt x="81" y="12"/>
                    <a:pt x="81" y="12"/>
                    <a:pt x="81" y="12"/>
                  </a:cubicBezTo>
                  <a:cubicBezTo>
                    <a:pt x="81" y="12"/>
                    <a:pt x="81" y="12"/>
                    <a:pt x="81" y="12"/>
                  </a:cubicBezTo>
                  <a:cubicBezTo>
                    <a:pt x="81" y="12"/>
                    <a:pt x="81" y="12"/>
                    <a:pt x="81" y="12"/>
                  </a:cubicBezTo>
                  <a:cubicBezTo>
                    <a:pt x="82" y="13"/>
                    <a:pt x="82" y="13"/>
                    <a:pt x="82" y="13"/>
                  </a:cubicBezTo>
                  <a:cubicBezTo>
                    <a:pt x="82" y="13"/>
                    <a:pt x="82" y="13"/>
                    <a:pt x="81" y="13"/>
                  </a:cubicBezTo>
                  <a:cubicBezTo>
                    <a:pt x="79" y="11"/>
                    <a:pt x="77" y="10"/>
                    <a:pt x="75" y="9"/>
                  </a:cubicBezTo>
                  <a:close/>
                  <a:moveTo>
                    <a:pt x="83" y="13"/>
                  </a:moveTo>
                  <a:cubicBezTo>
                    <a:pt x="84" y="13"/>
                    <a:pt x="84" y="13"/>
                    <a:pt x="85" y="12"/>
                  </a:cubicBezTo>
                  <a:cubicBezTo>
                    <a:pt x="85" y="13"/>
                    <a:pt x="85" y="13"/>
                    <a:pt x="85" y="13"/>
                  </a:cubicBezTo>
                  <a:cubicBezTo>
                    <a:pt x="85" y="13"/>
                    <a:pt x="85" y="13"/>
                    <a:pt x="85" y="14"/>
                  </a:cubicBezTo>
                  <a:cubicBezTo>
                    <a:pt x="84" y="13"/>
                    <a:pt x="84" y="13"/>
                    <a:pt x="83" y="13"/>
                  </a:cubicBezTo>
                  <a:close/>
                  <a:moveTo>
                    <a:pt x="84" y="14"/>
                  </a:moveTo>
                  <a:cubicBezTo>
                    <a:pt x="84" y="14"/>
                    <a:pt x="84" y="14"/>
                    <a:pt x="84" y="14"/>
                  </a:cubicBezTo>
                  <a:cubicBezTo>
                    <a:pt x="84" y="14"/>
                    <a:pt x="84" y="14"/>
                    <a:pt x="83" y="13"/>
                  </a:cubicBezTo>
                  <a:cubicBezTo>
                    <a:pt x="84" y="14"/>
                    <a:pt x="84" y="14"/>
                    <a:pt x="84" y="14"/>
                  </a:cubicBezTo>
                  <a:close/>
                  <a:moveTo>
                    <a:pt x="86" y="14"/>
                  </a:moveTo>
                  <a:cubicBezTo>
                    <a:pt x="86" y="14"/>
                    <a:pt x="86" y="14"/>
                    <a:pt x="86" y="15"/>
                  </a:cubicBezTo>
                  <a:cubicBezTo>
                    <a:pt x="86" y="14"/>
                    <a:pt x="86" y="14"/>
                    <a:pt x="85" y="14"/>
                  </a:cubicBezTo>
                  <a:cubicBezTo>
                    <a:pt x="86" y="14"/>
                    <a:pt x="86" y="14"/>
                    <a:pt x="86" y="14"/>
                  </a:cubicBezTo>
                  <a:close/>
                  <a:moveTo>
                    <a:pt x="82" y="14"/>
                  </a:moveTo>
                  <a:cubicBezTo>
                    <a:pt x="82" y="13"/>
                    <a:pt x="82" y="13"/>
                    <a:pt x="83" y="13"/>
                  </a:cubicBezTo>
                  <a:cubicBezTo>
                    <a:pt x="83" y="14"/>
                    <a:pt x="83" y="14"/>
                    <a:pt x="84" y="14"/>
                  </a:cubicBezTo>
                  <a:cubicBezTo>
                    <a:pt x="83" y="14"/>
                    <a:pt x="83" y="15"/>
                    <a:pt x="83" y="15"/>
                  </a:cubicBezTo>
                  <a:cubicBezTo>
                    <a:pt x="83" y="14"/>
                    <a:pt x="82" y="14"/>
                    <a:pt x="82" y="14"/>
                  </a:cubicBezTo>
                  <a:close/>
                  <a:moveTo>
                    <a:pt x="85" y="16"/>
                  </a:moveTo>
                  <a:cubicBezTo>
                    <a:pt x="84" y="16"/>
                    <a:pt x="84" y="16"/>
                    <a:pt x="84" y="16"/>
                  </a:cubicBezTo>
                  <a:cubicBezTo>
                    <a:pt x="84" y="16"/>
                    <a:pt x="84" y="16"/>
                    <a:pt x="83" y="15"/>
                  </a:cubicBezTo>
                  <a:cubicBezTo>
                    <a:pt x="84" y="15"/>
                    <a:pt x="84" y="15"/>
                    <a:pt x="84" y="15"/>
                  </a:cubicBezTo>
                  <a:cubicBezTo>
                    <a:pt x="85" y="15"/>
                    <a:pt x="85" y="16"/>
                    <a:pt x="85" y="16"/>
                  </a:cubicBezTo>
                  <a:close/>
                  <a:moveTo>
                    <a:pt x="85" y="14"/>
                  </a:moveTo>
                  <a:cubicBezTo>
                    <a:pt x="85" y="14"/>
                    <a:pt x="85" y="14"/>
                    <a:pt x="85" y="14"/>
                  </a:cubicBezTo>
                  <a:cubicBezTo>
                    <a:pt x="86" y="15"/>
                    <a:pt x="86" y="15"/>
                    <a:pt x="87" y="15"/>
                  </a:cubicBezTo>
                  <a:cubicBezTo>
                    <a:pt x="87" y="16"/>
                    <a:pt x="87" y="16"/>
                    <a:pt x="87" y="16"/>
                  </a:cubicBezTo>
                  <a:cubicBezTo>
                    <a:pt x="87" y="16"/>
                    <a:pt x="86" y="16"/>
                    <a:pt x="86" y="16"/>
                  </a:cubicBezTo>
                  <a:cubicBezTo>
                    <a:pt x="86" y="15"/>
                    <a:pt x="85" y="15"/>
                    <a:pt x="85" y="14"/>
                  </a:cubicBezTo>
                  <a:close/>
                  <a:moveTo>
                    <a:pt x="86" y="16"/>
                  </a:moveTo>
                  <a:cubicBezTo>
                    <a:pt x="86" y="16"/>
                    <a:pt x="87" y="16"/>
                    <a:pt x="87" y="16"/>
                  </a:cubicBezTo>
                  <a:cubicBezTo>
                    <a:pt x="87" y="16"/>
                    <a:pt x="87" y="16"/>
                    <a:pt x="87" y="17"/>
                  </a:cubicBezTo>
                  <a:cubicBezTo>
                    <a:pt x="87" y="17"/>
                    <a:pt x="87" y="17"/>
                    <a:pt x="87" y="17"/>
                  </a:cubicBezTo>
                  <a:cubicBezTo>
                    <a:pt x="87" y="16"/>
                    <a:pt x="86" y="16"/>
                    <a:pt x="86" y="16"/>
                  </a:cubicBezTo>
                  <a:close/>
                  <a:moveTo>
                    <a:pt x="87" y="18"/>
                  </a:moveTo>
                  <a:cubicBezTo>
                    <a:pt x="87" y="18"/>
                    <a:pt x="87" y="18"/>
                    <a:pt x="87" y="18"/>
                  </a:cubicBezTo>
                  <a:cubicBezTo>
                    <a:pt x="87" y="17"/>
                    <a:pt x="87" y="17"/>
                    <a:pt x="87" y="17"/>
                  </a:cubicBezTo>
                  <a:cubicBezTo>
                    <a:pt x="87" y="17"/>
                    <a:pt x="87" y="17"/>
                    <a:pt x="87" y="17"/>
                  </a:cubicBezTo>
                  <a:cubicBezTo>
                    <a:pt x="87" y="17"/>
                    <a:pt x="87" y="17"/>
                    <a:pt x="87" y="18"/>
                  </a:cubicBezTo>
                  <a:close/>
                  <a:moveTo>
                    <a:pt x="90" y="17"/>
                  </a:moveTo>
                  <a:cubicBezTo>
                    <a:pt x="89" y="16"/>
                    <a:pt x="89" y="14"/>
                    <a:pt x="87" y="13"/>
                  </a:cubicBezTo>
                  <a:cubicBezTo>
                    <a:pt x="87" y="13"/>
                    <a:pt x="88" y="12"/>
                    <a:pt x="88" y="12"/>
                  </a:cubicBezTo>
                  <a:cubicBezTo>
                    <a:pt x="90" y="14"/>
                    <a:pt x="90" y="15"/>
                    <a:pt x="90" y="17"/>
                  </a:cubicBezTo>
                  <a:cubicBezTo>
                    <a:pt x="90" y="17"/>
                    <a:pt x="90" y="17"/>
                    <a:pt x="90" y="17"/>
                  </a:cubicBezTo>
                  <a:close/>
                  <a:moveTo>
                    <a:pt x="90" y="11"/>
                  </a:moveTo>
                  <a:cubicBezTo>
                    <a:pt x="90" y="11"/>
                    <a:pt x="91" y="11"/>
                    <a:pt x="91" y="11"/>
                  </a:cubicBezTo>
                  <a:cubicBezTo>
                    <a:pt x="91" y="11"/>
                    <a:pt x="91" y="11"/>
                    <a:pt x="92" y="11"/>
                  </a:cubicBezTo>
                  <a:cubicBezTo>
                    <a:pt x="92" y="12"/>
                    <a:pt x="92" y="13"/>
                    <a:pt x="92" y="14"/>
                  </a:cubicBezTo>
                  <a:cubicBezTo>
                    <a:pt x="92" y="13"/>
                    <a:pt x="91" y="12"/>
                    <a:pt x="90" y="11"/>
                  </a:cubicBezTo>
                  <a:close/>
                  <a:moveTo>
                    <a:pt x="95" y="15"/>
                  </a:moveTo>
                  <a:cubicBezTo>
                    <a:pt x="95" y="14"/>
                    <a:pt x="94" y="13"/>
                    <a:pt x="94" y="13"/>
                  </a:cubicBezTo>
                  <a:cubicBezTo>
                    <a:pt x="95" y="13"/>
                    <a:pt x="95" y="13"/>
                    <a:pt x="96" y="14"/>
                  </a:cubicBezTo>
                  <a:cubicBezTo>
                    <a:pt x="95" y="15"/>
                    <a:pt x="95" y="15"/>
                    <a:pt x="95" y="15"/>
                  </a:cubicBezTo>
                  <a:close/>
                  <a:moveTo>
                    <a:pt x="96" y="12"/>
                  </a:moveTo>
                  <a:cubicBezTo>
                    <a:pt x="96" y="12"/>
                    <a:pt x="96" y="13"/>
                    <a:pt x="96" y="13"/>
                  </a:cubicBezTo>
                  <a:cubicBezTo>
                    <a:pt x="95" y="13"/>
                    <a:pt x="94" y="12"/>
                    <a:pt x="93" y="12"/>
                  </a:cubicBezTo>
                  <a:cubicBezTo>
                    <a:pt x="93" y="11"/>
                    <a:pt x="93" y="11"/>
                    <a:pt x="92" y="10"/>
                  </a:cubicBezTo>
                  <a:cubicBezTo>
                    <a:pt x="94" y="9"/>
                    <a:pt x="95" y="9"/>
                    <a:pt x="96" y="9"/>
                  </a:cubicBezTo>
                  <a:cubicBezTo>
                    <a:pt x="96" y="9"/>
                    <a:pt x="96" y="10"/>
                    <a:pt x="96" y="11"/>
                  </a:cubicBezTo>
                  <a:cubicBezTo>
                    <a:pt x="95" y="11"/>
                    <a:pt x="94" y="11"/>
                    <a:pt x="94" y="11"/>
                  </a:cubicBezTo>
                  <a:cubicBezTo>
                    <a:pt x="95" y="11"/>
                    <a:pt x="95" y="11"/>
                    <a:pt x="96" y="12"/>
                  </a:cubicBezTo>
                  <a:close/>
                  <a:moveTo>
                    <a:pt x="98" y="15"/>
                  </a:moveTo>
                  <a:cubicBezTo>
                    <a:pt x="98" y="15"/>
                    <a:pt x="98" y="15"/>
                    <a:pt x="98" y="15"/>
                  </a:cubicBezTo>
                  <a:cubicBezTo>
                    <a:pt x="99" y="14"/>
                    <a:pt x="98" y="13"/>
                    <a:pt x="98" y="13"/>
                  </a:cubicBezTo>
                  <a:cubicBezTo>
                    <a:pt x="99" y="13"/>
                    <a:pt x="99" y="13"/>
                    <a:pt x="99" y="13"/>
                  </a:cubicBezTo>
                  <a:cubicBezTo>
                    <a:pt x="99" y="14"/>
                    <a:pt x="99" y="14"/>
                    <a:pt x="98" y="15"/>
                  </a:cubicBezTo>
                  <a:close/>
                  <a:moveTo>
                    <a:pt x="113" y="4"/>
                  </a:moveTo>
                  <a:cubicBezTo>
                    <a:pt x="113" y="5"/>
                    <a:pt x="114" y="5"/>
                    <a:pt x="114" y="5"/>
                  </a:cubicBezTo>
                  <a:cubicBezTo>
                    <a:pt x="113" y="5"/>
                    <a:pt x="113" y="5"/>
                    <a:pt x="112" y="6"/>
                  </a:cubicBezTo>
                  <a:cubicBezTo>
                    <a:pt x="112" y="5"/>
                    <a:pt x="112" y="5"/>
                    <a:pt x="111" y="5"/>
                  </a:cubicBezTo>
                  <a:cubicBezTo>
                    <a:pt x="112" y="5"/>
                    <a:pt x="113" y="5"/>
                    <a:pt x="113" y="4"/>
                  </a:cubicBezTo>
                  <a:close/>
                  <a:moveTo>
                    <a:pt x="113" y="9"/>
                  </a:moveTo>
                  <a:cubicBezTo>
                    <a:pt x="112" y="9"/>
                    <a:pt x="111" y="8"/>
                    <a:pt x="110" y="8"/>
                  </a:cubicBezTo>
                  <a:cubicBezTo>
                    <a:pt x="111" y="7"/>
                    <a:pt x="112" y="7"/>
                    <a:pt x="112" y="6"/>
                  </a:cubicBezTo>
                  <a:cubicBezTo>
                    <a:pt x="114" y="8"/>
                    <a:pt x="116" y="9"/>
                    <a:pt x="117" y="10"/>
                  </a:cubicBezTo>
                  <a:cubicBezTo>
                    <a:pt x="116" y="10"/>
                    <a:pt x="115" y="9"/>
                    <a:pt x="114" y="9"/>
                  </a:cubicBezTo>
                  <a:cubicBezTo>
                    <a:pt x="114" y="9"/>
                    <a:pt x="114" y="9"/>
                    <a:pt x="114" y="9"/>
                  </a:cubicBezTo>
                  <a:cubicBezTo>
                    <a:pt x="114" y="9"/>
                    <a:pt x="114" y="9"/>
                    <a:pt x="113" y="9"/>
                  </a:cubicBezTo>
                  <a:close/>
                  <a:moveTo>
                    <a:pt x="112" y="10"/>
                  </a:moveTo>
                  <a:cubicBezTo>
                    <a:pt x="111" y="10"/>
                    <a:pt x="110" y="11"/>
                    <a:pt x="109" y="11"/>
                  </a:cubicBezTo>
                  <a:cubicBezTo>
                    <a:pt x="109" y="11"/>
                    <a:pt x="108" y="10"/>
                    <a:pt x="108" y="10"/>
                  </a:cubicBezTo>
                  <a:cubicBezTo>
                    <a:pt x="108" y="9"/>
                    <a:pt x="109" y="9"/>
                    <a:pt x="110" y="8"/>
                  </a:cubicBezTo>
                  <a:cubicBezTo>
                    <a:pt x="111" y="8"/>
                    <a:pt x="112" y="9"/>
                    <a:pt x="113" y="9"/>
                  </a:cubicBezTo>
                  <a:cubicBezTo>
                    <a:pt x="113" y="9"/>
                    <a:pt x="113" y="9"/>
                    <a:pt x="112" y="10"/>
                  </a:cubicBezTo>
                  <a:cubicBezTo>
                    <a:pt x="112" y="9"/>
                    <a:pt x="111" y="9"/>
                    <a:pt x="110" y="9"/>
                  </a:cubicBezTo>
                  <a:cubicBezTo>
                    <a:pt x="110" y="9"/>
                    <a:pt x="111" y="9"/>
                    <a:pt x="112" y="10"/>
                  </a:cubicBezTo>
                  <a:close/>
                  <a:moveTo>
                    <a:pt x="111" y="5"/>
                  </a:moveTo>
                  <a:cubicBezTo>
                    <a:pt x="111" y="5"/>
                    <a:pt x="111" y="6"/>
                    <a:pt x="112" y="6"/>
                  </a:cubicBezTo>
                  <a:cubicBezTo>
                    <a:pt x="110" y="7"/>
                    <a:pt x="108" y="8"/>
                    <a:pt x="107" y="9"/>
                  </a:cubicBezTo>
                  <a:cubicBezTo>
                    <a:pt x="106" y="9"/>
                    <a:pt x="105" y="9"/>
                    <a:pt x="105" y="8"/>
                  </a:cubicBezTo>
                  <a:cubicBezTo>
                    <a:pt x="107" y="7"/>
                    <a:pt x="109" y="6"/>
                    <a:pt x="111" y="5"/>
                  </a:cubicBezTo>
                  <a:close/>
                  <a:moveTo>
                    <a:pt x="104" y="9"/>
                  </a:moveTo>
                  <a:cubicBezTo>
                    <a:pt x="105" y="9"/>
                    <a:pt x="106" y="9"/>
                    <a:pt x="106" y="10"/>
                  </a:cubicBezTo>
                  <a:cubicBezTo>
                    <a:pt x="105" y="10"/>
                    <a:pt x="105" y="11"/>
                    <a:pt x="104" y="11"/>
                  </a:cubicBezTo>
                  <a:cubicBezTo>
                    <a:pt x="104" y="11"/>
                    <a:pt x="103" y="11"/>
                    <a:pt x="103" y="10"/>
                  </a:cubicBezTo>
                  <a:cubicBezTo>
                    <a:pt x="103" y="10"/>
                    <a:pt x="104" y="9"/>
                    <a:pt x="104" y="9"/>
                  </a:cubicBezTo>
                  <a:close/>
                  <a:moveTo>
                    <a:pt x="101" y="16"/>
                  </a:moveTo>
                  <a:cubicBezTo>
                    <a:pt x="101" y="16"/>
                    <a:pt x="101" y="15"/>
                    <a:pt x="101" y="14"/>
                  </a:cubicBezTo>
                  <a:cubicBezTo>
                    <a:pt x="101" y="15"/>
                    <a:pt x="101" y="15"/>
                    <a:pt x="101" y="15"/>
                  </a:cubicBezTo>
                  <a:cubicBezTo>
                    <a:pt x="101" y="15"/>
                    <a:pt x="101" y="16"/>
                    <a:pt x="101" y="16"/>
                  </a:cubicBezTo>
                  <a:close/>
                  <a:moveTo>
                    <a:pt x="101" y="14"/>
                  </a:moveTo>
                  <a:cubicBezTo>
                    <a:pt x="102" y="12"/>
                    <a:pt x="102" y="11"/>
                    <a:pt x="103" y="10"/>
                  </a:cubicBezTo>
                  <a:cubicBezTo>
                    <a:pt x="103" y="11"/>
                    <a:pt x="104" y="11"/>
                    <a:pt x="104" y="11"/>
                  </a:cubicBezTo>
                  <a:cubicBezTo>
                    <a:pt x="103" y="12"/>
                    <a:pt x="102" y="13"/>
                    <a:pt x="102" y="14"/>
                  </a:cubicBezTo>
                  <a:cubicBezTo>
                    <a:pt x="102" y="14"/>
                    <a:pt x="101" y="14"/>
                    <a:pt x="101" y="14"/>
                  </a:cubicBezTo>
                  <a:close/>
                  <a:moveTo>
                    <a:pt x="104" y="17"/>
                  </a:moveTo>
                  <a:cubicBezTo>
                    <a:pt x="104" y="17"/>
                    <a:pt x="104" y="16"/>
                    <a:pt x="104" y="16"/>
                  </a:cubicBezTo>
                  <a:cubicBezTo>
                    <a:pt x="104" y="16"/>
                    <a:pt x="104" y="15"/>
                    <a:pt x="104" y="15"/>
                  </a:cubicBezTo>
                  <a:cubicBezTo>
                    <a:pt x="105" y="15"/>
                    <a:pt x="105" y="15"/>
                    <a:pt x="105" y="15"/>
                  </a:cubicBezTo>
                  <a:cubicBezTo>
                    <a:pt x="105" y="16"/>
                    <a:pt x="104" y="16"/>
                    <a:pt x="104" y="17"/>
                  </a:cubicBezTo>
                  <a:close/>
                  <a:moveTo>
                    <a:pt x="105" y="15"/>
                  </a:moveTo>
                  <a:cubicBezTo>
                    <a:pt x="105" y="15"/>
                    <a:pt x="105" y="15"/>
                    <a:pt x="104" y="15"/>
                  </a:cubicBezTo>
                  <a:cubicBezTo>
                    <a:pt x="105" y="14"/>
                    <a:pt x="105" y="13"/>
                    <a:pt x="105" y="13"/>
                  </a:cubicBezTo>
                  <a:cubicBezTo>
                    <a:pt x="106" y="13"/>
                    <a:pt x="106" y="13"/>
                    <a:pt x="106" y="14"/>
                  </a:cubicBezTo>
                  <a:cubicBezTo>
                    <a:pt x="106" y="14"/>
                    <a:pt x="105" y="15"/>
                    <a:pt x="105" y="15"/>
                  </a:cubicBezTo>
                  <a:close/>
                  <a:moveTo>
                    <a:pt x="107" y="13"/>
                  </a:moveTo>
                  <a:cubicBezTo>
                    <a:pt x="106" y="13"/>
                    <a:pt x="106" y="13"/>
                    <a:pt x="106" y="12"/>
                  </a:cubicBezTo>
                  <a:cubicBezTo>
                    <a:pt x="106" y="12"/>
                    <a:pt x="107" y="11"/>
                    <a:pt x="107" y="11"/>
                  </a:cubicBezTo>
                  <a:cubicBezTo>
                    <a:pt x="108" y="11"/>
                    <a:pt x="108" y="12"/>
                    <a:pt x="108" y="12"/>
                  </a:cubicBezTo>
                  <a:cubicBezTo>
                    <a:pt x="108" y="12"/>
                    <a:pt x="107" y="13"/>
                    <a:pt x="107" y="13"/>
                  </a:cubicBezTo>
                  <a:cubicBezTo>
                    <a:pt x="107" y="13"/>
                    <a:pt x="107" y="13"/>
                    <a:pt x="107" y="13"/>
                  </a:cubicBezTo>
                  <a:close/>
                  <a:moveTo>
                    <a:pt x="107" y="18"/>
                  </a:moveTo>
                  <a:cubicBezTo>
                    <a:pt x="107" y="17"/>
                    <a:pt x="107" y="17"/>
                    <a:pt x="107" y="16"/>
                  </a:cubicBezTo>
                  <a:cubicBezTo>
                    <a:pt x="107" y="17"/>
                    <a:pt x="107" y="17"/>
                    <a:pt x="107" y="18"/>
                  </a:cubicBezTo>
                  <a:close/>
                  <a:moveTo>
                    <a:pt x="108" y="15"/>
                  </a:moveTo>
                  <a:cubicBezTo>
                    <a:pt x="108" y="15"/>
                    <a:pt x="108" y="15"/>
                    <a:pt x="108" y="15"/>
                  </a:cubicBezTo>
                  <a:cubicBezTo>
                    <a:pt x="108" y="14"/>
                    <a:pt x="108" y="14"/>
                    <a:pt x="108" y="14"/>
                  </a:cubicBezTo>
                  <a:cubicBezTo>
                    <a:pt x="109" y="14"/>
                    <a:pt x="109" y="14"/>
                    <a:pt x="109" y="14"/>
                  </a:cubicBezTo>
                  <a:cubicBezTo>
                    <a:pt x="109" y="15"/>
                    <a:pt x="109" y="15"/>
                    <a:pt x="108" y="15"/>
                  </a:cubicBezTo>
                  <a:close/>
                  <a:moveTo>
                    <a:pt x="108" y="14"/>
                  </a:moveTo>
                  <a:cubicBezTo>
                    <a:pt x="109" y="13"/>
                    <a:pt x="109" y="13"/>
                    <a:pt x="109" y="13"/>
                  </a:cubicBezTo>
                  <a:cubicBezTo>
                    <a:pt x="110" y="13"/>
                    <a:pt x="110" y="13"/>
                    <a:pt x="110" y="14"/>
                  </a:cubicBezTo>
                  <a:cubicBezTo>
                    <a:pt x="110" y="14"/>
                    <a:pt x="110" y="14"/>
                    <a:pt x="109" y="14"/>
                  </a:cubicBezTo>
                  <a:cubicBezTo>
                    <a:pt x="109" y="14"/>
                    <a:pt x="109" y="14"/>
                    <a:pt x="108" y="14"/>
                  </a:cubicBezTo>
                  <a:close/>
                  <a:moveTo>
                    <a:pt x="110" y="17"/>
                  </a:moveTo>
                  <a:cubicBezTo>
                    <a:pt x="110" y="17"/>
                    <a:pt x="110" y="16"/>
                    <a:pt x="110" y="15"/>
                  </a:cubicBezTo>
                  <a:cubicBezTo>
                    <a:pt x="110" y="15"/>
                    <a:pt x="111" y="15"/>
                    <a:pt x="111" y="15"/>
                  </a:cubicBezTo>
                  <a:cubicBezTo>
                    <a:pt x="111" y="16"/>
                    <a:pt x="111" y="16"/>
                    <a:pt x="111" y="16"/>
                  </a:cubicBezTo>
                  <a:cubicBezTo>
                    <a:pt x="111" y="16"/>
                    <a:pt x="111" y="17"/>
                    <a:pt x="110" y="17"/>
                  </a:cubicBezTo>
                  <a:close/>
                  <a:moveTo>
                    <a:pt x="110" y="15"/>
                  </a:moveTo>
                  <a:cubicBezTo>
                    <a:pt x="110" y="14"/>
                    <a:pt x="110" y="14"/>
                    <a:pt x="110" y="14"/>
                  </a:cubicBezTo>
                  <a:cubicBezTo>
                    <a:pt x="110" y="14"/>
                    <a:pt x="111" y="15"/>
                    <a:pt x="111" y="15"/>
                  </a:cubicBezTo>
                  <a:cubicBezTo>
                    <a:pt x="111" y="15"/>
                    <a:pt x="110" y="15"/>
                    <a:pt x="110" y="15"/>
                  </a:cubicBezTo>
                  <a:close/>
                  <a:moveTo>
                    <a:pt x="110" y="12"/>
                  </a:moveTo>
                  <a:cubicBezTo>
                    <a:pt x="110" y="12"/>
                    <a:pt x="110" y="12"/>
                    <a:pt x="110" y="11"/>
                  </a:cubicBezTo>
                  <a:cubicBezTo>
                    <a:pt x="111" y="12"/>
                    <a:pt x="111" y="12"/>
                    <a:pt x="112" y="12"/>
                  </a:cubicBezTo>
                  <a:cubicBezTo>
                    <a:pt x="112" y="13"/>
                    <a:pt x="111" y="13"/>
                    <a:pt x="111" y="13"/>
                  </a:cubicBezTo>
                  <a:cubicBezTo>
                    <a:pt x="111" y="12"/>
                    <a:pt x="110" y="12"/>
                    <a:pt x="110" y="12"/>
                  </a:cubicBezTo>
                  <a:close/>
                  <a:moveTo>
                    <a:pt x="113" y="15"/>
                  </a:moveTo>
                  <a:cubicBezTo>
                    <a:pt x="113" y="15"/>
                    <a:pt x="113" y="15"/>
                    <a:pt x="113" y="15"/>
                  </a:cubicBezTo>
                  <a:cubicBezTo>
                    <a:pt x="113" y="15"/>
                    <a:pt x="113" y="15"/>
                    <a:pt x="113" y="15"/>
                  </a:cubicBezTo>
                  <a:cubicBezTo>
                    <a:pt x="113" y="15"/>
                    <a:pt x="113" y="15"/>
                    <a:pt x="113" y="15"/>
                  </a:cubicBezTo>
                  <a:close/>
                  <a:moveTo>
                    <a:pt x="113" y="15"/>
                  </a:moveTo>
                  <a:cubicBezTo>
                    <a:pt x="113" y="15"/>
                    <a:pt x="113" y="15"/>
                    <a:pt x="113" y="15"/>
                  </a:cubicBezTo>
                  <a:cubicBezTo>
                    <a:pt x="112" y="14"/>
                    <a:pt x="112" y="14"/>
                    <a:pt x="111" y="13"/>
                  </a:cubicBezTo>
                  <a:cubicBezTo>
                    <a:pt x="112" y="13"/>
                    <a:pt x="112" y="13"/>
                    <a:pt x="112" y="13"/>
                  </a:cubicBezTo>
                  <a:cubicBezTo>
                    <a:pt x="113" y="13"/>
                    <a:pt x="113" y="14"/>
                    <a:pt x="114" y="14"/>
                  </a:cubicBezTo>
                  <a:cubicBezTo>
                    <a:pt x="114" y="14"/>
                    <a:pt x="113" y="15"/>
                    <a:pt x="113" y="15"/>
                  </a:cubicBezTo>
                  <a:close/>
                  <a:moveTo>
                    <a:pt x="114" y="16"/>
                  </a:moveTo>
                  <a:cubicBezTo>
                    <a:pt x="114" y="16"/>
                    <a:pt x="114" y="16"/>
                    <a:pt x="114" y="16"/>
                  </a:cubicBezTo>
                  <a:cubicBezTo>
                    <a:pt x="114" y="16"/>
                    <a:pt x="114" y="16"/>
                    <a:pt x="114" y="16"/>
                  </a:cubicBezTo>
                  <a:cubicBezTo>
                    <a:pt x="114" y="16"/>
                    <a:pt x="114" y="16"/>
                    <a:pt x="114" y="16"/>
                  </a:cubicBezTo>
                  <a:close/>
                  <a:moveTo>
                    <a:pt x="112" y="12"/>
                  </a:moveTo>
                  <a:cubicBezTo>
                    <a:pt x="113" y="12"/>
                    <a:pt x="114" y="11"/>
                    <a:pt x="114" y="11"/>
                  </a:cubicBezTo>
                  <a:cubicBezTo>
                    <a:pt x="113" y="12"/>
                    <a:pt x="113" y="12"/>
                    <a:pt x="112" y="12"/>
                  </a:cubicBezTo>
                  <a:cubicBezTo>
                    <a:pt x="112" y="12"/>
                    <a:pt x="111" y="12"/>
                    <a:pt x="110" y="11"/>
                  </a:cubicBezTo>
                  <a:cubicBezTo>
                    <a:pt x="111" y="11"/>
                    <a:pt x="112" y="10"/>
                    <a:pt x="112" y="10"/>
                  </a:cubicBezTo>
                  <a:cubicBezTo>
                    <a:pt x="113" y="11"/>
                    <a:pt x="115" y="12"/>
                    <a:pt x="115" y="13"/>
                  </a:cubicBezTo>
                  <a:cubicBezTo>
                    <a:pt x="115" y="13"/>
                    <a:pt x="115" y="14"/>
                    <a:pt x="114" y="14"/>
                  </a:cubicBezTo>
                  <a:cubicBezTo>
                    <a:pt x="114" y="13"/>
                    <a:pt x="113" y="13"/>
                    <a:pt x="112" y="12"/>
                  </a:cubicBezTo>
                  <a:close/>
                  <a:moveTo>
                    <a:pt x="116" y="16"/>
                  </a:moveTo>
                  <a:cubicBezTo>
                    <a:pt x="116" y="16"/>
                    <a:pt x="116" y="16"/>
                    <a:pt x="116" y="16"/>
                  </a:cubicBezTo>
                  <a:cubicBezTo>
                    <a:pt x="116" y="15"/>
                    <a:pt x="116" y="15"/>
                    <a:pt x="115" y="15"/>
                  </a:cubicBezTo>
                  <a:cubicBezTo>
                    <a:pt x="115" y="14"/>
                    <a:pt x="116" y="14"/>
                    <a:pt x="116" y="14"/>
                  </a:cubicBezTo>
                  <a:cubicBezTo>
                    <a:pt x="116" y="15"/>
                    <a:pt x="116" y="15"/>
                    <a:pt x="117" y="16"/>
                  </a:cubicBezTo>
                  <a:cubicBezTo>
                    <a:pt x="116" y="16"/>
                    <a:pt x="116" y="16"/>
                    <a:pt x="116" y="16"/>
                  </a:cubicBezTo>
                  <a:close/>
                  <a:moveTo>
                    <a:pt x="113" y="10"/>
                  </a:moveTo>
                  <a:cubicBezTo>
                    <a:pt x="113" y="10"/>
                    <a:pt x="113" y="9"/>
                    <a:pt x="113" y="9"/>
                  </a:cubicBezTo>
                  <a:cubicBezTo>
                    <a:pt x="115" y="10"/>
                    <a:pt x="116" y="10"/>
                    <a:pt x="118" y="11"/>
                  </a:cubicBezTo>
                  <a:cubicBezTo>
                    <a:pt x="118" y="11"/>
                    <a:pt x="118" y="12"/>
                    <a:pt x="118" y="12"/>
                  </a:cubicBezTo>
                  <a:cubicBezTo>
                    <a:pt x="118" y="12"/>
                    <a:pt x="117" y="12"/>
                    <a:pt x="117" y="13"/>
                  </a:cubicBezTo>
                  <a:cubicBezTo>
                    <a:pt x="116" y="12"/>
                    <a:pt x="114" y="11"/>
                    <a:pt x="113" y="10"/>
                  </a:cubicBezTo>
                  <a:close/>
                  <a:moveTo>
                    <a:pt x="117" y="13"/>
                  </a:moveTo>
                  <a:cubicBezTo>
                    <a:pt x="118" y="13"/>
                    <a:pt x="118" y="13"/>
                    <a:pt x="119" y="12"/>
                  </a:cubicBezTo>
                  <a:cubicBezTo>
                    <a:pt x="119" y="13"/>
                    <a:pt x="119" y="13"/>
                    <a:pt x="119" y="14"/>
                  </a:cubicBezTo>
                  <a:cubicBezTo>
                    <a:pt x="119" y="14"/>
                    <a:pt x="119" y="14"/>
                    <a:pt x="118" y="14"/>
                  </a:cubicBezTo>
                  <a:cubicBezTo>
                    <a:pt x="118" y="14"/>
                    <a:pt x="118" y="14"/>
                    <a:pt x="117" y="13"/>
                  </a:cubicBezTo>
                  <a:close/>
                  <a:moveTo>
                    <a:pt x="119" y="15"/>
                  </a:moveTo>
                  <a:cubicBezTo>
                    <a:pt x="119" y="15"/>
                    <a:pt x="119" y="15"/>
                    <a:pt x="120" y="15"/>
                  </a:cubicBezTo>
                  <a:cubicBezTo>
                    <a:pt x="120" y="15"/>
                    <a:pt x="120" y="15"/>
                    <a:pt x="120" y="15"/>
                  </a:cubicBezTo>
                  <a:cubicBezTo>
                    <a:pt x="120" y="15"/>
                    <a:pt x="119" y="15"/>
                    <a:pt x="119" y="16"/>
                  </a:cubicBezTo>
                  <a:cubicBezTo>
                    <a:pt x="119" y="15"/>
                    <a:pt x="119" y="15"/>
                    <a:pt x="119" y="15"/>
                  </a:cubicBezTo>
                  <a:close/>
                  <a:moveTo>
                    <a:pt x="119" y="16"/>
                  </a:moveTo>
                  <a:cubicBezTo>
                    <a:pt x="119" y="16"/>
                    <a:pt x="120" y="16"/>
                    <a:pt x="120" y="15"/>
                  </a:cubicBezTo>
                  <a:cubicBezTo>
                    <a:pt x="120" y="16"/>
                    <a:pt x="120" y="16"/>
                    <a:pt x="120" y="16"/>
                  </a:cubicBezTo>
                  <a:cubicBezTo>
                    <a:pt x="120" y="16"/>
                    <a:pt x="119" y="16"/>
                    <a:pt x="119" y="16"/>
                  </a:cubicBezTo>
                  <a:cubicBezTo>
                    <a:pt x="119" y="16"/>
                    <a:pt x="119" y="16"/>
                    <a:pt x="119" y="16"/>
                  </a:cubicBezTo>
                  <a:close/>
                  <a:moveTo>
                    <a:pt x="120" y="16"/>
                  </a:moveTo>
                  <a:cubicBezTo>
                    <a:pt x="119" y="16"/>
                    <a:pt x="119" y="16"/>
                    <a:pt x="119" y="16"/>
                  </a:cubicBezTo>
                  <a:cubicBezTo>
                    <a:pt x="119" y="16"/>
                    <a:pt x="120" y="16"/>
                    <a:pt x="120" y="16"/>
                  </a:cubicBezTo>
                  <a:cubicBezTo>
                    <a:pt x="120" y="16"/>
                    <a:pt x="120" y="16"/>
                    <a:pt x="120" y="16"/>
                  </a:cubicBezTo>
                  <a:close/>
                  <a:moveTo>
                    <a:pt x="120" y="17"/>
                  </a:moveTo>
                  <a:cubicBezTo>
                    <a:pt x="120" y="17"/>
                    <a:pt x="120" y="17"/>
                    <a:pt x="120" y="17"/>
                  </a:cubicBezTo>
                  <a:cubicBezTo>
                    <a:pt x="120" y="17"/>
                    <a:pt x="120" y="17"/>
                    <a:pt x="120" y="17"/>
                  </a:cubicBezTo>
                  <a:cubicBezTo>
                    <a:pt x="120" y="17"/>
                    <a:pt x="120" y="17"/>
                    <a:pt x="120" y="17"/>
                  </a:cubicBezTo>
                  <a:cubicBezTo>
                    <a:pt x="120" y="17"/>
                    <a:pt x="120" y="17"/>
                    <a:pt x="120" y="17"/>
                  </a:cubicBezTo>
                  <a:close/>
                  <a:moveTo>
                    <a:pt x="113" y="6"/>
                  </a:moveTo>
                  <a:cubicBezTo>
                    <a:pt x="114" y="6"/>
                    <a:pt x="114" y="5"/>
                    <a:pt x="115" y="5"/>
                  </a:cubicBezTo>
                  <a:cubicBezTo>
                    <a:pt x="118" y="7"/>
                    <a:pt x="120" y="9"/>
                    <a:pt x="121" y="10"/>
                  </a:cubicBezTo>
                  <a:cubicBezTo>
                    <a:pt x="120" y="10"/>
                    <a:pt x="120" y="10"/>
                    <a:pt x="120" y="10"/>
                  </a:cubicBezTo>
                  <a:cubicBezTo>
                    <a:pt x="120" y="10"/>
                    <a:pt x="121" y="10"/>
                    <a:pt x="121" y="11"/>
                  </a:cubicBezTo>
                  <a:cubicBezTo>
                    <a:pt x="121" y="11"/>
                    <a:pt x="121" y="11"/>
                    <a:pt x="121" y="11"/>
                  </a:cubicBezTo>
                  <a:cubicBezTo>
                    <a:pt x="121" y="11"/>
                    <a:pt x="120" y="11"/>
                    <a:pt x="120" y="11"/>
                  </a:cubicBezTo>
                  <a:cubicBezTo>
                    <a:pt x="119" y="10"/>
                    <a:pt x="116" y="8"/>
                    <a:pt x="113" y="6"/>
                  </a:cubicBezTo>
                  <a:close/>
                  <a:moveTo>
                    <a:pt x="121" y="12"/>
                  </a:moveTo>
                  <a:cubicBezTo>
                    <a:pt x="121" y="12"/>
                    <a:pt x="121" y="12"/>
                    <a:pt x="120" y="12"/>
                  </a:cubicBezTo>
                  <a:cubicBezTo>
                    <a:pt x="121" y="11"/>
                    <a:pt x="121" y="11"/>
                    <a:pt x="121" y="11"/>
                  </a:cubicBezTo>
                  <a:cubicBezTo>
                    <a:pt x="121" y="12"/>
                    <a:pt x="121" y="12"/>
                    <a:pt x="122" y="12"/>
                  </a:cubicBezTo>
                  <a:cubicBezTo>
                    <a:pt x="121" y="12"/>
                    <a:pt x="121" y="12"/>
                    <a:pt x="121" y="12"/>
                  </a:cubicBezTo>
                  <a:close/>
                  <a:moveTo>
                    <a:pt x="125" y="14"/>
                  </a:moveTo>
                  <a:cubicBezTo>
                    <a:pt x="125" y="14"/>
                    <a:pt x="125" y="14"/>
                    <a:pt x="124" y="14"/>
                  </a:cubicBezTo>
                  <a:cubicBezTo>
                    <a:pt x="124" y="14"/>
                    <a:pt x="124" y="14"/>
                    <a:pt x="124" y="14"/>
                  </a:cubicBezTo>
                  <a:cubicBezTo>
                    <a:pt x="124" y="13"/>
                    <a:pt x="124" y="13"/>
                    <a:pt x="123" y="12"/>
                  </a:cubicBezTo>
                  <a:cubicBezTo>
                    <a:pt x="124" y="12"/>
                    <a:pt x="124" y="12"/>
                    <a:pt x="124" y="12"/>
                  </a:cubicBezTo>
                  <a:cubicBezTo>
                    <a:pt x="125" y="12"/>
                    <a:pt x="125" y="12"/>
                    <a:pt x="126" y="12"/>
                  </a:cubicBezTo>
                  <a:cubicBezTo>
                    <a:pt x="125" y="13"/>
                    <a:pt x="125" y="13"/>
                    <a:pt x="125" y="14"/>
                  </a:cubicBezTo>
                  <a:close/>
                  <a:moveTo>
                    <a:pt x="126" y="12"/>
                  </a:moveTo>
                  <a:cubicBezTo>
                    <a:pt x="125" y="12"/>
                    <a:pt x="125" y="11"/>
                    <a:pt x="125" y="11"/>
                  </a:cubicBezTo>
                  <a:cubicBezTo>
                    <a:pt x="125" y="11"/>
                    <a:pt x="125" y="11"/>
                    <a:pt x="126" y="11"/>
                  </a:cubicBezTo>
                  <a:cubicBezTo>
                    <a:pt x="126" y="11"/>
                    <a:pt x="126" y="11"/>
                    <a:pt x="126" y="12"/>
                  </a:cubicBezTo>
                  <a:close/>
                  <a:moveTo>
                    <a:pt x="128" y="13"/>
                  </a:moveTo>
                  <a:cubicBezTo>
                    <a:pt x="128" y="13"/>
                    <a:pt x="128" y="13"/>
                    <a:pt x="128" y="13"/>
                  </a:cubicBezTo>
                  <a:cubicBezTo>
                    <a:pt x="128" y="13"/>
                    <a:pt x="128" y="13"/>
                    <a:pt x="128" y="13"/>
                  </a:cubicBezTo>
                  <a:cubicBezTo>
                    <a:pt x="128" y="13"/>
                    <a:pt x="128" y="13"/>
                    <a:pt x="128" y="13"/>
                  </a:cubicBezTo>
                  <a:cubicBezTo>
                    <a:pt x="128" y="13"/>
                    <a:pt x="128" y="13"/>
                    <a:pt x="128" y="13"/>
                  </a:cubicBezTo>
                  <a:cubicBezTo>
                    <a:pt x="128" y="13"/>
                    <a:pt x="128" y="13"/>
                    <a:pt x="128" y="13"/>
                  </a:cubicBezTo>
                  <a:close/>
                  <a:moveTo>
                    <a:pt x="128" y="13"/>
                  </a:moveTo>
                  <a:cubicBezTo>
                    <a:pt x="128" y="13"/>
                    <a:pt x="128" y="13"/>
                    <a:pt x="128" y="12"/>
                  </a:cubicBezTo>
                  <a:cubicBezTo>
                    <a:pt x="128" y="12"/>
                    <a:pt x="129" y="12"/>
                    <a:pt x="129" y="12"/>
                  </a:cubicBezTo>
                  <a:cubicBezTo>
                    <a:pt x="129" y="12"/>
                    <a:pt x="129" y="12"/>
                    <a:pt x="128" y="13"/>
                  </a:cubicBezTo>
                  <a:close/>
                  <a:moveTo>
                    <a:pt x="129" y="12"/>
                  </a:moveTo>
                  <a:cubicBezTo>
                    <a:pt x="128" y="12"/>
                    <a:pt x="128" y="12"/>
                    <a:pt x="128" y="12"/>
                  </a:cubicBezTo>
                  <a:cubicBezTo>
                    <a:pt x="128" y="12"/>
                    <a:pt x="128" y="12"/>
                    <a:pt x="128" y="12"/>
                  </a:cubicBezTo>
                  <a:cubicBezTo>
                    <a:pt x="128" y="11"/>
                    <a:pt x="128" y="11"/>
                    <a:pt x="127" y="10"/>
                  </a:cubicBezTo>
                  <a:cubicBezTo>
                    <a:pt x="127" y="10"/>
                    <a:pt x="127" y="10"/>
                    <a:pt x="127" y="10"/>
                  </a:cubicBezTo>
                  <a:cubicBezTo>
                    <a:pt x="128" y="10"/>
                    <a:pt x="129" y="11"/>
                    <a:pt x="129" y="11"/>
                  </a:cubicBezTo>
                  <a:cubicBezTo>
                    <a:pt x="129" y="12"/>
                    <a:pt x="129" y="12"/>
                    <a:pt x="129" y="12"/>
                  </a:cubicBezTo>
                  <a:close/>
                  <a:moveTo>
                    <a:pt x="143" y="4"/>
                  </a:moveTo>
                  <a:cubicBezTo>
                    <a:pt x="143" y="4"/>
                    <a:pt x="143" y="4"/>
                    <a:pt x="143" y="4"/>
                  </a:cubicBezTo>
                  <a:cubicBezTo>
                    <a:pt x="142" y="5"/>
                    <a:pt x="141" y="6"/>
                    <a:pt x="140" y="6"/>
                  </a:cubicBezTo>
                  <a:cubicBezTo>
                    <a:pt x="139" y="6"/>
                    <a:pt x="139" y="6"/>
                    <a:pt x="138" y="6"/>
                  </a:cubicBezTo>
                  <a:cubicBezTo>
                    <a:pt x="140" y="5"/>
                    <a:pt x="142" y="4"/>
                    <a:pt x="143" y="4"/>
                  </a:cubicBezTo>
                  <a:close/>
                  <a:moveTo>
                    <a:pt x="138" y="8"/>
                  </a:moveTo>
                  <a:cubicBezTo>
                    <a:pt x="139" y="8"/>
                    <a:pt x="139" y="8"/>
                    <a:pt x="139" y="8"/>
                  </a:cubicBezTo>
                  <a:cubicBezTo>
                    <a:pt x="139" y="9"/>
                    <a:pt x="140" y="9"/>
                    <a:pt x="141" y="10"/>
                  </a:cubicBezTo>
                  <a:cubicBezTo>
                    <a:pt x="141" y="10"/>
                    <a:pt x="140" y="10"/>
                    <a:pt x="140" y="10"/>
                  </a:cubicBezTo>
                  <a:cubicBezTo>
                    <a:pt x="140" y="9"/>
                    <a:pt x="139" y="9"/>
                    <a:pt x="138" y="8"/>
                  </a:cubicBezTo>
                  <a:close/>
                  <a:moveTo>
                    <a:pt x="139" y="11"/>
                  </a:moveTo>
                  <a:cubicBezTo>
                    <a:pt x="138" y="11"/>
                    <a:pt x="138" y="12"/>
                    <a:pt x="137" y="12"/>
                  </a:cubicBezTo>
                  <a:cubicBezTo>
                    <a:pt x="137" y="12"/>
                    <a:pt x="137" y="11"/>
                    <a:pt x="136" y="11"/>
                  </a:cubicBezTo>
                  <a:cubicBezTo>
                    <a:pt x="136" y="10"/>
                    <a:pt x="137" y="10"/>
                    <a:pt x="137" y="9"/>
                  </a:cubicBezTo>
                  <a:cubicBezTo>
                    <a:pt x="138" y="10"/>
                    <a:pt x="138" y="10"/>
                    <a:pt x="139" y="11"/>
                  </a:cubicBezTo>
                  <a:close/>
                  <a:moveTo>
                    <a:pt x="139" y="8"/>
                  </a:moveTo>
                  <a:cubicBezTo>
                    <a:pt x="139" y="8"/>
                    <a:pt x="140" y="8"/>
                    <a:pt x="140" y="7"/>
                  </a:cubicBezTo>
                  <a:cubicBezTo>
                    <a:pt x="141" y="8"/>
                    <a:pt x="141" y="9"/>
                    <a:pt x="142" y="9"/>
                  </a:cubicBezTo>
                  <a:cubicBezTo>
                    <a:pt x="141" y="9"/>
                    <a:pt x="141" y="9"/>
                    <a:pt x="141" y="9"/>
                  </a:cubicBezTo>
                  <a:cubicBezTo>
                    <a:pt x="140" y="9"/>
                    <a:pt x="140" y="9"/>
                    <a:pt x="139" y="8"/>
                  </a:cubicBezTo>
                  <a:close/>
                  <a:moveTo>
                    <a:pt x="138" y="6"/>
                  </a:moveTo>
                  <a:cubicBezTo>
                    <a:pt x="138" y="6"/>
                    <a:pt x="139" y="6"/>
                    <a:pt x="139" y="7"/>
                  </a:cubicBezTo>
                  <a:cubicBezTo>
                    <a:pt x="139" y="7"/>
                    <a:pt x="138" y="7"/>
                    <a:pt x="138" y="8"/>
                  </a:cubicBezTo>
                  <a:cubicBezTo>
                    <a:pt x="137" y="7"/>
                    <a:pt x="137" y="7"/>
                    <a:pt x="136" y="7"/>
                  </a:cubicBezTo>
                  <a:cubicBezTo>
                    <a:pt x="137" y="6"/>
                    <a:pt x="137" y="6"/>
                    <a:pt x="138" y="6"/>
                  </a:cubicBezTo>
                  <a:close/>
                  <a:moveTo>
                    <a:pt x="135" y="7"/>
                  </a:moveTo>
                  <a:cubicBezTo>
                    <a:pt x="136" y="8"/>
                    <a:pt x="136" y="8"/>
                    <a:pt x="137" y="9"/>
                  </a:cubicBezTo>
                  <a:cubicBezTo>
                    <a:pt x="136" y="9"/>
                    <a:pt x="135" y="9"/>
                    <a:pt x="135" y="10"/>
                  </a:cubicBezTo>
                  <a:cubicBezTo>
                    <a:pt x="134" y="10"/>
                    <a:pt x="134" y="9"/>
                    <a:pt x="133" y="9"/>
                  </a:cubicBezTo>
                  <a:cubicBezTo>
                    <a:pt x="134" y="8"/>
                    <a:pt x="134" y="8"/>
                    <a:pt x="135" y="7"/>
                  </a:cubicBezTo>
                  <a:close/>
                  <a:moveTo>
                    <a:pt x="131" y="15"/>
                  </a:moveTo>
                  <a:cubicBezTo>
                    <a:pt x="131" y="15"/>
                    <a:pt x="130" y="15"/>
                    <a:pt x="130" y="14"/>
                  </a:cubicBezTo>
                  <a:cubicBezTo>
                    <a:pt x="130" y="14"/>
                    <a:pt x="130" y="14"/>
                    <a:pt x="130" y="14"/>
                  </a:cubicBezTo>
                  <a:cubicBezTo>
                    <a:pt x="131" y="14"/>
                    <a:pt x="131" y="14"/>
                    <a:pt x="131" y="14"/>
                  </a:cubicBezTo>
                  <a:cubicBezTo>
                    <a:pt x="131" y="14"/>
                    <a:pt x="131" y="15"/>
                    <a:pt x="131" y="15"/>
                  </a:cubicBezTo>
                  <a:close/>
                  <a:moveTo>
                    <a:pt x="131" y="14"/>
                  </a:moveTo>
                  <a:cubicBezTo>
                    <a:pt x="131" y="14"/>
                    <a:pt x="131" y="14"/>
                    <a:pt x="131" y="13"/>
                  </a:cubicBezTo>
                  <a:cubicBezTo>
                    <a:pt x="131" y="13"/>
                    <a:pt x="131" y="13"/>
                    <a:pt x="131" y="13"/>
                  </a:cubicBezTo>
                  <a:cubicBezTo>
                    <a:pt x="131" y="13"/>
                    <a:pt x="131" y="13"/>
                    <a:pt x="131" y="14"/>
                  </a:cubicBezTo>
                  <a:cubicBezTo>
                    <a:pt x="131" y="14"/>
                    <a:pt x="131" y="14"/>
                    <a:pt x="131" y="14"/>
                  </a:cubicBezTo>
                  <a:close/>
                  <a:moveTo>
                    <a:pt x="132" y="12"/>
                  </a:moveTo>
                  <a:cubicBezTo>
                    <a:pt x="132" y="12"/>
                    <a:pt x="132" y="12"/>
                    <a:pt x="131" y="12"/>
                  </a:cubicBezTo>
                  <a:cubicBezTo>
                    <a:pt x="131" y="11"/>
                    <a:pt x="131" y="11"/>
                    <a:pt x="132" y="11"/>
                  </a:cubicBezTo>
                  <a:cubicBezTo>
                    <a:pt x="132" y="11"/>
                    <a:pt x="132" y="11"/>
                    <a:pt x="132" y="11"/>
                  </a:cubicBezTo>
                  <a:cubicBezTo>
                    <a:pt x="132" y="11"/>
                    <a:pt x="132" y="11"/>
                    <a:pt x="132" y="11"/>
                  </a:cubicBezTo>
                  <a:cubicBezTo>
                    <a:pt x="132" y="11"/>
                    <a:pt x="132" y="11"/>
                    <a:pt x="132" y="11"/>
                  </a:cubicBezTo>
                  <a:cubicBezTo>
                    <a:pt x="132" y="12"/>
                    <a:pt x="132" y="12"/>
                    <a:pt x="133" y="12"/>
                  </a:cubicBezTo>
                  <a:cubicBezTo>
                    <a:pt x="133" y="12"/>
                    <a:pt x="132" y="12"/>
                    <a:pt x="132" y="12"/>
                  </a:cubicBezTo>
                  <a:close/>
                  <a:moveTo>
                    <a:pt x="133" y="12"/>
                  </a:moveTo>
                  <a:cubicBezTo>
                    <a:pt x="133" y="12"/>
                    <a:pt x="133" y="12"/>
                    <a:pt x="133" y="12"/>
                  </a:cubicBezTo>
                  <a:cubicBezTo>
                    <a:pt x="132" y="11"/>
                    <a:pt x="132" y="11"/>
                    <a:pt x="132" y="11"/>
                  </a:cubicBezTo>
                  <a:cubicBezTo>
                    <a:pt x="132" y="11"/>
                    <a:pt x="132" y="11"/>
                    <a:pt x="132" y="10"/>
                  </a:cubicBezTo>
                  <a:cubicBezTo>
                    <a:pt x="132" y="11"/>
                    <a:pt x="133" y="11"/>
                    <a:pt x="133" y="11"/>
                  </a:cubicBezTo>
                  <a:cubicBezTo>
                    <a:pt x="133" y="12"/>
                    <a:pt x="133" y="12"/>
                    <a:pt x="133" y="12"/>
                  </a:cubicBezTo>
                  <a:close/>
                  <a:moveTo>
                    <a:pt x="132" y="10"/>
                  </a:moveTo>
                  <a:cubicBezTo>
                    <a:pt x="132" y="10"/>
                    <a:pt x="133" y="10"/>
                    <a:pt x="133" y="9"/>
                  </a:cubicBezTo>
                  <a:cubicBezTo>
                    <a:pt x="133" y="10"/>
                    <a:pt x="134" y="10"/>
                    <a:pt x="134" y="10"/>
                  </a:cubicBezTo>
                  <a:cubicBezTo>
                    <a:pt x="134" y="11"/>
                    <a:pt x="134" y="11"/>
                    <a:pt x="133" y="11"/>
                  </a:cubicBezTo>
                  <a:cubicBezTo>
                    <a:pt x="133" y="11"/>
                    <a:pt x="133" y="10"/>
                    <a:pt x="132" y="10"/>
                  </a:cubicBezTo>
                  <a:close/>
                  <a:moveTo>
                    <a:pt x="134" y="15"/>
                  </a:moveTo>
                  <a:cubicBezTo>
                    <a:pt x="134" y="15"/>
                    <a:pt x="134" y="15"/>
                    <a:pt x="134" y="14"/>
                  </a:cubicBezTo>
                  <a:cubicBezTo>
                    <a:pt x="134" y="14"/>
                    <a:pt x="134" y="14"/>
                    <a:pt x="134" y="13"/>
                  </a:cubicBezTo>
                  <a:cubicBezTo>
                    <a:pt x="135" y="14"/>
                    <a:pt x="135" y="14"/>
                    <a:pt x="135" y="14"/>
                  </a:cubicBezTo>
                  <a:cubicBezTo>
                    <a:pt x="135" y="15"/>
                    <a:pt x="135" y="15"/>
                    <a:pt x="134" y="15"/>
                  </a:cubicBezTo>
                  <a:close/>
                  <a:moveTo>
                    <a:pt x="136" y="13"/>
                  </a:moveTo>
                  <a:cubicBezTo>
                    <a:pt x="136" y="13"/>
                    <a:pt x="136" y="13"/>
                    <a:pt x="135" y="13"/>
                  </a:cubicBezTo>
                  <a:cubicBezTo>
                    <a:pt x="135" y="13"/>
                    <a:pt x="135" y="13"/>
                    <a:pt x="135" y="12"/>
                  </a:cubicBezTo>
                  <a:cubicBezTo>
                    <a:pt x="135" y="12"/>
                    <a:pt x="135" y="12"/>
                    <a:pt x="135" y="12"/>
                  </a:cubicBezTo>
                  <a:cubicBezTo>
                    <a:pt x="136" y="12"/>
                    <a:pt x="136" y="12"/>
                    <a:pt x="136" y="13"/>
                  </a:cubicBezTo>
                  <a:cubicBezTo>
                    <a:pt x="136" y="13"/>
                    <a:pt x="136" y="13"/>
                    <a:pt x="136" y="13"/>
                  </a:cubicBezTo>
                  <a:close/>
                  <a:moveTo>
                    <a:pt x="137" y="15"/>
                  </a:moveTo>
                  <a:cubicBezTo>
                    <a:pt x="137" y="15"/>
                    <a:pt x="137" y="15"/>
                    <a:pt x="137" y="14"/>
                  </a:cubicBezTo>
                  <a:cubicBezTo>
                    <a:pt x="137" y="14"/>
                    <a:pt x="137" y="14"/>
                    <a:pt x="137" y="14"/>
                  </a:cubicBezTo>
                  <a:cubicBezTo>
                    <a:pt x="137" y="15"/>
                    <a:pt x="137" y="15"/>
                    <a:pt x="137" y="15"/>
                  </a:cubicBezTo>
                  <a:cubicBezTo>
                    <a:pt x="137" y="15"/>
                    <a:pt x="137" y="15"/>
                    <a:pt x="137" y="15"/>
                  </a:cubicBezTo>
                  <a:cubicBezTo>
                    <a:pt x="137" y="15"/>
                    <a:pt x="137" y="15"/>
                    <a:pt x="137" y="15"/>
                  </a:cubicBezTo>
                  <a:close/>
                  <a:moveTo>
                    <a:pt x="137" y="16"/>
                  </a:moveTo>
                  <a:cubicBezTo>
                    <a:pt x="137" y="15"/>
                    <a:pt x="137" y="15"/>
                    <a:pt x="137" y="15"/>
                  </a:cubicBezTo>
                  <a:cubicBezTo>
                    <a:pt x="137" y="15"/>
                    <a:pt x="137" y="15"/>
                    <a:pt x="137" y="15"/>
                  </a:cubicBezTo>
                  <a:cubicBezTo>
                    <a:pt x="137" y="15"/>
                    <a:pt x="137" y="15"/>
                    <a:pt x="137" y="15"/>
                  </a:cubicBezTo>
                  <a:cubicBezTo>
                    <a:pt x="137" y="15"/>
                    <a:pt x="137" y="15"/>
                    <a:pt x="137" y="16"/>
                  </a:cubicBezTo>
                  <a:close/>
                  <a:moveTo>
                    <a:pt x="138" y="13"/>
                  </a:moveTo>
                  <a:cubicBezTo>
                    <a:pt x="139" y="12"/>
                    <a:pt x="139" y="12"/>
                    <a:pt x="139" y="12"/>
                  </a:cubicBezTo>
                  <a:cubicBezTo>
                    <a:pt x="140" y="12"/>
                    <a:pt x="140" y="12"/>
                    <a:pt x="140" y="13"/>
                  </a:cubicBezTo>
                  <a:cubicBezTo>
                    <a:pt x="140" y="13"/>
                    <a:pt x="139" y="13"/>
                    <a:pt x="139" y="14"/>
                  </a:cubicBezTo>
                  <a:cubicBezTo>
                    <a:pt x="139" y="13"/>
                    <a:pt x="139" y="13"/>
                    <a:pt x="138" y="13"/>
                  </a:cubicBezTo>
                  <a:close/>
                  <a:moveTo>
                    <a:pt x="141" y="16"/>
                  </a:moveTo>
                  <a:cubicBezTo>
                    <a:pt x="141" y="16"/>
                    <a:pt x="140" y="16"/>
                    <a:pt x="140" y="16"/>
                  </a:cubicBezTo>
                  <a:cubicBezTo>
                    <a:pt x="140" y="15"/>
                    <a:pt x="140" y="15"/>
                    <a:pt x="140" y="14"/>
                  </a:cubicBezTo>
                  <a:cubicBezTo>
                    <a:pt x="140" y="14"/>
                    <a:pt x="140" y="14"/>
                    <a:pt x="140" y="13"/>
                  </a:cubicBezTo>
                  <a:cubicBezTo>
                    <a:pt x="141" y="14"/>
                    <a:pt x="141" y="15"/>
                    <a:pt x="141" y="15"/>
                  </a:cubicBezTo>
                  <a:cubicBezTo>
                    <a:pt x="141" y="16"/>
                    <a:pt x="141" y="16"/>
                    <a:pt x="141" y="16"/>
                  </a:cubicBezTo>
                  <a:close/>
                  <a:moveTo>
                    <a:pt x="141" y="10"/>
                  </a:moveTo>
                  <a:cubicBezTo>
                    <a:pt x="141" y="10"/>
                    <a:pt x="141" y="10"/>
                    <a:pt x="141" y="10"/>
                  </a:cubicBezTo>
                  <a:cubicBezTo>
                    <a:pt x="142" y="10"/>
                    <a:pt x="142" y="10"/>
                    <a:pt x="142" y="10"/>
                  </a:cubicBezTo>
                  <a:cubicBezTo>
                    <a:pt x="142" y="11"/>
                    <a:pt x="142" y="11"/>
                    <a:pt x="142" y="11"/>
                  </a:cubicBezTo>
                  <a:cubicBezTo>
                    <a:pt x="142" y="12"/>
                    <a:pt x="142" y="12"/>
                    <a:pt x="142" y="12"/>
                  </a:cubicBezTo>
                  <a:cubicBezTo>
                    <a:pt x="141" y="11"/>
                    <a:pt x="141" y="11"/>
                    <a:pt x="141" y="10"/>
                  </a:cubicBezTo>
                  <a:close/>
                  <a:moveTo>
                    <a:pt x="142" y="12"/>
                  </a:moveTo>
                  <a:cubicBezTo>
                    <a:pt x="142" y="12"/>
                    <a:pt x="142" y="12"/>
                    <a:pt x="142" y="12"/>
                  </a:cubicBezTo>
                  <a:cubicBezTo>
                    <a:pt x="143" y="12"/>
                    <a:pt x="143" y="12"/>
                    <a:pt x="143" y="13"/>
                  </a:cubicBezTo>
                  <a:cubicBezTo>
                    <a:pt x="142" y="12"/>
                    <a:pt x="142" y="12"/>
                    <a:pt x="142" y="12"/>
                  </a:cubicBezTo>
                  <a:close/>
                  <a:moveTo>
                    <a:pt x="145" y="12"/>
                  </a:moveTo>
                  <a:cubicBezTo>
                    <a:pt x="145" y="12"/>
                    <a:pt x="145" y="12"/>
                    <a:pt x="145" y="12"/>
                  </a:cubicBezTo>
                  <a:cubicBezTo>
                    <a:pt x="145" y="12"/>
                    <a:pt x="145" y="12"/>
                    <a:pt x="145" y="12"/>
                  </a:cubicBezTo>
                  <a:cubicBezTo>
                    <a:pt x="145" y="12"/>
                    <a:pt x="145" y="12"/>
                    <a:pt x="145" y="12"/>
                  </a:cubicBezTo>
                  <a:close/>
                  <a:moveTo>
                    <a:pt x="145" y="14"/>
                  </a:moveTo>
                  <a:cubicBezTo>
                    <a:pt x="145" y="14"/>
                    <a:pt x="145" y="14"/>
                    <a:pt x="145" y="13"/>
                  </a:cubicBezTo>
                  <a:cubicBezTo>
                    <a:pt x="145" y="13"/>
                    <a:pt x="146" y="13"/>
                    <a:pt x="146" y="13"/>
                  </a:cubicBezTo>
                  <a:cubicBezTo>
                    <a:pt x="146" y="13"/>
                    <a:pt x="146" y="13"/>
                    <a:pt x="146" y="13"/>
                  </a:cubicBezTo>
                  <a:cubicBezTo>
                    <a:pt x="146" y="14"/>
                    <a:pt x="145" y="14"/>
                    <a:pt x="145" y="14"/>
                  </a:cubicBezTo>
                  <a:close/>
                  <a:moveTo>
                    <a:pt x="147" y="10"/>
                  </a:moveTo>
                  <a:cubicBezTo>
                    <a:pt x="145" y="10"/>
                    <a:pt x="144" y="10"/>
                    <a:pt x="144" y="10"/>
                  </a:cubicBezTo>
                  <a:cubicBezTo>
                    <a:pt x="145" y="10"/>
                    <a:pt x="146" y="10"/>
                    <a:pt x="147" y="11"/>
                  </a:cubicBezTo>
                  <a:cubicBezTo>
                    <a:pt x="147" y="11"/>
                    <a:pt x="147" y="11"/>
                    <a:pt x="147" y="11"/>
                  </a:cubicBezTo>
                  <a:cubicBezTo>
                    <a:pt x="146" y="11"/>
                    <a:pt x="146" y="12"/>
                    <a:pt x="146" y="12"/>
                  </a:cubicBezTo>
                  <a:cubicBezTo>
                    <a:pt x="145" y="11"/>
                    <a:pt x="145" y="11"/>
                    <a:pt x="144" y="11"/>
                  </a:cubicBezTo>
                  <a:cubicBezTo>
                    <a:pt x="144" y="10"/>
                    <a:pt x="143" y="9"/>
                    <a:pt x="143" y="9"/>
                  </a:cubicBezTo>
                  <a:cubicBezTo>
                    <a:pt x="143" y="9"/>
                    <a:pt x="143" y="8"/>
                    <a:pt x="143" y="8"/>
                  </a:cubicBezTo>
                  <a:cubicBezTo>
                    <a:pt x="143" y="8"/>
                    <a:pt x="143" y="9"/>
                    <a:pt x="143" y="9"/>
                  </a:cubicBezTo>
                  <a:cubicBezTo>
                    <a:pt x="142" y="8"/>
                    <a:pt x="141" y="7"/>
                    <a:pt x="141" y="7"/>
                  </a:cubicBezTo>
                  <a:cubicBezTo>
                    <a:pt x="142" y="6"/>
                    <a:pt x="143" y="5"/>
                    <a:pt x="144" y="5"/>
                  </a:cubicBezTo>
                  <a:cubicBezTo>
                    <a:pt x="146" y="7"/>
                    <a:pt x="147" y="9"/>
                    <a:pt x="147" y="10"/>
                  </a:cubicBezTo>
                  <a:close/>
                  <a:moveTo>
                    <a:pt x="164" y="4"/>
                  </a:moveTo>
                  <a:cubicBezTo>
                    <a:pt x="164" y="4"/>
                    <a:pt x="164" y="4"/>
                    <a:pt x="164" y="4"/>
                  </a:cubicBezTo>
                  <a:cubicBezTo>
                    <a:pt x="164" y="4"/>
                    <a:pt x="163" y="5"/>
                    <a:pt x="163" y="5"/>
                  </a:cubicBezTo>
                  <a:cubicBezTo>
                    <a:pt x="163" y="5"/>
                    <a:pt x="162" y="5"/>
                    <a:pt x="162" y="4"/>
                  </a:cubicBezTo>
                  <a:cubicBezTo>
                    <a:pt x="163" y="4"/>
                    <a:pt x="163" y="4"/>
                    <a:pt x="164" y="4"/>
                  </a:cubicBezTo>
                  <a:close/>
                  <a:moveTo>
                    <a:pt x="164" y="8"/>
                  </a:moveTo>
                  <a:cubicBezTo>
                    <a:pt x="163" y="8"/>
                    <a:pt x="162" y="8"/>
                    <a:pt x="161" y="7"/>
                  </a:cubicBezTo>
                  <a:cubicBezTo>
                    <a:pt x="161" y="7"/>
                    <a:pt x="162" y="6"/>
                    <a:pt x="163" y="6"/>
                  </a:cubicBezTo>
                  <a:cubicBezTo>
                    <a:pt x="164" y="7"/>
                    <a:pt x="166" y="8"/>
                    <a:pt x="167" y="10"/>
                  </a:cubicBezTo>
                  <a:cubicBezTo>
                    <a:pt x="166" y="9"/>
                    <a:pt x="165" y="9"/>
                    <a:pt x="164" y="8"/>
                  </a:cubicBezTo>
                  <a:cubicBezTo>
                    <a:pt x="164" y="8"/>
                    <a:pt x="164" y="8"/>
                    <a:pt x="164" y="8"/>
                  </a:cubicBezTo>
                  <a:cubicBezTo>
                    <a:pt x="164" y="8"/>
                    <a:pt x="164" y="8"/>
                    <a:pt x="164" y="8"/>
                  </a:cubicBezTo>
                  <a:close/>
                  <a:moveTo>
                    <a:pt x="162" y="9"/>
                  </a:moveTo>
                  <a:cubicBezTo>
                    <a:pt x="161" y="10"/>
                    <a:pt x="161" y="10"/>
                    <a:pt x="160" y="11"/>
                  </a:cubicBezTo>
                  <a:cubicBezTo>
                    <a:pt x="159" y="10"/>
                    <a:pt x="159" y="10"/>
                    <a:pt x="158" y="9"/>
                  </a:cubicBezTo>
                  <a:cubicBezTo>
                    <a:pt x="159" y="9"/>
                    <a:pt x="160" y="8"/>
                    <a:pt x="161" y="7"/>
                  </a:cubicBezTo>
                  <a:cubicBezTo>
                    <a:pt x="161" y="8"/>
                    <a:pt x="162" y="8"/>
                    <a:pt x="164" y="8"/>
                  </a:cubicBezTo>
                  <a:cubicBezTo>
                    <a:pt x="163" y="9"/>
                    <a:pt x="163" y="9"/>
                    <a:pt x="163" y="9"/>
                  </a:cubicBezTo>
                  <a:cubicBezTo>
                    <a:pt x="162" y="9"/>
                    <a:pt x="161" y="8"/>
                    <a:pt x="161" y="8"/>
                  </a:cubicBezTo>
                  <a:cubicBezTo>
                    <a:pt x="161" y="8"/>
                    <a:pt x="161" y="8"/>
                    <a:pt x="162" y="9"/>
                  </a:cubicBezTo>
                  <a:close/>
                  <a:moveTo>
                    <a:pt x="161" y="5"/>
                  </a:moveTo>
                  <a:cubicBezTo>
                    <a:pt x="161" y="5"/>
                    <a:pt x="162" y="5"/>
                    <a:pt x="162" y="5"/>
                  </a:cubicBezTo>
                  <a:cubicBezTo>
                    <a:pt x="161" y="6"/>
                    <a:pt x="161" y="6"/>
                    <a:pt x="160" y="7"/>
                  </a:cubicBezTo>
                  <a:cubicBezTo>
                    <a:pt x="159" y="7"/>
                    <a:pt x="158" y="8"/>
                    <a:pt x="156" y="8"/>
                  </a:cubicBezTo>
                  <a:cubicBezTo>
                    <a:pt x="156" y="8"/>
                    <a:pt x="156" y="8"/>
                    <a:pt x="156" y="8"/>
                  </a:cubicBezTo>
                  <a:cubicBezTo>
                    <a:pt x="156" y="8"/>
                    <a:pt x="156" y="8"/>
                    <a:pt x="155" y="8"/>
                  </a:cubicBezTo>
                  <a:cubicBezTo>
                    <a:pt x="157" y="6"/>
                    <a:pt x="159" y="5"/>
                    <a:pt x="161" y="5"/>
                  </a:cubicBezTo>
                  <a:close/>
                  <a:moveTo>
                    <a:pt x="158" y="8"/>
                  </a:moveTo>
                  <a:cubicBezTo>
                    <a:pt x="157" y="8"/>
                    <a:pt x="157" y="8"/>
                    <a:pt x="157" y="9"/>
                  </a:cubicBezTo>
                  <a:cubicBezTo>
                    <a:pt x="157" y="9"/>
                    <a:pt x="157" y="9"/>
                    <a:pt x="157" y="9"/>
                  </a:cubicBezTo>
                  <a:cubicBezTo>
                    <a:pt x="157" y="8"/>
                    <a:pt x="157" y="8"/>
                    <a:pt x="158" y="8"/>
                  </a:cubicBezTo>
                  <a:close/>
                  <a:moveTo>
                    <a:pt x="156" y="9"/>
                  </a:moveTo>
                  <a:cubicBezTo>
                    <a:pt x="156" y="10"/>
                    <a:pt x="155" y="10"/>
                    <a:pt x="155" y="10"/>
                  </a:cubicBezTo>
                  <a:cubicBezTo>
                    <a:pt x="155" y="10"/>
                    <a:pt x="155" y="10"/>
                    <a:pt x="154" y="10"/>
                  </a:cubicBezTo>
                  <a:cubicBezTo>
                    <a:pt x="155" y="10"/>
                    <a:pt x="156" y="9"/>
                    <a:pt x="156" y="9"/>
                  </a:cubicBezTo>
                  <a:cubicBezTo>
                    <a:pt x="156" y="9"/>
                    <a:pt x="156" y="9"/>
                    <a:pt x="156" y="9"/>
                  </a:cubicBezTo>
                  <a:close/>
                  <a:moveTo>
                    <a:pt x="155" y="8"/>
                  </a:moveTo>
                  <a:cubicBezTo>
                    <a:pt x="155" y="8"/>
                    <a:pt x="155" y="8"/>
                    <a:pt x="155" y="8"/>
                  </a:cubicBezTo>
                  <a:cubicBezTo>
                    <a:pt x="155" y="8"/>
                    <a:pt x="155" y="8"/>
                    <a:pt x="154" y="8"/>
                  </a:cubicBezTo>
                  <a:cubicBezTo>
                    <a:pt x="155" y="8"/>
                    <a:pt x="155" y="8"/>
                    <a:pt x="155" y="8"/>
                  </a:cubicBezTo>
                  <a:close/>
                  <a:moveTo>
                    <a:pt x="154" y="9"/>
                  </a:moveTo>
                  <a:cubicBezTo>
                    <a:pt x="155" y="9"/>
                    <a:pt x="155" y="8"/>
                    <a:pt x="155" y="8"/>
                  </a:cubicBezTo>
                  <a:cubicBezTo>
                    <a:pt x="156" y="8"/>
                    <a:pt x="156" y="9"/>
                    <a:pt x="156" y="9"/>
                  </a:cubicBezTo>
                  <a:cubicBezTo>
                    <a:pt x="155" y="9"/>
                    <a:pt x="154" y="9"/>
                    <a:pt x="154" y="10"/>
                  </a:cubicBezTo>
                  <a:cubicBezTo>
                    <a:pt x="154" y="10"/>
                    <a:pt x="154" y="10"/>
                    <a:pt x="153" y="10"/>
                  </a:cubicBezTo>
                  <a:cubicBezTo>
                    <a:pt x="154" y="9"/>
                    <a:pt x="154" y="9"/>
                    <a:pt x="154" y="9"/>
                  </a:cubicBezTo>
                  <a:close/>
                  <a:moveTo>
                    <a:pt x="153" y="10"/>
                  </a:moveTo>
                  <a:cubicBezTo>
                    <a:pt x="153" y="10"/>
                    <a:pt x="154" y="10"/>
                    <a:pt x="154" y="10"/>
                  </a:cubicBezTo>
                  <a:cubicBezTo>
                    <a:pt x="153" y="10"/>
                    <a:pt x="153" y="10"/>
                    <a:pt x="153" y="10"/>
                  </a:cubicBezTo>
                  <a:cubicBezTo>
                    <a:pt x="153" y="10"/>
                    <a:pt x="153" y="10"/>
                    <a:pt x="153" y="10"/>
                  </a:cubicBezTo>
                  <a:close/>
                  <a:moveTo>
                    <a:pt x="149" y="12"/>
                  </a:moveTo>
                  <a:cubicBezTo>
                    <a:pt x="149" y="13"/>
                    <a:pt x="149" y="13"/>
                    <a:pt x="149" y="13"/>
                  </a:cubicBezTo>
                  <a:cubicBezTo>
                    <a:pt x="149" y="12"/>
                    <a:pt x="149" y="12"/>
                    <a:pt x="149" y="12"/>
                  </a:cubicBezTo>
                  <a:cubicBezTo>
                    <a:pt x="149" y="12"/>
                    <a:pt x="149" y="12"/>
                    <a:pt x="150" y="12"/>
                  </a:cubicBezTo>
                  <a:cubicBezTo>
                    <a:pt x="149" y="12"/>
                    <a:pt x="149" y="12"/>
                    <a:pt x="149" y="12"/>
                  </a:cubicBezTo>
                  <a:close/>
                  <a:moveTo>
                    <a:pt x="149" y="11"/>
                  </a:moveTo>
                  <a:cubicBezTo>
                    <a:pt x="149" y="11"/>
                    <a:pt x="149" y="11"/>
                    <a:pt x="149" y="11"/>
                  </a:cubicBezTo>
                  <a:cubicBezTo>
                    <a:pt x="150" y="10"/>
                    <a:pt x="150" y="10"/>
                    <a:pt x="151" y="10"/>
                  </a:cubicBezTo>
                  <a:cubicBezTo>
                    <a:pt x="151" y="10"/>
                    <a:pt x="150" y="11"/>
                    <a:pt x="150" y="12"/>
                  </a:cubicBezTo>
                  <a:cubicBezTo>
                    <a:pt x="149" y="11"/>
                    <a:pt x="149" y="11"/>
                    <a:pt x="149" y="11"/>
                  </a:cubicBezTo>
                  <a:close/>
                  <a:moveTo>
                    <a:pt x="151" y="15"/>
                  </a:moveTo>
                  <a:cubicBezTo>
                    <a:pt x="151" y="15"/>
                    <a:pt x="151" y="14"/>
                    <a:pt x="151" y="14"/>
                  </a:cubicBezTo>
                  <a:cubicBezTo>
                    <a:pt x="152" y="14"/>
                    <a:pt x="152" y="14"/>
                    <a:pt x="152" y="14"/>
                  </a:cubicBezTo>
                  <a:cubicBezTo>
                    <a:pt x="152" y="15"/>
                    <a:pt x="151" y="15"/>
                    <a:pt x="151" y="15"/>
                  </a:cubicBezTo>
                  <a:close/>
                  <a:moveTo>
                    <a:pt x="152" y="13"/>
                  </a:moveTo>
                  <a:cubicBezTo>
                    <a:pt x="152" y="12"/>
                    <a:pt x="152" y="12"/>
                    <a:pt x="152" y="12"/>
                  </a:cubicBezTo>
                  <a:cubicBezTo>
                    <a:pt x="153" y="11"/>
                    <a:pt x="153" y="11"/>
                    <a:pt x="154" y="10"/>
                  </a:cubicBezTo>
                  <a:cubicBezTo>
                    <a:pt x="154" y="10"/>
                    <a:pt x="155" y="10"/>
                    <a:pt x="155" y="11"/>
                  </a:cubicBezTo>
                  <a:cubicBezTo>
                    <a:pt x="154" y="12"/>
                    <a:pt x="153" y="13"/>
                    <a:pt x="152" y="13"/>
                  </a:cubicBezTo>
                  <a:cubicBezTo>
                    <a:pt x="152" y="13"/>
                    <a:pt x="152" y="13"/>
                    <a:pt x="152" y="13"/>
                  </a:cubicBezTo>
                  <a:close/>
                  <a:moveTo>
                    <a:pt x="155" y="16"/>
                  </a:moveTo>
                  <a:cubicBezTo>
                    <a:pt x="154" y="16"/>
                    <a:pt x="154" y="16"/>
                    <a:pt x="154" y="16"/>
                  </a:cubicBezTo>
                  <a:cubicBezTo>
                    <a:pt x="154" y="16"/>
                    <a:pt x="154" y="16"/>
                    <a:pt x="154" y="16"/>
                  </a:cubicBezTo>
                  <a:cubicBezTo>
                    <a:pt x="155" y="15"/>
                    <a:pt x="155" y="15"/>
                    <a:pt x="155" y="15"/>
                  </a:cubicBezTo>
                  <a:cubicBezTo>
                    <a:pt x="155" y="15"/>
                    <a:pt x="155" y="16"/>
                    <a:pt x="155" y="16"/>
                  </a:cubicBezTo>
                  <a:close/>
                  <a:moveTo>
                    <a:pt x="155" y="15"/>
                  </a:moveTo>
                  <a:cubicBezTo>
                    <a:pt x="155" y="15"/>
                    <a:pt x="155" y="15"/>
                    <a:pt x="154" y="15"/>
                  </a:cubicBezTo>
                  <a:cubicBezTo>
                    <a:pt x="155" y="15"/>
                    <a:pt x="155" y="14"/>
                    <a:pt x="155" y="14"/>
                  </a:cubicBezTo>
                  <a:cubicBezTo>
                    <a:pt x="155" y="14"/>
                    <a:pt x="155" y="14"/>
                    <a:pt x="155" y="15"/>
                  </a:cubicBezTo>
                  <a:cubicBezTo>
                    <a:pt x="155" y="15"/>
                    <a:pt x="155" y="15"/>
                    <a:pt x="155" y="15"/>
                  </a:cubicBezTo>
                  <a:close/>
                  <a:moveTo>
                    <a:pt x="156" y="14"/>
                  </a:moveTo>
                  <a:cubicBezTo>
                    <a:pt x="155" y="14"/>
                    <a:pt x="155" y="14"/>
                    <a:pt x="155" y="14"/>
                  </a:cubicBezTo>
                  <a:cubicBezTo>
                    <a:pt x="155" y="14"/>
                    <a:pt x="155" y="13"/>
                    <a:pt x="155" y="13"/>
                  </a:cubicBezTo>
                  <a:cubicBezTo>
                    <a:pt x="155" y="13"/>
                    <a:pt x="156" y="13"/>
                    <a:pt x="156" y="13"/>
                  </a:cubicBezTo>
                  <a:cubicBezTo>
                    <a:pt x="155" y="13"/>
                    <a:pt x="155" y="13"/>
                    <a:pt x="155" y="13"/>
                  </a:cubicBezTo>
                  <a:cubicBezTo>
                    <a:pt x="155" y="13"/>
                    <a:pt x="156" y="12"/>
                    <a:pt x="156" y="12"/>
                  </a:cubicBezTo>
                  <a:cubicBezTo>
                    <a:pt x="156" y="12"/>
                    <a:pt x="156" y="13"/>
                    <a:pt x="157" y="13"/>
                  </a:cubicBezTo>
                  <a:cubicBezTo>
                    <a:pt x="156" y="14"/>
                    <a:pt x="156" y="14"/>
                    <a:pt x="156" y="14"/>
                  </a:cubicBezTo>
                  <a:close/>
                  <a:moveTo>
                    <a:pt x="157" y="13"/>
                  </a:moveTo>
                  <a:cubicBezTo>
                    <a:pt x="157" y="12"/>
                    <a:pt x="157" y="12"/>
                    <a:pt x="156" y="12"/>
                  </a:cubicBezTo>
                  <a:cubicBezTo>
                    <a:pt x="157" y="11"/>
                    <a:pt x="157" y="11"/>
                    <a:pt x="158" y="10"/>
                  </a:cubicBezTo>
                  <a:cubicBezTo>
                    <a:pt x="158" y="10"/>
                    <a:pt x="159" y="11"/>
                    <a:pt x="159" y="11"/>
                  </a:cubicBezTo>
                  <a:cubicBezTo>
                    <a:pt x="158" y="12"/>
                    <a:pt x="158" y="12"/>
                    <a:pt x="157" y="13"/>
                  </a:cubicBezTo>
                  <a:cubicBezTo>
                    <a:pt x="157" y="13"/>
                    <a:pt x="157" y="13"/>
                    <a:pt x="157" y="13"/>
                  </a:cubicBezTo>
                  <a:close/>
                  <a:moveTo>
                    <a:pt x="158" y="17"/>
                  </a:moveTo>
                  <a:cubicBezTo>
                    <a:pt x="158" y="16"/>
                    <a:pt x="158" y="16"/>
                    <a:pt x="158" y="15"/>
                  </a:cubicBezTo>
                  <a:cubicBezTo>
                    <a:pt x="158" y="16"/>
                    <a:pt x="158" y="16"/>
                    <a:pt x="158" y="17"/>
                  </a:cubicBezTo>
                  <a:close/>
                  <a:moveTo>
                    <a:pt x="159" y="15"/>
                  </a:moveTo>
                  <a:cubicBezTo>
                    <a:pt x="159" y="14"/>
                    <a:pt x="158" y="14"/>
                    <a:pt x="158" y="14"/>
                  </a:cubicBezTo>
                  <a:cubicBezTo>
                    <a:pt x="158" y="14"/>
                    <a:pt x="158" y="13"/>
                    <a:pt x="159" y="13"/>
                  </a:cubicBezTo>
                  <a:cubicBezTo>
                    <a:pt x="159" y="13"/>
                    <a:pt x="159" y="14"/>
                    <a:pt x="160" y="14"/>
                  </a:cubicBezTo>
                  <a:cubicBezTo>
                    <a:pt x="159" y="14"/>
                    <a:pt x="159" y="14"/>
                    <a:pt x="159" y="15"/>
                  </a:cubicBezTo>
                  <a:close/>
                  <a:moveTo>
                    <a:pt x="159" y="13"/>
                  </a:moveTo>
                  <a:cubicBezTo>
                    <a:pt x="159" y="13"/>
                    <a:pt x="159" y="12"/>
                    <a:pt x="160" y="12"/>
                  </a:cubicBezTo>
                  <a:cubicBezTo>
                    <a:pt x="160" y="12"/>
                    <a:pt x="160" y="13"/>
                    <a:pt x="160" y="13"/>
                  </a:cubicBezTo>
                  <a:cubicBezTo>
                    <a:pt x="160" y="13"/>
                    <a:pt x="160" y="13"/>
                    <a:pt x="160" y="13"/>
                  </a:cubicBezTo>
                  <a:cubicBezTo>
                    <a:pt x="159" y="13"/>
                    <a:pt x="159" y="13"/>
                    <a:pt x="159" y="13"/>
                  </a:cubicBezTo>
                  <a:close/>
                  <a:moveTo>
                    <a:pt x="161" y="17"/>
                  </a:moveTo>
                  <a:cubicBezTo>
                    <a:pt x="160" y="16"/>
                    <a:pt x="160" y="15"/>
                    <a:pt x="160" y="14"/>
                  </a:cubicBezTo>
                  <a:cubicBezTo>
                    <a:pt x="161" y="14"/>
                    <a:pt x="161" y="15"/>
                    <a:pt x="161" y="15"/>
                  </a:cubicBezTo>
                  <a:cubicBezTo>
                    <a:pt x="161" y="15"/>
                    <a:pt x="162" y="15"/>
                    <a:pt x="162" y="15"/>
                  </a:cubicBezTo>
                  <a:cubicBezTo>
                    <a:pt x="161" y="16"/>
                    <a:pt x="161" y="16"/>
                    <a:pt x="161" y="17"/>
                  </a:cubicBezTo>
                  <a:close/>
                  <a:moveTo>
                    <a:pt x="161" y="14"/>
                  </a:moveTo>
                  <a:cubicBezTo>
                    <a:pt x="161" y="14"/>
                    <a:pt x="161" y="14"/>
                    <a:pt x="161" y="14"/>
                  </a:cubicBezTo>
                  <a:cubicBezTo>
                    <a:pt x="161" y="14"/>
                    <a:pt x="161" y="14"/>
                    <a:pt x="161" y="14"/>
                  </a:cubicBezTo>
                  <a:cubicBezTo>
                    <a:pt x="161" y="14"/>
                    <a:pt x="161" y="14"/>
                    <a:pt x="161" y="14"/>
                  </a:cubicBezTo>
                  <a:close/>
                  <a:moveTo>
                    <a:pt x="160" y="11"/>
                  </a:moveTo>
                  <a:cubicBezTo>
                    <a:pt x="161" y="11"/>
                    <a:pt x="161" y="11"/>
                    <a:pt x="161" y="11"/>
                  </a:cubicBezTo>
                  <a:cubicBezTo>
                    <a:pt x="161" y="11"/>
                    <a:pt x="162" y="11"/>
                    <a:pt x="162" y="12"/>
                  </a:cubicBezTo>
                  <a:cubicBezTo>
                    <a:pt x="162" y="12"/>
                    <a:pt x="162" y="12"/>
                    <a:pt x="162" y="12"/>
                  </a:cubicBezTo>
                  <a:cubicBezTo>
                    <a:pt x="161" y="12"/>
                    <a:pt x="161" y="11"/>
                    <a:pt x="160" y="11"/>
                  </a:cubicBezTo>
                  <a:close/>
                  <a:moveTo>
                    <a:pt x="163" y="14"/>
                  </a:moveTo>
                  <a:cubicBezTo>
                    <a:pt x="163" y="14"/>
                    <a:pt x="163" y="14"/>
                    <a:pt x="163" y="14"/>
                  </a:cubicBezTo>
                  <a:cubicBezTo>
                    <a:pt x="163" y="14"/>
                    <a:pt x="163" y="14"/>
                    <a:pt x="164" y="14"/>
                  </a:cubicBezTo>
                  <a:cubicBezTo>
                    <a:pt x="164" y="14"/>
                    <a:pt x="163" y="14"/>
                    <a:pt x="163" y="14"/>
                  </a:cubicBezTo>
                  <a:close/>
                  <a:moveTo>
                    <a:pt x="163" y="14"/>
                  </a:moveTo>
                  <a:cubicBezTo>
                    <a:pt x="163" y="13"/>
                    <a:pt x="162" y="13"/>
                    <a:pt x="162" y="12"/>
                  </a:cubicBezTo>
                  <a:cubicBezTo>
                    <a:pt x="162" y="12"/>
                    <a:pt x="162" y="12"/>
                    <a:pt x="163" y="12"/>
                  </a:cubicBezTo>
                  <a:cubicBezTo>
                    <a:pt x="163" y="12"/>
                    <a:pt x="164" y="13"/>
                    <a:pt x="164" y="14"/>
                  </a:cubicBezTo>
                  <a:cubicBezTo>
                    <a:pt x="164" y="14"/>
                    <a:pt x="164" y="14"/>
                    <a:pt x="164" y="14"/>
                  </a:cubicBezTo>
                  <a:cubicBezTo>
                    <a:pt x="163" y="14"/>
                    <a:pt x="163" y="14"/>
                    <a:pt x="163" y="14"/>
                  </a:cubicBezTo>
                  <a:close/>
                  <a:moveTo>
                    <a:pt x="164" y="16"/>
                  </a:moveTo>
                  <a:cubicBezTo>
                    <a:pt x="164" y="16"/>
                    <a:pt x="164" y="16"/>
                    <a:pt x="164" y="15"/>
                  </a:cubicBezTo>
                  <a:cubicBezTo>
                    <a:pt x="164" y="15"/>
                    <a:pt x="164" y="15"/>
                    <a:pt x="165" y="15"/>
                  </a:cubicBezTo>
                  <a:cubicBezTo>
                    <a:pt x="165" y="15"/>
                    <a:pt x="164" y="15"/>
                    <a:pt x="164" y="16"/>
                  </a:cubicBezTo>
                  <a:close/>
                  <a:moveTo>
                    <a:pt x="163" y="12"/>
                  </a:moveTo>
                  <a:cubicBezTo>
                    <a:pt x="164" y="11"/>
                    <a:pt x="164" y="11"/>
                    <a:pt x="164" y="11"/>
                  </a:cubicBezTo>
                  <a:cubicBezTo>
                    <a:pt x="164" y="11"/>
                    <a:pt x="163" y="11"/>
                    <a:pt x="163" y="12"/>
                  </a:cubicBezTo>
                  <a:cubicBezTo>
                    <a:pt x="162" y="11"/>
                    <a:pt x="162" y="11"/>
                    <a:pt x="161" y="11"/>
                  </a:cubicBezTo>
                  <a:cubicBezTo>
                    <a:pt x="161" y="10"/>
                    <a:pt x="162" y="10"/>
                    <a:pt x="163" y="9"/>
                  </a:cubicBezTo>
                  <a:cubicBezTo>
                    <a:pt x="164" y="10"/>
                    <a:pt x="165" y="11"/>
                    <a:pt x="166" y="13"/>
                  </a:cubicBezTo>
                  <a:cubicBezTo>
                    <a:pt x="165" y="13"/>
                    <a:pt x="165" y="13"/>
                    <a:pt x="165" y="13"/>
                  </a:cubicBezTo>
                  <a:cubicBezTo>
                    <a:pt x="164" y="13"/>
                    <a:pt x="164" y="12"/>
                    <a:pt x="163" y="12"/>
                  </a:cubicBezTo>
                  <a:close/>
                  <a:moveTo>
                    <a:pt x="167" y="15"/>
                  </a:moveTo>
                  <a:cubicBezTo>
                    <a:pt x="167" y="15"/>
                    <a:pt x="166" y="15"/>
                    <a:pt x="166" y="15"/>
                  </a:cubicBezTo>
                  <a:cubicBezTo>
                    <a:pt x="166" y="15"/>
                    <a:pt x="166" y="14"/>
                    <a:pt x="166" y="14"/>
                  </a:cubicBezTo>
                  <a:cubicBezTo>
                    <a:pt x="166" y="14"/>
                    <a:pt x="166" y="14"/>
                    <a:pt x="166" y="13"/>
                  </a:cubicBezTo>
                  <a:cubicBezTo>
                    <a:pt x="167" y="14"/>
                    <a:pt x="167" y="15"/>
                    <a:pt x="167" y="15"/>
                  </a:cubicBezTo>
                  <a:cubicBezTo>
                    <a:pt x="167" y="15"/>
                    <a:pt x="167" y="15"/>
                    <a:pt x="167" y="15"/>
                  </a:cubicBezTo>
                  <a:close/>
                  <a:moveTo>
                    <a:pt x="163" y="9"/>
                  </a:moveTo>
                  <a:cubicBezTo>
                    <a:pt x="163" y="9"/>
                    <a:pt x="163" y="9"/>
                    <a:pt x="164" y="9"/>
                  </a:cubicBezTo>
                  <a:cubicBezTo>
                    <a:pt x="165" y="9"/>
                    <a:pt x="167" y="10"/>
                    <a:pt x="168" y="11"/>
                  </a:cubicBezTo>
                  <a:cubicBezTo>
                    <a:pt x="168" y="11"/>
                    <a:pt x="168" y="11"/>
                    <a:pt x="169" y="11"/>
                  </a:cubicBezTo>
                  <a:cubicBezTo>
                    <a:pt x="168" y="12"/>
                    <a:pt x="168" y="12"/>
                    <a:pt x="167" y="12"/>
                  </a:cubicBezTo>
                  <a:cubicBezTo>
                    <a:pt x="166" y="11"/>
                    <a:pt x="165" y="10"/>
                    <a:pt x="163" y="9"/>
                  </a:cubicBezTo>
                  <a:close/>
                  <a:moveTo>
                    <a:pt x="168" y="13"/>
                  </a:moveTo>
                  <a:cubicBezTo>
                    <a:pt x="168" y="12"/>
                    <a:pt x="169" y="12"/>
                    <a:pt x="169" y="12"/>
                  </a:cubicBezTo>
                  <a:cubicBezTo>
                    <a:pt x="169" y="12"/>
                    <a:pt x="169" y="13"/>
                    <a:pt x="170" y="13"/>
                  </a:cubicBezTo>
                  <a:cubicBezTo>
                    <a:pt x="169" y="13"/>
                    <a:pt x="169" y="14"/>
                    <a:pt x="169" y="14"/>
                  </a:cubicBezTo>
                  <a:cubicBezTo>
                    <a:pt x="168" y="13"/>
                    <a:pt x="168" y="13"/>
                    <a:pt x="168" y="13"/>
                  </a:cubicBezTo>
                  <a:close/>
                  <a:moveTo>
                    <a:pt x="169" y="15"/>
                  </a:moveTo>
                  <a:cubicBezTo>
                    <a:pt x="170" y="15"/>
                    <a:pt x="170" y="14"/>
                    <a:pt x="170" y="14"/>
                  </a:cubicBezTo>
                  <a:cubicBezTo>
                    <a:pt x="170" y="14"/>
                    <a:pt x="170" y="15"/>
                    <a:pt x="170" y="15"/>
                  </a:cubicBezTo>
                  <a:cubicBezTo>
                    <a:pt x="170" y="15"/>
                    <a:pt x="170" y="15"/>
                    <a:pt x="170" y="15"/>
                  </a:cubicBezTo>
                  <a:cubicBezTo>
                    <a:pt x="169" y="15"/>
                    <a:pt x="169" y="15"/>
                    <a:pt x="169" y="15"/>
                  </a:cubicBezTo>
                  <a:close/>
                  <a:moveTo>
                    <a:pt x="170" y="16"/>
                  </a:moveTo>
                  <a:cubicBezTo>
                    <a:pt x="170" y="15"/>
                    <a:pt x="170" y="15"/>
                    <a:pt x="170" y="15"/>
                  </a:cubicBezTo>
                  <a:cubicBezTo>
                    <a:pt x="170" y="15"/>
                    <a:pt x="170" y="15"/>
                    <a:pt x="170" y="15"/>
                  </a:cubicBezTo>
                  <a:cubicBezTo>
                    <a:pt x="170" y="15"/>
                    <a:pt x="170" y="16"/>
                    <a:pt x="170" y="16"/>
                  </a:cubicBezTo>
                  <a:close/>
                  <a:moveTo>
                    <a:pt x="170" y="15"/>
                  </a:moveTo>
                  <a:cubicBezTo>
                    <a:pt x="170" y="15"/>
                    <a:pt x="170" y="15"/>
                    <a:pt x="170" y="15"/>
                  </a:cubicBezTo>
                  <a:cubicBezTo>
                    <a:pt x="170" y="15"/>
                    <a:pt x="170" y="15"/>
                    <a:pt x="170" y="15"/>
                  </a:cubicBezTo>
                  <a:cubicBezTo>
                    <a:pt x="170" y="15"/>
                    <a:pt x="170" y="15"/>
                    <a:pt x="170" y="15"/>
                  </a:cubicBezTo>
                  <a:cubicBezTo>
                    <a:pt x="170" y="15"/>
                    <a:pt x="170" y="15"/>
                    <a:pt x="170" y="15"/>
                  </a:cubicBezTo>
                  <a:close/>
                  <a:moveTo>
                    <a:pt x="164" y="5"/>
                  </a:moveTo>
                  <a:cubicBezTo>
                    <a:pt x="164" y="5"/>
                    <a:pt x="164" y="5"/>
                    <a:pt x="164" y="5"/>
                  </a:cubicBezTo>
                  <a:cubicBezTo>
                    <a:pt x="165" y="5"/>
                    <a:pt x="165" y="5"/>
                    <a:pt x="165" y="4"/>
                  </a:cubicBezTo>
                  <a:cubicBezTo>
                    <a:pt x="169" y="6"/>
                    <a:pt x="171" y="8"/>
                    <a:pt x="171" y="10"/>
                  </a:cubicBezTo>
                  <a:cubicBezTo>
                    <a:pt x="171" y="10"/>
                    <a:pt x="170" y="10"/>
                    <a:pt x="170" y="10"/>
                  </a:cubicBezTo>
                  <a:cubicBezTo>
                    <a:pt x="171" y="10"/>
                    <a:pt x="171" y="10"/>
                    <a:pt x="171" y="10"/>
                  </a:cubicBezTo>
                  <a:cubicBezTo>
                    <a:pt x="172" y="10"/>
                    <a:pt x="172" y="10"/>
                    <a:pt x="172" y="10"/>
                  </a:cubicBezTo>
                  <a:cubicBezTo>
                    <a:pt x="171" y="10"/>
                    <a:pt x="171" y="11"/>
                    <a:pt x="171" y="11"/>
                  </a:cubicBezTo>
                  <a:cubicBezTo>
                    <a:pt x="169" y="9"/>
                    <a:pt x="167" y="7"/>
                    <a:pt x="164" y="5"/>
                  </a:cubicBezTo>
                  <a:close/>
                  <a:moveTo>
                    <a:pt x="171" y="11"/>
                  </a:moveTo>
                  <a:cubicBezTo>
                    <a:pt x="171" y="11"/>
                    <a:pt x="171" y="11"/>
                    <a:pt x="171" y="11"/>
                  </a:cubicBezTo>
                  <a:cubicBezTo>
                    <a:pt x="171" y="11"/>
                    <a:pt x="171" y="11"/>
                    <a:pt x="172" y="11"/>
                  </a:cubicBezTo>
                  <a:cubicBezTo>
                    <a:pt x="172" y="11"/>
                    <a:pt x="172" y="11"/>
                    <a:pt x="172" y="12"/>
                  </a:cubicBezTo>
                  <a:cubicBezTo>
                    <a:pt x="172" y="12"/>
                    <a:pt x="171" y="11"/>
                    <a:pt x="171" y="11"/>
                  </a:cubicBezTo>
                  <a:close/>
                  <a:moveTo>
                    <a:pt x="191" y="9"/>
                  </a:moveTo>
                  <a:cubicBezTo>
                    <a:pt x="191" y="9"/>
                    <a:pt x="191" y="8"/>
                    <a:pt x="190" y="8"/>
                  </a:cubicBezTo>
                  <a:cubicBezTo>
                    <a:pt x="191" y="8"/>
                    <a:pt x="191" y="8"/>
                    <a:pt x="192" y="9"/>
                  </a:cubicBezTo>
                  <a:cubicBezTo>
                    <a:pt x="192" y="9"/>
                    <a:pt x="192" y="9"/>
                    <a:pt x="191" y="9"/>
                  </a:cubicBezTo>
                  <a:close/>
                  <a:moveTo>
                    <a:pt x="194" y="9"/>
                  </a:moveTo>
                  <a:cubicBezTo>
                    <a:pt x="193" y="9"/>
                    <a:pt x="193" y="9"/>
                    <a:pt x="193" y="9"/>
                  </a:cubicBezTo>
                  <a:cubicBezTo>
                    <a:pt x="193" y="9"/>
                    <a:pt x="193" y="8"/>
                    <a:pt x="193" y="8"/>
                  </a:cubicBezTo>
                  <a:cubicBezTo>
                    <a:pt x="193" y="9"/>
                    <a:pt x="194" y="9"/>
                    <a:pt x="194" y="9"/>
                  </a:cubicBezTo>
                  <a:close/>
                  <a:moveTo>
                    <a:pt x="191" y="6"/>
                  </a:moveTo>
                  <a:cubicBezTo>
                    <a:pt x="192" y="7"/>
                    <a:pt x="193" y="8"/>
                    <a:pt x="193" y="8"/>
                  </a:cubicBezTo>
                  <a:cubicBezTo>
                    <a:pt x="193" y="8"/>
                    <a:pt x="193" y="9"/>
                    <a:pt x="192" y="9"/>
                  </a:cubicBezTo>
                  <a:cubicBezTo>
                    <a:pt x="191" y="8"/>
                    <a:pt x="191" y="8"/>
                    <a:pt x="190" y="7"/>
                  </a:cubicBezTo>
                  <a:cubicBezTo>
                    <a:pt x="190" y="7"/>
                    <a:pt x="190" y="7"/>
                    <a:pt x="190" y="7"/>
                  </a:cubicBezTo>
                  <a:cubicBezTo>
                    <a:pt x="190" y="7"/>
                    <a:pt x="191" y="7"/>
                    <a:pt x="191" y="6"/>
                  </a:cubicBezTo>
                  <a:close/>
                  <a:moveTo>
                    <a:pt x="189" y="11"/>
                  </a:moveTo>
                  <a:cubicBezTo>
                    <a:pt x="188" y="10"/>
                    <a:pt x="188" y="10"/>
                    <a:pt x="187" y="10"/>
                  </a:cubicBezTo>
                  <a:cubicBezTo>
                    <a:pt x="188" y="9"/>
                    <a:pt x="188" y="9"/>
                    <a:pt x="189" y="8"/>
                  </a:cubicBezTo>
                  <a:cubicBezTo>
                    <a:pt x="189" y="9"/>
                    <a:pt x="190" y="9"/>
                    <a:pt x="190" y="10"/>
                  </a:cubicBezTo>
                  <a:cubicBezTo>
                    <a:pt x="190" y="10"/>
                    <a:pt x="189" y="11"/>
                    <a:pt x="189" y="11"/>
                  </a:cubicBezTo>
                  <a:close/>
                  <a:moveTo>
                    <a:pt x="189" y="13"/>
                  </a:moveTo>
                  <a:cubicBezTo>
                    <a:pt x="189" y="13"/>
                    <a:pt x="188" y="13"/>
                    <a:pt x="188" y="13"/>
                  </a:cubicBezTo>
                  <a:cubicBezTo>
                    <a:pt x="188" y="13"/>
                    <a:pt x="188" y="13"/>
                    <a:pt x="188" y="13"/>
                  </a:cubicBezTo>
                  <a:cubicBezTo>
                    <a:pt x="188" y="13"/>
                    <a:pt x="189" y="13"/>
                    <a:pt x="189" y="13"/>
                  </a:cubicBezTo>
                  <a:close/>
                  <a:moveTo>
                    <a:pt x="189" y="5"/>
                  </a:moveTo>
                  <a:cubicBezTo>
                    <a:pt x="190" y="5"/>
                    <a:pt x="190" y="6"/>
                    <a:pt x="190" y="6"/>
                  </a:cubicBezTo>
                  <a:cubicBezTo>
                    <a:pt x="190" y="6"/>
                    <a:pt x="189" y="6"/>
                    <a:pt x="189" y="7"/>
                  </a:cubicBezTo>
                  <a:cubicBezTo>
                    <a:pt x="188" y="6"/>
                    <a:pt x="188" y="6"/>
                    <a:pt x="187" y="6"/>
                  </a:cubicBezTo>
                  <a:cubicBezTo>
                    <a:pt x="188" y="6"/>
                    <a:pt x="189" y="5"/>
                    <a:pt x="189" y="5"/>
                  </a:cubicBezTo>
                  <a:close/>
                  <a:moveTo>
                    <a:pt x="186" y="6"/>
                  </a:moveTo>
                  <a:cubicBezTo>
                    <a:pt x="187" y="7"/>
                    <a:pt x="187" y="7"/>
                    <a:pt x="188" y="7"/>
                  </a:cubicBezTo>
                  <a:cubicBezTo>
                    <a:pt x="187" y="8"/>
                    <a:pt x="186" y="8"/>
                    <a:pt x="186" y="9"/>
                  </a:cubicBezTo>
                  <a:cubicBezTo>
                    <a:pt x="185" y="9"/>
                    <a:pt x="185" y="8"/>
                    <a:pt x="184" y="8"/>
                  </a:cubicBezTo>
                  <a:cubicBezTo>
                    <a:pt x="185" y="7"/>
                    <a:pt x="186" y="7"/>
                    <a:pt x="186" y="6"/>
                  </a:cubicBezTo>
                  <a:close/>
                  <a:moveTo>
                    <a:pt x="184" y="8"/>
                  </a:moveTo>
                  <a:cubicBezTo>
                    <a:pt x="184" y="8"/>
                    <a:pt x="185" y="9"/>
                    <a:pt x="185" y="9"/>
                  </a:cubicBezTo>
                  <a:cubicBezTo>
                    <a:pt x="185" y="10"/>
                    <a:pt x="184" y="10"/>
                    <a:pt x="184" y="11"/>
                  </a:cubicBezTo>
                  <a:cubicBezTo>
                    <a:pt x="183" y="10"/>
                    <a:pt x="183" y="10"/>
                    <a:pt x="182" y="10"/>
                  </a:cubicBezTo>
                  <a:cubicBezTo>
                    <a:pt x="183" y="9"/>
                    <a:pt x="183" y="9"/>
                    <a:pt x="184" y="8"/>
                  </a:cubicBezTo>
                  <a:close/>
                  <a:moveTo>
                    <a:pt x="175" y="13"/>
                  </a:moveTo>
                  <a:cubicBezTo>
                    <a:pt x="175" y="13"/>
                    <a:pt x="175" y="13"/>
                    <a:pt x="175" y="13"/>
                  </a:cubicBezTo>
                  <a:cubicBezTo>
                    <a:pt x="175" y="13"/>
                    <a:pt x="175" y="13"/>
                    <a:pt x="174" y="13"/>
                  </a:cubicBezTo>
                  <a:cubicBezTo>
                    <a:pt x="174" y="13"/>
                    <a:pt x="174" y="12"/>
                    <a:pt x="174" y="11"/>
                  </a:cubicBezTo>
                  <a:cubicBezTo>
                    <a:pt x="174" y="11"/>
                    <a:pt x="174" y="11"/>
                    <a:pt x="174" y="11"/>
                  </a:cubicBezTo>
                  <a:cubicBezTo>
                    <a:pt x="175" y="11"/>
                    <a:pt x="175" y="11"/>
                    <a:pt x="176" y="12"/>
                  </a:cubicBezTo>
                  <a:cubicBezTo>
                    <a:pt x="176" y="12"/>
                    <a:pt x="175" y="13"/>
                    <a:pt x="175" y="13"/>
                  </a:cubicBezTo>
                  <a:close/>
                  <a:moveTo>
                    <a:pt x="176" y="11"/>
                  </a:moveTo>
                  <a:cubicBezTo>
                    <a:pt x="176" y="11"/>
                    <a:pt x="175" y="11"/>
                    <a:pt x="175" y="11"/>
                  </a:cubicBezTo>
                  <a:cubicBezTo>
                    <a:pt x="175" y="11"/>
                    <a:pt x="176" y="10"/>
                    <a:pt x="176" y="10"/>
                  </a:cubicBezTo>
                  <a:cubicBezTo>
                    <a:pt x="176" y="10"/>
                    <a:pt x="176" y="11"/>
                    <a:pt x="176" y="11"/>
                  </a:cubicBezTo>
                  <a:close/>
                  <a:moveTo>
                    <a:pt x="176" y="7"/>
                  </a:moveTo>
                  <a:cubicBezTo>
                    <a:pt x="177" y="8"/>
                    <a:pt x="178" y="8"/>
                    <a:pt x="178" y="9"/>
                  </a:cubicBezTo>
                  <a:cubicBezTo>
                    <a:pt x="178" y="9"/>
                    <a:pt x="178" y="9"/>
                    <a:pt x="177" y="9"/>
                  </a:cubicBezTo>
                  <a:cubicBezTo>
                    <a:pt x="177" y="8"/>
                    <a:pt x="177" y="8"/>
                    <a:pt x="176" y="7"/>
                  </a:cubicBezTo>
                  <a:close/>
                  <a:moveTo>
                    <a:pt x="178" y="14"/>
                  </a:moveTo>
                  <a:cubicBezTo>
                    <a:pt x="178" y="14"/>
                    <a:pt x="178" y="13"/>
                    <a:pt x="178" y="13"/>
                  </a:cubicBezTo>
                  <a:cubicBezTo>
                    <a:pt x="178" y="13"/>
                    <a:pt x="178" y="13"/>
                    <a:pt x="178" y="13"/>
                  </a:cubicBezTo>
                  <a:cubicBezTo>
                    <a:pt x="178" y="14"/>
                    <a:pt x="178" y="14"/>
                    <a:pt x="178" y="14"/>
                  </a:cubicBezTo>
                  <a:close/>
                  <a:moveTo>
                    <a:pt x="179" y="12"/>
                  </a:moveTo>
                  <a:cubicBezTo>
                    <a:pt x="179" y="12"/>
                    <a:pt x="178" y="12"/>
                    <a:pt x="178" y="12"/>
                  </a:cubicBezTo>
                  <a:cubicBezTo>
                    <a:pt x="178" y="12"/>
                    <a:pt x="178" y="12"/>
                    <a:pt x="178" y="12"/>
                  </a:cubicBezTo>
                  <a:cubicBezTo>
                    <a:pt x="178" y="12"/>
                    <a:pt x="178" y="12"/>
                    <a:pt x="178" y="12"/>
                  </a:cubicBezTo>
                  <a:cubicBezTo>
                    <a:pt x="178" y="12"/>
                    <a:pt x="179" y="12"/>
                    <a:pt x="179" y="12"/>
                  </a:cubicBezTo>
                  <a:cubicBezTo>
                    <a:pt x="179" y="12"/>
                    <a:pt x="179" y="12"/>
                    <a:pt x="179" y="12"/>
                  </a:cubicBezTo>
                  <a:close/>
                  <a:moveTo>
                    <a:pt x="179" y="12"/>
                  </a:moveTo>
                  <a:cubicBezTo>
                    <a:pt x="179" y="12"/>
                    <a:pt x="179" y="12"/>
                    <a:pt x="179" y="12"/>
                  </a:cubicBezTo>
                  <a:cubicBezTo>
                    <a:pt x="179" y="12"/>
                    <a:pt x="179" y="12"/>
                    <a:pt x="179" y="12"/>
                  </a:cubicBezTo>
                  <a:cubicBezTo>
                    <a:pt x="179" y="12"/>
                    <a:pt x="179" y="12"/>
                    <a:pt x="179" y="12"/>
                  </a:cubicBezTo>
                  <a:close/>
                  <a:moveTo>
                    <a:pt x="179" y="12"/>
                  </a:moveTo>
                  <a:cubicBezTo>
                    <a:pt x="179" y="12"/>
                    <a:pt x="179" y="12"/>
                    <a:pt x="179" y="12"/>
                  </a:cubicBezTo>
                  <a:cubicBezTo>
                    <a:pt x="178" y="12"/>
                    <a:pt x="178" y="12"/>
                    <a:pt x="178" y="12"/>
                  </a:cubicBezTo>
                  <a:cubicBezTo>
                    <a:pt x="178" y="12"/>
                    <a:pt x="178" y="11"/>
                    <a:pt x="178" y="11"/>
                  </a:cubicBezTo>
                  <a:cubicBezTo>
                    <a:pt x="178" y="11"/>
                    <a:pt x="179" y="11"/>
                    <a:pt x="179" y="12"/>
                  </a:cubicBezTo>
                  <a:cubicBezTo>
                    <a:pt x="179" y="12"/>
                    <a:pt x="179" y="12"/>
                    <a:pt x="179" y="12"/>
                  </a:cubicBezTo>
                  <a:close/>
                  <a:moveTo>
                    <a:pt x="179" y="12"/>
                  </a:moveTo>
                  <a:cubicBezTo>
                    <a:pt x="179" y="11"/>
                    <a:pt x="178" y="11"/>
                    <a:pt x="178" y="11"/>
                  </a:cubicBezTo>
                  <a:cubicBezTo>
                    <a:pt x="178" y="11"/>
                    <a:pt x="178" y="10"/>
                    <a:pt x="178" y="9"/>
                  </a:cubicBezTo>
                  <a:cubicBezTo>
                    <a:pt x="178" y="9"/>
                    <a:pt x="178" y="9"/>
                    <a:pt x="179" y="9"/>
                  </a:cubicBezTo>
                  <a:cubicBezTo>
                    <a:pt x="179" y="9"/>
                    <a:pt x="180" y="10"/>
                    <a:pt x="180" y="10"/>
                  </a:cubicBezTo>
                  <a:cubicBezTo>
                    <a:pt x="180" y="10"/>
                    <a:pt x="179" y="11"/>
                    <a:pt x="179" y="12"/>
                  </a:cubicBezTo>
                  <a:close/>
                  <a:moveTo>
                    <a:pt x="181" y="14"/>
                  </a:moveTo>
                  <a:cubicBezTo>
                    <a:pt x="181" y="14"/>
                    <a:pt x="181" y="14"/>
                    <a:pt x="181" y="14"/>
                  </a:cubicBezTo>
                  <a:cubicBezTo>
                    <a:pt x="181" y="13"/>
                    <a:pt x="181" y="13"/>
                    <a:pt x="181" y="13"/>
                  </a:cubicBezTo>
                  <a:cubicBezTo>
                    <a:pt x="181" y="13"/>
                    <a:pt x="182" y="13"/>
                    <a:pt x="182" y="13"/>
                  </a:cubicBezTo>
                  <a:cubicBezTo>
                    <a:pt x="182" y="13"/>
                    <a:pt x="181" y="14"/>
                    <a:pt x="181" y="14"/>
                  </a:cubicBezTo>
                  <a:close/>
                  <a:moveTo>
                    <a:pt x="182" y="13"/>
                  </a:moveTo>
                  <a:cubicBezTo>
                    <a:pt x="182" y="13"/>
                    <a:pt x="181" y="12"/>
                    <a:pt x="181" y="12"/>
                  </a:cubicBezTo>
                  <a:cubicBezTo>
                    <a:pt x="181" y="12"/>
                    <a:pt x="181" y="12"/>
                    <a:pt x="182" y="11"/>
                  </a:cubicBezTo>
                  <a:cubicBezTo>
                    <a:pt x="182" y="12"/>
                    <a:pt x="182" y="12"/>
                    <a:pt x="182" y="12"/>
                  </a:cubicBezTo>
                  <a:cubicBezTo>
                    <a:pt x="182" y="12"/>
                    <a:pt x="182" y="13"/>
                    <a:pt x="182" y="13"/>
                  </a:cubicBezTo>
                  <a:close/>
                  <a:moveTo>
                    <a:pt x="183" y="11"/>
                  </a:moveTo>
                  <a:cubicBezTo>
                    <a:pt x="183" y="11"/>
                    <a:pt x="183" y="11"/>
                    <a:pt x="182" y="10"/>
                  </a:cubicBezTo>
                  <a:cubicBezTo>
                    <a:pt x="182" y="10"/>
                    <a:pt x="182" y="10"/>
                    <a:pt x="182" y="10"/>
                  </a:cubicBezTo>
                  <a:cubicBezTo>
                    <a:pt x="183" y="10"/>
                    <a:pt x="183" y="11"/>
                    <a:pt x="184" y="11"/>
                  </a:cubicBezTo>
                  <a:cubicBezTo>
                    <a:pt x="183" y="11"/>
                    <a:pt x="183" y="11"/>
                    <a:pt x="183" y="11"/>
                  </a:cubicBezTo>
                  <a:close/>
                  <a:moveTo>
                    <a:pt x="184" y="15"/>
                  </a:moveTo>
                  <a:cubicBezTo>
                    <a:pt x="184" y="15"/>
                    <a:pt x="184" y="15"/>
                    <a:pt x="184" y="15"/>
                  </a:cubicBezTo>
                  <a:cubicBezTo>
                    <a:pt x="184" y="15"/>
                    <a:pt x="184" y="15"/>
                    <a:pt x="184" y="15"/>
                  </a:cubicBezTo>
                  <a:cubicBezTo>
                    <a:pt x="184" y="15"/>
                    <a:pt x="184" y="15"/>
                    <a:pt x="184" y="15"/>
                  </a:cubicBezTo>
                  <a:cubicBezTo>
                    <a:pt x="184" y="15"/>
                    <a:pt x="184" y="15"/>
                    <a:pt x="184" y="15"/>
                  </a:cubicBezTo>
                  <a:close/>
                  <a:moveTo>
                    <a:pt x="186" y="14"/>
                  </a:moveTo>
                  <a:cubicBezTo>
                    <a:pt x="185" y="13"/>
                    <a:pt x="185" y="13"/>
                    <a:pt x="185" y="13"/>
                  </a:cubicBezTo>
                  <a:cubicBezTo>
                    <a:pt x="185" y="13"/>
                    <a:pt x="185" y="13"/>
                    <a:pt x="185" y="12"/>
                  </a:cubicBezTo>
                  <a:cubicBezTo>
                    <a:pt x="185" y="13"/>
                    <a:pt x="185" y="13"/>
                    <a:pt x="186" y="14"/>
                  </a:cubicBezTo>
                  <a:cubicBezTo>
                    <a:pt x="186" y="14"/>
                    <a:pt x="186" y="14"/>
                    <a:pt x="186" y="14"/>
                  </a:cubicBezTo>
                  <a:close/>
                  <a:moveTo>
                    <a:pt x="187" y="12"/>
                  </a:moveTo>
                  <a:cubicBezTo>
                    <a:pt x="186" y="12"/>
                    <a:pt x="186" y="12"/>
                    <a:pt x="186" y="12"/>
                  </a:cubicBezTo>
                  <a:cubicBezTo>
                    <a:pt x="186" y="12"/>
                    <a:pt x="186" y="12"/>
                    <a:pt x="187" y="12"/>
                  </a:cubicBezTo>
                  <a:cubicBezTo>
                    <a:pt x="187" y="12"/>
                    <a:pt x="187" y="12"/>
                    <a:pt x="187" y="12"/>
                  </a:cubicBezTo>
                  <a:close/>
                  <a:moveTo>
                    <a:pt x="187" y="12"/>
                  </a:moveTo>
                  <a:cubicBezTo>
                    <a:pt x="186" y="12"/>
                    <a:pt x="186" y="12"/>
                    <a:pt x="185" y="12"/>
                  </a:cubicBezTo>
                  <a:cubicBezTo>
                    <a:pt x="186" y="11"/>
                    <a:pt x="186" y="11"/>
                    <a:pt x="187" y="10"/>
                  </a:cubicBezTo>
                  <a:cubicBezTo>
                    <a:pt x="187" y="11"/>
                    <a:pt x="187" y="11"/>
                    <a:pt x="188" y="12"/>
                  </a:cubicBezTo>
                  <a:cubicBezTo>
                    <a:pt x="187" y="12"/>
                    <a:pt x="187" y="12"/>
                    <a:pt x="187" y="12"/>
                  </a:cubicBezTo>
                  <a:close/>
                  <a:moveTo>
                    <a:pt x="188" y="14"/>
                  </a:moveTo>
                  <a:cubicBezTo>
                    <a:pt x="188" y="14"/>
                    <a:pt x="188" y="14"/>
                    <a:pt x="188" y="14"/>
                  </a:cubicBezTo>
                  <a:cubicBezTo>
                    <a:pt x="188" y="13"/>
                    <a:pt x="188" y="13"/>
                    <a:pt x="188" y="13"/>
                  </a:cubicBezTo>
                  <a:cubicBezTo>
                    <a:pt x="188" y="13"/>
                    <a:pt x="188" y="14"/>
                    <a:pt x="189" y="14"/>
                  </a:cubicBezTo>
                  <a:cubicBezTo>
                    <a:pt x="189" y="14"/>
                    <a:pt x="188" y="14"/>
                    <a:pt x="188" y="14"/>
                  </a:cubicBezTo>
                  <a:close/>
                  <a:moveTo>
                    <a:pt x="189" y="12"/>
                  </a:moveTo>
                  <a:cubicBezTo>
                    <a:pt x="190" y="11"/>
                    <a:pt x="190" y="11"/>
                    <a:pt x="190" y="10"/>
                  </a:cubicBezTo>
                  <a:cubicBezTo>
                    <a:pt x="191" y="11"/>
                    <a:pt x="191" y="11"/>
                    <a:pt x="191" y="12"/>
                  </a:cubicBezTo>
                  <a:cubicBezTo>
                    <a:pt x="191" y="12"/>
                    <a:pt x="191" y="12"/>
                    <a:pt x="190" y="13"/>
                  </a:cubicBezTo>
                  <a:cubicBezTo>
                    <a:pt x="190" y="12"/>
                    <a:pt x="190" y="12"/>
                    <a:pt x="189" y="12"/>
                  </a:cubicBezTo>
                  <a:close/>
                  <a:moveTo>
                    <a:pt x="192" y="14"/>
                  </a:moveTo>
                  <a:cubicBezTo>
                    <a:pt x="191" y="14"/>
                    <a:pt x="191" y="13"/>
                    <a:pt x="191" y="13"/>
                  </a:cubicBezTo>
                  <a:cubicBezTo>
                    <a:pt x="191" y="13"/>
                    <a:pt x="191" y="12"/>
                    <a:pt x="192" y="12"/>
                  </a:cubicBezTo>
                  <a:cubicBezTo>
                    <a:pt x="192" y="13"/>
                    <a:pt x="192" y="13"/>
                    <a:pt x="192" y="14"/>
                  </a:cubicBezTo>
                  <a:cubicBezTo>
                    <a:pt x="192" y="14"/>
                    <a:pt x="192" y="14"/>
                    <a:pt x="192" y="14"/>
                  </a:cubicBezTo>
                  <a:close/>
                </a:path>
              </a:pathLst>
            </a:custGeom>
            <a:solidFill>
              <a:srgbClr val="7CC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日期占位符 2"/>
          <p:cNvSpPr>
            <a:spLocks noGrp="1"/>
          </p:cNvSpPr>
          <p:nvPr>
            <p:ph type="dt" sz="half" idx="10"/>
          </p:nvPr>
        </p:nvSpPr>
        <p:spPr/>
        <p:txBody>
          <a:bodyPr/>
          <a:lstStyle/>
          <a:p>
            <a:fld id="{C4CCED3F-793D-428A-A97D-9FEBDC8AAF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953678-DBB5-413B-AE09-240C1919F7A8}" type="slidenum">
              <a:rPr lang="zh-CN" altLang="en-US" smtClean="0"/>
            </a:fld>
            <a:endParaRPr lang="zh-CN" altLang="en-US"/>
          </a:p>
        </p:txBody>
      </p:sp>
      <p:grpSp>
        <p:nvGrpSpPr>
          <p:cNvPr id="10" name="Group 17"/>
          <p:cNvGrpSpPr>
            <a:grpSpLocks noChangeAspect="1"/>
          </p:cNvGrpSpPr>
          <p:nvPr userDrawn="1"/>
        </p:nvGrpSpPr>
        <p:grpSpPr bwMode="auto">
          <a:xfrm>
            <a:off x="1641888" y="361487"/>
            <a:ext cx="516425" cy="820585"/>
            <a:chOff x="3247" y="1213"/>
            <a:chExt cx="399" cy="634"/>
          </a:xfrm>
        </p:grpSpPr>
        <p:sp>
          <p:nvSpPr>
            <p:cNvPr id="11" name="Freeform 18"/>
            <p:cNvSpPr/>
            <p:nvPr/>
          </p:nvSpPr>
          <p:spPr bwMode="auto">
            <a:xfrm>
              <a:off x="3307" y="1552"/>
              <a:ext cx="65" cy="103"/>
            </a:xfrm>
            <a:custGeom>
              <a:avLst/>
              <a:gdLst>
                <a:gd name="T0" fmla="*/ 16 w 16"/>
                <a:gd name="T1" fmla="*/ 26 h 26"/>
                <a:gd name="T2" fmla="*/ 15 w 16"/>
                <a:gd name="T3" fmla="*/ 26 h 26"/>
                <a:gd name="T4" fmla="*/ 0 w 16"/>
                <a:gd name="T5" fmla="*/ 1 h 26"/>
                <a:gd name="T6" fmla="*/ 0 w 16"/>
                <a:gd name="T7" fmla="*/ 0 h 26"/>
                <a:gd name="T8" fmla="*/ 1 w 16"/>
                <a:gd name="T9" fmla="*/ 0 h 26"/>
                <a:gd name="T10" fmla="*/ 16 w 16"/>
                <a:gd name="T11" fmla="*/ 25 h 26"/>
                <a:gd name="T12" fmla="*/ 16 w 16"/>
                <a:gd name="T13" fmla="*/ 26 h 26"/>
                <a:gd name="T14" fmla="*/ 16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6" y="26"/>
                  </a:moveTo>
                  <a:cubicBezTo>
                    <a:pt x="16" y="26"/>
                    <a:pt x="15" y="26"/>
                    <a:pt x="15" y="26"/>
                  </a:cubicBezTo>
                  <a:cubicBezTo>
                    <a:pt x="13" y="18"/>
                    <a:pt x="6" y="6"/>
                    <a:pt x="0" y="1"/>
                  </a:cubicBezTo>
                  <a:cubicBezTo>
                    <a:pt x="0" y="1"/>
                    <a:pt x="0" y="0"/>
                    <a:pt x="0" y="0"/>
                  </a:cubicBezTo>
                  <a:cubicBezTo>
                    <a:pt x="0" y="0"/>
                    <a:pt x="1" y="0"/>
                    <a:pt x="1" y="0"/>
                  </a:cubicBezTo>
                  <a:cubicBezTo>
                    <a:pt x="7" y="5"/>
                    <a:pt x="14" y="17"/>
                    <a:pt x="16" y="25"/>
                  </a:cubicBezTo>
                  <a:cubicBezTo>
                    <a:pt x="16" y="26"/>
                    <a:pt x="16" y="26"/>
                    <a:pt x="16" y="26"/>
                  </a:cubicBezTo>
                  <a:cubicBezTo>
                    <a:pt x="16" y="26"/>
                    <a:pt x="16" y="26"/>
                    <a:pt x="16"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2" name="Freeform 19"/>
            <p:cNvSpPr/>
            <p:nvPr/>
          </p:nvSpPr>
          <p:spPr bwMode="auto">
            <a:xfrm>
              <a:off x="3368" y="1652"/>
              <a:ext cx="24" cy="79"/>
            </a:xfrm>
            <a:custGeom>
              <a:avLst/>
              <a:gdLst>
                <a:gd name="T0" fmla="*/ 5 w 6"/>
                <a:gd name="T1" fmla="*/ 20 h 20"/>
                <a:gd name="T2" fmla="*/ 5 w 6"/>
                <a:gd name="T3" fmla="*/ 20 h 20"/>
                <a:gd name="T4" fmla="*/ 0 w 6"/>
                <a:gd name="T5" fmla="*/ 1 h 20"/>
                <a:gd name="T6" fmla="*/ 1 w 6"/>
                <a:gd name="T7" fmla="*/ 0 h 20"/>
                <a:gd name="T8" fmla="*/ 1 w 6"/>
                <a:gd name="T9" fmla="*/ 0 h 20"/>
                <a:gd name="T10" fmla="*/ 6 w 6"/>
                <a:gd name="T11" fmla="*/ 20 h 20"/>
                <a:gd name="T12" fmla="*/ 5 w 6"/>
                <a:gd name="T13" fmla="*/ 20 h 20"/>
                <a:gd name="T14" fmla="*/ 5 w 6"/>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5" y="20"/>
                  </a:moveTo>
                  <a:cubicBezTo>
                    <a:pt x="5" y="20"/>
                    <a:pt x="5" y="20"/>
                    <a:pt x="5" y="20"/>
                  </a:cubicBezTo>
                  <a:cubicBezTo>
                    <a:pt x="0" y="1"/>
                    <a:pt x="0" y="1"/>
                    <a:pt x="0" y="1"/>
                  </a:cubicBezTo>
                  <a:cubicBezTo>
                    <a:pt x="0" y="0"/>
                    <a:pt x="0" y="0"/>
                    <a:pt x="1" y="0"/>
                  </a:cubicBezTo>
                  <a:cubicBezTo>
                    <a:pt x="1" y="0"/>
                    <a:pt x="1" y="0"/>
                    <a:pt x="1" y="0"/>
                  </a:cubicBezTo>
                  <a:cubicBezTo>
                    <a:pt x="6" y="20"/>
                    <a:pt x="6" y="20"/>
                    <a:pt x="6" y="20"/>
                  </a:cubicBezTo>
                  <a:cubicBezTo>
                    <a:pt x="6" y="20"/>
                    <a:pt x="6" y="20"/>
                    <a:pt x="5" y="20"/>
                  </a:cubicBezTo>
                  <a:cubicBezTo>
                    <a:pt x="5" y="20"/>
                    <a:pt x="5" y="20"/>
                    <a:pt x="5"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3" name="Freeform 20"/>
            <p:cNvSpPr/>
            <p:nvPr/>
          </p:nvSpPr>
          <p:spPr bwMode="auto">
            <a:xfrm>
              <a:off x="3396" y="1652"/>
              <a:ext cx="16" cy="79"/>
            </a:xfrm>
            <a:custGeom>
              <a:avLst/>
              <a:gdLst>
                <a:gd name="T0" fmla="*/ 4 w 4"/>
                <a:gd name="T1" fmla="*/ 20 h 20"/>
                <a:gd name="T2" fmla="*/ 3 w 4"/>
                <a:gd name="T3" fmla="*/ 20 h 20"/>
                <a:gd name="T4" fmla="*/ 0 w 4"/>
                <a:gd name="T5" fmla="*/ 1 h 20"/>
                <a:gd name="T6" fmla="*/ 1 w 4"/>
                <a:gd name="T7" fmla="*/ 0 h 20"/>
                <a:gd name="T8" fmla="*/ 2 w 4"/>
                <a:gd name="T9" fmla="*/ 1 h 20"/>
                <a:gd name="T10" fmla="*/ 4 w 4"/>
                <a:gd name="T11" fmla="*/ 20 h 20"/>
                <a:gd name="T12" fmla="*/ 4 w 4"/>
                <a:gd name="T13" fmla="*/ 20 h 20"/>
                <a:gd name="T14" fmla="*/ 4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4" y="20"/>
                  </a:moveTo>
                  <a:cubicBezTo>
                    <a:pt x="3" y="20"/>
                    <a:pt x="3" y="20"/>
                    <a:pt x="3" y="20"/>
                  </a:cubicBezTo>
                  <a:cubicBezTo>
                    <a:pt x="0" y="1"/>
                    <a:pt x="0" y="1"/>
                    <a:pt x="0" y="1"/>
                  </a:cubicBezTo>
                  <a:cubicBezTo>
                    <a:pt x="0" y="0"/>
                    <a:pt x="1" y="0"/>
                    <a:pt x="1" y="0"/>
                  </a:cubicBezTo>
                  <a:cubicBezTo>
                    <a:pt x="1" y="0"/>
                    <a:pt x="1" y="0"/>
                    <a:pt x="2" y="1"/>
                  </a:cubicBezTo>
                  <a:cubicBezTo>
                    <a:pt x="4" y="20"/>
                    <a:pt x="4" y="20"/>
                    <a:pt x="4" y="20"/>
                  </a:cubicBezTo>
                  <a:cubicBezTo>
                    <a:pt x="4" y="20"/>
                    <a:pt x="4" y="20"/>
                    <a:pt x="4" y="20"/>
                  </a:cubicBezTo>
                  <a:cubicBezTo>
                    <a:pt x="4" y="20"/>
                    <a:pt x="4" y="20"/>
                    <a:pt x="4"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4" name="Freeform 21"/>
            <p:cNvSpPr/>
            <p:nvPr/>
          </p:nvSpPr>
          <p:spPr bwMode="auto">
            <a:xfrm>
              <a:off x="3400"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5" name="Freeform 22"/>
            <p:cNvSpPr/>
            <p:nvPr/>
          </p:nvSpPr>
          <p:spPr bwMode="auto">
            <a:xfrm>
              <a:off x="3428" y="1831"/>
              <a:ext cx="8" cy="16"/>
            </a:xfrm>
            <a:custGeom>
              <a:avLst/>
              <a:gdLst>
                <a:gd name="T0" fmla="*/ 1 w 2"/>
                <a:gd name="T1" fmla="*/ 0 h 4"/>
                <a:gd name="T2" fmla="*/ 0 w 2"/>
                <a:gd name="T3" fmla="*/ 0 h 4"/>
                <a:gd name="T4" fmla="*/ 0 w 2"/>
                <a:gd name="T5" fmla="*/ 1 h 4"/>
                <a:gd name="T6" fmla="*/ 0 w 2"/>
                <a:gd name="T7" fmla="*/ 1 h 4"/>
                <a:gd name="T8" fmla="*/ 0 w 2"/>
                <a:gd name="T9" fmla="*/ 2 h 4"/>
                <a:gd name="T10" fmla="*/ 0 w 2"/>
                <a:gd name="T11" fmla="*/ 2 h 4"/>
                <a:gd name="T12" fmla="*/ 0 w 2"/>
                <a:gd name="T13" fmla="*/ 3 h 4"/>
                <a:gd name="T14" fmla="*/ 0 w 2"/>
                <a:gd name="T15" fmla="*/ 4 h 4"/>
                <a:gd name="T16" fmla="*/ 1 w 2"/>
                <a:gd name="T17" fmla="*/ 4 h 4"/>
                <a:gd name="T18" fmla="*/ 1 w 2"/>
                <a:gd name="T19" fmla="*/ 4 h 4"/>
                <a:gd name="T20" fmla="*/ 2 w 2"/>
                <a:gd name="T21" fmla="*/ 3 h 4"/>
                <a:gd name="T22" fmla="*/ 2 w 2"/>
                <a:gd name="T23" fmla="*/ 3 h 4"/>
                <a:gd name="T24" fmla="*/ 1 w 2"/>
                <a:gd name="T25" fmla="*/ 1 h 4"/>
                <a:gd name="T26" fmla="*/ 1 w 2"/>
                <a:gd name="T27" fmla="*/ 1 h 4"/>
                <a:gd name="T28" fmla="*/ 2 w 2"/>
                <a:gd name="T29" fmla="*/ 1 h 4"/>
                <a:gd name="T30" fmla="*/ 2 w 2"/>
                <a:gd name="T31" fmla="*/ 0 h 4"/>
                <a:gd name="T32" fmla="*/ 2 w 2"/>
                <a:gd name="T33" fmla="*/ 0 h 4"/>
                <a:gd name="T34" fmla="*/ 1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0" y="0"/>
                    <a:pt x="0" y="0"/>
                  </a:cubicBezTo>
                  <a:cubicBezTo>
                    <a:pt x="0" y="0"/>
                    <a:pt x="0" y="0"/>
                    <a:pt x="0" y="1"/>
                  </a:cubicBezTo>
                  <a:cubicBezTo>
                    <a:pt x="0" y="1"/>
                    <a:pt x="0" y="1"/>
                    <a:pt x="0" y="1"/>
                  </a:cubicBezTo>
                  <a:cubicBezTo>
                    <a:pt x="0" y="1"/>
                    <a:pt x="0" y="1"/>
                    <a:pt x="0" y="2"/>
                  </a:cubicBezTo>
                  <a:cubicBezTo>
                    <a:pt x="0" y="2"/>
                    <a:pt x="0" y="2"/>
                    <a:pt x="0" y="2"/>
                  </a:cubicBezTo>
                  <a:cubicBezTo>
                    <a:pt x="0" y="2"/>
                    <a:pt x="0" y="3"/>
                    <a:pt x="0" y="3"/>
                  </a:cubicBezTo>
                  <a:cubicBezTo>
                    <a:pt x="0" y="3"/>
                    <a:pt x="0" y="3"/>
                    <a:pt x="0" y="4"/>
                  </a:cubicBezTo>
                  <a:cubicBezTo>
                    <a:pt x="0" y="4"/>
                    <a:pt x="0" y="4"/>
                    <a:pt x="1" y="4"/>
                  </a:cubicBezTo>
                  <a:cubicBezTo>
                    <a:pt x="1" y="4"/>
                    <a:pt x="1" y="4"/>
                    <a:pt x="1" y="4"/>
                  </a:cubicBezTo>
                  <a:cubicBezTo>
                    <a:pt x="2" y="4"/>
                    <a:pt x="2" y="4"/>
                    <a:pt x="2" y="3"/>
                  </a:cubicBezTo>
                  <a:cubicBezTo>
                    <a:pt x="2" y="3"/>
                    <a:pt x="2" y="3"/>
                    <a:pt x="2" y="3"/>
                  </a:cubicBezTo>
                  <a:cubicBezTo>
                    <a:pt x="2" y="2"/>
                    <a:pt x="1" y="2"/>
                    <a:pt x="1" y="1"/>
                  </a:cubicBezTo>
                  <a:cubicBezTo>
                    <a:pt x="1" y="1"/>
                    <a:pt x="1" y="1"/>
                    <a:pt x="1" y="1"/>
                  </a:cubicBezTo>
                  <a:cubicBezTo>
                    <a:pt x="1" y="1"/>
                    <a:pt x="1" y="1"/>
                    <a:pt x="2" y="1"/>
                  </a:cubicBezTo>
                  <a:cubicBezTo>
                    <a:pt x="2" y="0"/>
                    <a:pt x="2" y="0"/>
                    <a:pt x="2" y="0"/>
                  </a:cubicBezTo>
                  <a:cubicBezTo>
                    <a:pt x="2" y="0"/>
                    <a:pt x="2" y="0"/>
                    <a:pt x="2" y="0"/>
                  </a:cubicBezTo>
                  <a:cubicBezTo>
                    <a:pt x="1" y="0"/>
                    <a:pt x="1" y="0"/>
                    <a:pt x="1"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6" name="Freeform 23"/>
            <p:cNvSpPr/>
            <p:nvPr/>
          </p:nvSpPr>
          <p:spPr bwMode="auto">
            <a:xfrm>
              <a:off x="3364" y="1552"/>
              <a:ext cx="40" cy="103"/>
            </a:xfrm>
            <a:custGeom>
              <a:avLst/>
              <a:gdLst>
                <a:gd name="T0" fmla="*/ 9 w 10"/>
                <a:gd name="T1" fmla="*/ 26 h 26"/>
                <a:gd name="T2" fmla="*/ 8 w 10"/>
                <a:gd name="T3" fmla="*/ 26 h 26"/>
                <a:gd name="T4" fmla="*/ 0 w 10"/>
                <a:gd name="T5" fmla="*/ 1 h 26"/>
                <a:gd name="T6" fmla="*/ 0 w 10"/>
                <a:gd name="T7" fmla="*/ 0 h 26"/>
                <a:gd name="T8" fmla="*/ 1 w 10"/>
                <a:gd name="T9" fmla="*/ 0 h 26"/>
                <a:gd name="T10" fmla="*/ 10 w 10"/>
                <a:gd name="T11" fmla="*/ 25 h 26"/>
                <a:gd name="T12" fmla="*/ 9 w 10"/>
                <a:gd name="T13" fmla="*/ 26 h 26"/>
                <a:gd name="T14" fmla="*/ 9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9" y="26"/>
                  </a:moveTo>
                  <a:cubicBezTo>
                    <a:pt x="9" y="26"/>
                    <a:pt x="8" y="26"/>
                    <a:pt x="8" y="26"/>
                  </a:cubicBezTo>
                  <a:cubicBezTo>
                    <a:pt x="6" y="19"/>
                    <a:pt x="2" y="7"/>
                    <a:pt x="0" y="1"/>
                  </a:cubicBezTo>
                  <a:cubicBezTo>
                    <a:pt x="0" y="0"/>
                    <a:pt x="0" y="0"/>
                    <a:pt x="0" y="0"/>
                  </a:cubicBezTo>
                  <a:cubicBezTo>
                    <a:pt x="1" y="0"/>
                    <a:pt x="1" y="0"/>
                    <a:pt x="1" y="0"/>
                  </a:cubicBezTo>
                  <a:cubicBezTo>
                    <a:pt x="3" y="6"/>
                    <a:pt x="8" y="19"/>
                    <a:pt x="10" y="25"/>
                  </a:cubicBezTo>
                  <a:cubicBezTo>
                    <a:pt x="10" y="26"/>
                    <a:pt x="9" y="26"/>
                    <a:pt x="9" y="26"/>
                  </a:cubicBezTo>
                  <a:cubicBezTo>
                    <a:pt x="9" y="26"/>
                    <a:pt x="9" y="26"/>
                    <a:pt x="9"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7" name="Freeform 24"/>
            <p:cNvSpPr/>
            <p:nvPr/>
          </p:nvSpPr>
          <p:spPr bwMode="auto">
            <a:xfrm>
              <a:off x="3428" y="1652"/>
              <a:ext cx="8" cy="79"/>
            </a:xfrm>
            <a:custGeom>
              <a:avLst/>
              <a:gdLst>
                <a:gd name="T0" fmla="*/ 2 w 2"/>
                <a:gd name="T1" fmla="*/ 20 h 20"/>
                <a:gd name="T2" fmla="*/ 1 w 2"/>
                <a:gd name="T3" fmla="*/ 20 h 20"/>
                <a:gd name="T4" fmla="*/ 0 w 2"/>
                <a:gd name="T5" fmla="*/ 1 h 20"/>
                <a:gd name="T6" fmla="*/ 1 w 2"/>
                <a:gd name="T7" fmla="*/ 0 h 20"/>
                <a:gd name="T8" fmla="*/ 1 w 2"/>
                <a:gd name="T9" fmla="*/ 0 h 20"/>
                <a:gd name="T10" fmla="*/ 2 w 2"/>
                <a:gd name="T11" fmla="*/ 1 h 20"/>
                <a:gd name="T12" fmla="*/ 2 w 2"/>
                <a:gd name="T13" fmla="*/ 20 h 20"/>
                <a:gd name="T14" fmla="*/ 2 w 2"/>
                <a:gd name="T15" fmla="*/ 20 h 20"/>
                <a:gd name="T16" fmla="*/ 2 w 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0">
                  <a:moveTo>
                    <a:pt x="2" y="20"/>
                  </a:moveTo>
                  <a:cubicBezTo>
                    <a:pt x="1" y="20"/>
                    <a:pt x="1" y="20"/>
                    <a:pt x="1" y="20"/>
                  </a:cubicBezTo>
                  <a:cubicBezTo>
                    <a:pt x="0" y="1"/>
                    <a:pt x="0" y="1"/>
                    <a:pt x="0" y="1"/>
                  </a:cubicBezTo>
                  <a:cubicBezTo>
                    <a:pt x="0" y="0"/>
                    <a:pt x="1" y="0"/>
                    <a:pt x="1" y="0"/>
                  </a:cubicBezTo>
                  <a:cubicBezTo>
                    <a:pt x="1" y="0"/>
                    <a:pt x="1" y="0"/>
                    <a:pt x="1" y="0"/>
                  </a:cubicBezTo>
                  <a:cubicBezTo>
                    <a:pt x="1" y="0"/>
                    <a:pt x="2" y="0"/>
                    <a:pt x="2" y="1"/>
                  </a:cubicBezTo>
                  <a:cubicBezTo>
                    <a:pt x="2" y="20"/>
                    <a:pt x="2" y="20"/>
                    <a:pt x="2" y="20"/>
                  </a:cubicBezTo>
                  <a:cubicBezTo>
                    <a:pt x="2" y="20"/>
                    <a:pt x="2" y="20"/>
                    <a:pt x="2" y="20"/>
                  </a:cubicBezTo>
                  <a:cubicBezTo>
                    <a:pt x="2" y="20"/>
                    <a:pt x="2" y="20"/>
                    <a:pt x="2"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8" name="Freeform 25"/>
            <p:cNvSpPr/>
            <p:nvPr/>
          </p:nvSpPr>
          <p:spPr bwMode="auto">
            <a:xfrm>
              <a:off x="3521" y="1552"/>
              <a:ext cx="64" cy="103"/>
            </a:xfrm>
            <a:custGeom>
              <a:avLst/>
              <a:gdLst>
                <a:gd name="T0" fmla="*/ 1 w 16"/>
                <a:gd name="T1" fmla="*/ 26 h 26"/>
                <a:gd name="T2" fmla="*/ 0 w 16"/>
                <a:gd name="T3" fmla="*/ 26 h 26"/>
                <a:gd name="T4" fmla="*/ 0 w 16"/>
                <a:gd name="T5" fmla="*/ 25 h 26"/>
                <a:gd name="T6" fmla="*/ 15 w 16"/>
                <a:gd name="T7" fmla="*/ 0 h 26"/>
                <a:gd name="T8" fmla="*/ 16 w 16"/>
                <a:gd name="T9" fmla="*/ 0 h 26"/>
                <a:gd name="T10" fmla="*/ 16 w 16"/>
                <a:gd name="T11" fmla="*/ 1 h 26"/>
                <a:gd name="T12" fmla="*/ 1 w 16"/>
                <a:gd name="T13" fmla="*/ 26 h 26"/>
                <a:gd name="T14" fmla="*/ 1 w 1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 y="26"/>
                  </a:moveTo>
                  <a:cubicBezTo>
                    <a:pt x="0" y="26"/>
                    <a:pt x="0" y="26"/>
                    <a:pt x="0" y="26"/>
                  </a:cubicBezTo>
                  <a:cubicBezTo>
                    <a:pt x="0" y="26"/>
                    <a:pt x="0" y="26"/>
                    <a:pt x="0" y="25"/>
                  </a:cubicBezTo>
                  <a:cubicBezTo>
                    <a:pt x="2" y="17"/>
                    <a:pt x="9" y="5"/>
                    <a:pt x="15" y="0"/>
                  </a:cubicBezTo>
                  <a:cubicBezTo>
                    <a:pt x="16" y="0"/>
                    <a:pt x="16" y="0"/>
                    <a:pt x="16" y="0"/>
                  </a:cubicBezTo>
                  <a:cubicBezTo>
                    <a:pt x="16" y="0"/>
                    <a:pt x="16" y="1"/>
                    <a:pt x="16" y="1"/>
                  </a:cubicBezTo>
                  <a:cubicBezTo>
                    <a:pt x="10" y="6"/>
                    <a:pt x="3" y="18"/>
                    <a:pt x="1" y="26"/>
                  </a:cubicBezTo>
                  <a:cubicBezTo>
                    <a:pt x="1" y="26"/>
                    <a:pt x="1" y="26"/>
                    <a:pt x="1"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19" name="Freeform 26"/>
            <p:cNvSpPr/>
            <p:nvPr/>
          </p:nvSpPr>
          <p:spPr bwMode="auto">
            <a:xfrm>
              <a:off x="3388" y="1731"/>
              <a:ext cx="117" cy="100"/>
            </a:xfrm>
            <a:custGeom>
              <a:avLst/>
              <a:gdLst>
                <a:gd name="T0" fmla="*/ 60 w 117"/>
                <a:gd name="T1" fmla="*/ 100 h 100"/>
                <a:gd name="T2" fmla="*/ 105 w 117"/>
                <a:gd name="T3" fmla="*/ 100 h 100"/>
                <a:gd name="T4" fmla="*/ 117 w 117"/>
                <a:gd name="T5" fmla="*/ 0 h 100"/>
                <a:gd name="T6" fmla="*/ 60 w 117"/>
                <a:gd name="T7" fmla="*/ 0 h 100"/>
                <a:gd name="T8" fmla="*/ 0 w 117"/>
                <a:gd name="T9" fmla="*/ 0 h 100"/>
                <a:gd name="T10" fmla="*/ 16 w 117"/>
                <a:gd name="T11" fmla="*/ 100 h 100"/>
                <a:gd name="T12" fmla="*/ 60 w 117"/>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117" h="100">
                  <a:moveTo>
                    <a:pt x="60" y="100"/>
                  </a:moveTo>
                  <a:lnTo>
                    <a:pt x="105" y="100"/>
                  </a:lnTo>
                  <a:lnTo>
                    <a:pt x="117" y="0"/>
                  </a:lnTo>
                  <a:lnTo>
                    <a:pt x="60" y="0"/>
                  </a:lnTo>
                  <a:lnTo>
                    <a:pt x="0" y="0"/>
                  </a:lnTo>
                  <a:lnTo>
                    <a:pt x="16" y="100"/>
                  </a:lnTo>
                  <a:lnTo>
                    <a:pt x="60" y="100"/>
                  </a:lnTo>
                  <a:close/>
                </a:path>
              </a:pathLst>
            </a:custGeom>
            <a:solidFill>
              <a:srgbClr val="C2C4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0" name="Freeform 27"/>
            <p:cNvSpPr/>
            <p:nvPr/>
          </p:nvSpPr>
          <p:spPr bwMode="auto">
            <a:xfrm>
              <a:off x="3485" y="1831"/>
              <a:ext cx="12" cy="16"/>
            </a:xfrm>
            <a:custGeom>
              <a:avLst/>
              <a:gdLst>
                <a:gd name="T0" fmla="*/ 2 w 3"/>
                <a:gd name="T1" fmla="*/ 0 h 4"/>
                <a:gd name="T2" fmla="*/ 2 w 3"/>
                <a:gd name="T3" fmla="*/ 0 h 4"/>
                <a:gd name="T4" fmla="*/ 2 w 3"/>
                <a:gd name="T5" fmla="*/ 1 h 4"/>
                <a:gd name="T6" fmla="*/ 2 w 3"/>
                <a:gd name="T7" fmla="*/ 1 h 4"/>
                <a:gd name="T8" fmla="*/ 2 w 3"/>
                <a:gd name="T9" fmla="*/ 2 h 4"/>
                <a:gd name="T10" fmla="*/ 3 w 3"/>
                <a:gd name="T11" fmla="*/ 2 h 4"/>
                <a:gd name="T12" fmla="*/ 3 w 3"/>
                <a:gd name="T13" fmla="*/ 3 h 4"/>
                <a:gd name="T14" fmla="*/ 2 w 3"/>
                <a:gd name="T15" fmla="*/ 4 h 4"/>
                <a:gd name="T16" fmla="*/ 2 w 3"/>
                <a:gd name="T17" fmla="*/ 4 h 4"/>
                <a:gd name="T18" fmla="*/ 1 w 3"/>
                <a:gd name="T19" fmla="*/ 4 h 4"/>
                <a:gd name="T20" fmla="*/ 1 w 3"/>
                <a:gd name="T21" fmla="*/ 3 h 4"/>
                <a:gd name="T22" fmla="*/ 1 w 3"/>
                <a:gd name="T23" fmla="*/ 3 h 4"/>
                <a:gd name="T24" fmla="*/ 1 w 3"/>
                <a:gd name="T25" fmla="*/ 1 h 4"/>
                <a:gd name="T26" fmla="*/ 1 w 3"/>
                <a:gd name="T27" fmla="*/ 1 h 4"/>
                <a:gd name="T28" fmla="*/ 1 w 3"/>
                <a:gd name="T29" fmla="*/ 1 h 4"/>
                <a:gd name="T30" fmla="*/ 1 w 3"/>
                <a:gd name="T31" fmla="*/ 0 h 4"/>
                <a:gd name="T32" fmla="*/ 1 w 3"/>
                <a:gd name="T33" fmla="*/ 0 h 4"/>
                <a:gd name="T34" fmla="*/ 1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2" y="0"/>
                    <a:pt x="2" y="0"/>
                    <a:pt x="2" y="0"/>
                  </a:cubicBezTo>
                  <a:cubicBezTo>
                    <a:pt x="2" y="0"/>
                    <a:pt x="2" y="0"/>
                    <a:pt x="2" y="1"/>
                  </a:cubicBezTo>
                  <a:cubicBezTo>
                    <a:pt x="2" y="1"/>
                    <a:pt x="2" y="1"/>
                    <a:pt x="2" y="1"/>
                  </a:cubicBezTo>
                  <a:cubicBezTo>
                    <a:pt x="2" y="1"/>
                    <a:pt x="2" y="1"/>
                    <a:pt x="2" y="2"/>
                  </a:cubicBezTo>
                  <a:cubicBezTo>
                    <a:pt x="2" y="2"/>
                    <a:pt x="3" y="2"/>
                    <a:pt x="3" y="2"/>
                  </a:cubicBezTo>
                  <a:cubicBezTo>
                    <a:pt x="3" y="2"/>
                    <a:pt x="3" y="3"/>
                    <a:pt x="3" y="3"/>
                  </a:cubicBezTo>
                  <a:cubicBezTo>
                    <a:pt x="3" y="3"/>
                    <a:pt x="3" y="3"/>
                    <a:pt x="2" y="4"/>
                  </a:cubicBezTo>
                  <a:cubicBezTo>
                    <a:pt x="2" y="4"/>
                    <a:pt x="2" y="4"/>
                    <a:pt x="2" y="4"/>
                  </a:cubicBezTo>
                  <a:cubicBezTo>
                    <a:pt x="2" y="4"/>
                    <a:pt x="1" y="4"/>
                    <a:pt x="1" y="4"/>
                  </a:cubicBezTo>
                  <a:cubicBezTo>
                    <a:pt x="1" y="4"/>
                    <a:pt x="1" y="4"/>
                    <a:pt x="1" y="3"/>
                  </a:cubicBezTo>
                  <a:cubicBezTo>
                    <a:pt x="1" y="3"/>
                    <a:pt x="0" y="3"/>
                    <a:pt x="1" y="3"/>
                  </a:cubicBezTo>
                  <a:cubicBezTo>
                    <a:pt x="1" y="2"/>
                    <a:pt x="1" y="2"/>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1" name="Freeform 28"/>
            <p:cNvSpPr/>
            <p:nvPr/>
          </p:nvSpPr>
          <p:spPr bwMode="auto">
            <a:xfrm>
              <a:off x="3460" y="1831"/>
              <a:ext cx="8" cy="16"/>
            </a:xfrm>
            <a:custGeom>
              <a:avLst/>
              <a:gdLst>
                <a:gd name="T0" fmla="*/ 1 w 2"/>
                <a:gd name="T1" fmla="*/ 0 h 4"/>
                <a:gd name="T2" fmla="*/ 1 w 2"/>
                <a:gd name="T3" fmla="*/ 0 h 4"/>
                <a:gd name="T4" fmla="*/ 1 w 2"/>
                <a:gd name="T5" fmla="*/ 1 h 4"/>
                <a:gd name="T6" fmla="*/ 1 w 2"/>
                <a:gd name="T7" fmla="*/ 1 h 4"/>
                <a:gd name="T8" fmla="*/ 1 w 2"/>
                <a:gd name="T9" fmla="*/ 2 h 4"/>
                <a:gd name="T10" fmla="*/ 2 w 2"/>
                <a:gd name="T11" fmla="*/ 2 h 4"/>
                <a:gd name="T12" fmla="*/ 2 w 2"/>
                <a:gd name="T13" fmla="*/ 3 h 4"/>
                <a:gd name="T14" fmla="*/ 1 w 2"/>
                <a:gd name="T15" fmla="*/ 4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1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1" y="0"/>
                    <a:pt x="1" y="0"/>
                  </a:cubicBezTo>
                  <a:cubicBezTo>
                    <a:pt x="2" y="0"/>
                    <a:pt x="1" y="0"/>
                    <a:pt x="1" y="1"/>
                  </a:cubicBezTo>
                  <a:cubicBezTo>
                    <a:pt x="1" y="1"/>
                    <a:pt x="1" y="1"/>
                    <a:pt x="1" y="1"/>
                  </a:cubicBezTo>
                  <a:cubicBezTo>
                    <a:pt x="1" y="1"/>
                    <a:pt x="1" y="1"/>
                    <a:pt x="1" y="2"/>
                  </a:cubicBezTo>
                  <a:cubicBezTo>
                    <a:pt x="2" y="2"/>
                    <a:pt x="2" y="2"/>
                    <a:pt x="2" y="2"/>
                  </a:cubicBezTo>
                  <a:cubicBezTo>
                    <a:pt x="2" y="2"/>
                    <a:pt x="2" y="3"/>
                    <a:pt x="2" y="3"/>
                  </a:cubicBezTo>
                  <a:cubicBezTo>
                    <a:pt x="2" y="3"/>
                    <a:pt x="2" y="3"/>
                    <a:pt x="1" y="4"/>
                  </a:cubicBezTo>
                  <a:cubicBezTo>
                    <a:pt x="1" y="4"/>
                    <a:pt x="1" y="4"/>
                    <a:pt x="1" y="4"/>
                  </a:cubicBezTo>
                  <a:cubicBezTo>
                    <a:pt x="1" y="4"/>
                    <a:pt x="0" y="4"/>
                    <a:pt x="0" y="4"/>
                  </a:cubicBezTo>
                  <a:cubicBezTo>
                    <a:pt x="0" y="4"/>
                    <a:pt x="0" y="4"/>
                    <a:pt x="0" y="3"/>
                  </a:cubicBezTo>
                  <a:cubicBezTo>
                    <a:pt x="0" y="3"/>
                    <a:pt x="0" y="3"/>
                    <a:pt x="0" y="3"/>
                  </a:cubicBezTo>
                  <a:cubicBezTo>
                    <a:pt x="0" y="2"/>
                    <a:pt x="0" y="2"/>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2" name="Freeform 29"/>
            <p:cNvSpPr/>
            <p:nvPr/>
          </p:nvSpPr>
          <p:spPr bwMode="auto">
            <a:xfrm>
              <a:off x="3400" y="1823"/>
              <a:ext cx="97" cy="8"/>
            </a:xfrm>
            <a:custGeom>
              <a:avLst/>
              <a:gdLst>
                <a:gd name="T0" fmla="*/ 1 w 24"/>
                <a:gd name="T1" fmla="*/ 0 h 2"/>
                <a:gd name="T2" fmla="*/ 23 w 24"/>
                <a:gd name="T3" fmla="*/ 0 h 2"/>
                <a:gd name="T4" fmla="*/ 23 w 24"/>
                <a:gd name="T5" fmla="*/ 0 h 2"/>
                <a:gd name="T6" fmla="*/ 24 w 24"/>
                <a:gd name="T7" fmla="*/ 1 h 2"/>
                <a:gd name="T8" fmla="*/ 23 w 24"/>
                <a:gd name="T9" fmla="*/ 2 h 2"/>
                <a:gd name="T10" fmla="*/ 1 w 24"/>
                <a:gd name="T11" fmla="*/ 2 h 2"/>
                <a:gd name="T12" fmla="*/ 0 w 24"/>
                <a:gd name="T13" fmla="*/ 1 h 2"/>
                <a:gd name="T14" fmla="*/ 1 w 2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
                  <a:moveTo>
                    <a:pt x="1" y="0"/>
                  </a:moveTo>
                  <a:cubicBezTo>
                    <a:pt x="23" y="0"/>
                    <a:pt x="23" y="0"/>
                    <a:pt x="23" y="0"/>
                  </a:cubicBezTo>
                  <a:cubicBezTo>
                    <a:pt x="23" y="0"/>
                    <a:pt x="23" y="0"/>
                    <a:pt x="23" y="0"/>
                  </a:cubicBezTo>
                  <a:cubicBezTo>
                    <a:pt x="24" y="0"/>
                    <a:pt x="24" y="1"/>
                    <a:pt x="24" y="1"/>
                  </a:cubicBezTo>
                  <a:cubicBezTo>
                    <a:pt x="24" y="2"/>
                    <a:pt x="23" y="2"/>
                    <a:pt x="23" y="2"/>
                  </a:cubicBezTo>
                  <a:cubicBezTo>
                    <a:pt x="1" y="2"/>
                    <a:pt x="1" y="2"/>
                    <a:pt x="1" y="2"/>
                  </a:cubicBezTo>
                  <a:cubicBezTo>
                    <a:pt x="0" y="2"/>
                    <a:pt x="0" y="2"/>
                    <a:pt x="0" y="1"/>
                  </a:cubicBezTo>
                  <a:cubicBezTo>
                    <a:pt x="0" y="1"/>
                    <a:pt x="0"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3" name="Freeform 30"/>
            <p:cNvSpPr/>
            <p:nvPr/>
          </p:nvSpPr>
          <p:spPr bwMode="auto">
            <a:xfrm>
              <a:off x="3428"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3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1"/>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4"/>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3" y="0"/>
                  </a:cubicBezTo>
                  <a:cubicBezTo>
                    <a:pt x="3"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4" name="Freeform 31"/>
            <p:cNvSpPr/>
            <p:nvPr/>
          </p:nvSpPr>
          <p:spPr bwMode="auto">
            <a:xfrm>
              <a:off x="3505" y="1652"/>
              <a:ext cx="20" cy="79"/>
            </a:xfrm>
            <a:custGeom>
              <a:avLst/>
              <a:gdLst>
                <a:gd name="T0" fmla="*/ 0 w 5"/>
                <a:gd name="T1" fmla="*/ 20 h 20"/>
                <a:gd name="T2" fmla="*/ 0 w 5"/>
                <a:gd name="T3" fmla="*/ 20 h 20"/>
                <a:gd name="T4" fmla="*/ 0 w 5"/>
                <a:gd name="T5" fmla="*/ 20 h 20"/>
                <a:gd name="T6" fmla="*/ 4 w 5"/>
                <a:gd name="T7" fmla="*/ 0 h 20"/>
                <a:gd name="T8" fmla="*/ 5 w 5"/>
                <a:gd name="T9" fmla="*/ 0 h 20"/>
                <a:gd name="T10" fmla="*/ 5 w 5"/>
                <a:gd name="T11" fmla="*/ 1 h 20"/>
                <a:gd name="T12" fmla="*/ 1 w 5"/>
                <a:gd name="T13" fmla="*/ 20 h 20"/>
                <a:gd name="T14" fmla="*/ 0 w 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0">
                  <a:moveTo>
                    <a:pt x="0" y="20"/>
                  </a:moveTo>
                  <a:cubicBezTo>
                    <a:pt x="0" y="20"/>
                    <a:pt x="0" y="20"/>
                    <a:pt x="0" y="20"/>
                  </a:cubicBezTo>
                  <a:cubicBezTo>
                    <a:pt x="0" y="20"/>
                    <a:pt x="0" y="20"/>
                    <a:pt x="0" y="20"/>
                  </a:cubicBezTo>
                  <a:cubicBezTo>
                    <a:pt x="4" y="0"/>
                    <a:pt x="4" y="0"/>
                    <a:pt x="4" y="0"/>
                  </a:cubicBezTo>
                  <a:cubicBezTo>
                    <a:pt x="4" y="0"/>
                    <a:pt x="4" y="0"/>
                    <a:pt x="5" y="0"/>
                  </a:cubicBezTo>
                  <a:cubicBezTo>
                    <a:pt x="5" y="0"/>
                    <a:pt x="5" y="0"/>
                    <a:pt x="5" y="1"/>
                  </a:cubicBezTo>
                  <a:cubicBezTo>
                    <a:pt x="1" y="20"/>
                    <a:pt x="1" y="20"/>
                    <a:pt x="1" y="20"/>
                  </a:cubicBezTo>
                  <a:cubicBezTo>
                    <a:pt x="1" y="20"/>
                    <a:pt x="1" y="20"/>
                    <a:pt x="0"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5" name="Freeform 32"/>
            <p:cNvSpPr/>
            <p:nvPr/>
          </p:nvSpPr>
          <p:spPr bwMode="auto">
            <a:xfrm>
              <a:off x="3481" y="1652"/>
              <a:ext cx="16" cy="79"/>
            </a:xfrm>
            <a:custGeom>
              <a:avLst/>
              <a:gdLst>
                <a:gd name="T0" fmla="*/ 1 w 4"/>
                <a:gd name="T1" fmla="*/ 20 h 20"/>
                <a:gd name="T2" fmla="*/ 1 w 4"/>
                <a:gd name="T3" fmla="*/ 20 h 20"/>
                <a:gd name="T4" fmla="*/ 0 w 4"/>
                <a:gd name="T5" fmla="*/ 20 h 20"/>
                <a:gd name="T6" fmla="*/ 3 w 4"/>
                <a:gd name="T7" fmla="*/ 1 h 20"/>
                <a:gd name="T8" fmla="*/ 4 w 4"/>
                <a:gd name="T9" fmla="*/ 0 h 20"/>
                <a:gd name="T10" fmla="*/ 4 w 4"/>
                <a:gd name="T11" fmla="*/ 1 h 20"/>
                <a:gd name="T12" fmla="*/ 1 w 4"/>
                <a:gd name="T13" fmla="*/ 20 h 20"/>
                <a:gd name="T14" fmla="*/ 1 w 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0">
                  <a:moveTo>
                    <a:pt x="1" y="20"/>
                  </a:moveTo>
                  <a:cubicBezTo>
                    <a:pt x="1" y="20"/>
                    <a:pt x="1" y="20"/>
                    <a:pt x="1" y="20"/>
                  </a:cubicBezTo>
                  <a:cubicBezTo>
                    <a:pt x="0" y="20"/>
                    <a:pt x="0" y="20"/>
                    <a:pt x="0" y="20"/>
                  </a:cubicBezTo>
                  <a:cubicBezTo>
                    <a:pt x="3" y="1"/>
                    <a:pt x="3" y="1"/>
                    <a:pt x="3" y="1"/>
                  </a:cubicBezTo>
                  <a:cubicBezTo>
                    <a:pt x="3" y="0"/>
                    <a:pt x="3" y="0"/>
                    <a:pt x="4" y="0"/>
                  </a:cubicBezTo>
                  <a:cubicBezTo>
                    <a:pt x="4" y="0"/>
                    <a:pt x="4" y="0"/>
                    <a:pt x="4"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6" name="Freeform 33"/>
            <p:cNvSpPr/>
            <p:nvPr/>
          </p:nvSpPr>
          <p:spPr bwMode="auto">
            <a:xfrm>
              <a:off x="3505" y="1727"/>
              <a:ext cx="8" cy="20"/>
            </a:xfrm>
            <a:custGeom>
              <a:avLst/>
              <a:gdLst>
                <a:gd name="T0" fmla="*/ 1 w 2"/>
                <a:gd name="T1" fmla="*/ 1 h 5"/>
                <a:gd name="T2" fmla="*/ 2 w 2"/>
                <a:gd name="T3" fmla="*/ 1 h 5"/>
                <a:gd name="T4" fmla="*/ 2 w 2"/>
                <a:gd name="T5" fmla="*/ 1 h 5"/>
                <a:gd name="T6" fmla="*/ 1 w 2"/>
                <a:gd name="T7" fmla="*/ 2 h 5"/>
                <a:gd name="T8" fmla="*/ 2 w 2"/>
                <a:gd name="T9" fmla="*/ 2 h 5"/>
                <a:gd name="T10" fmla="*/ 2 w 2"/>
                <a:gd name="T11" fmla="*/ 3 h 5"/>
                <a:gd name="T12" fmla="*/ 2 w 2"/>
                <a:gd name="T13" fmla="*/ 4 h 5"/>
                <a:gd name="T14" fmla="*/ 2 w 2"/>
                <a:gd name="T15" fmla="*/ 4 h 5"/>
                <a:gd name="T16" fmla="*/ 1 w 2"/>
                <a:gd name="T17" fmla="*/ 5 h 5"/>
                <a:gd name="T18" fmla="*/ 0 w 2"/>
                <a:gd name="T19" fmla="*/ 4 h 5"/>
                <a:gd name="T20" fmla="*/ 0 w 2"/>
                <a:gd name="T21" fmla="*/ 4 h 5"/>
                <a:gd name="T22" fmla="*/ 0 w 2"/>
                <a:gd name="T23" fmla="*/ 3 h 5"/>
                <a:gd name="T24" fmla="*/ 0 w 2"/>
                <a:gd name="T25" fmla="*/ 2 h 5"/>
                <a:gd name="T26" fmla="*/ 0 w 2"/>
                <a:gd name="T27" fmla="*/ 1 h 5"/>
                <a:gd name="T28" fmla="*/ 0 w 2"/>
                <a:gd name="T29" fmla="*/ 1 h 5"/>
                <a:gd name="T30" fmla="*/ 0 w 2"/>
                <a:gd name="T31" fmla="*/ 1 h 5"/>
                <a:gd name="T32" fmla="*/ 0 w 2"/>
                <a:gd name="T33" fmla="*/ 1 h 5"/>
                <a:gd name="T34" fmla="*/ 0 w 2"/>
                <a:gd name="T35" fmla="*/ 1 h 5"/>
                <a:gd name="T36" fmla="*/ 1 w 2"/>
                <a:gd name="T3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5">
                  <a:moveTo>
                    <a:pt x="1" y="1"/>
                  </a:moveTo>
                  <a:cubicBezTo>
                    <a:pt x="1" y="1"/>
                    <a:pt x="2" y="0"/>
                    <a:pt x="2" y="1"/>
                  </a:cubicBezTo>
                  <a:cubicBezTo>
                    <a:pt x="2" y="1"/>
                    <a:pt x="2" y="1"/>
                    <a:pt x="2" y="1"/>
                  </a:cubicBezTo>
                  <a:cubicBezTo>
                    <a:pt x="2" y="1"/>
                    <a:pt x="1" y="1"/>
                    <a:pt x="1" y="2"/>
                  </a:cubicBezTo>
                  <a:cubicBezTo>
                    <a:pt x="1" y="2"/>
                    <a:pt x="1" y="2"/>
                    <a:pt x="2" y="2"/>
                  </a:cubicBezTo>
                  <a:cubicBezTo>
                    <a:pt x="2" y="2"/>
                    <a:pt x="2" y="3"/>
                    <a:pt x="2" y="3"/>
                  </a:cubicBezTo>
                  <a:cubicBezTo>
                    <a:pt x="2" y="3"/>
                    <a:pt x="2" y="3"/>
                    <a:pt x="2" y="4"/>
                  </a:cubicBezTo>
                  <a:cubicBezTo>
                    <a:pt x="2" y="4"/>
                    <a:pt x="2" y="4"/>
                    <a:pt x="2" y="4"/>
                  </a:cubicBezTo>
                  <a:cubicBezTo>
                    <a:pt x="1" y="4"/>
                    <a:pt x="1" y="4"/>
                    <a:pt x="1" y="5"/>
                  </a:cubicBezTo>
                  <a:cubicBezTo>
                    <a:pt x="1" y="5"/>
                    <a:pt x="0" y="5"/>
                    <a:pt x="0" y="4"/>
                  </a:cubicBezTo>
                  <a:cubicBezTo>
                    <a:pt x="0" y="4"/>
                    <a:pt x="0" y="4"/>
                    <a:pt x="0" y="4"/>
                  </a:cubicBezTo>
                  <a:cubicBezTo>
                    <a:pt x="0" y="4"/>
                    <a:pt x="0" y="4"/>
                    <a:pt x="0" y="3"/>
                  </a:cubicBezTo>
                  <a:cubicBezTo>
                    <a:pt x="0" y="3"/>
                    <a:pt x="0" y="2"/>
                    <a:pt x="0" y="2"/>
                  </a:cubicBezTo>
                  <a:cubicBezTo>
                    <a:pt x="0" y="2"/>
                    <a:pt x="1" y="2"/>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7" name="Freeform 34"/>
            <p:cNvSpPr/>
            <p:nvPr/>
          </p:nvSpPr>
          <p:spPr bwMode="auto">
            <a:xfrm>
              <a:off x="3481" y="1731"/>
              <a:ext cx="8" cy="16"/>
            </a:xfrm>
            <a:custGeom>
              <a:avLst/>
              <a:gdLst>
                <a:gd name="T0" fmla="*/ 1 w 2"/>
                <a:gd name="T1" fmla="*/ 0 h 4"/>
                <a:gd name="T2" fmla="*/ 2 w 2"/>
                <a:gd name="T3" fmla="*/ 0 h 4"/>
                <a:gd name="T4" fmla="*/ 2 w 2"/>
                <a:gd name="T5" fmla="*/ 0 h 4"/>
                <a:gd name="T6" fmla="*/ 1 w 2"/>
                <a:gd name="T7" fmla="*/ 1 h 4"/>
                <a:gd name="T8" fmla="*/ 2 w 2"/>
                <a:gd name="T9" fmla="*/ 1 h 4"/>
                <a:gd name="T10" fmla="*/ 2 w 2"/>
                <a:gd name="T11" fmla="*/ 2 h 4"/>
                <a:gd name="T12" fmla="*/ 2 w 2"/>
                <a:gd name="T13" fmla="*/ 3 h 4"/>
                <a:gd name="T14" fmla="*/ 2 w 2"/>
                <a:gd name="T15" fmla="*/ 3 h 4"/>
                <a:gd name="T16" fmla="*/ 1 w 2"/>
                <a:gd name="T17" fmla="*/ 4 h 4"/>
                <a:gd name="T18" fmla="*/ 0 w 2"/>
                <a:gd name="T19" fmla="*/ 4 h 4"/>
                <a:gd name="T20" fmla="*/ 0 w 2"/>
                <a:gd name="T21" fmla="*/ 3 h 4"/>
                <a:gd name="T22" fmla="*/ 0 w 2"/>
                <a:gd name="T23" fmla="*/ 3 h 4"/>
                <a:gd name="T24" fmla="*/ 0 w 2"/>
                <a:gd name="T25" fmla="*/ 1 h 4"/>
                <a:gd name="T26" fmla="*/ 0 w 2"/>
                <a:gd name="T27" fmla="*/ 1 h 4"/>
                <a:gd name="T28" fmla="*/ 0 w 2"/>
                <a:gd name="T29" fmla="*/ 0 h 4"/>
                <a:gd name="T30" fmla="*/ 0 w 2"/>
                <a:gd name="T31" fmla="*/ 0 h 4"/>
                <a:gd name="T32" fmla="*/ 0 w 2"/>
                <a:gd name="T33" fmla="*/ 0 h 4"/>
                <a:gd name="T34" fmla="*/ 0 w 2"/>
                <a:gd name="T35" fmla="*/ 0 h 4"/>
                <a:gd name="T36" fmla="*/ 1 w 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
                  <a:moveTo>
                    <a:pt x="1" y="0"/>
                  </a:moveTo>
                  <a:cubicBezTo>
                    <a:pt x="1" y="0"/>
                    <a:pt x="2" y="0"/>
                    <a:pt x="2" y="0"/>
                  </a:cubicBezTo>
                  <a:cubicBezTo>
                    <a:pt x="2" y="0"/>
                    <a:pt x="2" y="0"/>
                    <a:pt x="2" y="0"/>
                  </a:cubicBezTo>
                  <a:cubicBezTo>
                    <a:pt x="2" y="1"/>
                    <a:pt x="1" y="1"/>
                    <a:pt x="1" y="1"/>
                  </a:cubicBezTo>
                  <a:cubicBezTo>
                    <a:pt x="1" y="1"/>
                    <a:pt x="2" y="1"/>
                    <a:pt x="2" y="1"/>
                  </a:cubicBezTo>
                  <a:cubicBezTo>
                    <a:pt x="2" y="2"/>
                    <a:pt x="2" y="2"/>
                    <a:pt x="2" y="2"/>
                  </a:cubicBezTo>
                  <a:cubicBezTo>
                    <a:pt x="2" y="2"/>
                    <a:pt x="2" y="2"/>
                    <a:pt x="2" y="3"/>
                  </a:cubicBezTo>
                  <a:cubicBezTo>
                    <a:pt x="2" y="3"/>
                    <a:pt x="2" y="3"/>
                    <a:pt x="2" y="3"/>
                  </a:cubicBezTo>
                  <a:cubicBezTo>
                    <a:pt x="1" y="4"/>
                    <a:pt x="1" y="4"/>
                    <a:pt x="1" y="4"/>
                  </a:cubicBezTo>
                  <a:cubicBezTo>
                    <a:pt x="1" y="4"/>
                    <a:pt x="0" y="4"/>
                    <a:pt x="0" y="4"/>
                  </a:cubicBezTo>
                  <a:cubicBezTo>
                    <a:pt x="0" y="4"/>
                    <a:pt x="0" y="3"/>
                    <a:pt x="0" y="3"/>
                  </a:cubicBezTo>
                  <a:cubicBezTo>
                    <a:pt x="0" y="3"/>
                    <a:pt x="0" y="3"/>
                    <a:pt x="0" y="3"/>
                  </a:cubicBezTo>
                  <a:cubicBezTo>
                    <a:pt x="0" y="2"/>
                    <a:pt x="0" y="2"/>
                    <a:pt x="0" y="1"/>
                  </a:cubicBezTo>
                  <a:cubicBezTo>
                    <a:pt x="0" y="1"/>
                    <a:pt x="1" y="1"/>
                    <a:pt x="0" y="1"/>
                  </a:cubicBezTo>
                  <a:cubicBezTo>
                    <a:pt x="0" y="1"/>
                    <a:pt x="0" y="0"/>
                    <a:pt x="0" y="0"/>
                  </a:cubicBezTo>
                  <a:cubicBezTo>
                    <a:pt x="0" y="0"/>
                    <a:pt x="0" y="0"/>
                    <a:pt x="0" y="0"/>
                  </a:cubicBezTo>
                  <a:cubicBezTo>
                    <a:pt x="0" y="0"/>
                    <a:pt x="0" y="0"/>
                    <a:pt x="0" y="0"/>
                  </a:cubicBezTo>
                  <a:cubicBezTo>
                    <a:pt x="0" y="0"/>
                    <a:pt x="0" y="0"/>
                    <a:pt x="0" y="0"/>
                  </a:cubicBezTo>
                  <a:cubicBezTo>
                    <a:pt x="1" y="0"/>
                    <a:pt x="1" y="0"/>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8" name="Freeform 35"/>
            <p:cNvSpPr/>
            <p:nvPr/>
          </p:nvSpPr>
          <p:spPr bwMode="auto">
            <a:xfrm>
              <a:off x="3456" y="1652"/>
              <a:ext cx="8" cy="79"/>
            </a:xfrm>
            <a:custGeom>
              <a:avLst/>
              <a:gdLst>
                <a:gd name="T0" fmla="*/ 1 w 2"/>
                <a:gd name="T1" fmla="*/ 20 h 20"/>
                <a:gd name="T2" fmla="*/ 1 w 2"/>
                <a:gd name="T3" fmla="*/ 20 h 20"/>
                <a:gd name="T4" fmla="*/ 0 w 2"/>
                <a:gd name="T5" fmla="*/ 20 h 20"/>
                <a:gd name="T6" fmla="*/ 1 w 2"/>
                <a:gd name="T7" fmla="*/ 1 h 20"/>
                <a:gd name="T8" fmla="*/ 1 w 2"/>
                <a:gd name="T9" fmla="*/ 0 h 20"/>
                <a:gd name="T10" fmla="*/ 2 w 2"/>
                <a:gd name="T11" fmla="*/ 1 h 20"/>
                <a:gd name="T12" fmla="*/ 1 w 2"/>
                <a:gd name="T13" fmla="*/ 20 h 20"/>
                <a:gd name="T14" fmla="*/ 1 w 2"/>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0">
                  <a:moveTo>
                    <a:pt x="1" y="20"/>
                  </a:moveTo>
                  <a:cubicBezTo>
                    <a:pt x="1" y="20"/>
                    <a:pt x="1" y="20"/>
                    <a:pt x="1" y="20"/>
                  </a:cubicBezTo>
                  <a:cubicBezTo>
                    <a:pt x="0" y="20"/>
                    <a:pt x="0" y="20"/>
                    <a:pt x="0" y="20"/>
                  </a:cubicBezTo>
                  <a:cubicBezTo>
                    <a:pt x="1" y="1"/>
                    <a:pt x="1" y="1"/>
                    <a:pt x="1" y="1"/>
                  </a:cubicBezTo>
                  <a:cubicBezTo>
                    <a:pt x="1" y="0"/>
                    <a:pt x="1" y="0"/>
                    <a:pt x="1" y="0"/>
                  </a:cubicBezTo>
                  <a:cubicBezTo>
                    <a:pt x="2" y="0"/>
                    <a:pt x="2" y="0"/>
                    <a:pt x="2" y="1"/>
                  </a:cubicBezTo>
                  <a:cubicBezTo>
                    <a:pt x="1" y="20"/>
                    <a:pt x="1" y="20"/>
                    <a:pt x="1" y="20"/>
                  </a:cubicBezTo>
                  <a:cubicBezTo>
                    <a:pt x="1" y="20"/>
                    <a:pt x="1" y="20"/>
                    <a:pt x="1" y="20"/>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29" name="Freeform 36"/>
            <p:cNvSpPr/>
            <p:nvPr/>
          </p:nvSpPr>
          <p:spPr bwMode="auto">
            <a:xfrm>
              <a:off x="3460" y="1552"/>
              <a:ext cx="17" cy="103"/>
            </a:xfrm>
            <a:custGeom>
              <a:avLst/>
              <a:gdLst>
                <a:gd name="T0" fmla="*/ 0 w 4"/>
                <a:gd name="T1" fmla="*/ 26 h 26"/>
                <a:gd name="T2" fmla="*/ 0 w 4"/>
                <a:gd name="T3" fmla="*/ 26 h 26"/>
                <a:gd name="T4" fmla="*/ 0 w 4"/>
                <a:gd name="T5" fmla="*/ 26 h 26"/>
                <a:gd name="T6" fmla="*/ 3 w 4"/>
                <a:gd name="T7" fmla="*/ 0 h 26"/>
                <a:gd name="T8" fmla="*/ 4 w 4"/>
                <a:gd name="T9" fmla="*/ 0 h 26"/>
                <a:gd name="T10" fmla="*/ 4 w 4"/>
                <a:gd name="T11" fmla="*/ 0 h 26"/>
                <a:gd name="T12" fmla="*/ 1 w 4"/>
                <a:gd name="T13" fmla="*/ 26 h 26"/>
                <a:gd name="T14" fmla="*/ 0 w 4"/>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6">
                  <a:moveTo>
                    <a:pt x="0" y="26"/>
                  </a:moveTo>
                  <a:cubicBezTo>
                    <a:pt x="0" y="26"/>
                    <a:pt x="0" y="26"/>
                    <a:pt x="0" y="26"/>
                  </a:cubicBezTo>
                  <a:cubicBezTo>
                    <a:pt x="0" y="26"/>
                    <a:pt x="0" y="26"/>
                    <a:pt x="0" y="26"/>
                  </a:cubicBezTo>
                  <a:cubicBezTo>
                    <a:pt x="3" y="0"/>
                    <a:pt x="3" y="0"/>
                    <a:pt x="3" y="0"/>
                  </a:cubicBezTo>
                  <a:cubicBezTo>
                    <a:pt x="3" y="0"/>
                    <a:pt x="3" y="0"/>
                    <a:pt x="4" y="0"/>
                  </a:cubicBezTo>
                  <a:cubicBezTo>
                    <a:pt x="4" y="0"/>
                    <a:pt x="4" y="0"/>
                    <a:pt x="4" y="0"/>
                  </a:cubicBezTo>
                  <a:cubicBezTo>
                    <a:pt x="1" y="26"/>
                    <a:pt x="1" y="26"/>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0" name="Oval 37"/>
            <p:cNvSpPr>
              <a:spLocks noChangeArrowheads="1"/>
            </p:cNvSpPr>
            <p:nvPr/>
          </p:nvSpPr>
          <p:spPr bwMode="auto">
            <a:xfrm>
              <a:off x="3247" y="1213"/>
              <a:ext cx="399" cy="395"/>
            </a:xfrm>
            <a:prstGeom prst="ellipse">
              <a:avLst/>
            </a:prstGeom>
            <a:solidFill>
              <a:srgbClr val="B8E200"/>
            </a:solidFill>
            <a:ln>
              <a:noFill/>
            </a:ln>
            <a:extLst>
              <a:ext uri="{91240B29-F687-4F45-9708-019B960494DF}">
                <a14:hiddenLine xmlns:a14="http://schemas.microsoft.com/office/drawing/2010/main" w="9525">
                  <a:solidFill>
                    <a:srgbClr val="000000"/>
                  </a:solidFill>
                  <a:round/>
                </a14:hiddenLine>
              </a:ext>
            </a:extLst>
          </p:spPr>
          <p:txBody>
            <a:bodyPr vert="horz" wrap="square" lIns="36000" tIns="36000" rIns="36000" bIns="36000" numCol="1" anchor="ctr" anchorCtr="0" compatLnSpc="1"/>
            <a:lstStyle/>
            <a:p>
              <a:pPr algn="ctr"/>
              <a:endParaRPr lang="zh-CN" altLang="en-US" sz="8800" dirty="0">
                <a:solidFill>
                  <a:schemeClr val="bg1"/>
                </a:solidFill>
                <a:effectLst>
                  <a:outerShdw blurRad="38100" dist="38100" dir="2700000" algn="tl">
                    <a:srgbClr val="000000">
                      <a:alpha val="43137"/>
                    </a:srgbClr>
                  </a:outerShdw>
                </a:effectLst>
              </a:endParaRPr>
            </a:p>
          </p:txBody>
        </p:sp>
        <p:sp>
          <p:nvSpPr>
            <p:cNvPr id="31" name="Freeform 38"/>
            <p:cNvSpPr/>
            <p:nvPr/>
          </p:nvSpPr>
          <p:spPr bwMode="auto">
            <a:xfrm>
              <a:off x="3416" y="1552"/>
              <a:ext cx="20" cy="103"/>
            </a:xfrm>
            <a:custGeom>
              <a:avLst/>
              <a:gdLst>
                <a:gd name="T0" fmla="*/ 4 w 5"/>
                <a:gd name="T1" fmla="*/ 26 h 26"/>
                <a:gd name="T2" fmla="*/ 3 w 5"/>
                <a:gd name="T3" fmla="*/ 26 h 26"/>
                <a:gd name="T4" fmla="*/ 0 w 5"/>
                <a:gd name="T5" fmla="*/ 0 h 26"/>
                <a:gd name="T6" fmla="*/ 1 w 5"/>
                <a:gd name="T7" fmla="*/ 0 h 26"/>
                <a:gd name="T8" fmla="*/ 2 w 5"/>
                <a:gd name="T9" fmla="*/ 0 h 26"/>
                <a:gd name="T10" fmla="*/ 5 w 5"/>
                <a:gd name="T11" fmla="*/ 26 h 26"/>
                <a:gd name="T12" fmla="*/ 4 w 5"/>
                <a:gd name="T13" fmla="*/ 26 h 26"/>
                <a:gd name="T14" fmla="*/ 4 w 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6">
                  <a:moveTo>
                    <a:pt x="4" y="26"/>
                  </a:moveTo>
                  <a:cubicBezTo>
                    <a:pt x="4" y="26"/>
                    <a:pt x="3" y="26"/>
                    <a:pt x="3" y="26"/>
                  </a:cubicBezTo>
                  <a:cubicBezTo>
                    <a:pt x="0" y="0"/>
                    <a:pt x="0" y="0"/>
                    <a:pt x="0" y="0"/>
                  </a:cubicBezTo>
                  <a:cubicBezTo>
                    <a:pt x="0" y="0"/>
                    <a:pt x="1" y="0"/>
                    <a:pt x="1" y="0"/>
                  </a:cubicBezTo>
                  <a:cubicBezTo>
                    <a:pt x="1" y="0"/>
                    <a:pt x="2" y="0"/>
                    <a:pt x="2" y="0"/>
                  </a:cubicBezTo>
                  <a:cubicBezTo>
                    <a:pt x="5" y="26"/>
                    <a:pt x="5" y="26"/>
                    <a:pt x="5" y="26"/>
                  </a:cubicBezTo>
                  <a:cubicBezTo>
                    <a:pt x="5" y="26"/>
                    <a:pt x="4" y="26"/>
                    <a:pt x="4" y="26"/>
                  </a:cubicBezTo>
                  <a:cubicBezTo>
                    <a:pt x="4" y="26"/>
                    <a:pt x="4" y="26"/>
                    <a:pt x="4"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2" name="Freeform 39"/>
            <p:cNvSpPr/>
            <p:nvPr/>
          </p:nvSpPr>
          <p:spPr bwMode="auto">
            <a:xfrm>
              <a:off x="3493" y="1552"/>
              <a:ext cx="40" cy="103"/>
            </a:xfrm>
            <a:custGeom>
              <a:avLst/>
              <a:gdLst>
                <a:gd name="T0" fmla="*/ 0 w 10"/>
                <a:gd name="T1" fmla="*/ 26 h 26"/>
                <a:gd name="T2" fmla="*/ 0 w 10"/>
                <a:gd name="T3" fmla="*/ 26 h 26"/>
                <a:gd name="T4" fmla="*/ 0 w 10"/>
                <a:gd name="T5" fmla="*/ 25 h 26"/>
                <a:gd name="T6" fmla="*/ 8 w 10"/>
                <a:gd name="T7" fmla="*/ 0 h 26"/>
                <a:gd name="T8" fmla="*/ 9 w 10"/>
                <a:gd name="T9" fmla="*/ 0 h 26"/>
                <a:gd name="T10" fmla="*/ 10 w 10"/>
                <a:gd name="T11" fmla="*/ 1 h 26"/>
                <a:gd name="T12" fmla="*/ 1 w 10"/>
                <a:gd name="T13" fmla="*/ 26 h 26"/>
                <a:gd name="T14" fmla="*/ 0 w 10"/>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6">
                  <a:moveTo>
                    <a:pt x="0" y="26"/>
                  </a:moveTo>
                  <a:cubicBezTo>
                    <a:pt x="0" y="26"/>
                    <a:pt x="0" y="26"/>
                    <a:pt x="0" y="26"/>
                  </a:cubicBezTo>
                  <a:cubicBezTo>
                    <a:pt x="0" y="26"/>
                    <a:pt x="0" y="26"/>
                    <a:pt x="0" y="25"/>
                  </a:cubicBezTo>
                  <a:cubicBezTo>
                    <a:pt x="2" y="19"/>
                    <a:pt x="6" y="7"/>
                    <a:pt x="8" y="0"/>
                  </a:cubicBezTo>
                  <a:cubicBezTo>
                    <a:pt x="9" y="0"/>
                    <a:pt x="9" y="0"/>
                    <a:pt x="9" y="0"/>
                  </a:cubicBezTo>
                  <a:cubicBezTo>
                    <a:pt x="9" y="0"/>
                    <a:pt x="10" y="0"/>
                    <a:pt x="10" y="1"/>
                  </a:cubicBezTo>
                  <a:cubicBezTo>
                    <a:pt x="7" y="7"/>
                    <a:pt x="3" y="19"/>
                    <a:pt x="1" y="26"/>
                  </a:cubicBezTo>
                  <a:cubicBezTo>
                    <a:pt x="1" y="26"/>
                    <a:pt x="1" y="26"/>
                    <a:pt x="0" y="26"/>
                  </a:cubicBezTo>
                  <a:close/>
                </a:path>
              </a:pathLst>
            </a:custGeom>
            <a:solidFill>
              <a:srgbClr val="895E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3" name="Freeform 40"/>
            <p:cNvSpPr/>
            <p:nvPr/>
          </p:nvSpPr>
          <p:spPr bwMode="auto">
            <a:xfrm>
              <a:off x="3380" y="1731"/>
              <a:ext cx="12" cy="16"/>
            </a:xfrm>
            <a:custGeom>
              <a:avLst/>
              <a:gdLst>
                <a:gd name="T0" fmla="*/ 2 w 3"/>
                <a:gd name="T1" fmla="*/ 0 h 4"/>
                <a:gd name="T2" fmla="*/ 1 w 3"/>
                <a:gd name="T3" fmla="*/ 0 h 4"/>
                <a:gd name="T4" fmla="*/ 1 w 3"/>
                <a:gd name="T5" fmla="*/ 0 h 4"/>
                <a:gd name="T6" fmla="*/ 1 w 3"/>
                <a:gd name="T7" fmla="*/ 1 h 4"/>
                <a:gd name="T8" fmla="*/ 1 w 3"/>
                <a:gd name="T9" fmla="*/ 1 h 4"/>
                <a:gd name="T10" fmla="*/ 1 w 3"/>
                <a:gd name="T11" fmla="*/ 2 h 4"/>
                <a:gd name="T12" fmla="*/ 0 w 3"/>
                <a:gd name="T13" fmla="*/ 3 h 4"/>
                <a:gd name="T14" fmla="*/ 1 w 3"/>
                <a:gd name="T15" fmla="*/ 3 h 4"/>
                <a:gd name="T16" fmla="*/ 1 w 3"/>
                <a:gd name="T17" fmla="*/ 4 h 4"/>
                <a:gd name="T18" fmla="*/ 2 w 3"/>
                <a:gd name="T19" fmla="*/ 4 h 4"/>
                <a:gd name="T20" fmla="*/ 3 w 3"/>
                <a:gd name="T21" fmla="*/ 3 h 4"/>
                <a:gd name="T22" fmla="*/ 3 w 3"/>
                <a:gd name="T23" fmla="*/ 3 h 4"/>
                <a:gd name="T24" fmla="*/ 2 w 3"/>
                <a:gd name="T25" fmla="*/ 1 h 4"/>
                <a:gd name="T26" fmla="*/ 2 w 3"/>
                <a:gd name="T27" fmla="*/ 1 h 4"/>
                <a:gd name="T28" fmla="*/ 2 w 3"/>
                <a:gd name="T29" fmla="*/ 0 h 4"/>
                <a:gd name="T30" fmla="*/ 2 w 3"/>
                <a:gd name="T31" fmla="*/ 0 h 4"/>
                <a:gd name="T32" fmla="*/ 2 w 3"/>
                <a:gd name="T33" fmla="*/ 0 h 4"/>
                <a:gd name="T34" fmla="*/ 2 w 3"/>
                <a:gd name="T35" fmla="*/ 0 h 4"/>
                <a:gd name="T36" fmla="*/ 2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2" y="0"/>
                  </a:moveTo>
                  <a:cubicBezTo>
                    <a:pt x="1" y="0"/>
                    <a:pt x="1" y="0"/>
                    <a:pt x="1" y="0"/>
                  </a:cubicBezTo>
                  <a:cubicBezTo>
                    <a:pt x="1" y="0"/>
                    <a:pt x="1" y="0"/>
                    <a:pt x="1" y="0"/>
                  </a:cubicBezTo>
                  <a:cubicBezTo>
                    <a:pt x="1" y="0"/>
                    <a:pt x="1" y="1"/>
                    <a:pt x="1" y="1"/>
                  </a:cubicBezTo>
                  <a:cubicBezTo>
                    <a:pt x="1" y="1"/>
                    <a:pt x="1" y="1"/>
                    <a:pt x="1" y="1"/>
                  </a:cubicBezTo>
                  <a:cubicBezTo>
                    <a:pt x="1" y="2"/>
                    <a:pt x="1" y="2"/>
                    <a:pt x="1" y="2"/>
                  </a:cubicBezTo>
                  <a:cubicBezTo>
                    <a:pt x="0" y="2"/>
                    <a:pt x="0" y="2"/>
                    <a:pt x="0" y="3"/>
                  </a:cubicBezTo>
                  <a:cubicBezTo>
                    <a:pt x="1" y="3"/>
                    <a:pt x="1" y="3"/>
                    <a:pt x="1" y="3"/>
                  </a:cubicBezTo>
                  <a:cubicBezTo>
                    <a:pt x="1" y="4"/>
                    <a:pt x="1" y="4"/>
                    <a:pt x="1" y="4"/>
                  </a:cubicBezTo>
                  <a:cubicBezTo>
                    <a:pt x="2" y="4"/>
                    <a:pt x="2" y="4"/>
                    <a:pt x="2" y="4"/>
                  </a:cubicBezTo>
                  <a:cubicBezTo>
                    <a:pt x="2" y="3"/>
                    <a:pt x="2" y="3"/>
                    <a:pt x="3" y="3"/>
                  </a:cubicBezTo>
                  <a:cubicBezTo>
                    <a:pt x="3" y="3"/>
                    <a:pt x="3" y="3"/>
                    <a:pt x="3" y="3"/>
                  </a:cubicBezTo>
                  <a:cubicBezTo>
                    <a:pt x="3" y="2"/>
                    <a:pt x="2" y="2"/>
                    <a:pt x="2" y="1"/>
                  </a:cubicBezTo>
                  <a:cubicBezTo>
                    <a:pt x="2" y="1"/>
                    <a:pt x="2" y="1"/>
                    <a:pt x="2" y="1"/>
                  </a:cubicBezTo>
                  <a:cubicBezTo>
                    <a:pt x="2" y="1"/>
                    <a:pt x="2" y="0"/>
                    <a:pt x="2" y="0"/>
                  </a:cubicBezTo>
                  <a:cubicBezTo>
                    <a:pt x="2" y="0"/>
                    <a:pt x="3" y="0"/>
                    <a:pt x="2" y="0"/>
                  </a:cubicBezTo>
                  <a:cubicBezTo>
                    <a:pt x="2" y="0"/>
                    <a:pt x="2" y="0"/>
                    <a:pt x="2" y="0"/>
                  </a:cubicBezTo>
                  <a:cubicBezTo>
                    <a:pt x="2" y="0"/>
                    <a:pt x="2" y="0"/>
                    <a:pt x="2" y="0"/>
                  </a:cubicBezTo>
                  <a:cubicBezTo>
                    <a:pt x="2" y="0"/>
                    <a:pt x="2" y="0"/>
                    <a:pt x="2"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4" name="Freeform 41"/>
            <p:cNvSpPr/>
            <p:nvPr/>
          </p:nvSpPr>
          <p:spPr bwMode="auto">
            <a:xfrm>
              <a:off x="3384" y="1723"/>
              <a:ext cx="129" cy="12"/>
            </a:xfrm>
            <a:custGeom>
              <a:avLst/>
              <a:gdLst>
                <a:gd name="T0" fmla="*/ 1 w 32"/>
                <a:gd name="T1" fmla="*/ 0 h 3"/>
                <a:gd name="T2" fmla="*/ 30 w 32"/>
                <a:gd name="T3" fmla="*/ 0 h 3"/>
                <a:gd name="T4" fmla="*/ 31 w 32"/>
                <a:gd name="T5" fmla="*/ 0 h 3"/>
                <a:gd name="T6" fmla="*/ 32 w 32"/>
                <a:gd name="T7" fmla="*/ 2 h 3"/>
                <a:gd name="T8" fmla="*/ 30 w 32"/>
                <a:gd name="T9" fmla="*/ 3 h 3"/>
                <a:gd name="T10" fmla="*/ 2 w 32"/>
                <a:gd name="T11" fmla="*/ 3 h 3"/>
                <a:gd name="T12" fmla="*/ 0 w 32"/>
                <a:gd name="T13" fmla="*/ 2 h 3"/>
                <a:gd name="T14" fmla="*/ 1 w 3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
                  <a:moveTo>
                    <a:pt x="1" y="0"/>
                  </a:moveTo>
                  <a:cubicBezTo>
                    <a:pt x="30" y="0"/>
                    <a:pt x="30" y="0"/>
                    <a:pt x="30" y="0"/>
                  </a:cubicBezTo>
                  <a:cubicBezTo>
                    <a:pt x="30" y="0"/>
                    <a:pt x="31" y="0"/>
                    <a:pt x="31" y="0"/>
                  </a:cubicBezTo>
                  <a:cubicBezTo>
                    <a:pt x="31" y="1"/>
                    <a:pt x="32" y="1"/>
                    <a:pt x="32" y="2"/>
                  </a:cubicBezTo>
                  <a:cubicBezTo>
                    <a:pt x="32" y="2"/>
                    <a:pt x="31" y="3"/>
                    <a:pt x="30" y="3"/>
                  </a:cubicBezTo>
                  <a:cubicBezTo>
                    <a:pt x="2" y="3"/>
                    <a:pt x="2" y="3"/>
                    <a:pt x="2" y="3"/>
                  </a:cubicBezTo>
                  <a:cubicBezTo>
                    <a:pt x="1" y="3"/>
                    <a:pt x="0" y="2"/>
                    <a:pt x="0" y="2"/>
                  </a:cubicBezTo>
                  <a:cubicBezTo>
                    <a:pt x="0" y="1"/>
                    <a:pt x="1" y="1"/>
                    <a:pt x="1" y="0"/>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5" name="Freeform 42"/>
            <p:cNvSpPr/>
            <p:nvPr/>
          </p:nvSpPr>
          <p:spPr bwMode="auto">
            <a:xfrm>
              <a:off x="3529" y="1548"/>
              <a:ext cx="60" cy="28"/>
            </a:xfrm>
            <a:custGeom>
              <a:avLst/>
              <a:gdLst>
                <a:gd name="T0" fmla="*/ 8 w 15"/>
                <a:gd name="T1" fmla="*/ 7 h 7"/>
                <a:gd name="T2" fmla="*/ 8 w 15"/>
                <a:gd name="T3" fmla="*/ 7 h 7"/>
                <a:gd name="T4" fmla="*/ 0 w 15"/>
                <a:gd name="T5" fmla="*/ 1 h 7"/>
                <a:gd name="T6" fmla="*/ 0 w 15"/>
                <a:gd name="T7" fmla="*/ 0 h 7"/>
                <a:gd name="T8" fmla="*/ 8 w 15"/>
                <a:gd name="T9" fmla="*/ 5 h 7"/>
                <a:gd name="T10" fmla="*/ 15 w 15"/>
                <a:gd name="T11" fmla="*/ 0 h 7"/>
                <a:gd name="T12" fmla="*/ 15 w 15"/>
                <a:gd name="T13" fmla="*/ 1 h 7"/>
                <a:gd name="T14" fmla="*/ 8 w 1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7">
                  <a:moveTo>
                    <a:pt x="8" y="7"/>
                  </a:moveTo>
                  <a:cubicBezTo>
                    <a:pt x="8" y="7"/>
                    <a:pt x="8" y="7"/>
                    <a:pt x="8" y="7"/>
                  </a:cubicBezTo>
                  <a:cubicBezTo>
                    <a:pt x="2" y="6"/>
                    <a:pt x="0" y="1"/>
                    <a:pt x="0" y="1"/>
                  </a:cubicBezTo>
                  <a:cubicBezTo>
                    <a:pt x="0" y="0"/>
                    <a:pt x="0" y="0"/>
                    <a:pt x="0" y="0"/>
                  </a:cubicBezTo>
                  <a:cubicBezTo>
                    <a:pt x="0" y="0"/>
                    <a:pt x="3" y="5"/>
                    <a:pt x="8" y="5"/>
                  </a:cubicBezTo>
                  <a:cubicBezTo>
                    <a:pt x="12" y="6"/>
                    <a:pt x="15" y="0"/>
                    <a:pt x="15" y="0"/>
                  </a:cubicBezTo>
                  <a:cubicBezTo>
                    <a:pt x="15" y="1"/>
                    <a:pt x="15" y="1"/>
                    <a:pt x="15" y="1"/>
                  </a:cubicBezTo>
                  <a:cubicBezTo>
                    <a:pt x="15" y="1"/>
                    <a:pt x="13" y="7"/>
                    <a:pt x="8"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6" name="Freeform 43"/>
            <p:cNvSpPr/>
            <p:nvPr/>
          </p:nvSpPr>
          <p:spPr bwMode="auto">
            <a:xfrm>
              <a:off x="3307" y="1548"/>
              <a:ext cx="113" cy="28"/>
            </a:xfrm>
            <a:custGeom>
              <a:avLst/>
              <a:gdLst>
                <a:gd name="T0" fmla="*/ 15 w 28"/>
                <a:gd name="T1" fmla="*/ 7 h 7"/>
                <a:gd name="T2" fmla="*/ 14 w 28"/>
                <a:gd name="T3" fmla="*/ 7 h 7"/>
                <a:gd name="T4" fmla="*/ 0 w 28"/>
                <a:gd name="T5" fmla="*/ 1 h 7"/>
                <a:gd name="T6" fmla="*/ 1 w 28"/>
                <a:gd name="T7" fmla="*/ 1 h 7"/>
                <a:gd name="T8" fmla="*/ 14 w 28"/>
                <a:gd name="T9" fmla="*/ 6 h 7"/>
                <a:gd name="T10" fmla="*/ 27 w 28"/>
                <a:gd name="T11" fmla="*/ 0 h 7"/>
                <a:gd name="T12" fmla="*/ 28 w 28"/>
                <a:gd name="T13" fmla="*/ 1 h 7"/>
                <a:gd name="T14" fmla="*/ 15 w 2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
                  <a:moveTo>
                    <a:pt x="15" y="7"/>
                  </a:moveTo>
                  <a:cubicBezTo>
                    <a:pt x="15" y="7"/>
                    <a:pt x="15" y="7"/>
                    <a:pt x="14" y="7"/>
                  </a:cubicBezTo>
                  <a:cubicBezTo>
                    <a:pt x="4" y="7"/>
                    <a:pt x="0" y="2"/>
                    <a:pt x="0" y="1"/>
                  </a:cubicBezTo>
                  <a:cubicBezTo>
                    <a:pt x="1" y="1"/>
                    <a:pt x="1" y="1"/>
                    <a:pt x="1" y="1"/>
                  </a:cubicBezTo>
                  <a:cubicBezTo>
                    <a:pt x="1" y="1"/>
                    <a:pt x="5" y="6"/>
                    <a:pt x="14" y="6"/>
                  </a:cubicBezTo>
                  <a:cubicBezTo>
                    <a:pt x="23" y="6"/>
                    <a:pt x="27" y="1"/>
                    <a:pt x="27" y="0"/>
                  </a:cubicBezTo>
                  <a:cubicBezTo>
                    <a:pt x="28" y="1"/>
                    <a:pt x="28" y="1"/>
                    <a:pt x="28" y="1"/>
                  </a:cubicBezTo>
                  <a:cubicBezTo>
                    <a:pt x="28"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sp>
          <p:nvSpPr>
            <p:cNvPr id="37" name="Freeform 44"/>
            <p:cNvSpPr/>
            <p:nvPr/>
          </p:nvSpPr>
          <p:spPr bwMode="auto">
            <a:xfrm>
              <a:off x="3416" y="1548"/>
              <a:ext cx="117" cy="28"/>
            </a:xfrm>
            <a:custGeom>
              <a:avLst/>
              <a:gdLst>
                <a:gd name="T0" fmla="*/ 15 w 29"/>
                <a:gd name="T1" fmla="*/ 7 h 7"/>
                <a:gd name="T2" fmla="*/ 15 w 29"/>
                <a:gd name="T3" fmla="*/ 7 h 7"/>
                <a:gd name="T4" fmla="*/ 0 w 29"/>
                <a:gd name="T5" fmla="*/ 1 h 7"/>
                <a:gd name="T6" fmla="*/ 1 w 29"/>
                <a:gd name="T7" fmla="*/ 1 h 7"/>
                <a:gd name="T8" fmla="*/ 15 w 29"/>
                <a:gd name="T9" fmla="*/ 6 h 7"/>
                <a:gd name="T10" fmla="*/ 28 w 29"/>
                <a:gd name="T11" fmla="*/ 0 h 7"/>
                <a:gd name="T12" fmla="*/ 29 w 29"/>
                <a:gd name="T13" fmla="*/ 1 h 7"/>
                <a:gd name="T14" fmla="*/ 15 w 2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
                  <a:moveTo>
                    <a:pt x="15" y="7"/>
                  </a:moveTo>
                  <a:cubicBezTo>
                    <a:pt x="15" y="7"/>
                    <a:pt x="15" y="7"/>
                    <a:pt x="15" y="7"/>
                  </a:cubicBezTo>
                  <a:cubicBezTo>
                    <a:pt x="5" y="7"/>
                    <a:pt x="1" y="2"/>
                    <a:pt x="0" y="1"/>
                  </a:cubicBezTo>
                  <a:cubicBezTo>
                    <a:pt x="1" y="1"/>
                    <a:pt x="1" y="1"/>
                    <a:pt x="1" y="1"/>
                  </a:cubicBezTo>
                  <a:cubicBezTo>
                    <a:pt x="1" y="1"/>
                    <a:pt x="6" y="6"/>
                    <a:pt x="15" y="6"/>
                  </a:cubicBezTo>
                  <a:cubicBezTo>
                    <a:pt x="24" y="6"/>
                    <a:pt x="28" y="1"/>
                    <a:pt x="28" y="0"/>
                  </a:cubicBezTo>
                  <a:cubicBezTo>
                    <a:pt x="29" y="1"/>
                    <a:pt x="29" y="1"/>
                    <a:pt x="29" y="1"/>
                  </a:cubicBezTo>
                  <a:cubicBezTo>
                    <a:pt x="29" y="1"/>
                    <a:pt x="24" y="7"/>
                    <a:pt x="15" y="7"/>
                  </a:cubicBezTo>
                  <a:close/>
                </a:path>
              </a:pathLst>
            </a:custGeom>
            <a:solidFill>
              <a:srgbClr val="754C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endParaRPr lang="zh-CN" altLang="en-US" sz="8000"/>
            </a:p>
          </p:txBody>
        </p:sp>
      </p:grpSp>
      <p:sp>
        <p:nvSpPr>
          <p:cNvPr id="38" name="标题 1"/>
          <p:cNvSpPr>
            <a:spLocks noGrp="1"/>
          </p:cNvSpPr>
          <p:nvPr>
            <p:ph type="ctrTitle" hasCustomPrompt="1"/>
          </p:nvPr>
        </p:nvSpPr>
        <p:spPr>
          <a:xfrm>
            <a:off x="2270519" y="413383"/>
            <a:ext cx="7722567" cy="505424"/>
          </a:xfrm>
        </p:spPr>
        <p:txBody>
          <a:bodyPr anchor="b">
            <a:normAutofit/>
          </a:bodyPr>
          <a:lstStyle>
            <a:lvl1pPr algn="l">
              <a:defRPr sz="2800">
                <a:solidFill>
                  <a:srgbClr val="B8E200"/>
                </a:solidFill>
              </a:defRPr>
            </a:lvl1pPr>
          </a:lstStyle>
          <a:p>
            <a:r>
              <a:rPr lang="zh-CN" altLang="en-US" dirty="0"/>
              <a:t>欢迎关注木先生</a:t>
            </a:r>
            <a:r>
              <a:rPr lang="en-US" altLang="zh-CN" dirty="0" err="1"/>
              <a:t>iPPT</a:t>
            </a:r>
            <a:endParaRPr lang="zh-CN" altLang="en-US" dirty="0"/>
          </a:p>
        </p:txBody>
      </p:sp>
      <p:sp>
        <p:nvSpPr>
          <p:cNvPr id="39" name="副标题 2"/>
          <p:cNvSpPr>
            <a:spLocks noGrp="1"/>
          </p:cNvSpPr>
          <p:nvPr>
            <p:ph type="subTitle" idx="1" hasCustomPrompt="1"/>
          </p:nvPr>
        </p:nvSpPr>
        <p:spPr>
          <a:xfrm>
            <a:off x="2270519" y="856996"/>
            <a:ext cx="7722567" cy="306998"/>
          </a:xfrm>
        </p:spPr>
        <p:txBody>
          <a:bodyPr>
            <a:normAutofit/>
          </a:bodyPr>
          <a:lstStyle>
            <a:lvl1pPr marL="0" indent="0" algn="l">
              <a:buNone/>
              <a:defRPr sz="1400">
                <a:solidFill>
                  <a:srgbClr val="9A5C1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微信公众号：</a:t>
            </a:r>
            <a:r>
              <a:rPr lang="en-US" altLang="zh-CN" dirty="0" err="1"/>
              <a:t>muippt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7E3AA2-AA5C-4454-B1A7-834537348B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FEEC91-05DB-43F0-80D5-3BF12EF6150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email"/>
          <a:srcRect l="16356" t="5067" r="19959" b="3010"/>
          <a:stretch>
            <a:fillRect/>
          </a:stretch>
        </p:blipFill>
        <p:spPr>
          <a:xfrm>
            <a:off x="-3175" y="0"/>
            <a:ext cx="12195175" cy="697042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466" name="图片 465"/>
          <p:cNvPicPr>
            <a:picLocks noChangeAspect="1"/>
          </p:cNvPicPr>
          <p:nvPr userDrawn="1"/>
        </p:nvPicPr>
        <p:blipFill rotWithShape="1">
          <a:blip r:embed="rId2" cstate="email"/>
          <a:srcRect l="16356" t="5067" r="19959" b="3010"/>
          <a:stretch>
            <a:fillRect/>
          </a:stretch>
        </p:blipFill>
        <p:spPr>
          <a:xfrm>
            <a:off x="-3175" y="0"/>
            <a:ext cx="12195175" cy="6970426"/>
          </a:xfrm>
          <a:prstGeom prst="rect">
            <a:avLst/>
          </a:prstGeom>
        </p:spPr>
      </p:pic>
      <p:grpSp>
        <p:nvGrpSpPr>
          <p:cNvPr id="23" name="组合 22"/>
          <p:cNvGrpSpPr/>
          <p:nvPr userDrawn="1"/>
        </p:nvGrpSpPr>
        <p:grpSpPr>
          <a:xfrm>
            <a:off x="0" y="6071802"/>
            <a:ext cx="12198350" cy="1427163"/>
            <a:chOff x="-3175" y="2941638"/>
            <a:chExt cx="12198350" cy="1427163"/>
          </a:xfrm>
          <a:solidFill>
            <a:srgbClr val="6FBD08"/>
          </a:solidFill>
        </p:grpSpPr>
        <p:grpSp>
          <p:nvGrpSpPr>
            <p:cNvPr id="24" name="Group 205"/>
            <p:cNvGrpSpPr/>
            <p:nvPr/>
          </p:nvGrpSpPr>
          <p:grpSpPr bwMode="auto">
            <a:xfrm>
              <a:off x="4298950" y="2941638"/>
              <a:ext cx="7896225" cy="1254125"/>
              <a:chOff x="2708" y="1853"/>
              <a:chExt cx="4974" cy="790"/>
            </a:xfrm>
            <a:grpFill/>
          </p:grpSpPr>
          <p:sp>
            <p:nvSpPr>
              <p:cNvPr id="244"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Group 406"/>
            <p:cNvGrpSpPr/>
            <p:nvPr/>
          </p:nvGrpSpPr>
          <p:grpSpPr bwMode="auto">
            <a:xfrm>
              <a:off x="50800" y="2941638"/>
              <a:ext cx="11177588" cy="1427163"/>
              <a:chOff x="32" y="1853"/>
              <a:chExt cx="7041" cy="899"/>
            </a:xfrm>
            <a:grpFill/>
          </p:grpSpPr>
          <p:sp>
            <p:nvSpPr>
              <p:cNvPr id="44"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68" name="Freeform 1118"/>
          <p:cNvSpPr/>
          <p:nvPr userDrawn="1"/>
        </p:nvSpPr>
        <p:spPr bwMode="auto">
          <a:xfrm>
            <a:off x="10256399" y="278493"/>
            <a:ext cx="812906" cy="454084"/>
          </a:xfrm>
          <a:custGeom>
            <a:avLst/>
            <a:gdLst>
              <a:gd name="T0" fmla="*/ 482 w 602"/>
              <a:gd name="T1" fmla="*/ 168 h 336"/>
              <a:gd name="T2" fmla="*/ 375 w 602"/>
              <a:gd name="T3" fmla="*/ 120 h 336"/>
              <a:gd name="T4" fmla="*/ 174 w 602"/>
              <a:gd name="T5" fmla="*/ 138 h 336"/>
              <a:gd name="T6" fmla="*/ 41 w 602"/>
              <a:gd name="T7" fmla="*/ 142 h 336"/>
              <a:gd name="T8" fmla="*/ 103 w 602"/>
              <a:gd name="T9" fmla="*/ 248 h 336"/>
              <a:gd name="T10" fmla="*/ 219 w 602"/>
              <a:gd name="T11" fmla="*/ 327 h 336"/>
              <a:gd name="T12" fmla="*/ 353 w 602"/>
              <a:gd name="T13" fmla="*/ 290 h 336"/>
              <a:gd name="T14" fmla="*/ 471 w 602"/>
              <a:gd name="T15" fmla="*/ 287 h 336"/>
              <a:gd name="T16" fmla="*/ 482 w 602"/>
              <a:gd name="T17"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36">
                <a:moveTo>
                  <a:pt x="482" y="168"/>
                </a:moveTo>
                <a:cubicBezTo>
                  <a:pt x="487" y="104"/>
                  <a:pt x="417" y="72"/>
                  <a:pt x="375" y="120"/>
                </a:cubicBezTo>
                <a:cubicBezTo>
                  <a:pt x="355" y="0"/>
                  <a:pt x="193" y="37"/>
                  <a:pt x="174" y="138"/>
                </a:cubicBezTo>
                <a:cubicBezTo>
                  <a:pt x="150" y="105"/>
                  <a:pt x="85" y="87"/>
                  <a:pt x="41" y="142"/>
                </a:cubicBezTo>
                <a:cubicBezTo>
                  <a:pt x="0" y="194"/>
                  <a:pt x="32" y="268"/>
                  <a:pt x="103" y="248"/>
                </a:cubicBezTo>
                <a:cubicBezTo>
                  <a:pt x="119" y="301"/>
                  <a:pt x="166" y="322"/>
                  <a:pt x="219" y="327"/>
                </a:cubicBezTo>
                <a:cubicBezTo>
                  <a:pt x="312" y="336"/>
                  <a:pt x="353" y="290"/>
                  <a:pt x="353" y="290"/>
                </a:cubicBezTo>
                <a:cubicBezTo>
                  <a:pt x="353" y="290"/>
                  <a:pt x="426" y="294"/>
                  <a:pt x="471" y="287"/>
                </a:cubicBezTo>
                <a:cubicBezTo>
                  <a:pt x="602" y="270"/>
                  <a:pt x="574" y="107"/>
                  <a:pt x="482" y="168"/>
                </a:cubicBezTo>
                <a:close/>
              </a:path>
            </a:pathLst>
          </a:custGeom>
          <a:solidFill>
            <a:srgbClr val="0099E5"/>
          </a:solidFill>
          <a:ln>
            <a:noFill/>
          </a:ln>
        </p:spPr>
        <p:txBody>
          <a:bodyPr vert="horz" wrap="square" lIns="91440" tIns="45720" rIns="91440" bIns="45720" numCol="1" anchor="t" anchorCtr="0" compatLnSpc="1"/>
          <a:lstStyle/>
          <a:p>
            <a:endParaRPr lang="zh-CN" altLang="en-US"/>
          </a:p>
        </p:txBody>
      </p:sp>
      <p:sp>
        <p:nvSpPr>
          <p:cNvPr id="470" name="Freeform 1120"/>
          <p:cNvSpPr/>
          <p:nvPr userDrawn="1"/>
        </p:nvSpPr>
        <p:spPr bwMode="auto">
          <a:xfrm>
            <a:off x="9449118" y="931015"/>
            <a:ext cx="1103456" cy="538233"/>
          </a:xfrm>
          <a:custGeom>
            <a:avLst/>
            <a:gdLst>
              <a:gd name="T0" fmla="*/ 164 w 816"/>
              <a:gd name="T1" fmla="*/ 144 h 398"/>
              <a:gd name="T2" fmla="*/ 357 w 816"/>
              <a:gd name="T3" fmla="*/ 109 h 398"/>
              <a:gd name="T4" fmla="*/ 410 w 816"/>
              <a:gd name="T5" fmla="*/ 48 h 398"/>
              <a:gd name="T6" fmla="*/ 622 w 816"/>
              <a:gd name="T7" fmla="*/ 149 h 398"/>
              <a:gd name="T8" fmla="*/ 809 w 816"/>
              <a:gd name="T9" fmla="*/ 210 h 398"/>
              <a:gd name="T10" fmla="*/ 638 w 816"/>
              <a:gd name="T11" fmla="*/ 309 h 398"/>
              <a:gd name="T12" fmla="*/ 441 w 816"/>
              <a:gd name="T13" fmla="*/ 397 h 398"/>
              <a:gd name="T14" fmla="*/ 234 w 816"/>
              <a:gd name="T15" fmla="*/ 319 h 398"/>
              <a:gd name="T16" fmla="*/ 42 w 816"/>
              <a:gd name="T17" fmla="*/ 244 h 398"/>
              <a:gd name="T18" fmla="*/ 164 w 816"/>
              <a:gd name="T19" fmla="*/ 14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6" h="398">
                <a:moveTo>
                  <a:pt x="164" y="144"/>
                </a:moveTo>
                <a:cubicBezTo>
                  <a:pt x="186" y="65"/>
                  <a:pt x="307" y="43"/>
                  <a:pt x="357" y="109"/>
                </a:cubicBezTo>
                <a:cubicBezTo>
                  <a:pt x="365" y="81"/>
                  <a:pt x="386" y="63"/>
                  <a:pt x="410" y="48"/>
                </a:cubicBezTo>
                <a:cubicBezTo>
                  <a:pt x="488" y="0"/>
                  <a:pt x="619" y="47"/>
                  <a:pt x="622" y="149"/>
                </a:cubicBezTo>
                <a:cubicBezTo>
                  <a:pt x="676" y="81"/>
                  <a:pt x="804" y="126"/>
                  <a:pt x="809" y="210"/>
                </a:cubicBezTo>
                <a:cubicBezTo>
                  <a:pt x="816" y="318"/>
                  <a:pt x="696" y="322"/>
                  <a:pt x="638" y="309"/>
                </a:cubicBezTo>
                <a:cubicBezTo>
                  <a:pt x="625" y="344"/>
                  <a:pt x="547" y="397"/>
                  <a:pt x="441" y="397"/>
                </a:cubicBezTo>
                <a:cubicBezTo>
                  <a:pt x="365" y="398"/>
                  <a:pt x="259" y="360"/>
                  <a:pt x="234" y="319"/>
                </a:cubicBezTo>
                <a:cubicBezTo>
                  <a:pt x="187" y="330"/>
                  <a:pt x="71" y="303"/>
                  <a:pt x="42" y="244"/>
                </a:cubicBezTo>
                <a:cubicBezTo>
                  <a:pt x="0" y="161"/>
                  <a:pt x="94" y="110"/>
                  <a:pt x="164" y="144"/>
                </a:cubicBezTo>
                <a:close/>
              </a:path>
            </a:pathLst>
          </a:custGeom>
          <a:solidFill>
            <a:srgbClr val="0099E5"/>
          </a:solidFill>
          <a:ln>
            <a:noFill/>
          </a:ln>
        </p:spPr>
        <p:txBody>
          <a:bodyPr vert="horz" wrap="square" lIns="91440" tIns="45720" rIns="91440" bIns="45720" numCol="1" anchor="t" anchorCtr="0" compatLnSpc="1"/>
          <a:lstStyle/>
          <a:p>
            <a:endParaRPr lang="zh-CN" altLang="en-US"/>
          </a:p>
        </p:txBody>
      </p:sp>
      <p:sp>
        <p:nvSpPr>
          <p:cNvPr id="471" name="Freeform 1122"/>
          <p:cNvSpPr/>
          <p:nvPr userDrawn="1"/>
        </p:nvSpPr>
        <p:spPr bwMode="auto">
          <a:xfrm>
            <a:off x="8465772" y="445102"/>
            <a:ext cx="503303" cy="281024"/>
          </a:xfrm>
          <a:custGeom>
            <a:avLst/>
            <a:gdLst>
              <a:gd name="T0" fmla="*/ 74 w 372"/>
              <a:gd name="T1" fmla="*/ 104 h 207"/>
              <a:gd name="T2" fmla="*/ 141 w 372"/>
              <a:gd name="T3" fmla="*/ 74 h 207"/>
              <a:gd name="T4" fmla="*/ 264 w 372"/>
              <a:gd name="T5" fmla="*/ 86 h 207"/>
              <a:gd name="T6" fmla="*/ 347 w 372"/>
              <a:gd name="T7" fmla="*/ 88 h 207"/>
              <a:gd name="T8" fmla="*/ 309 w 372"/>
              <a:gd name="T9" fmla="*/ 153 h 207"/>
              <a:gd name="T10" fmla="*/ 237 w 372"/>
              <a:gd name="T11" fmla="*/ 202 h 207"/>
              <a:gd name="T12" fmla="*/ 154 w 372"/>
              <a:gd name="T13" fmla="*/ 179 h 207"/>
              <a:gd name="T14" fmla="*/ 81 w 372"/>
              <a:gd name="T15" fmla="*/ 178 h 207"/>
              <a:gd name="T16" fmla="*/ 74 w 372"/>
              <a:gd name="T17" fmla="*/ 1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74" y="104"/>
                </a:moveTo>
                <a:cubicBezTo>
                  <a:pt x="71" y="64"/>
                  <a:pt x="114" y="45"/>
                  <a:pt x="141" y="74"/>
                </a:cubicBezTo>
                <a:cubicBezTo>
                  <a:pt x="153" y="0"/>
                  <a:pt x="253" y="23"/>
                  <a:pt x="264" y="86"/>
                </a:cubicBezTo>
                <a:cubicBezTo>
                  <a:pt x="279" y="65"/>
                  <a:pt x="320" y="54"/>
                  <a:pt x="347" y="88"/>
                </a:cubicBezTo>
                <a:cubicBezTo>
                  <a:pt x="372" y="120"/>
                  <a:pt x="352" y="165"/>
                  <a:pt x="309" y="153"/>
                </a:cubicBezTo>
                <a:cubicBezTo>
                  <a:pt x="299" y="186"/>
                  <a:pt x="270" y="199"/>
                  <a:pt x="237" y="202"/>
                </a:cubicBezTo>
                <a:cubicBezTo>
                  <a:pt x="179" y="207"/>
                  <a:pt x="154" y="179"/>
                  <a:pt x="154" y="179"/>
                </a:cubicBezTo>
                <a:cubicBezTo>
                  <a:pt x="154" y="179"/>
                  <a:pt x="109" y="181"/>
                  <a:pt x="81" y="178"/>
                </a:cubicBezTo>
                <a:cubicBezTo>
                  <a:pt x="0" y="167"/>
                  <a:pt x="18" y="66"/>
                  <a:pt x="74" y="104"/>
                </a:cubicBezTo>
                <a:close/>
              </a:path>
            </a:pathLst>
          </a:custGeom>
          <a:solidFill>
            <a:srgbClr val="0099E5"/>
          </a:solidFill>
          <a:ln>
            <a:noFill/>
          </a:ln>
        </p:spPr>
        <p:txBody>
          <a:bodyPr vert="horz" wrap="square" lIns="91440" tIns="45720" rIns="91440" bIns="45720" numCol="1" anchor="t" anchorCtr="0" compatLnSpc="1"/>
          <a:lstStyle/>
          <a:p>
            <a:endParaRPr lang="zh-CN" altLang="en-US"/>
          </a:p>
        </p:txBody>
      </p:sp>
      <p:sp>
        <p:nvSpPr>
          <p:cNvPr id="472" name="Freeform 67"/>
          <p:cNvSpPr>
            <a:spLocks noEditPoints="1"/>
          </p:cNvSpPr>
          <p:nvPr userDrawn="1"/>
        </p:nvSpPr>
        <p:spPr bwMode="auto">
          <a:xfrm>
            <a:off x="10987549" y="513116"/>
            <a:ext cx="867676" cy="803844"/>
          </a:xfrm>
          <a:custGeom>
            <a:avLst/>
            <a:gdLst>
              <a:gd name="T0" fmla="*/ 442 w 474"/>
              <a:gd name="T1" fmla="*/ 324 h 474"/>
              <a:gd name="T2" fmla="*/ 369 w 474"/>
              <a:gd name="T3" fmla="*/ 369 h 474"/>
              <a:gd name="T4" fmla="*/ 371 w 474"/>
              <a:gd name="T5" fmla="*/ 312 h 474"/>
              <a:gd name="T6" fmla="*/ 389 w 474"/>
              <a:gd name="T7" fmla="*/ 254 h 474"/>
              <a:gd name="T8" fmla="*/ 333 w 474"/>
              <a:gd name="T9" fmla="*/ 356 h 474"/>
              <a:gd name="T10" fmla="*/ 316 w 474"/>
              <a:gd name="T11" fmla="*/ 453 h 474"/>
              <a:gd name="T12" fmla="*/ 301 w 474"/>
              <a:gd name="T13" fmla="*/ 424 h 474"/>
              <a:gd name="T14" fmla="*/ 279 w 474"/>
              <a:gd name="T15" fmla="*/ 384 h 474"/>
              <a:gd name="T16" fmla="*/ 230 w 474"/>
              <a:gd name="T17" fmla="*/ 467 h 474"/>
              <a:gd name="T18" fmla="*/ 227 w 474"/>
              <a:gd name="T19" fmla="*/ 434 h 474"/>
              <a:gd name="T20" fmla="*/ 221 w 474"/>
              <a:gd name="T21" fmla="*/ 389 h 474"/>
              <a:gd name="T22" fmla="*/ 171 w 474"/>
              <a:gd name="T23" fmla="*/ 392 h 474"/>
              <a:gd name="T24" fmla="*/ 156 w 474"/>
              <a:gd name="T25" fmla="*/ 428 h 474"/>
              <a:gd name="T26" fmla="*/ 141 w 474"/>
              <a:gd name="T27" fmla="*/ 446 h 474"/>
              <a:gd name="T28" fmla="*/ 118 w 474"/>
              <a:gd name="T29" fmla="*/ 333 h 474"/>
              <a:gd name="T30" fmla="*/ 90 w 474"/>
              <a:gd name="T31" fmla="*/ 369 h 474"/>
              <a:gd name="T32" fmla="*/ 81 w 474"/>
              <a:gd name="T33" fmla="*/ 300 h 474"/>
              <a:gd name="T34" fmla="*/ 85 w 474"/>
              <a:gd name="T35" fmla="*/ 254 h 474"/>
              <a:gd name="T36" fmla="*/ 70 w 474"/>
              <a:gd name="T37" fmla="*/ 395 h 474"/>
              <a:gd name="T38" fmla="*/ 45 w 474"/>
              <a:gd name="T39" fmla="*/ 315 h 474"/>
              <a:gd name="T40" fmla="*/ 15 w 474"/>
              <a:gd name="T41" fmla="*/ 237 h 474"/>
              <a:gd name="T42" fmla="*/ 17 w 474"/>
              <a:gd name="T43" fmla="*/ 326 h 474"/>
              <a:gd name="T44" fmla="*/ 32 w 474"/>
              <a:gd name="T45" fmla="*/ 150 h 474"/>
              <a:gd name="T46" fmla="*/ 40 w 474"/>
              <a:gd name="T47" fmla="*/ 227 h 474"/>
              <a:gd name="T48" fmla="*/ 65 w 474"/>
              <a:gd name="T49" fmla="*/ 165 h 474"/>
              <a:gd name="T50" fmla="*/ 80 w 474"/>
              <a:gd name="T51" fmla="*/ 80 h 474"/>
              <a:gd name="T52" fmla="*/ 105 w 474"/>
              <a:gd name="T53" fmla="*/ 106 h 474"/>
              <a:gd name="T54" fmla="*/ 104 w 474"/>
              <a:gd name="T55" fmla="*/ 163 h 474"/>
              <a:gd name="T56" fmla="*/ 141 w 474"/>
              <a:gd name="T57" fmla="*/ 118 h 474"/>
              <a:gd name="T58" fmla="*/ 158 w 474"/>
              <a:gd name="T59" fmla="*/ 22 h 474"/>
              <a:gd name="T60" fmla="*/ 173 w 474"/>
              <a:gd name="T61" fmla="*/ 51 h 474"/>
              <a:gd name="T62" fmla="*/ 195 w 474"/>
              <a:gd name="T63" fmla="*/ 90 h 474"/>
              <a:gd name="T64" fmla="*/ 244 w 474"/>
              <a:gd name="T65" fmla="*/ 8 h 474"/>
              <a:gd name="T66" fmla="*/ 248 w 474"/>
              <a:gd name="T67" fmla="*/ 40 h 474"/>
              <a:gd name="T68" fmla="*/ 253 w 474"/>
              <a:gd name="T69" fmla="*/ 85 h 474"/>
              <a:gd name="T70" fmla="*/ 215 w 474"/>
              <a:gd name="T71" fmla="*/ 216 h 474"/>
              <a:gd name="T72" fmla="*/ 244 w 474"/>
              <a:gd name="T73" fmla="*/ 206 h 474"/>
              <a:gd name="T74" fmla="*/ 266 w 474"/>
              <a:gd name="T75" fmla="*/ 226 h 474"/>
              <a:gd name="T76" fmla="*/ 264 w 474"/>
              <a:gd name="T77" fmla="*/ 255 h 474"/>
              <a:gd name="T78" fmla="*/ 237 w 474"/>
              <a:gd name="T79" fmla="*/ 268 h 474"/>
              <a:gd name="T80" fmla="*/ 210 w 474"/>
              <a:gd name="T81" fmla="*/ 255 h 474"/>
              <a:gd name="T82" fmla="*/ 256 w 474"/>
              <a:gd name="T83" fmla="*/ 144 h 474"/>
              <a:gd name="T84" fmla="*/ 167 w 474"/>
              <a:gd name="T85" fmla="*/ 167 h 474"/>
              <a:gd name="T86" fmla="*/ 143 w 474"/>
              <a:gd name="T87" fmla="*/ 256 h 474"/>
              <a:gd name="T88" fmla="*/ 198 w 474"/>
              <a:gd name="T89" fmla="*/ 328 h 474"/>
              <a:gd name="T90" fmla="*/ 290 w 474"/>
              <a:gd name="T91" fmla="*/ 317 h 474"/>
              <a:gd name="T92" fmla="*/ 336 w 474"/>
              <a:gd name="T93" fmla="*/ 237 h 474"/>
              <a:gd name="T94" fmla="*/ 290 w 474"/>
              <a:gd name="T95" fmla="*/ 158 h 474"/>
              <a:gd name="T96" fmla="*/ 312 w 474"/>
              <a:gd name="T97" fmla="*/ 104 h 474"/>
              <a:gd name="T98" fmla="*/ 324 w 474"/>
              <a:gd name="T99" fmla="*/ 60 h 474"/>
              <a:gd name="T100" fmla="*/ 324 w 474"/>
              <a:gd name="T101" fmla="*/ 33 h 474"/>
              <a:gd name="T102" fmla="*/ 333 w 474"/>
              <a:gd name="T103" fmla="*/ 142 h 474"/>
              <a:gd name="T104" fmla="*/ 369 w 474"/>
              <a:gd name="T105" fmla="*/ 106 h 474"/>
              <a:gd name="T106" fmla="*/ 384 w 474"/>
              <a:gd name="T107" fmla="*/ 196 h 474"/>
              <a:gd name="T108" fmla="*/ 394 w 474"/>
              <a:gd name="T109" fmla="*/ 80 h 474"/>
              <a:gd name="T110" fmla="*/ 394 w 474"/>
              <a:gd name="T111" fmla="*/ 405 h 474"/>
              <a:gd name="T112" fmla="*/ 422 w 474"/>
              <a:gd name="T113" fmla="*/ 305 h 474"/>
              <a:gd name="T114" fmla="*/ 424 w 474"/>
              <a:gd name="T115" fmla="*/ 173 h 474"/>
              <a:gd name="T116" fmla="*/ 434 w 474"/>
              <a:gd name="T117" fmla="*/ 248 h 474"/>
              <a:gd name="T118" fmla="*/ 453 w 474"/>
              <a:gd name="T119" fmla="*/ 158 h 474"/>
              <a:gd name="T120" fmla="*/ 467 w 474"/>
              <a:gd name="T121" fmla="*/ 2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4" h="474">
                <a:moveTo>
                  <a:pt x="442" y="324"/>
                </a:moveTo>
                <a:cubicBezTo>
                  <a:pt x="440" y="328"/>
                  <a:pt x="442" y="332"/>
                  <a:pt x="446" y="334"/>
                </a:cubicBezTo>
                <a:cubicBezTo>
                  <a:pt x="449" y="335"/>
                  <a:pt x="454" y="334"/>
                  <a:pt x="455" y="330"/>
                </a:cubicBezTo>
                <a:cubicBezTo>
                  <a:pt x="457" y="326"/>
                  <a:pt x="455" y="322"/>
                  <a:pt x="451" y="321"/>
                </a:cubicBezTo>
                <a:cubicBezTo>
                  <a:pt x="448" y="319"/>
                  <a:pt x="443" y="321"/>
                  <a:pt x="442" y="324"/>
                </a:cubicBezTo>
                <a:moveTo>
                  <a:pt x="369" y="369"/>
                </a:moveTo>
                <a:cubicBezTo>
                  <a:pt x="365" y="373"/>
                  <a:pt x="365" y="380"/>
                  <a:pt x="369" y="384"/>
                </a:cubicBezTo>
                <a:cubicBezTo>
                  <a:pt x="373" y="388"/>
                  <a:pt x="380" y="388"/>
                  <a:pt x="384" y="384"/>
                </a:cubicBezTo>
                <a:cubicBezTo>
                  <a:pt x="388" y="380"/>
                  <a:pt x="388" y="373"/>
                  <a:pt x="384" y="369"/>
                </a:cubicBezTo>
                <a:cubicBezTo>
                  <a:pt x="380" y="365"/>
                  <a:pt x="373" y="365"/>
                  <a:pt x="369" y="369"/>
                </a:cubicBezTo>
                <a:moveTo>
                  <a:pt x="371" y="312"/>
                </a:moveTo>
                <a:cubicBezTo>
                  <a:pt x="379" y="315"/>
                  <a:pt x="388" y="312"/>
                  <a:pt x="392" y="303"/>
                </a:cubicBezTo>
                <a:cubicBezTo>
                  <a:pt x="396" y="295"/>
                  <a:pt x="392" y="285"/>
                  <a:pt x="383" y="282"/>
                </a:cubicBezTo>
                <a:cubicBezTo>
                  <a:pt x="375" y="278"/>
                  <a:pt x="365" y="282"/>
                  <a:pt x="362" y="290"/>
                </a:cubicBezTo>
                <a:cubicBezTo>
                  <a:pt x="358" y="299"/>
                  <a:pt x="362" y="308"/>
                  <a:pt x="371" y="312"/>
                </a:cubicBezTo>
                <a:moveTo>
                  <a:pt x="389" y="254"/>
                </a:moveTo>
                <a:cubicBezTo>
                  <a:pt x="398" y="254"/>
                  <a:pt x="405" y="246"/>
                  <a:pt x="405" y="237"/>
                </a:cubicBezTo>
                <a:cubicBezTo>
                  <a:pt x="405" y="228"/>
                  <a:pt x="398" y="221"/>
                  <a:pt x="389" y="221"/>
                </a:cubicBezTo>
                <a:cubicBezTo>
                  <a:pt x="380" y="221"/>
                  <a:pt x="373" y="228"/>
                  <a:pt x="373" y="237"/>
                </a:cubicBezTo>
                <a:cubicBezTo>
                  <a:pt x="373" y="246"/>
                  <a:pt x="380" y="254"/>
                  <a:pt x="389" y="254"/>
                </a:cubicBezTo>
                <a:moveTo>
                  <a:pt x="333" y="356"/>
                </a:moveTo>
                <a:cubicBezTo>
                  <a:pt x="339" y="363"/>
                  <a:pt x="350" y="363"/>
                  <a:pt x="356" y="356"/>
                </a:cubicBezTo>
                <a:cubicBezTo>
                  <a:pt x="363" y="350"/>
                  <a:pt x="363" y="340"/>
                  <a:pt x="356" y="333"/>
                </a:cubicBezTo>
                <a:cubicBezTo>
                  <a:pt x="350" y="327"/>
                  <a:pt x="339" y="327"/>
                  <a:pt x="333" y="333"/>
                </a:cubicBezTo>
                <a:cubicBezTo>
                  <a:pt x="327" y="340"/>
                  <a:pt x="327" y="350"/>
                  <a:pt x="333" y="356"/>
                </a:cubicBezTo>
                <a:moveTo>
                  <a:pt x="316" y="453"/>
                </a:moveTo>
                <a:cubicBezTo>
                  <a:pt x="318" y="457"/>
                  <a:pt x="322" y="459"/>
                  <a:pt x="326" y="457"/>
                </a:cubicBezTo>
                <a:cubicBezTo>
                  <a:pt x="330" y="456"/>
                  <a:pt x="331" y="451"/>
                  <a:pt x="330" y="448"/>
                </a:cubicBezTo>
                <a:cubicBezTo>
                  <a:pt x="328" y="444"/>
                  <a:pt x="324" y="442"/>
                  <a:pt x="320" y="444"/>
                </a:cubicBezTo>
                <a:cubicBezTo>
                  <a:pt x="317" y="445"/>
                  <a:pt x="315" y="449"/>
                  <a:pt x="316" y="453"/>
                </a:cubicBezTo>
                <a:moveTo>
                  <a:pt x="301" y="424"/>
                </a:moveTo>
                <a:cubicBezTo>
                  <a:pt x="303" y="429"/>
                  <a:pt x="309" y="432"/>
                  <a:pt x="315" y="430"/>
                </a:cubicBezTo>
                <a:cubicBezTo>
                  <a:pt x="320" y="428"/>
                  <a:pt x="323" y="421"/>
                  <a:pt x="321" y="416"/>
                </a:cubicBezTo>
                <a:cubicBezTo>
                  <a:pt x="318" y="411"/>
                  <a:pt x="312" y="408"/>
                  <a:pt x="307" y="410"/>
                </a:cubicBezTo>
                <a:cubicBezTo>
                  <a:pt x="302" y="412"/>
                  <a:pt x="299" y="419"/>
                  <a:pt x="301" y="424"/>
                </a:cubicBezTo>
                <a:moveTo>
                  <a:pt x="279" y="384"/>
                </a:moveTo>
                <a:cubicBezTo>
                  <a:pt x="282" y="393"/>
                  <a:pt x="292" y="397"/>
                  <a:pt x="300" y="393"/>
                </a:cubicBezTo>
                <a:cubicBezTo>
                  <a:pt x="309" y="390"/>
                  <a:pt x="313" y="381"/>
                  <a:pt x="309" y="372"/>
                </a:cubicBezTo>
                <a:cubicBezTo>
                  <a:pt x="306" y="364"/>
                  <a:pt x="296" y="360"/>
                  <a:pt x="288" y="363"/>
                </a:cubicBezTo>
                <a:cubicBezTo>
                  <a:pt x="279" y="366"/>
                  <a:pt x="275" y="376"/>
                  <a:pt x="279" y="384"/>
                </a:cubicBezTo>
                <a:moveTo>
                  <a:pt x="230" y="467"/>
                </a:moveTo>
                <a:cubicBezTo>
                  <a:pt x="230" y="471"/>
                  <a:pt x="233" y="474"/>
                  <a:pt x="237" y="474"/>
                </a:cubicBezTo>
                <a:cubicBezTo>
                  <a:pt x="241" y="474"/>
                  <a:pt x="244" y="471"/>
                  <a:pt x="244" y="467"/>
                </a:cubicBezTo>
                <a:cubicBezTo>
                  <a:pt x="244" y="463"/>
                  <a:pt x="241" y="460"/>
                  <a:pt x="237" y="460"/>
                </a:cubicBezTo>
                <a:cubicBezTo>
                  <a:pt x="233" y="460"/>
                  <a:pt x="230" y="463"/>
                  <a:pt x="230" y="467"/>
                </a:cubicBezTo>
                <a:moveTo>
                  <a:pt x="227" y="434"/>
                </a:moveTo>
                <a:cubicBezTo>
                  <a:pt x="227" y="440"/>
                  <a:pt x="231" y="445"/>
                  <a:pt x="237" y="445"/>
                </a:cubicBezTo>
                <a:cubicBezTo>
                  <a:pt x="243" y="445"/>
                  <a:pt x="248" y="440"/>
                  <a:pt x="248" y="434"/>
                </a:cubicBezTo>
                <a:cubicBezTo>
                  <a:pt x="248" y="429"/>
                  <a:pt x="243" y="424"/>
                  <a:pt x="237" y="424"/>
                </a:cubicBezTo>
                <a:cubicBezTo>
                  <a:pt x="231" y="424"/>
                  <a:pt x="227" y="429"/>
                  <a:pt x="227" y="434"/>
                </a:cubicBezTo>
                <a:moveTo>
                  <a:pt x="221" y="389"/>
                </a:moveTo>
                <a:cubicBezTo>
                  <a:pt x="221" y="398"/>
                  <a:pt x="228" y="406"/>
                  <a:pt x="237" y="406"/>
                </a:cubicBezTo>
                <a:cubicBezTo>
                  <a:pt x="246" y="406"/>
                  <a:pt x="253" y="398"/>
                  <a:pt x="253" y="389"/>
                </a:cubicBezTo>
                <a:cubicBezTo>
                  <a:pt x="253" y="380"/>
                  <a:pt x="246" y="373"/>
                  <a:pt x="237" y="373"/>
                </a:cubicBezTo>
                <a:cubicBezTo>
                  <a:pt x="228" y="373"/>
                  <a:pt x="221" y="380"/>
                  <a:pt x="221" y="389"/>
                </a:cubicBezTo>
                <a:moveTo>
                  <a:pt x="171" y="392"/>
                </a:moveTo>
                <a:cubicBezTo>
                  <a:pt x="180" y="396"/>
                  <a:pt x="189" y="392"/>
                  <a:pt x="193" y="384"/>
                </a:cubicBezTo>
                <a:cubicBezTo>
                  <a:pt x="196" y="375"/>
                  <a:pt x="192" y="366"/>
                  <a:pt x="184" y="362"/>
                </a:cubicBezTo>
                <a:cubicBezTo>
                  <a:pt x="176" y="359"/>
                  <a:pt x="166" y="363"/>
                  <a:pt x="163" y="371"/>
                </a:cubicBezTo>
                <a:cubicBezTo>
                  <a:pt x="159" y="379"/>
                  <a:pt x="163" y="389"/>
                  <a:pt x="171" y="392"/>
                </a:cubicBezTo>
                <a:moveTo>
                  <a:pt x="156" y="428"/>
                </a:moveTo>
                <a:cubicBezTo>
                  <a:pt x="161" y="431"/>
                  <a:pt x="167" y="428"/>
                  <a:pt x="170" y="423"/>
                </a:cubicBezTo>
                <a:cubicBezTo>
                  <a:pt x="172" y="417"/>
                  <a:pt x="170" y="411"/>
                  <a:pt x="164" y="409"/>
                </a:cubicBezTo>
                <a:cubicBezTo>
                  <a:pt x="159" y="407"/>
                  <a:pt x="153" y="409"/>
                  <a:pt x="151" y="415"/>
                </a:cubicBezTo>
                <a:cubicBezTo>
                  <a:pt x="148" y="420"/>
                  <a:pt x="151" y="426"/>
                  <a:pt x="156" y="428"/>
                </a:cubicBezTo>
                <a:moveTo>
                  <a:pt x="141" y="446"/>
                </a:moveTo>
                <a:cubicBezTo>
                  <a:pt x="139" y="450"/>
                  <a:pt x="141" y="454"/>
                  <a:pt x="145" y="455"/>
                </a:cubicBezTo>
                <a:cubicBezTo>
                  <a:pt x="148" y="457"/>
                  <a:pt x="152" y="455"/>
                  <a:pt x="154" y="452"/>
                </a:cubicBezTo>
                <a:cubicBezTo>
                  <a:pt x="155" y="448"/>
                  <a:pt x="154" y="444"/>
                  <a:pt x="150" y="442"/>
                </a:cubicBezTo>
                <a:cubicBezTo>
                  <a:pt x="146" y="441"/>
                  <a:pt x="142" y="442"/>
                  <a:pt x="141" y="446"/>
                </a:cubicBezTo>
                <a:moveTo>
                  <a:pt x="118" y="333"/>
                </a:moveTo>
                <a:cubicBezTo>
                  <a:pt x="112" y="340"/>
                  <a:pt x="112" y="350"/>
                  <a:pt x="118" y="356"/>
                </a:cubicBezTo>
                <a:cubicBezTo>
                  <a:pt x="124" y="363"/>
                  <a:pt x="135" y="363"/>
                  <a:pt x="141" y="356"/>
                </a:cubicBezTo>
                <a:cubicBezTo>
                  <a:pt x="148" y="350"/>
                  <a:pt x="148" y="340"/>
                  <a:pt x="141" y="333"/>
                </a:cubicBezTo>
                <a:cubicBezTo>
                  <a:pt x="135" y="327"/>
                  <a:pt x="124" y="327"/>
                  <a:pt x="118" y="333"/>
                </a:cubicBezTo>
                <a:moveTo>
                  <a:pt x="90" y="369"/>
                </a:moveTo>
                <a:cubicBezTo>
                  <a:pt x="86" y="373"/>
                  <a:pt x="86" y="380"/>
                  <a:pt x="90" y="384"/>
                </a:cubicBezTo>
                <a:cubicBezTo>
                  <a:pt x="95" y="388"/>
                  <a:pt x="101" y="388"/>
                  <a:pt x="105" y="384"/>
                </a:cubicBezTo>
                <a:cubicBezTo>
                  <a:pt x="109" y="380"/>
                  <a:pt x="109" y="373"/>
                  <a:pt x="105" y="369"/>
                </a:cubicBezTo>
                <a:cubicBezTo>
                  <a:pt x="101" y="365"/>
                  <a:pt x="95" y="365"/>
                  <a:pt x="90" y="369"/>
                </a:cubicBezTo>
                <a:moveTo>
                  <a:pt x="81" y="300"/>
                </a:moveTo>
                <a:cubicBezTo>
                  <a:pt x="84" y="309"/>
                  <a:pt x="94" y="313"/>
                  <a:pt x="102" y="310"/>
                </a:cubicBezTo>
                <a:cubicBezTo>
                  <a:pt x="111" y="306"/>
                  <a:pt x="115" y="297"/>
                  <a:pt x="111" y="288"/>
                </a:cubicBezTo>
                <a:cubicBezTo>
                  <a:pt x="108" y="280"/>
                  <a:pt x="98" y="276"/>
                  <a:pt x="90" y="279"/>
                </a:cubicBezTo>
                <a:cubicBezTo>
                  <a:pt x="82" y="282"/>
                  <a:pt x="78" y="292"/>
                  <a:pt x="81" y="300"/>
                </a:cubicBezTo>
                <a:moveTo>
                  <a:pt x="85" y="254"/>
                </a:moveTo>
                <a:cubicBezTo>
                  <a:pt x="94" y="254"/>
                  <a:pt x="102" y="246"/>
                  <a:pt x="102" y="237"/>
                </a:cubicBezTo>
                <a:cubicBezTo>
                  <a:pt x="102" y="228"/>
                  <a:pt x="94" y="221"/>
                  <a:pt x="85" y="221"/>
                </a:cubicBezTo>
                <a:cubicBezTo>
                  <a:pt x="76" y="221"/>
                  <a:pt x="69" y="228"/>
                  <a:pt x="69" y="237"/>
                </a:cubicBezTo>
                <a:cubicBezTo>
                  <a:pt x="69" y="246"/>
                  <a:pt x="76" y="254"/>
                  <a:pt x="85" y="254"/>
                </a:cubicBezTo>
                <a:moveTo>
                  <a:pt x="70" y="395"/>
                </a:moveTo>
                <a:cubicBezTo>
                  <a:pt x="67" y="398"/>
                  <a:pt x="67" y="402"/>
                  <a:pt x="70" y="405"/>
                </a:cubicBezTo>
                <a:cubicBezTo>
                  <a:pt x="72" y="408"/>
                  <a:pt x="77" y="408"/>
                  <a:pt x="80" y="405"/>
                </a:cubicBezTo>
                <a:cubicBezTo>
                  <a:pt x="83" y="402"/>
                  <a:pt x="83" y="398"/>
                  <a:pt x="80" y="395"/>
                </a:cubicBezTo>
                <a:cubicBezTo>
                  <a:pt x="77" y="392"/>
                  <a:pt x="72" y="392"/>
                  <a:pt x="70" y="395"/>
                </a:cubicBezTo>
                <a:moveTo>
                  <a:pt x="45" y="315"/>
                </a:moveTo>
                <a:cubicBezTo>
                  <a:pt x="47" y="320"/>
                  <a:pt x="53" y="323"/>
                  <a:pt x="58" y="321"/>
                </a:cubicBezTo>
                <a:cubicBezTo>
                  <a:pt x="64" y="319"/>
                  <a:pt x="66" y="313"/>
                  <a:pt x="64" y="307"/>
                </a:cubicBezTo>
                <a:cubicBezTo>
                  <a:pt x="62" y="302"/>
                  <a:pt x="56" y="299"/>
                  <a:pt x="51" y="302"/>
                </a:cubicBezTo>
                <a:cubicBezTo>
                  <a:pt x="45" y="304"/>
                  <a:pt x="43" y="310"/>
                  <a:pt x="45" y="315"/>
                </a:cubicBezTo>
                <a:moveTo>
                  <a:pt x="15" y="237"/>
                </a:moveTo>
                <a:cubicBezTo>
                  <a:pt x="15" y="233"/>
                  <a:pt x="11" y="230"/>
                  <a:pt x="7" y="230"/>
                </a:cubicBezTo>
                <a:cubicBezTo>
                  <a:pt x="3" y="230"/>
                  <a:pt x="0" y="233"/>
                  <a:pt x="0" y="237"/>
                </a:cubicBezTo>
                <a:cubicBezTo>
                  <a:pt x="0" y="241"/>
                  <a:pt x="3" y="245"/>
                  <a:pt x="7" y="245"/>
                </a:cubicBezTo>
                <a:cubicBezTo>
                  <a:pt x="11" y="245"/>
                  <a:pt x="15" y="241"/>
                  <a:pt x="15" y="237"/>
                </a:cubicBezTo>
                <a:moveTo>
                  <a:pt x="17" y="326"/>
                </a:moveTo>
                <a:cubicBezTo>
                  <a:pt x="19" y="330"/>
                  <a:pt x="23" y="332"/>
                  <a:pt x="27" y="330"/>
                </a:cubicBezTo>
                <a:cubicBezTo>
                  <a:pt x="30" y="329"/>
                  <a:pt x="32" y="324"/>
                  <a:pt x="31" y="321"/>
                </a:cubicBezTo>
                <a:cubicBezTo>
                  <a:pt x="29" y="317"/>
                  <a:pt x="25" y="315"/>
                  <a:pt x="21" y="317"/>
                </a:cubicBezTo>
                <a:cubicBezTo>
                  <a:pt x="18" y="318"/>
                  <a:pt x="16" y="322"/>
                  <a:pt x="17" y="326"/>
                </a:cubicBezTo>
                <a:moveTo>
                  <a:pt x="32" y="150"/>
                </a:moveTo>
                <a:cubicBezTo>
                  <a:pt x="34" y="147"/>
                  <a:pt x="32" y="143"/>
                  <a:pt x="28" y="141"/>
                </a:cubicBezTo>
                <a:cubicBezTo>
                  <a:pt x="25" y="139"/>
                  <a:pt x="21" y="141"/>
                  <a:pt x="19" y="145"/>
                </a:cubicBezTo>
                <a:cubicBezTo>
                  <a:pt x="17" y="148"/>
                  <a:pt x="19" y="153"/>
                  <a:pt x="23" y="154"/>
                </a:cubicBezTo>
                <a:cubicBezTo>
                  <a:pt x="26" y="156"/>
                  <a:pt x="31" y="154"/>
                  <a:pt x="32" y="150"/>
                </a:cubicBezTo>
                <a:moveTo>
                  <a:pt x="40" y="227"/>
                </a:moveTo>
                <a:cubicBezTo>
                  <a:pt x="34" y="227"/>
                  <a:pt x="30" y="232"/>
                  <a:pt x="30" y="237"/>
                </a:cubicBezTo>
                <a:cubicBezTo>
                  <a:pt x="30" y="243"/>
                  <a:pt x="34" y="248"/>
                  <a:pt x="40" y="248"/>
                </a:cubicBezTo>
                <a:cubicBezTo>
                  <a:pt x="46" y="248"/>
                  <a:pt x="51" y="243"/>
                  <a:pt x="51" y="237"/>
                </a:cubicBezTo>
                <a:cubicBezTo>
                  <a:pt x="51" y="232"/>
                  <a:pt x="46" y="227"/>
                  <a:pt x="40" y="227"/>
                </a:cubicBezTo>
                <a:moveTo>
                  <a:pt x="65" y="165"/>
                </a:moveTo>
                <a:cubicBezTo>
                  <a:pt x="68" y="159"/>
                  <a:pt x="65" y="153"/>
                  <a:pt x="60" y="151"/>
                </a:cubicBezTo>
                <a:cubicBezTo>
                  <a:pt x="55" y="149"/>
                  <a:pt x="48" y="151"/>
                  <a:pt x="46" y="156"/>
                </a:cubicBezTo>
                <a:cubicBezTo>
                  <a:pt x="44" y="162"/>
                  <a:pt x="46" y="168"/>
                  <a:pt x="52" y="170"/>
                </a:cubicBezTo>
                <a:cubicBezTo>
                  <a:pt x="57" y="172"/>
                  <a:pt x="63" y="170"/>
                  <a:pt x="65" y="165"/>
                </a:cubicBezTo>
                <a:moveTo>
                  <a:pt x="80" y="80"/>
                </a:moveTo>
                <a:cubicBezTo>
                  <a:pt x="83" y="77"/>
                  <a:pt x="83" y="73"/>
                  <a:pt x="80" y="70"/>
                </a:cubicBezTo>
                <a:cubicBezTo>
                  <a:pt x="77" y="67"/>
                  <a:pt x="72" y="67"/>
                  <a:pt x="70" y="70"/>
                </a:cubicBezTo>
                <a:cubicBezTo>
                  <a:pt x="67" y="73"/>
                  <a:pt x="67" y="77"/>
                  <a:pt x="70" y="80"/>
                </a:cubicBezTo>
                <a:cubicBezTo>
                  <a:pt x="72" y="83"/>
                  <a:pt x="77" y="83"/>
                  <a:pt x="80" y="80"/>
                </a:cubicBezTo>
                <a:moveTo>
                  <a:pt x="105" y="106"/>
                </a:moveTo>
                <a:cubicBezTo>
                  <a:pt x="109" y="101"/>
                  <a:pt x="109" y="95"/>
                  <a:pt x="105" y="91"/>
                </a:cubicBezTo>
                <a:cubicBezTo>
                  <a:pt x="101" y="87"/>
                  <a:pt x="95" y="87"/>
                  <a:pt x="90" y="91"/>
                </a:cubicBezTo>
                <a:cubicBezTo>
                  <a:pt x="86" y="95"/>
                  <a:pt x="86" y="101"/>
                  <a:pt x="90" y="106"/>
                </a:cubicBezTo>
                <a:cubicBezTo>
                  <a:pt x="95" y="110"/>
                  <a:pt x="101" y="110"/>
                  <a:pt x="105" y="106"/>
                </a:cubicBezTo>
                <a:moveTo>
                  <a:pt x="104" y="163"/>
                </a:moveTo>
                <a:cubicBezTo>
                  <a:pt x="95" y="159"/>
                  <a:pt x="86" y="163"/>
                  <a:pt x="82" y="172"/>
                </a:cubicBezTo>
                <a:cubicBezTo>
                  <a:pt x="79" y="180"/>
                  <a:pt x="82" y="190"/>
                  <a:pt x="91" y="193"/>
                </a:cubicBezTo>
                <a:cubicBezTo>
                  <a:pt x="99" y="197"/>
                  <a:pt x="109" y="193"/>
                  <a:pt x="112" y="184"/>
                </a:cubicBezTo>
                <a:cubicBezTo>
                  <a:pt x="116" y="176"/>
                  <a:pt x="112" y="166"/>
                  <a:pt x="104" y="163"/>
                </a:cubicBezTo>
                <a:moveTo>
                  <a:pt x="141" y="118"/>
                </a:moveTo>
                <a:cubicBezTo>
                  <a:pt x="135" y="112"/>
                  <a:pt x="124" y="112"/>
                  <a:pt x="118" y="118"/>
                </a:cubicBezTo>
                <a:cubicBezTo>
                  <a:pt x="112" y="125"/>
                  <a:pt x="112" y="135"/>
                  <a:pt x="118" y="142"/>
                </a:cubicBezTo>
                <a:cubicBezTo>
                  <a:pt x="124" y="148"/>
                  <a:pt x="135" y="148"/>
                  <a:pt x="141" y="142"/>
                </a:cubicBezTo>
                <a:cubicBezTo>
                  <a:pt x="148" y="135"/>
                  <a:pt x="148" y="125"/>
                  <a:pt x="141" y="118"/>
                </a:cubicBezTo>
                <a:moveTo>
                  <a:pt x="158" y="22"/>
                </a:moveTo>
                <a:cubicBezTo>
                  <a:pt x="156" y="18"/>
                  <a:pt x="152" y="16"/>
                  <a:pt x="148" y="18"/>
                </a:cubicBezTo>
                <a:cubicBezTo>
                  <a:pt x="145" y="19"/>
                  <a:pt x="143" y="23"/>
                  <a:pt x="144" y="27"/>
                </a:cubicBezTo>
                <a:cubicBezTo>
                  <a:pt x="146" y="31"/>
                  <a:pt x="150" y="33"/>
                  <a:pt x="154" y="31"/>
                </a:cubicBezTo>
                <a:cubicBezTo>
                  <a:pt x="157" y="30"/>
                  <a:pt x="159" y="25"/>
                  <a:pt x="158" y="22"/>
                </a:cubicBezTo>
                <a:moveTo>
                  <a:pt x="173" y="51"/>
                </a:moveTo>
                <a:cubicBezTo>
                  <a:pt x="171" y="46"/>
                  <a:pt x="165" y="43"/>
                  <a:pt x="159" y="45"/>
                </a:cubicBezTo>
                <a:cubicBezTo>
                  <a:pt x="154" y="47"/>
                  <a:pt x="151" y="53"/>
                  <a:pt x="154" y="59"/>
                </a:cubicBezTo>
                <a:cubicBezTo>
                  <a:pt x="156" y="64"/>
                  <a:pt x="162" y="67"/>
                  <a:pt x="167" y="64"/>
                </a:cubicBezTo>
                <a:cubicBezTo>
                  <a:pt x="173" y="62"/>
                  <a:pt x="175" y="56"/>
                  <a:pt x="173" y="51"/>
                </a:cubicBezTo>
                <a:moveTo>
                  <a:pt x="195" y="90"/>
                </a:moveTo>
                <a:cubicBezTo>
                  <a:pt x="192" y="82"/>
                  <a:pt x="182" y="78"/>
                  <a:pt x="174" y="81"/>
                </a:cubicBezTo>
                <a:cubicBezTo>
                  <a:pt x="166" y="85"/>
                  <a:pt x="162" y="94"/>
                  <a:pt x="165" y="103"/>
                </a:cubicBezTo>
                <a:cubicBezTo>
                  <a:pt x="168" y="111"/>
                  <a:pt x="178" y="115"/>
                  <a:pt x="186" y="112"/>
                </a:cubicBezTo>
                <a:cubicBezTo>
                  <a:pt x="195" y="108"/>
                  <a:pt x="199" y="99"/>
                  <a:pt x="195" y="90"/>
                </a:cubicBezTo>
                <a:moveTo>
                  <a:pt x="244" y="8"/>
                </a:moveTo>
                <a:cubicBezTo>
                  <a:pt x="244" y="4"/>
                  <a:pt x="241" y="0"/>
                  <a:pt x="237" y="0"/>
                </a:cubicBezTo>
                <a:cubicBezTo>
                  <a:pt x="233" y="0"/>
                  <a:pt x="230" y="4"/>
                  <a:pt x="230" y="8"/>
                </a:cubicBezTo>
                <a:cubicBezTo>
                  <a:pt x="230" y="12"/>
                  <a:pt x="233" y="15"/>
                  <a:pt x="237" y="15"/>
                </a:cubicBezTo>
                <a:cubicBezTo>
                  <a:pt x="241" y="15"/>
                  <a:pt x="244" y="12"/>
                  <a:pt x="244" y="8"/>
                </a:cubicBezTo>
                <a:moveTo>
                  <a:pt x="248" y="40"/>
                </a:moveTo>
                <a:cubicBezTo>
                  <a:pt x="248" y="35"/>
                  <a:pt x="243" y="30"/>
                  <a:pt x="237" y="30"/>
                </a:cubicBezTo>
                <a:cubicBezTo>
                  <a:pt x="231" y="30"/>
                  <a:pt x="227" y="35"/>
                  <a:pt x="227" y="40"/>
                </a:cubicBezTo>
                <a:cubicBezTo>
                  <a:pt x="227" y="46"/>
                  <a:pt x="231" y="51"/>
                  <a:pt x="237" y="51"/>
                </a:cubicBezTo>
                <a:cubicBezTo>
                  <a:pt x="243" y="51"/>
                  <a:pt x="248" y="46"/>
                  <a:pt x="248" y="40"/>
                </a:cubicBezTo>
                <a:moveTo>
                  <a:pt x="253" y="85"/>
                </a:moveTo>
                <a:cubicBezTo>
                  <a:pt x="253" y="76"/>
                  <a:pt x="246" y="69"/>
                  <a:pt x="237" y="69"/>
                </a:cubicBezTo>
                <a:cubicBezTo>
                  <a:pt x="228" y="69"/>
                  <a:pt x="221" y="76"/>
                  <a:pt x="221" y="85"/>
                </a:cubicBezTo>
                <a:cubicBezTo>
                  <a:pt x="221" y="95"/>
                  <a:pt x="228" y="102"/>
                  <a:pt x="237" y="102"/>
                </a:cubicBezTo>
                <a:cubicBezTo>
                  <a:pt x="246" y="102"/>
                  <a:pt x="253" y="95"/>
                  <a:pt x="253" y="85"/>
                </a:cubicBezTo>
                <a:moveTo>
                  <a:pt x="206" y="237"/>
                </a:moveTo>
                <a:cubicBezTo>
                  <a:pt x="206" y="235"/>
                  <a:pt x="206" y="233"/>
                  <a:pt x="206" y="231"/>
                </a:cubicBezTo>
                <a:cubicBezTo>
                  <a:pt x="207" y="229"/>
                  <a:pt x="208" y="227"/>
                  <a:pt x="209" y="225"/>
                </a:cubicBezTo>
                <a:cubicBezTo>
                  <a:pt x="209" y="223"/>
                  <a:pt x="210" y="221"/>
                  <a:pt x="210" y="219"/>
                </a:cubicBezTo>
                <a:cubicBezTo>
                  <a:pt x="212" y="218"/>
                  <a:pt x="214" y="217"/>
                  <a:pt x="215" y="216"/>
                </a:cubicBezTo>
                <a:cubicBezTo>
                  <a:pt x="217" y="214"/>
                  <a:pt x="218" y="212"/>
                  <a:pt x="219" y="211"/>
                </a:cubicBezTo>
                <a:cubicBezTo>
                  <a:pt x="221" y="210"/>
                  <a:pt x="223" y="210"/>
                  <a:pt x="225" y="209"/>
                </a:cubicBezTo>
                <a:cubicBezTo>
                  <a:pt x="227" y="208"/>
                  <a:pt x="229" y="207"/>
                  <a:pt x="231" y="206"/>
                </a:cubicBezTo>
                <a:cubicBezTo>
                  <a:pt x="233" y="206"/>
                  <a:pt x="235" y="206"/>
                  <a:pt x="237" y="206"/>
                </a:cubicBezTo>
                <a:cubicBezTo>
                  <a:pt x="239" y="206"/>
                  <a:pt x="242" y="206"/>
                  <a:pt x="244" y="206"/>
                </a:cubicBezTo>
                <a:cubicBezTo>
                  <a:pt x="245" y="207"/>
                  <a:pt x="247" y="208"/>
                  <a:pt x="249" y="209"/>
                </a:cubicBezTo>
                <a:cubicBezTo>
                  <a:pt x="251" y="210"/>
                  <a:pt x="253" y="210"/>
                  <a:pt x="255" y="211"/>
                </a:cubicBezTo>
                <a:cubicBezTo>
                  <a:pt x="256" y="212"/>
                  <a:pt x="257" y="214"/>
                  <a:pt x="259" y="216"/>
                </a:cubicBezTo>
                <a:cubicBezTo>
                  <a:pt x="260" y="217"/>
                  <a:pt x="262" y="218"/>
                  <a:pt x="264" y="220"/>
                </a:cubicBezTo>
                <a:cubicBezTo>
                  <a:pt x="264" y="222"/>
                  <a:pt x="265" y="224"/>
                  <a:pt x="266" y="226"/>
                </a:cubicBezTo>
                <a:cubicBezTo>
                  <a:pt x="267" y="228"/>
                  <a:pt x="268" y="230"/>
                  <a:pt x="269" y="231"/>
                </a:cubicBezTo>
                <a:cubicBezTo>
                  <a:pt x="268" y="233"/>
                  <a:pt x="268" y="235"/>
                  <a:pt x="268" y="237"/>
                </a:cubicBezTo>
                <a:cubicBezTo>
                  <a:pt x="268" y="240"/>
                  <a:pt x="268" y="242"/>
                  <a:pt x="269" y="244"/>
                </a:cubicBezTo>
                <a:cubicBezTo>
                  <a:pt x="267" y="246"/>
                  <a:pt x="266" y="247"/>
                  <a:pt x="266" y="249"/>
                </a:cubicBezTo>
                <a:cubicBezTo>
                  <a:pt x="265" y="251"/>
                  <a:pt x="264" y="253"/>
                  <a:pt x="264" y="255"/>
                </a:cubicBezTo>
                <a:cubicBezTo>
                  <a:pt x="262" y="257"/>
                  <a:pt x="260" y="258"/>
                  <a:pt x="259" y="259"/>
                </a:cubicBezTo>
                <a:cubicBezTo>
                  <a:pt x="257" y="261"/>
                  <a:pt x="256" y="262"/>
                  <a:pt x="255" y="264"/>
                </a:cubicBezTo>
                <a:cubicBezTo>
                  <a:pt x="253" y="265"/>
                  <a:pt x="251" y="265"/>
                  <a:pt x="249" y="266"/>
                </a:cubicBezTo>
                <a:cubicBezTo>
                  <a:pt x="247" y="267"/>
                  <a:pt x="245" y="268"/>
                  <a:pt x="243" y="269"/>
                </a:cubicBezTo>
                <a:cubicBezTo>
                  <a:pt x="241" y="269"/>
                  <a:pt x="239" y="268"/>
                  <a:pt x="237" y="268"/>
                </a:cubicBezTo>
                <a:cubicBezTo>
                  <a:pt x="235" y="268"/>
                  <a:pt x="233" y="269"/>
                  <a:pt x="231" y="269"/>
                </a:cubicBezTo>
                <a:cubicBezTo>
                  <a:pt x="229" y="268"/>
                  <a:pt x="227" y="267"/>
                  <a:pt x="225" y="266"/>
                </a:cubicBezTo>
                <a:cubicBezTo>
                  <a:pt x="223" y="265"/>
                  <a:pt x="221" y="264"/>
                  <a:pt x="219" y="264"/>
                </a:cubicBezTo>
                <a:cubicBezTo>
                  <a:pt x="218" y="262"/>
                  <a:pt x="217" y="261"/>
                  <a:pt x="215" y="259"/>
                </a:cubicBezTo>
                <a:cubicBezTo>
                  <a:pt x="214" y="258"/>
                  <a:pt x="212" y="256"/>
                  <a:pt x="210" y="255"/>
                </a:cubicBezTo>
                <a:cubicBezTo>
                  <a:pt x="210" y="253"/>
                  <a:pt x="209" y="251"/>
                  <a:pt x="208" y="249"/>
                </a:cubicBezTo>
                <a:cubicBezTo>
                  <a:pt x="208" y="247"/>
                  <a:pt x="207" y="245"/>
                  <a:pt x="206" y="244"/>
                </a:cubicBezTo>
                <a:cubicBezTo>
                  <a:pt x="206" y="242"/>
                  <a:pt x="206" y="239"/>
                  <a:pt x="206" y="237"/>
                </a:cubicBezTo>
                <a:moveTo>
                  <a:pt x="276" y="146"/>
                </a:moveTo>
                <a:cubicBezTo>
                  <a:pt x="269" y="144"/>
                  <a:pt x="263" y="143"/>
                  <a:pt x="256" y="144"/>
                </a:cubicBezTo>
                <a:cubicBezTo>
                  <a:pt x="251" y="141"/>
                  <a:pt x="244" y="138"/>
                  <a:pt x="237" y="138"/>
                </a:cubicBezTo>
                <a:cubicBezTo>
                  <a:pt x="230" y="138"/>
                  <a:pt x="224" y="140"/>
                  <a:pt x="219" y="144"/>
                </a:cubicBezTo>
                <a:cubicBezTo>
                  <a:pt x="213" y="143"/>
                  <a:pt x="206" y="143"/>
                  <a:pt x="200" y="146"/>
                </a:cubicBezTo>
                <a:cubicBezTo>
                  <a:pt x="194" y="148"/>
                  <a:pt x="188" y="153"/>
                  <a:pt x="185" y="158"/>
                </a:cubicBezTo>
                <a:cubicBezTo>
                  <a:pt x="178" y="159"/>
                  <a:pt x="172" y="162"/>
                  <a:pt x="167" y="167"/>
                </a:cubicBezTo>
                <a:cubicBezTo>
                  <a:pt x="162" y="172"/>
                  <a:pt x="159" y="178"/>
                  <a:pt x="158" y="184"/>
                </a:cubicBezTo>
                <a:cubicBezTo>
                  <a:pt x="153" y="188"/>
                  <a:pt x="149" y="193"/>
                  <a:pt x="146" y="199"/>
                </a:cubicBezTo>
                <a:cubicBezTo>
                  <a:pt x="143" y="205"/>
                  <a:pt x="143" y="212"/>
                  <a:pt x="144" y="218"/>
                </a:cubicBezTo>
                <a:cubicBezTo>
                  <a:pt x="140" y="224"/>
                  <a:pt x="138" y="230"/>
                  <a:pt x="138" y="237"/>
                </a:cubicBezTo>
                <a:cubicBezTo>
                  <a:pt x="138" y="244"/>
                  <a:pt x="140" y="250"/>
                  <a:pt x="143" y="256"/>
                </a:cubicBezTo>
                <a:cubicBezTo>
                  <a:pt x="142" y="262"/>
                  <a:pt x="143" y="268"/>
                  <a:pt x="145" y="274"/>
                </a:cubicBezTo>
                <a:cubicBezTo>
                  <a:pt x="148" y="281"/>
                  <a:pt x="152" y="286"/>
                  <a:pt x="158" y="290"/>
                </a:cubicBezTo>
                <a:cubicBezTo>
                  <a:pt x="159" y="296"/>
                  <a:pt x="162" y="302"/>
                  <a:pt x="167" y="307"/>
                </a:cubicBezTo>
                <a:cubicBezTo>
                  <a:pt x="172" y="312"/>
                  <a:pt x="178" y="315"/>
                  <a:pt x="184" y="316"/>
                </a:cubicBezTo>
                <a:cubicBezTo>
                  <a:pt x="187" y="322"/>
                  <a:pt x="192" y="326"/>
                  <a:pt x="198" y="328"/>
                </a:cubicBezTo>
                <a:cubicBezTo>
                  <a:pt x="205" y="331"/>
                  <a:pt x="212" y="332"/>
                  <a:pt x="218" y="330"/>
                </a:cubicBezTo>
                <a:cubicBezTo>
                  <a:pt x="223" y="334"/>
                  <a:pt x="230" y="336"/>
                  <a:pt x="237" y="336"/>
                </a:cubicBezTo>
                <a:cubicBezTo>
                  <a:pt x="244" y="336"/>
                  <a:pt x="250" y="334"/>
                  <a:pt x="255" y="331"/>
                </a:cubicBezTo>
                <a:cubicBezTo>
                  <a:pt x="261" y="332"/>
                  <a:pt x="268" y="332"/>
                  <a:pt x="274" y="329"/>
                </a:cubicBezTo>
                <a:cubicBezTo>
                  <a:pt x="281" y="327"/>
                  <a:pt x="286" y="322"/>
                  <a:pt x="290" y="317"/>
                </a:cubicBezTo>
                <a:cubicBezTo>
                  <a:pt x="296" y="315"/>
                  <a:pt x="302" y="312"/>
                  <a:pt x="307" y="307"/>
                </a:cubicBezTo>
                <a:cubicBezTo>
                  <a:pt x="312" y="303"/>
                  <a:pt x="315" y="297"/>
                  <a:pt x="316" y="291"/>
                </a:cubicBezTo>
                <a:cubicBezTo>
                  <a:pt x="321" y="287"/>
                  <a:pt x="326" y="282"/>
                  <a:pt x="328" y="276"/>
                </a:cubicBezTo>
                <a:cubicBezTo>
                  <a:pt x="331" y="270"/>
                  <a:pt x="331" y="263"/>
                  <a:pt x="330" y="256"/>
                </a:cubicBezTo>
                <a:cubicBezTo>
                  <a:pt x="334" y="251"/>
                  <a:pt x="336" y="244"/>
                  <a:pt x="336" y="237"/>
                </a:cubicBezTo>
                <a:cubicBezTo>
                  <a:pt x="336" y="231"/>
                  <a:pt x="334" y="224"/>
                  <a:pt x="331" y="219"/>
                </a:cubicBezTo>
                <a:cubicBezTo>
                  <a:pt x="332" y="213"/>
                  <a:pt x="331" y="207"/>
                  <a:pt x="329" y="200"/>
                </a:cubicBezTo>
                <a:cubicBezTo>
                  <a:pt x="326" y="194"/>
                  <a:pt x="322" y="189"/>
                  <a:pt x="316" y="185"/>
                </a:cubicBezTo>
                <a:cubicBezTo>
                  <a:pt x="315" y="179"/>
                  <a:pt x="312" y="172"/>
                  <a:pt x="307" y="167"/>
                </a:cubicBezTo>
                <a:cubicBezTo>
                  <a:pt x="302" y="163"/>
                  <a:pt x="296" y="160"/>
                  <a:pt x="290" y="158"/>
                </a:cubicBezTo>
                <a:cubicBezTo>
                  <a:pt x="287" y="153"/>
                  <a:pt x="282" y="149"/>
                  <a:pt x="276" y="146"/>
                </a:cubicBezTo>
                <a:moveTo>
                  <a:pt x="303" y="82"/>
                </a:moveTo>
                <a:cubicBezTo>
                  <a:pt x="295" y="79"/>
                  <a:pt x="285" y="83"/>
                  <a:pt x="281" y="91"/>
                </a:cubicBezTo>
                <a:cubicBezTo>
                  <a:pt x="278" y="99"/>
                  <a:pt x="282" y="109"/>
                  <a:pt x="290" y="113"/>
                </a:cubicBezTo>
                <a:cubicBezTo>
                  <a:pt x="298" y="116"/>
                  <a:pt x="308" y="112"/>
                  <a:pt x="312" y="104"/>
                </a:cubicBezTo>
                <a:cubicBezTo>
                  <a:pt x="315" y="96"/>
                  <a:pt x="311" y="86"/>
                  <a:pt x="303" y="82"/>
                </a:cubicBezTo>
                <a:moveTo>
                  <a:pt x="318" y="47"/>
                </a:moveTo>
                <a:cubicBezTo>
                  <a:pt x="313" y="44"/>
                  <a:pt x="307" y="47"/>
                  <a:pt x="304" y="52"/>
                </a:cubicBezTo>
                <a:cubicBezTo>
                  <a:pt x="302" y="57"/>
                  <a:pt x="305" y="63"/>
                  <a:pt x="310" y="66"/>
                </a:cubicBezTo>
                <a:cubicBezTo>
                  <a:pt x="315" y="68"/>
                  <a:pt x="321" y="66"/>
                  <a:pt x="324" y="60"/>
                </a:cubicBezTo>
                <a:cubicBezTo>
                  <a:pt x="326" y="55"/>
                  <a:pt x="323" y="49"/>
                  <a:pt x="318" y="47"/>
                </a:cubicBezTo>
                <a:moveTo>
                  <a:pt x="333" y="29"/>
                </a:moveTo>
                <a:cubicBezTo>
                  <a:pt x="335" y="25"/>
                  <a:pt x="333" y="21"/>
                  <a:pt x="330" y="19"/>
                </a:cubicBezTo>
                <a:cubicBezTo>
                  <a:pt x="326" y="18"/>
                  <a:pt x="322" y="19"/>
                  <a:pt x="320" y="23"/>
                </a:cubicBezTo>
                <a:cubicBezTo>
                  <a:pt x="319" y="27"/>
                  <a:pt x="320" y="31"/>
                  <a:pt x="324" y="33"/>
                </a:cubicBezTo>
                <a:cubicBezTo>
                  <a:pt x="328" y="34"/>
                  <a:pt x="332" y="32"/>
                  <a:pt x="333" y="29"/>
                </a:cubicBezTo>
                <a:moveTo>
                  <a:pt x="356" y="142"/>
                </a:moveTo>
                <a:cubicBezTo>
                  <a:pt x="363" y="135"/>
                  <a:pt x="363" y="125"/>
                  <a:pt x="356" y="118"/>
                </a:cubicBezTo>
                <a:cubicBezTo>
                  <a:pt x="350" y="112"/>
                  <a:pt x="339" y="112"/>
                  <a:pt x="333" y="118"/>
                </a:cubicBezTo>
                <a:cubicBezTo>
                  <a:pt x="327" y="125"/>
                  <a:pt x="327" y="135"/>
                  <a:pt x="333" y="142"/>
                </a:cubicBezTo>
                <a:cubicBezTo>
                  <a:pt x="339" y="148"/>
                  <a:pt x="350" y="148"/>
                  <a:pt x="356" y="142"/>
                </a:cubicBezTo>
                <a:moveTo>
                  <a:pt x="384" y="106"/>
                </a:moveTo>
                <a:cubicBezTo>
                  <a:pt x="388" y="101"/>
                  <a:pt x="388" y="95"/>
                  <a:pt x="384" y="91"/>
                </a:cubicBezTo>
                <a:cubicBezTo>
                  <a:pt x="380" y="87"/>
                  <a:pt x="373" y="87"/>
                  <a:pt x="369" y="91"/>
                </a:cubicBezTo>
                <a:cubicBezTo>
                  <a:pt x="365" y="95"/>
                  <a:pt x="365" y="101"/>
                  <a:pt x="369" y="106"/>
                </a:cubicBezTo>
                <a:cubicBezTo>
                  <a:pt x="373" y="110"/>
                  <a:pt x="380" y="110"/>
                  <a:pt x="384" y="106"/>
                </a:cubicBezTo>
                <a:moveTo>
                  <a:pt x="393" y="174"/>
                </a:moveTo>
                <a:cubicBezTo>
                  <a:pt x="390" y="166"/>
                  <a:pt x="380" y="162"/>
                  <a:pt x="372" y="165"/>
                </a:cubicBezTo>
                <a:cubicBezTo>
                  <a:pt x="363" y="169"/>
                  <a:pt x="359" y="178"/>
                  <a:pt x="363" y="187"/>
                </a:cubicBezTo>
                <a:cubicBezTo>
                  <a:pt x="366" y="195"/>
                  <a:pt x="376" y="199"/>
                  <a:pt x="384" y="196"/>
                </a:cubicBezTo>
                <a:cubicBezTo>
                  <a:pt x="392" y="192"/>
                  <a:pt x="397" y="183"/>
                  <a:pt x="393" y="174"/>
                </a:cubicBezTo>
                <a:moveTo>
                  <a:pt x="405" y="80"/>
                </a:moveTo>
                <a:cubicBezTo>
                  <a:pt x="407" y="77"/>
                  <a:pt x="407" y="73"/>
                  <a:pt x="405" y="70"/>
                </a:cubicBezTo>
                <a:cubicBezTo>
                  <a:pt x="402" y="67"/>
                  <a:pt x="397" y="67"/>
                  <a:pt x="394" y="70"/>
                </a:cubicBezTo>
                <a:cubicBezTo>
                  <a:pt x="392" y="73"/>
                  <a:pt x="392" y="77"/>
                  <a:pt x="394" y="80"/>
                </a:cubicBezTo>
                <a:cubicBezTo>
                  <a:pt x="397" y="83"/>
                  <a:pt x="402" y="83"/>
                  <a:pt x="405" y="80"/>
                </a:cubicBezTo>
                <a:moveTo>
                  <a:pt x="405" y="405"/>
                </a:moveTo>
                <a:cubicBezTo>
                  <a:pt x="407" y="402"/>
                  <a:pt x="407" y="398"/>
                  <a:pt x="405" y="395"/>
                </a:cubicBezTo>
                <a:cubicBezTo>
                  <a:pt x="402" y="392"/>
                  <a:pt x="397" y="392"/>
                  <a:pt x="394" y="395"/>
                </a:cubicBezTo>
                <a:cubicBezTo>
                  <a:pt x="392" y="398"/>
                  <a:pt x="392" y="402"/>
                  <a:pt x="394" y="405"/>
                </a:cubicBezTo>
                <a:cubicBezTo>
                  <a:pt x="397" y="408"/>
                  <a:pt x="402" y="408"/>
                  <a:pt x="405" y="405"/>
                </a:cubicBezTo>
                <a:moveTo>
                  <a:pt x="409" y="310"/>
                </a:moveTo>
                <a:cubicBezTo>
                  <a:pt x="406" y="316"/>
                  <a:pt x="409" y="322"/>
                  <a:pt x="414" y="324"/>
                </a:cubicBezTo>
                <a:cubicBezTo>
                  <a:pt x="420" y="326"/>
                  <a:pt x="426" y="324"/>
                  <a:pt x="428" y="318"/>
                </a:cubicBezTo>
                <a:cubicBezTo>
                  <a:pt x="430" y="313"/>
                  <a:pt x="428" y="307"/>
                  <a:pt x="422" y="305"/>
                </a:cubicBezTo>
                <a:cubicBezTo>
                  <a:pt x="417" y="302"/>
                  <a:pt x="411" y="305"/>
                  <a:pt x="409" y="310"/>
                </a:cubicBezTo>
                <a:moveTo>
                  <a:pt x="429" y="160"/>
                </a:moveTo>
                <a:cubicBezTo>
                  <a:pt x="427" y="154"/>
                  <a:pt x="421" y="152"/>
                  <a:pt x="416" y="154"/>
                </a:cubicBezTo>
                <a:cubicBezTo>
                  <a:pt x="410" y="156"/>
                  <a:pt x="408" y="162"/>
                  <a:pt x="410" y="168"/>
                </a:cubicBezTo>
                <a:cubicBezTo>
                  <a:pt x="412" y="173"/>
                  <a:pt x="418" y="175"/>
                  <a:pt x="424" y="173"/>
                </a:cubicBezTo>
                <a:cubicBezTo>
                  <a:pt x="429" y="171"/>
                  <a:pt x="432" y="165"/>
                  <a:pt x="429" y="160"/>
                </a:cubicBezTo>
                <a:moveTo>
                  <a:pt x="444" y="237"/>
                </a:moveTo>
                <a:cubicBezTo>
                  <a:pt x="444" y="232"/>
                  <a:pt x="440" y="227"/>
                  <a:pt x="434" y="227"/>
                </a:cubicBezTo>
                <a:cubicBezTo>
                  <a:pt x="428" y="227"/>
                  <a:pt x="424" y="232"/>
                  <a:pt x="424" y="237"/>
                </a:cubicBezTo>
                <a:cubicBezTo>
                  <a:pt x="424" y="243"/>
                  <a:pt x="428" y="248"/>
                  <a:pt x="434" y="248"/>
                </a:cubicBezTo>
                <a:cubicBezTo>
                  <a:pt x="440" y="248"/>
                  <a:pt x="444" y="243"/>
                  <a:pt x="444" y="237"/>
                </a:cubicBezTo>
                <a:moveTo>
                  <a:pt x="457" y="149"/>
                </a:moveTo>
                <a:cubicBezTo>
                  <a:pt x="455" y="145"/>
                  <a:pt x="451" y="143"/>
                  <a:pt x="447" y="145"/>
                </a:cubicBezTo>
                <a:cubicBezTo>
                  <a:pt x="444" y="146"/>
                  <a:pt x="442" y="150"/>
                  <a:pt x="443" y="154"/>
                </a:cubicBezTo>
                <a:cubicBezTo>
                  <a:pt x="445" y="158"/>
                  <a:pt x="449" y="159"/>
                  <a:pt x="453" y="158"/>
                </a:cubicBezTo>
                <a:cubicBezTo>
                  <a:pt x="456" y="157"/>
                  <a:pt x="458" y="152"/>
                  <a:pt x="457" y="149"/>
                </a:cubicBezTo>
                <a:moveTo>
                  <a:pt x="474" y="237"/>
                </a:moveTo>
                <a:cubicBezTo>
                  <a:pt x="474" y="233"/>
                  <a:pt x="471" y="230"/>
                  <a:pt x="467" y="230"/>
                </a:cubicBezTo>
                <a:cubicBezTo>
                  <a:pt x="463" y="230"/>
                  <a:pt x="460" y="233"/>
                  <a:pt x="460" y="237"/>
                </a:cubicBezTo>
                <a:cubicBezTo>
                  <a:pt x="460" y="241"/>
                  <a:pt x="463" y="245"/>
                  <a:pt x="467" y="245"/>
                </a:cubicBezTo>
                <a:cubicBezTo>
                  <a:pt x="471" y="245"/>
                  <a:pt x="474" y="241"/>
                  <a:pt x="474" y="237"/>
                </a:cubicBezTo>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52" name="图片 45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124" y="141080"/>
            <a:ext cx="2114804" cy="1182994"/>
          </a:xfrm>
          <a:prstGeom prst="rect">
            <a:avLst/>
          </a:prstGeom>
        </p:spPr>
      </p:pic>
      <p:pic>
        <p:nvPicPr>
          <p:cNvPr id="453" name="图片 45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1859" y="5242559"/>
            <a:ext cx="1850141" cy="185014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2"/>
                                        </p:tgtEl>
                                        <p:attrNameLst>
                                          <p:attrName>style.visibility</p:attrName>
                                        </p:attrNameLst>
                                      </p:cBhvr>
                                      <p:to>
                                        <p:strVal val="visible"/>
                                      </p:to>
                                    </p:set>
                                    <p:anim calcmode="lin" valueType="num">
                                      <p:cBhvr additive="base">
                                        <p:cTn id="7" dur="500" fill="hold"/>
                                        <p:tgtEl>
                                          <p:spTgt spid="452"/>
                                        </p:tgtEl>
                                        <p:attrNameLst>
                                          <p:attrName>ppt_x</p:attrName>
                                        </p:attrNameLst>
                                      </p:cBhvr>
                                      <p:tavLst>
                                        <p:tav tm="0">
                                          <p:val>
                                            <p:strVal val="0-#ppt_w/2"/>
                                          </p:val>
                                        </p:tav>
                                        <p:tav tm="100000">
                                          <p:val>
                                            <p:strVal val="#ppt_x"/>
                                          </p:val>
                                        </p:tav>
                                      </p:tavLst>
                                    </p:anim>
                                    <p:anim calcmode="lin" valueType="num">
                                      <p:cBhvr additive="base">
                                        <p:cTn id="8" dur="500" fill="hold"/>
                                        <p:tgtEl>
                                          <p:spTgt spid="4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72"/>
                                        </p:tgtEl>
                                        <p:attrNameLst>
                                          <p:attrName>style.visibility</p:attrName>
                                        </p:attrNameLst>
                                      </p:cBhvr>
                                      <p:to>
                                        <p:strVal val="visible"/>
                                      </p:to>
                                    </p:set>
                                    <p:anim calcmode="lin" valueType="num">
                                      <p:cBhvr>
                                        <p:cTn id="13" dur="500" fill="hold"/>
                                        <p:tgtEl>
                                          <p:spTgt spid="472"/>
                                        </p:tgtEl>
                                        <p:attrNameLst>
                                          <p:attrName>ppt_w</p:attrName>
                                        </p:attrNameLst>
                                      </p:cBhvr>
                                      <p:tavLst>
                                        <p:tav tm="0">
                                          <p:val>
                                            <p:fltVal val="0"/>
                                          </p:val>
                                        </p:tav>
                                        <p:tav tm="100000">
                                          <p:val>
                                            <p:strVal val="#ppt_w"/>
                                          </p:val>
                                        </p:tav>
                                      </p:tavLst>
                                    </p:anim>
                                    <p:anim calcmode="lin" valueType="num">
                                      <p:cBhvr>
                                        <p:cTn id="14" dur="500" fill="hold"/>
                                        <p:tgtEl>
                                          <p:spTgt spid="472"/>
                                        </p:tgtEl>
                                        <p:attrNameLst>
                                          <p:attrName>ppt_h</p:attrName>
                                        </p:attrNameLst>
                                      </p:cBhvr>
                                      <p:tavLst>
                                        <p:tav tm="0">
                                          <p:val>
                                            <p:fltVal val="0"/>
                                          </p:val>
                                        </p:tav>
                                        <p:tav tm="100000">
                                          <p:val>
                                            <p:strVal val="#ppt_h"/>
                                          </p:val>
                                        </p:tav>
                                      </p:tavLst>
                                    </p:anim>
                                    <p:animEffect transition="in" filter="fade">
                                      <p:cBhvr>
                                        <p:cTn id="15" dur="500"/>
                                        <p:tgtEl>
                                          <p:spTgt spid="47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70"/>
                                        </p:tgtEl>
                                        <p:attrNameLst>
                                          <p:attrName>style.visibility</p:attrName>
                                        </p:attrNameLst>
                                      </p:cBhvr>
                                      <p:to>
                                        <p:strVal val="visible"/>
                                      </p:to>
                                    </p:set>
                                    <p:animEffect transition="in" filter="fade">
                                      <p:cBhvr>
                                        <p:cTn id="18" dur="500"/>
                                        <p:tgtEl>
                                          <p:spTgt spid="47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71"/>
                                        </p:tgtEl>
                                        <p:attrNameLst>
                                          <p:attrName>style.visibility</p:attrName>
                                        </p:attrNameLst>
                                      </p:cBhvr>
                                      <p:to>
                                        <p:strVal val="visible"/>
                                      </p:to>
                                    </p:set>
                                    <p:animEffect transition="in" filter="fade">
                                      <p:cBhvr>
                                        <p:cTn id="21" dur="500"/>
                                        <p:tgtEl>
                                          <p:spTgt spid="47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68"/>
                                        </p:tgtEl>
                                        <p:attrNameLst>
                                          <p:attrName>style.visibility</p:attrName>
                                        </p:attrNameLst>
                                      </p:cBhvr>
                                      <p:to>
                                        <p:strVal val="visible"/>
                                      </p:to>
                                    </p:set>
                                    <p:animEffect transition="in" filter="fade">
                                      <p:cBhvr>
                                        <p:cTn id="24" dur="500"/>
                                        <p:tgtEl>
                                          <p:spTgt spid="46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453"/>
                                        </p:tgtEl>
                                        <p:attrNameLst>
                                          <p:attrName>style.visibility</p:attrName>
                                        </p:attrNameLst>
                                      </p:cBhvr>
                                      <p:to>
                                        <p:strVal val="visible"/>
                                      </p:to>
                                    </p:set>
                                    <p:animEffect transition="in" filter="wipe(down)">
                                      <p:cBhvr>
                                        <p:cTn id="34" dur="500"/>
                                        <p:tgtEl>
                                          <p:spTgt spid="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 grpId="0" animBg="1"/>
      <p:bldP spid="470" grpId="0" animBg="1"/>
      <p:bldP spid="471" grpId="0" animBg="1"/>
      <p:bldP spid="472"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7E3AA2-AA5C-4454-B1A7-834537348B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EEC91-05DB-43F0-80D5-3BF12EF6150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p14:dur="0" advTm="1000"/>
    </mc:Choice>
    <mc:Fallback>
      <p:transition advTm="1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9.xml"/><Relationship Id="rId2" Type="http://schemas.openxmlformats.org/officeDocument/2006/relationships/image" Target="../media/image19.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9.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9.xml"/><Relationship Id="rId2" Type="http://schemas.openxmlformats.org/officeDocument/2006/relationships/image" Target="../media/image22.png"/><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9.xml"/><Relationship Id="rId2" Type="http://schemas.openxmlformats.org/officeDocument/2006/relationships/image" Target="../media/image23.png"/><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9.xml"/><Relationship Id="rId2" Type="http://schemas.openxmlformats.org/officeDocument/2006/relationships/image" Target="../media/image24.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9.xml"/><Relationship Id="rId2" Type="http://schemas.openxmlformats.org/officeDocument/2006/relationships/image" Target="../media/image25.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8.xml"/><Relationship Id="rId2" Type="http://schemas.openxmlformats.org/officeDocument/2006/relationships/image" Target="../media/image7.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xml"/><Relationship Id="rId2" Type="http://schemas.microsoft.com/office/2007/relationships/hdphoto" Target="../media/hdphoto1.wdp"/><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9.xml"/><Relationship Id="rId2" Type="http://schemas.openxmlformats.org/officeDocument/2006/relationships/image" Target="../media/image3.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99E5"/>
        </a:solidFill>
        <a:effectLst/>
      </p:bgPr>
    </p:bg>
    <p:spTree>
      <p:nvGrpSpPr>
        <p:cNvPr id="1" name=""/>
        <p:cNvGrpSpPr/>
        <p:nvPr/>
      </p:nvGrpSpPr>
      <p:grpSpPr>
        <a:xfrm>
          <a:off x="0" y="0"/>
          <a:ext cx="0" cy="0"/>
          <a:chOff x="0" y="0"/>
          <a:chExt cx="0" cy="0"/>
        </a:xfrm>
      </p:grpSpPr>
      <p:grpSp>
        <p:nvGrpSpPr>
          <p:cNvPr id="434" name="组合 433"/>
          <p:cNvGrpSpPr/>
          <p:nvPr/>
        </p:nvGrpSpPr>
        <p:grpSpPr>
          <a:xfrm>
            <a:off x="-718680" y="-59653"/>
            <a:ext cx="4620908" cy="6957141"/>
            <a:chOff x="4051300" y="3175"/>
            <a:chExt cx="4552950" cy="6854826"/>
          </a:xfrm>
        </p:grpSpPr>
        <p:sp>
          <p:nvSpPr>
            <p:cNvPr id="432" name="Freeform 40640"/>
            <p:cNvSpPr/>
            <p:nvPr/>
          </p:nvSpPr>
          <p:spPr bwMode="auto">
            <a:xfrm>
              <a:off x="4051300" y="3175"/>
              <a:ext cx="4552950" cy="5951538"/>
            </a:xfrm>
            <a:custGeom>
              <a:avLst/>
              <a:gdLst>
                <a:gd name="T0" fmla="*/ 0 w 1593"/>
                <a:gd name="T1" fmla="*/ 0 h 2083"/>
                <a:gd name="T2" fmla="*/ 0 w 1593"/>
                <a:gd name="T3" fmla="*/ 1405 h 2083"/>
                <a:gd name="T4" fmla="*/ 1416 w 1593"/>
                <a:gd name="T5" fmla="*/ 0 h 2083"/>
                <a:gd name="T6" fmla="*/ 0 w 1593"/>
                <a:gd name="T7" fmla="*/ 0 h 2083"/>
              </a:gdLst>
              <a:ahLst/>
              <a:cxnLst>
                <a:cxn ang="0">
                  <a:pos x="T0" y="T1"/>
                </a:cxn>
                <a:cxn ang="0">
                  <a:pos x="T2" y="T3"/>
                </a:cxn>
                <a:cxn ang="0">
                  <a:pos x="T4" y="T5"/>
                </a:cxn>
                <a:cxn ang="0">
                  <a:pos x="T6" y="T7"/>
                </a:cxn>
              </a:cxnLst>
              <a:rect l="0" t="0" r="r" b="b"/>
              <a:pathLst>
                <a:path w="1593" h="2083">
                  <a:moveTo>
                    <a:pt x="0" y="0"/>
                  </a:moveTo>
                  <a:cubicBezTo>
                    <a:pt x="0" y="1405"/>
                    <a:pt x="0" y="1405"/>
                    <a:pt x="0" y="1405"/>
                  </a:cubicBezTo>
                  <a:cubicBezTo>
                    <a:pt x="0" y="1405"/>
                    <a:pt x="1593" y="2083"/>
                    <a:pt x="1416" y="0"/>
                  </a:cubicBezTo>
                  <a:lnTo>
                    <a:pt x="0" y="0"/>
                  </a:ln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3" name="Freeform 40641"/>
            <p:cNvSpPr/>
            <p:nvPr/>
          </p:nvSpPr>
          <p:spPr bwMode="auto">
            <a:xfrm>
              <a:off x="4051300" y="611188"/>
              <a:ext cx="3143250" cy="6246813"/>
            </a:xfrm>
            <a:custGeom>
              <a:avLst/>
              <a:gdLst>
                <a:gd name="T0" fmla="*/ 693 w 1100"/>
                <a:gd name="T1" fmla="*/ 1120 h 2186"/>
                <a:gd name="T2" fmla="*/ 673 w 1100"/>
                <a:gd name="T3" fmla="*/ 2186 h 2186"/>
                <a:gd name="T4" fmla="*/ 178 w 1100"/>
                <a:gd name="T5" fmla="*/ 2186 h 2186"/>
                <a:gd name="T6" fmla="*/ 113 w 1100"/>
                <a:gd name="T7" fmla="*/ 1057 h 2186"/>
                <a:gd name="T8" fmla="*/ 0 w 1100"/>
                <a:gd name="T9" fmla="*/ 968 h 2186"/>
                <a:gd name="T10" fmla="*/ 0 w 1100"/>
                <a:gd name="T11" fmla="*/ 757 h 2186"/>
                <a:gd name="T12" fmla="*/ 216 w 1100"/>
                <a:gd name="T13" fmla="*/ 309 h 2186"/>
                <a:gd name="T14" fmla="*/ 301 w 1100"/>
                <a:gd name="T15" fmla="*/ 269 h 2186"/>
                <a:gd name="T16" fmla="*/ 489 w 1100"/>
                <a:gd name="T17" fmla="*/ 300 h 2186"/>
                <a:gd name="T18" fmla="*/ 408 w 1100"/>
                <a:gd name="T19" fmla="*/ 0 h 2186"/>
                <a:gd name="T20" fmla="*/ 435 w 1100"/>
                <a:gd name="T21" fmla="*/ 0 h 2186"/>
                <a:gd name="T22" fmla="*/ 585 w 1100"/>
                <a:gd name="T23" fmla="*/ 188 h 2186"/>
                <a:gd name="T24" fmla="*/ 616 w 1100"/>
                <a:gd name="T25" fmla="*/ 0 h 2186"/>
                <a:gd name="T26" fmla="*/ 654 w 1100"/>
                <a:gd name="T27" fmla="*/ 0 h 2186"/>
                <a:gd name="T28" fmla="*/ 554 w 1100"/>
                <a:gd name="T29" fmla="*/ 282 h 2186"/>
                <a:gd name="T30" fmla="*/ 938 w 1100"/>
                <a:gd name="T31" fmla="*/ 831 h 2186"/>
                <a:gd name="T32" fmla="*/ 885 w 1100"/>
                <a:gd name="T33" fmla="*/ 439 h 2186"/>
                <a:gd name="T34" fmla="*/ 938 w 1100"/>
                <a:gd name="T35" fmla="*/ 435 h 2186"/>
                <a:gd name="T36" fmla="*/ 981 w 1100"/>
                <a:gd name="T37" fmla="*/ 779 h 2186"/>
                <a:gd name="T38" fmla="*/ 1038 w 1100"/>
                <a:gd name="T39" fmla="*/ 542 h 2186"/>
                <a:gd name="T40" fmla="*/ 1100 w 1100"/>
                <a:gd name="T41" fmla="*/ 542 h 2186"/>
                <a:gd name="T42" fmla="*/ 693 w 1100"/>
                <a:gd name="T43" fmla="*/ 112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0" h="2186">
                  <a:moveTo>
                    <a:pt x="693" y="1120"/>
                  </a:moveTo>
                  <a:cubicBezTo>
                    <a:pt x="673" y="2186"/>
                    <a:pt x="673" y="2186"/>
                    <a:pt x="673" y="2186"/>
                  </a:cubicBezTo>
                  <a:cubicBezTo>
                    <a:pt x="178" y="2186"/>
                    <a:pt x="178" y="2186"/>
                    <a:pt x="178" y="2186"/>
                  </a:cubicBezTo>
                  <a:cubicBezTo>
                    <a:pt x="113" y="1057"/>
                    <a:pt x="113" y="1057"/>
                    <a:pt x="113" y="1057"/>
                  </a:cubicBezTo>
                  <a:cubicBezTo>
                    <a:pt x="113" y="1057"/>
                    <a:pt x="0" y="1021"/>
                    <a:pt x="0" y="968"/>
                  </a:cubicBezTo>
                  <a:cubicBezTo>
                    <a:pt x="0" y="914"/>
                    <a:pt x="0" y="757"/>
                    <a:pt x="0" y="757"/>
                  </a:cubicBezTo>
                  <a:cubicBezTo>
                    <a:pt x="0" y="757"/>
                    <a:pt x="351" y="1133"/>
                    <a:pt x="216" y="309"/>
                  </a:cubicBezTo>
                  <a:cubicBezTo>
                    <a:pt x="301" y="269"/>
                    <a:pt x="301" y="269"/>
                    <a:pt x="301" y="269"/>
                  </a:cubicBezTo>
                  <a:cubicBezTo>
                    <a:pt x="301" y="269"/>
                    <a:pt x="420" y="1514"/>
                    <a:pt x="489" y="300"/>
                  </a:cubicBezTo>
                  <a:cubicBezTo>
                    <a:pt x="489" y="300"/>
                    <a:pt x="385" y="213"/>
                    <a:pt x="408" y="0"/>
                  </a:cubicBezTo>
                  <a:cubicBezTo>
                    <a:pt x="435" y="0"/>
                    <a:pt x="435" y="0"/>
                    <a:pt x="435" y="0"/>
                  </a:cubicBezTo>
                  <a:cubicBezTo>
                    <a:pt x="435" y="0"/>
                    <a:pt x="416" y="336"/>
                    <a:pt x="585" y="188"/>
                  </a:cubicBezTo>
                  <a:cubicBezTo>
                    <a:pt x="585" y="188"/>
                    <a:pt x="643" y="126"/>
                    <a:pt x="616" y="0"/>
                  </a:cubicBezTo>
                  <a:cubicBezTo>
                    <a:pt x="654" y="0"/>
                    <a:pt x="654" y="0"/>
                    <a:pt x="654" y="0"/>
                  </a:cubicBezTo>
                  <a:cubicBezTo>
                    <a:pt x="654" y="0"/>
                    <a:pt x="693" y="72"/>
                    <a:pt x="554" y="282"/>
                  </a:cubicBezTo>
                  <a:cubicBezTo>
                    <a:pt x="554" y="282"/>
                    <a:pt x="524" y="1246"/>
                    <a:pt x="938" y="831"/>
                  </a:cubicBezTo>
                  <a:cubicBezTo>
                    <a:pt x="938" y="831"/>
                    <a:pt x="812" y="681"/>
                    <a:pt x="885" y="439"/>
                  </a:cubicBezTo>
                  <a:cubicBezTo>
                    <a:pt x="938" y="435"/>
                    <a:pt x="938" y="435"/>
                    <a:pt x="938" y="435"/>
                  </a:cubicBezTo>
                  <a:cubicBezTo>
                    <a:pt x="938" y="435"/>
                    <a:pt x="900" y="623"/>
                    <a:pt x="981" y="779"/>
                  </a:cubicBezTo>
                  <a:cubicBezTo>
                    <a:pt x="981" y="779"/>
                    <a:pt x="1027" y="690"/>
                    <a:pt x="1038" y="542"/>
                  </a:cubicBezTo>
                  <a:cubicBezTo>
                    <a:pt x="1100" y="542"/>
                    <a:pt x="1100" y="542"/>
                    <a:pt x="1100" y="542"/>
                  </a:cubicBezTo>
                  <a:cubicBezTo>
                    <a:pt x="1100" y="542"/>
                    <a:pt x="1100" y="1089"/>
                    <a:pt x="693" y="1120"/>
                  </a:cubicBezTo>
                  <a:close/>
                </a:path>
              </a:pathLst>
            </a:custGeom>
            <a:solidFill>
              <a:srgbClr val="6747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52" name="组合 451"/>
          <p:cNvGrpSpPr/>
          <p:nvPr/>
        </p:nvGrpSpPr>
        <p:grpSpPr>
          <a:xfrm>
            <a:off x="1835763" y="4826966"/>
            <a:ext cx="661435" cy="1964953"/>
            <a:chOff x="5630863" y="2058988"/>
            <a:chExt cx="922337" cy="2740025"/>
          </a:xfrm>
          <a:solidFill>
            <a:srgbClr val="47810E"/>
          </a:solidFill>
        </p:grpSpPr>
        <p:sp>
          <p:nvSpPr>
            <p:cNvPr id="438" name="Freeform 40645"/>
            <p:cNvSpPr/>
            <p:nvPr/>
          </p:nvSpPr>
          <p:spPr bwMode="auto">
            <a:xfrm>
              <a:off x="5951538" y="2501900"/>
              <a:ext cx="223838" cy="2297113"/>
            </a:xfrm>
            <a:custGeom>
              <a:avLst/>
              <a:gdLst>
                <a:gd name="T0" fmla="*/ 45 w 52"/>
                <a:gd name="T1" fmla="*/ 540 h 540"/>
                <a:gd name="T2" fmla="*/ 38 w 52"/>
                <a:gd name="T3" fmla="*/ 534 h 540"/>
                <a:gd name="T4" fmla="*/ 34 w 52"/>
                <a:gd name="T5" fmla="*/ 7 h 540"/>
                <a:gd name="T6" fmla="*/ 41 w 52"/>
                <a:gd name="T7" fmla="*/ 1 h 540"/>
                <a:gd name="T8" fmla="*/ 47 w 52"/>
                <a:gd name="T9" fmla="*/ 8 h 540"/>
                <a:gd name="T10" fmla="*/ 51 w 52"/>
                <a:gd name="T11" fmla="*/ 532 h 540"/>
                <a:gd name="T12" fmla="*/ 46 w 52"/>
                <a:gd name="T13" fmla="*/ 540 h 540"/>
                <a:gd name="T14" fmla="*/ 45 w 52"/>
                <a:gd name="T15" fmla="*/ 540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40">
                  <a:moveTo>
                    <a:pt x="45" y="540"/>
                  </a:moveTo>
                  <a:cubicBezTo>
                    <a:pt x="42" y="540"/>
                    <a:pt x="39" y="538"/>
                    <a:pt x="38" y="534"/>
                  </a:cubicBezTo>
                  <a:cubicBezTo>
                    <a:pt x="0" y="317"/>
                    <a:pt x="33" y="10"/>
                    <a:pt x="34" y="7"/>
                  </a:cubicBezTo>
                  <a:cubicBezTo>
                    <a:pt x="34" y="3"/>
                    <a:pt x="38" y="0"/>
                    <a:pt x="41" y="1"/>
                  </a:cubicBezTo>
                  <a:cubicBezTo>
                    <a:pt x="45" y="1"/>
                    <a:pt x="47" y="4"/>
                    <a:pt x="47" y="8"/>
                  </a:cubicBezTo>
                  <a:cubicBezTo>
                    <a:pt x="47" y="11"/>
                    <a:pt x="13" y="316"/>
                    <a:pt x="51" y="532"/>
                  </a:cubicBezTo>
                  <a:cubicBezTo>
                    <a:pt x="52" y="536"/>
                    <a:pt x="50" y="539"/>
                    <a:pt x="46" y="540"/>
                  </a:cubicBezTo>
                  <a:cubicBezTo>
                    <a:pt x="46" y="540"/>
                    <a:pt x="45" y="540"/>
                    <a:pt x="45" y="5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9" name="Freeform 40646"/>
            <p:cNvSpPr/>
            <p:nvPr/>
          </p:nvSpPr>
          <p:spPr bwMode="auto">
            <a:xfrm>
              <a:off x="5807075" y="2170113"/>
              <a:ext cx="320675" cy="407988"/>
            </a:xfrm>
            <a:custGeom>
              <a:avLst/>
              <a:gdLst>
                <a:gd name="T0" fmla="*/ 7 w 75"/>
                <a:gd name="T1" fmla="*/ 0 h 96"/>
                <a:gd name="T2" fmla="*/ 75 w 75"/>
                <a:gd name="T3" fmla="*/ 96 h 96"/>
                <a:gd name="T4" fmla="*/ 7 w 75"/>
                <a:gd name="T5" fmla="*/ 0 h 96"/>
              </a:gdLst>
              <a:ahLst/>
              <a:cxnLst>
                <a:cxn ang="0">
                  <a:pos x="T0" y="T1"/>
                </a:cxn>
                <a:cxn ang="0">
                  <a:pos x="T2" y="T3"/>
                </a:cxn>
                <a:cxn ang="0">
                  <a:pos x="T4" y="T5"/>
                </a:cxn>
              </a:cxnLst>
              <a:rect l="0" t="0" r="r" b="b"/>
              <a:pathLst>
                <a:path w="75" h="96">
                  <a:moveTo>
                    <a:pt x="7" y="0"/>
                  </a:moveTo>
                  <a:cubicBezTo>
                    <a:pt x="7" y="0"/>
                    <a:pt x="59" y="15"/>
                    <a:pt x="75" y="96"/>
                  </a:cubicBezTo>
                  <a:cubicBezTo>
                    <a:pt x="75" y="96"/>
                    <a:pt x="0" y="58"/>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0" name="Freeform 40647"/>
            <p:cNvSpPr/>
            <p:nvPr/>
          </p:nvSpPr>
          <p:spPr bwMode="auto">
            <a:xfrm>
              <a:off x="5978525" y="2058988"/>
              <a:ext cx="317500" cy="498475"/>
            </a:xfrm>
            <a:custGeom>
              <a:avLst/>
              <a:gdLst>
                <a:gd name="T0" fmla="*/ 43 w 74"/>
                <a:gd name="T1" fmla="*/ 0 h 117"/>
                <a:gd name="T2" fmla="*/ 34 w 74"/>
                <a:gd name="T3" fmla="*/ 117 h 117"/>
                <a:gd name="T4" fmla="*/ 43 w 74"/>
                <a:gd name="T5" fmla="*/ 0 h 117"/>
              </a:gdLst>
              <a:ahLst/>
              <a:cxnLst>
                <a:cxn ang="0">
                  <a:pos x="T0" y="T1"/>
                </a:cxn>
                <a:cxn ang="0">
                  <a:pos x="T2" y="T3"/>
                </a:cxn>
                <a:cxn ang="0">
                  <a:pos x="T4" y="T5"/>
                </a:cxn>
              </a:cxnLst>
              <a:rect l="0" t="0" r="r" b="b"/>
              <a:pathLst>
                <a:path w="74" h="117">
                  <a:moveTo>
                    <a:pt x="43" y="0"/>
                  </a:moveTo>
                  <a:cubicBezTo>
                    <a:pt x="43" y="0"/>
                    <a:pt x="74" y="45"/>
                    <a:pt x="34" y="117"/>
                  </a:cubicBezTo>
                  <a:cubicBezTo>
                    <a:pt x="34" y="117"/>
                    <a:pt x="0" y="4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1" name="Freeform 40648"/>
            <p:cNvSpPr/>
            <p:nvPr/>
          </p:nvSpPr>
          <p:spPr bwMode="auto">
            <a:xfrm>
              <a:off x="6107113" y="2228850"/>
              <a:ext cx="390525" cy="331788"/>
            </a:xfrm>
            <a:custGeom>
              <a:avLst/>
              <a:gdLst>
                <a:gd name="T0" fmla="*/ 91 w 91"/>
                <a:gd name="T1" fmla="*/ 3 h 78"/>
                <a:gd name="T2" fmla="*/ 0 w 91"/>
                <a:gd name="T3" fmla="*/ 78 h 78"/>
                <a:gd name="T4" fmla="*/ 91 w 91"/>
                <a:gd name="T5" fmla="*/ 3 h 78"/>
              </a:gdLst>
              <a:ahLst/>
              <a:cxnLst>
                <a:cxn ang="0">
                  <a:pos x="T0" y="T1"/>
                </a:cxn>
                <a:cxn ang="0">
                  <a:pos x="T2" y="T3"/>
                </a:cxn>
                <a:cxn ang="0">
                  <a:pos x="T4" y="T5"/>
                </a:cxn>
              </a:cxnLst>
              <a:rect l="0" t="0" r="r" b="b"/>
              <a:pathLst>
                <a:path w="91" h="78">
                  <a:moveTo>
                    <a:pt x="91" y="3"/>
                  </a:moveTo>
                  <a:cubicBezTo>
                    <a:pt x="91" y="3"/>
                    <a:pt x="80" y="56"/>
                    <a:pt x="0" y="78"/>
                  </a:cubicBezTo>
                  <a:cubicBezTo>
                    <a:pt x="0" y="78"/>
                    <a:pt x="32" y="0"/>
                    <a:pt x="9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2" name="Freeform 40649"/>
            <p:cNvSpPr/>
            <p:nvPr/>
          </p:nvSpPr>
          <p:spPr bwMode="auto">
            <a:xfrm>
              <a:off x="5784850" y="2438400"/>
              <a:ext cx="322263" cy="407988"/>
            </a:xfrm>
            <a:custGeom>
              <a:avLst/>
              <a:gdLst>
                <a:gd name="T0" fmla="*/ 7 w 75"/>
                <a:gd name="T1" fmla="*/ 0 h 96"/>
                <a:gd name="T2" fmla="*/ 75 w 75"/>
                <a:gd name="T3" fmla="*/ 96 h 96"/>
                <a:gd name="T4" fmla="*/ 7 w 75"/>
                <a:gd name="T5" fmla="*/ 0 h 96"/>
              </a:gdLst>
              <a:ahLst/>
              <a:cxnLst>
                <a:cxn ang="0">
                  <a:pos x="T0" y="T1"/>
                </a:cxn>
                <a:cxn ang="0">
                  <a:pos x="T2" y="T3"/>
                </a:cxn>
                <a:cxn ang="0">
                  <a:pos x="T4" y="T5"/>
                </a:cxn>
              </a:cxnLst>
              <a:rect l="0" t="0" r="r" b="b"/>
              <a:pathLst>
                <a:path w="75" h="96">
                  <a:moveTo>
                    <a:pt x="7" y="0"/>
                  </a:moveTo>
                  <a:cubicBezTo>
                    <a:pt x="7" y="0"/>
                    <a:pt x="60" y="16"/>
                    <a:pt x="75" y="96"/>
                  </a:cubicBezTo>
                  <a:cubicBezTo>
                    <a:pt x="75" y="96"/>
                    <a:pt x="0" y="58"/>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3" name="Freeform 40650"/>
            <p:cNvSpPr/>
            <p:nvPr/>
          </p:nvSpPr>
          <p:spPr bwMode="auto">
            <a:xfrm>
              <a:off x="6089650" y="2501900"/>
              <a:ext cx="385763" cy="327025"/>
            </a:xfrm>
            <a:custGeom>
              <a:avLst/>
              <a:gdLst>
                <a:gd name="T0" fmla="*/ 90 w 90"/>
                <a:gd name="T1" fmla="*/ 2 h 77"/>
                <a:gd name="T2" fmla="*/ 0 w 90"/>
                <a:gd name="T3" fmla="*/ 77 h 77"/>
                <a:gd name="T4" fmla="*/ 90 w 90"/>
                <a:gd name="T5" fmla="*/ 2 h 77"/>
              </a:gdLst>
              <a:ahLst/>
              <a:cxnLst>
                <a:cxn ang="0">
                  <a:pos x="T0" y="T1"/>
                </a:cxn>
                <a:cxn ang="0">
                  <a:pos x="T2" y="T3"/>
                </a:cxn>
                <a:cxn ang="0">
                  <a:pos x="T4" y="T5"/>
                </a:cxn>
              </a:cxnLst>
              <a:rect l="0" t="0" r="r" b="b"/>
              <a:pathLst>
                <a:path w="90" h="77">
                  <a:moveTo>
                    <a:pt x="90" y="2"/>
                  </a:moveTo>
                  <a:cubicBezTo>
                    <a:pt x="90" y="2"/>
                    <a:pt x="79" y="55"/>
                    <a:pt x="0" y="77"/>
                  </a:cubicBezTo>
                  <a:cubicBezTo>
                    <a:pt x="0" y="77"/>
                    <a:pt x="31" y="0"/>
                    <a:pt x="9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4" name="Freeform 40651"/>
            <p:cNvSpPr/>
            <p:nvPr/>
          </p:nvSpPr>
          <p:spPr bwMode="auto">
            <a:xfrm>
              <a:off x="5724525" y="2693988"/>
              <a:ext cx="365125" cy="463550"/>
            </a:xfrm>
            <a:custGeom>
              <a:avLst/>
              <a:gdLst>
                <a:gd name="T0" fmla="*/ 8 w 85"/>
                <a:gd name="T1" fmla="*/ 0 h 109"/>
                <a:gd name="T2" fmla="*/ 85 w 85"/>
                <a:gd name="T3" fmla="*/ 109 h 109"/>
                <a:gd name="T4" fmla="*/ 8 w 85"/>
                <a:gd name="T5" fmla="*/ 0 h 109"/>
              </a:gdLst>
              <a:ahLst/>
              <a:cxnLst>
                <a:cxn ang="0">
                  <a:pos x="T0" y="T1"/>
                </a:cxn>
                <a:cxn ang="0">
                  <a:pos x="T2" y="T3"/>
                </a:cxn>
                <a:cxn ang="0">
                  <a:pos x="T4" y="T5"/>
                </a:cxn>
              </a:cxnLst>
              <a:rect l="0" t="0" r="r" b="b"/>
              <a:pathLst>
                <a:path w="85" h="109">
                  <a:moveTo>
                    <a:pt x="8" y="0"/>
                  </a:moveTo>
                  <a:cubicBezTo>
                    <a:pt x="8" y="0"/>
                    <a:pt x="68" y="18"/>
                    <a:pt x="85" y="109"/>
                  </a:cubicBezTo>
                  <a:cubicBezTo>
                    <a:pt x="85" y="109"/>
                    <a:pt x="0" y="66"/>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5" name="Freeform 40652"/>
            <p:cNvSpPr/>
            <p:nvPr/>
          </p:nvSpPr>
          <p:spPr bwMode="auto">
            <a:xfrm>
              <a:off x="6067425" y="2760663"/>
              <a:ext cx="438150" cy="379413"/>
            </a:xfrm>
            <a:custGeom>
              <a:avLst/>
              <a:gdLst>
                <a:gd name="T0" fmla="*/ 102 w 102"/>
                <a:gd name="T1" fmla="*/ 3 h 89"/>
                <a:gd name="T2" fmla="*/ 0 w 102"/>
                <a:gd name="T3" fmla="*/ 89 h 89"/>
                <a:gd name="T4" fmla="*/ 102 w 102"/>
                <a:gd name="T5" fmla="*/ 3 h 89"/>
              </a:gdLst>
              <a:ahLst/>
              <a:cxnLst>
                <a:cxn ang="0">
                  <a:pos x="T0" y="T1"/>
                </a:cxn>
                <a:cxn ang="0">
                  <a:pos x="T2" y="T3"/>
                </a:cxn>
                <a:cxn ang="0">
                  <a:pos x="T4" y="T5"/>
                </a:cxn>
              </a:cxnLst>
              <a:rect l="0" t="0" r="r" b="b"/>
              <a:pathLst>
                <a:path w="102" h="89">
                  <a:moveTo>
                    <a:pt x="102" y="3"/>
                  </a:moveTo>
                  <a:cubicBezTo>
                    <a:pt x="102" y="3"/>
                    <a:pt x="90" y="64"/>
                    <a:pt x="0" y="89"/>
                  </a:cubicBezTo>
                  <a:cubicBezTo>
                    <a:pt x="0" y="89"/>
                    <a:pt x="36" y="0"/>
                    <a:pt x="1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6" name="Freeform 40653"/>
            <p:cNvSpPr/>
            <p:nvPr/>
          </p:nvSpPr>
          <p:spPr bwMode="auto">
            <a:xfrm>
              <a:off x="5699125" y="3008313"/>
              <a:ext cx="373063" cy="471488"/>
            </a:xfrm>
            <a:custGeom>
              <a:avLst/>
              <a:gdLst>
                <a:gd name="T0" fmla="*/ 9 w 87"/>
                <a:gd name="T1" fmla="*/ 0 h 111"/>
                <a:gd name="T2" fmla="*/ 87 w 87"/>
                <a:gd name="T3" fmla="*/ 111 h 111"/>
                <a:gd name="T4" fmla="*/ 9 w 87"/>
                <a:gd name="T5" fmla="*/ 0 h 111"/>
              </a:gdLst>
              <a:ahLst/>
              <a:cxnLst>
                <a:cxn ang="0">
                  <a:pos x="T0" y="T1"/>
                </a:cxn>
                <a:cxn ang="0">
                  <a:pos x="T2" y="T3"/>
                </a:cxn>
                <a:cxn ang="0">
                  <a:pos x="T4" y="T5"/>
                </a:cxn>
              </a:cxnLst>
              <a:rect l="0" t="0" r="r" b="b"/>
              <a:pathLst>
                <a:path w="87" h="111">
                  <a:moveTo>
                    <a:pt x="9" y="0"/>
                  </a:moveTo>
                  <a:cubicBezTo>
                    <a:pt x="9" y="0"/>
                    <a:pt x="69" y="18"/>
                    <a:pt x="87" y="111"/>
                  </a:cubicBezTo>
                  <a:cubicBezTo>
                    <a:pt x="87" y="111"/>
                    <a:pt x="0" y="67"/>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7" name="Freeform 40654"/>
            <p:cNvSpPr/>
            <p:nvPr/>
          </p:nvSpPr>
          <p:spPr bwMode="auto">
            <a:xfrm>
              <a:off x="6051550" y="3076575"/>
              <a:ext cx="446088" cy="382588"/>
            </a:xfrm>
            <a:custGeom>
              <a:avLst/>
              <a:gdLst>
                <a:gd name="T0" fmla="*/ 104 w 104"/>
                <a:gd name="T1" fmla="*/ 3 h 90"/>
                <a:gd name="T2" fmla="*/ 0 w 104"/>
                <a:gd name="T3" fmla="*/ 90 h 90"/>
                <a:gd name="T4" fmla="*/ 104 w 104"/>
                <a:gd name="T5" fmla="*/ 3 h 90"/>
              </a:gdLst>
              <a:ahLst/>
              <a:cxnLst>
                <a:cxn ang="0">
                  <a:pos x="T0" y="T1"/>
                </a:cxn>
                <a:cxn ang="0">
                  <a:pos x="T2" y="T3"/>
                </a:cxn>
                <a:cxn ang="0">
                  <a:pos x="T4" y="T5"/>
                </a:cxn>
              </a:cxnLst>
              <a:rect l="0" t="0" r="r" b="b"/>
              <a:pathLst>
                <a:path w="104" h="90">
                  <a:moveTo>
                    <a:pt x="104" y="3"/>
                  </a:moveTo>
                  <a:cubicBezTo>
                    <a:pt x="104" y="3"/>
                    <a:pt x="92" y="65"/>
                    <a:pt x="0" y="90"/>
                  </a:cubicBezTo>
                  <a:cubicBezTo>
                    <a:pt x="0" y="90"/>
                    <a:pt x="36" y="0"/>
                    <a:pt x="10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8" name="Freeform 40655"/>
            <p:cNvSpPr/>
            <p:nvPr/>
          </p:nvSpPr>
          <p:spPr bwMode="auto">
            <a:xfrm>
              <a:off x="5630863" y="3314700"/>
              <a:ext cx="446088" cy="534988"/>
            </a:xfrm>
            <a:custGeom>
              <a:avLst/>
              <a:gdLst>
                <a:gd name="T0" fmla="*/ 6 w 104"/>
                <a:gd name="T1" fmla="*/ 0 h 126"/>
                <a:gd name="T2" fmla="*/ 104 w 104"/>
                <a:gd name="T3" fmla="*/ 126 h 126"/>
                <a:gd name="T4" fmla="*/ 6 w 104"/>
                <a:gd name="T5" fmla="*/ 0 h 126"/>
              </a:gdLst>
              <a:ahLst/>
              <a:cxnLst>
                <a:cxn ang="0">
                  <a:pos x="T0" y="T1"/>
                </a:cxn>
                <a:cxn ang="0">
                  <a:pos x="T2" y="T3"/>
                </a:cxn>
                <a:cxn ang="0">
                  <a:pos x="T4" y="T5"/>
                </a:cxn>
              </a:cxnLst>
              <a:rect l="0" t="0" r="r" b="b"/>
              <a:pathLst>
                <a:path w="104" h="126">
                  <a:moveTo>
                    <a:pt x="6" y="0"/>
                  </a:moveTo>
                  <a:cubicBezTo>
                    <a:pt x="6" y="0"/>
                    <a:pt x="78" y="18"/>
                    <a:pt x="104" y="126"/>
                  </a:cubicBezTo>
                  <a:cubicBezTo>
                    <a:pt x="104" y="126"/>
                    <a:pt x="0" y="79"/>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9" name="Freeform 40656"/>
            <p:cNvSpPr/>
            <p:nvPr/>
          </p:nvSpPr>
          <p:spPr bwMode="auto">
            <a:xfrm>
              <a:off x="6051550" y="3370263"/>
              <a:ext cx="501650" cy="458788"/>
            </a:xfrm>
            <a:custGeom>
              <a:avLst/>
              <a:gdLst>
                <a:gd name="T0" fmla="*/ 117 w 117"/>
                <a:gd name="T1" fmla="*/ 0 h 108"/>
                <a:gd name="T2" fmla="*/ 0 w 117"/>
                <a:gd name="T3" fmla="*/ 108 h 108"/>
                <a:gd name="T4" fmla="*/ 117 w 117"/>
                <a:gd name="T5" fmla="*/ 0 h 108"/>
              </a:gdLst>
              <a:ahLst/>
              <a:cxnLst>
                <a:cxn ang="0">
                  <a:pos x="T0" y="T1"/>
                </a:cxn>
                <a:cxn ang="0">
                  <a:pos x="T2" y="T3"/>
                </a:cxn>
                <a:cxn ang="0">
                  <a:pos x="T4" y="T5"/>
                </a:cxn>
              </a:cxnLst>
              <a:rect l="0" t="0" r="r" b="b"/>
              <a:pathLst>
                <a:path w="117" h="108">
                  <a:moveTo>
                    <a:pt x="117" y="0"/>
                  </a:moveTo>
                  <a:cubicBezTo>
                    <a:pt x="117" y="0"/>
                    <a:pt x="105" y="73"/>
                    <a:pt x="0" y="108"/>
                  </a:cubicBezTo>
                  <a:cubicBezTo>
                    <a:pt x="0" y="108"/>
                    <a:pt x="37" y="1"/>
                    <a:pt x="1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0" name="Freeform 40657"/>
            <p:cNvSpPr/>
            <p:nvPr/>
          </p:nvSpPr>
          <p:spPr bwMode="auto">
            <a:xfrm>
              <a:off x="5630863" y="3743325"/>
              <a:ext cx="458788" cy="501650"/>
            </a:xfrm>
            <a:custGeom>
              <a:avLst/>
              <a:gdLst>
                <a:gd name="T0" fmla="*/ 1 w 107"/>
                <a:gd name="T1" fmla="*/ 0 h 118"/>
                <a:gd name="T2" fmla="*/ 107 w 107"/>
                <a:gd name="T3" fmla="*/ 118 h 118"/>
                <a:gd name="T4" fmla="*/ 1 w 107"/>
                <a:gd name="T5" fmla="*/ 0 h 118"/>
              </a:gdLst>
              <a:ahLst/>
              <a:cxnLst>
                <a:cxn ang="0">
                  <a:pos x="T0" y="T1"/>
                </a:cxn>
                <a:cxn ang="0">
                  <a:pos x="T2" y="T3"/>
                </a:cxn>
                <a:cxn ang="0">
                  <a:pos x="T4" y="T5"/>
                </a:cxn>
              </a:cxnLst>
              <a:rect l="0" t="0" r="r" b="b"/>
              <a:pathLst>
                <a:path w="107" h="118">
                  <a:moveTo>
                    <a:pt x="1" y="0"/>
                  </a:moveTo>
                  <a:cubicBezTo>
                    <a:pt x="1" y="0"/>
                    <a:pt x="74" y="12"/>
                    <a:pt x="107" y="118"/>
                  </a:cubicBezTo>
                  <a:cubicBezTo>
                    <a:pt x="107" y="118"/>
                    <a:pt x="0" y="7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1" name="Freeform 40658"/>
            <p:cNvSpPr/>
            <p:nvPr/>
          </p:nvSpPr>
          <p:spPr bwMode="auto">
            <a:xfrm>
              <a:off x="6064250" y="3730625"/>
              <a:ext cx="466725" cy="493713"/>
            </a:xfrm>
            <a:custGeom>
              <a:avLst/>
              <a:gdLst>
                <a:gd name="T0" fmla="*/ 109 w 109"/>
                <a:gd name="T1" fmla="*/ 0 h 116"/>
                <a:gd name="T2" fmla="*/ 0 w 109"/>
                <a:gd name="T3" fmla="*/ 116 h 116"/>
                <a:gd name="T4" fmla="*/ 109 w 109"/>
                <a:gd name="T5" fmla="*/ 0 h 116"/>
              </a:gdLst>
              <a:ahLst/>
              <a:cxnLst>
                <a:cxn ang="0">
                  <a:pos x="T0" y="T1"/>
                </a:cxn>
                <a:cxn ang="0">
                  <a:pos x="T2" y="T3"/>
                </a:cxn>
                <a:cxn ang="0">
                  <a:pos x="T4" y="T5"/>
                </a:cxn>
              </a:cxnLst>
              <a:rect l="0" t="0" r="r" b="b"/>
              <a:pathLst>
                <a:path w="109" h="116">
                  <a:moveTo>
                    <a:pt x="109" y="0"/>
                  </a:moveTo>
                  <a:cubicBezTo>
                    <a:pt x="109" y="0"/>
                    <a:pt x="103" y="74"/>
                    <a:pt x="0" y="116"/>
                  </a:cubicBezTo>
                  <a:cubicBezTo>
                    <a:pt x="0" y="116"/>
                    <a:pt x="30" y="6"/>
                    <a:pt x="10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95" name="组合 494"/>
          <p:cNvGrpSpPr/>
          <p:nvPr/>
        </p:nvGrpSpPr>
        <p:grpSpPr>
          <a:xfrm>
            <a:off x="2330117" y="5899251"/>
            <a:ext cx="931863" cy="911225"/>
            <a:chOff x="5824538" y="2973388"/>
            <a:chExt cx="931863" cy="911225"/>
          </a:xfrm>
        </p:grpSpPr>
        <p:sp>
          <p:nvSpPr>
            <p:cNvPr id="456" name="Freeform 40662"/>
            <p:cNvSpPr/>
            <p:nvPr/>
          </p:nvSpPr>
          <p:spPr bwMode="auto">
            <a:xfrm>
              <a:off x="6453188" y="2973388"/>
              <a:ext cx="50800" cy="382588"/>
            </a:xfrm>
            <a:custGeom>
              <a:avLst/>
              <a:gdLst>
                <a:gd name="T0" fmla="*/ 2 w 12"/>
                <a:gd name="T1" fmla="*/ 85 h 89"/>
                <a:gd name="T2" fmla="*/ 9 w 12"/>
                <a:gd name="T3" fmla="*/ 89 h 89"/>
                <a:gd name="T4" fmla="*/ 12 w 12"/>
                <a:gd name="T5" fmla="*/ 0 h 89"/>
                <a:gd name="T6" fmla="*/ 2 w 12"/>
                <a:gd name="T7" fmla="*/ 85 h 89"/>
              </a:gdLst>
              <a:ahLst/>
              <a:cxnLst>
                <a:cxn ang="0">
                  <a:pos x="T0" y="T1"/>
                </a:cxn>
                <a:cxn ang="0">
                  <a:pos x="T2" y="T3"/>
                </a:cxn>
                <a:cxn ang="0">
                  <a:pos x="T4" y="T5"/>
                </a:cxn>
                <a:cxn ang="0">
                  <a:pos x="T6" y="T7"/>
                </a:cxn>
              </a:cxnLst>
              <a:rect l="0" t="0" r="r" b="b"/>
              <a:pathLst>
                <a:path w="12" h="89">
                  <a:moveTo>
                    <a:pt x="2" y="85"/>
                  </a:moveTo>
                  <a:cubicBezTo>
                    <a:pt x="9" y="89"/>
                    <a:pt x="9" y="89"/>
                    <a:pt x="9" y="89"/>
                  </a:cubicBezTo>
                  <a:cubicBezTo>
                    <a:pt x="9" y="89"/>
                    <a:pt x="8" y="18"/>
                    <a:pt x="12" y="0"/>
                  </a:cubicBezTo>
                  <a:cubicBezTo>
                    <a:pt x="12" y="0"/>
                    <a:pt x="0" y="35"/>
                    <a:pt x="2" y="8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7" name="Freeform 40663"/>
            <p:cNvSpPr/>
            <p:nvPr/>
          </p:nvSpPr>
          <p:spPr bwMode="auto">
            <a:xfrm>
              <a:off x="6521450" y="3051175"/>
              <a:ext cx="38100" cy="282575"/>
            </a:xfrm>
            <a:custGeom>
              <a:avLst/>
              <a:gdLst>
                <a:gd name="T0" fmla="*/ 2 w 9"/>
                <a:gd name="T1" fmla="*/ 66 h 66"/>
                <a:gd name="T2" fmla="*/ 8 w 9"/>
                <a:gd name="T3" fmla="*/ 62 h 66"/>
                <a:gd name="T4" fmla="*/ 9 w 9"/>
                <a:gd name="T5" fmla="*/ 0 h 66"/>
                <a:gd name="T6" fmla="*/ 2 w 9"/>
                <a:gd name="T7" fmla="*/ 66 h 66"/>
              </a:gdLst>
              <a:ahLst/>
              <a:cxnLst>
                <a:cxn ang="0">
                  <a:pos x="T0" y="T1"/>
                </a:cxn>
                <a:cxn ang="0">
                  <a:pos x="T2" y="T3"/>
                </a:cxn>
                <a:cxn ang="0">
                  <a:pos x="T4" y="T5"/>
                </a:cxn>
                <a:cxn ang="0">
                  <a:pos x="T6" y="T7"/>
                </a:cxn>
              </a:cxnLst>
              <a:rect l="0" t="0" r="r" b="b"/>
              <a:pathLst>
                <a:path w="9" h="66">
                  <a:moveTo>
                    <a:pt x="2" y="66"/>
                  </a:moveTo>
                  <a:cubicBezTo>
                    <a:pt x="8" y="62"/>
                    <a:pt x="8" y="62"/>
                    <a:pt x="8" y="62"/>
                  </a:cubicBezTo>
                  <a:cubicBezTo>
                    <a:pt x="8" y="62"/>
                    <a:pt x="6" y="6"/>
                    <a:pt x="9" y="0"/>
                  </a:cubicBezTo>
                  <a:cubicBezTo>
                    <a:pt x="9" y="0"/>
                    <a:pt x="0" y="42"/>
                    <a:pt x="2" y="66"/>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8" name="Freeform 40664"/>
            <p:cNvSpPr/>
            <p:nvPr/>
          </p:nvSpPr>
          <p:spPr bwMode="auto">
            <a:xfrm>
              <a:off x="6281738" y="3162300"/>
              <a:ext cx="42863" cy="284163"/>
            </a:xfrm>
            <a:custGeom>
              <a:avLst/>
              <a:gdLst>
                <a:gd name="T0" fmla="*/ 8 w 10"/>
                <a:gd name="T1" fmla="*/ 66 h 66"/>
                <a:gd name="T2" fmla="*/ 2 w 10"/>
                <a:gd name="T3" fmla="*/ 62 h 66"/>
                <a:gd name="T4" fmla="*/ 0 w 10"/>
                <a:gd name="T5" fmla="*/ 0 h 66"/>
                <a:gd name="T6" fmla="*/ 8 w 10"/>
                <a:gd name="T7" fmla="*/ 66 h 66"/>
              </a:gdLst>
              <a:ahLst/>
              <a:cxnLst>
                <a:cxn ang="0">
                  <a:pos x="T0" y="T1"/>
                </a:cxn>
                <a:cxn ang="0">
                  <a:pos x="T2" y="T3"/>
                </a:cxn>
                <a:cxn ang="0">
                  <a:pos x="T4" y="T5"/>
                </a:cxn>
                <a:cxn ang="0">
                  <a:pos x="T6" y="T7"/>
                </a:cxn>
              </a:cxnLst>
              <a:rect l="0" t="0" r="r" b="b"/>
              <a:pathLst>
                <a:path w="10" h="66">
                  <a:moveTo>
                    <a:pt x="8" y="66"/>
                  </a:moveTo>
                  <a:cubicBezTo>
                    <a:pt x="2" y="62"/>
                    <a:pt x="2" y="62"/>
                    <a:pt x="2" y="62"/>
                  </a:cubicBezTo>
                  <a:cubicBezTo>
                    <a:pt x="2" y="62"/>
                    <a:pt x="3" y="5"/>
                    <a:pt x="0" y="0"/>
                  </a:cubicBezTo>
                  <a:cubicBezTo>
                    <a:pt x="0" y="0"/>
                    <a:pt x="10" y="42"/>
                    <a:pt x="8" y="66"/>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9" name="Freeform 40665"/>
            <p:cNvSpPr/>
            <p:nvPr/>
          </p:nvSpPr>
          <p:spPr bwMode="auto">
            <a:xfrm>
              <a:off x="6602413" y="3124200"/>
              <a:ext cx="25400" cy="219075"/>
            </a:xfrm>
            <a:custGeom>
              <a:avLst/>
              <a:gdLst>
                <a:gd name="T0" fmla="*/ 2 w 6"/>
                <a:gd name="T1" fmla="*/ 51 h 51"/>
                <a:gd name="T2" fmla="*/ 6 w 6"/>
                <a:gd name="T3" fmla="*/ 47 h 51"/>
                <a:gd name="T4" fmla="*/ 6 w 6"/>
                <a:gd name="T5" fmla="*/ 0 h 51"/>
                <a:gd name="T6" fmla="*/ 2 w 6"/>
                <a:gd name="T7" fmla="*/ 51 h 51"/>
              </a:gdLst>
              <a:ahLst/>
              <a:cxnLst>
                <a:cxn ang="0">
                  <a:pos x="T0" y="T1"/>
                </a:cxn>
                <a:cxn ang="0">
                  <a:pos x="T2" y="T3"/>
                </a:cxn>
                <a:cxn ang="0">
                  <a:pos x="T4" y="T5"/>
                </a:cxn>
                <a:cxn ang="0">
                  <a:pos x="T6" y="T7"/>
                </a:cxn>
              </a:cxnLst>
              <a:rect l="0" t="0" r="r" b="b"/>
              <a:pathLst>
                <a:path w="6" h="51">
                  <a:moveTo>
                    <a:pt x="2" y="51"/>
                  </a:moveTo>
                  <a:cubicBezTo>
                    <a:pt x="6" y="47"/>
                    <a:pt x="6" y="47"/>
                    <a:pt x="6" y="47"/>
                  </a:cubicBezTo>
                  <a:cubicBezTo>
                    <a:pt x="6" y="0"/>
                    <a:pt x="6" y="0"/>
                    <a:pt x="6" y="0"/>
                  </a:cubicBezTo>
                  <a:cubicBezTo>
                    <a:pt x="6" y="0"/>
                    <a:pt x="0" y="37"/>
                    <a:pt x="2" y="51"/>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0" name="Freeform 40666"/>
            <p:cNvSpPr/>
            <p:nvPr/>
          </p:nvSpPr>
          <p:spPr bwMode="auto">
            <a:xfrm>
              <a:off x="6397625" y="3094038"/>
              <a:ext cx="25400" cy="249238"/>
            </a:xfrm>
            <a:custGeom>
              <a:avLst/>
              <a:gdLst>
                <a:gd name="T0" fmla="*/ 6 w 6"/>
                <a:gd name="T1" fmla="*/ 58 h 58"/>
                <a:gd name="T2" fmla="*/ 1 w 6"/>
                <a:gd name="T3" fmla="*/ 0 h 58"/>
                <a:gd name="T4" fmla="*/ 0 w 6"/>
                <a:gd name="T5" fmla="*/ 52 h 58"/>
                <a:gd name="T6" fmla="*/ 6 w 6"/>
                <a:gd name="T7" fmla="*/ 58 h 58"/>
              </a:gdLst>
              <a:ahLst/>
              <a:cxnLst>
                <a:cxn ang="0">
                  <a:pos x="T0" y="T1"/>
                </a:cxn>
                <a:cxn ang="0">
                  <a:pos x="T2" y="T3"/>
                </a:cxn>
                <a:cxn ang="0">
                  <a:pos x="T4" y="T5"/>
                </a:cxn>
                <a:cxn ang="0">
                  <a:pos x="T6" y="T7"/>
                </a:cxn>
              </a:cxnLst>
              <a:rect l="0" t="0" r="r" b="b"/>
              <a:pathLst>
                <a:path w="6" h="58">
                  <a:moveTo>
                    <a:pt x="6" y="58"/>
                  </a:moveTo>
                  <a:cubicBezTo>
                    <a:pt x="6" y="58"/>
                    <a:pt x="6" y="11"/>
                    <a:pt x="1" y="0"/>
                  </a:cubicBezTo>
                  <a:cubicBezTo>
                    <a:pt x="1" y="0"/>
                    <a:pt x="1" y="44"/>
                    <a:pt x="0" y="52"/>
                  </a:cubicBezTo>
                  <a:cubicBezTo>
                    <a:pt x="6" y="58"/>
                    <a:pt x="6" y="58"/>
                    <a:pt x="6" y="58"/>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1" name="Freeform 40667"/>
            <p:cNvSpPr/>
            <p:nvPr/>
          </p:nvSpPr>
          <p:spPr bwMode="auto">
            <a:xfrm>
              <a:off x="6726238" y="3175000"/>
              <a:ext cx="30163" cy="249238"/>
            </a:xfrm>
            <a:custGeom>
              <a:avLst/>
              <a:gdLst>
                <a:gd name="T0" fmla="*/ 7 w 7"/>
                <a:gd name="T1" fmla="*/ 58 h 58"/>
                <a:gd name="T2" fmla="*/ 2 w 7"/>
                <a:gd name="T3" fmla="*/ 0 h 58"/>
                <a:gd name="T4" fmla="*/ 0 w 7"/>
                <a:gd name="T5" fmla="*/ 52 h 58"/>
                <a:gd name="T6" fmla="*/ 7 w 7"/>
                <a:gd name="T7" fmla="*/ 58 h 58"/>
              </a:gdLst>
              <a:ahLst/>
              <a:cxnLst>
                <a:cxn ang="0">
                  <a:pos x="T0" y="T1"/>
                </a:cxn>
                <a:cxn ang="0">
                  <a:pos x="T2" y="T3"/>
                </a:cxn>
                <a:cxn ang="0">
                  <a:pos x="T4" y="T5"/>
                </a:cxn>
                <a:cxn ang="0">
                  <a:pos x="T6" y="T7"/>
                </a:cxn>
              </a:cxnLst>
              <a:rect l="0" t="0" r="r" b="b"/>
              <a:pathLst>
                <a:path w="7" h="58">
                  <a:moveTo>
                    <a:pt x="7" y="58"/>
                  </a:moveTo>
                  <a:cubicBezTo>
                    <a:pt x="7" y="58"/>
                    <a:pt x="7" y="11"/>
                    <a:pt x="2" y="0"/>
                  </a:cubicBezTo>
                  <a:cubicBezTo>
                    <a:pt x="2" y="0"/>
                    <a:pt x="2" y="44"/>
                    <a:pt x="0" y="52"/>
                  </a:cubicBezTo>
                  <a:lnTo>
                    <a:pt x="7" y="58"/>
                  </a:lnTo>
                  <a:close/>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2" name="Freeform 40668"/>
            <p:cNvSpPr/>
            <p:nvPr/>
          </p:nvSpPr>
          <p:spPr bwMode="auto">
            <a:xfrm>
              <a:off x="6564313" y="3192463"/>
              <a:ext cx="80963" cy="201613"/>
            </a:xfrm>
            <a:custGeom>
              <a:avLst/>
              <a:gdLst>
                <a:gd name="T0" fmla="*/ 0 w 19"/>
                <a:gd name="T1" fmla="*/ 42 h 47"/>
                <a:gd name="T2" fmla="*/ 19 w 19"/>
                <a:gd name="T3" fmla="*/ 0 h 47"/>
                <a:gd name="T4" fmla="*/ 6 w 19"/>
                <a:gd name="T5" fmla="*/ 47 h 47"/>
                <a:gd name="T6" fmla="*/ 0 w 19"/>
                <a:gd name="T7" fmla="*/ 42 h 47"/>
              </a:gdLst>
              <a:ahLst/>
              <a:cxnLst>
                <a:cxn ang="0">
                  <a:pos x="T0" y="T1"/>
                </a:cxn>
                <a:cxn ang="0">
                  <a:pos x="T2" y="T3"/>
                </a:cxn>
                <a:cxn ang="0">
                  <a:pos x="T4" y="T5"/>
                </a:cxn>
                <a:cxn ang="0">
                  <a:pos x="T6" y="T7"/>
                </a:cxn>
              </a:cxnLst>
              <a:rect l="0" t="0" r="r" b="b"/>
              <a:pathLst>
                <a:path w="19" h="47">
                  <a:moveTo>
                    <a:pt x="0" y="42"/>
                  </a:moveTo>
                  <a:cubicBezTo>
                    <a:pt x="0" y="42"/>
                    <a:pt x="6" y="9"/>
                    <a:pt x="19" y="0"/>
                  </a:cubicBezTo>
                  <a:cubicBezTo>
                    <a:pt x="19" y="0"/>
                    <a:pt x="4" y="30"/>
                    <a:pt x="6" y="47"/>
                  </a:cubicBezTo>
                  <a:cubicBezTo>
                    <a:pt x="0" y="42"/>
                    <a:pt x="0" y="42"/>
                    <a:pt x="0" y="42"/>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3" name="Freeform 40669"/>
            <p:cNvSpPr/>
            <p:nvPr/>
          </p:nvSpPr>
          <p:spPr bwMode="auto">
            <a:xfrm>
              <a:off x="6564313" y="3201988"/>
              <a:ext cx="80963" cy="201613"/>
            </a:xfrm>
            <a:custGeom>
              <a:avLst/>
              <a:gdLst>
                <a:gd name="T0" fmla="*/ 0 w 19"/>
                <a:gd name="T1" fmla="*/ 42 h 47"/>
                <a:gd name="T2" fmla="*/ 19 w 19"/>
                <a:gd name="T3" fmla="*/ 0 h 47"/>
                <a:gd name="T4" fmla="*/ 5 w 19"/>
                <a:gd name="T5" fmla="*/ 47 h 47"/>
                <a:gd name="T6" fmla="*/ 0 w 19"/>
                <a:gd name="T7" fmla="*/ 42 h 47"/>
              </a:gdLst>
              <a:ahLst/>
              <a:cxnLst>
                <a:cxn ang="0">
                  <a:pos x="T0" y="T1"/>
                </a:cxn>
                <a:cxn ang="0">
                  <a:pos x="T2" y="T3"/>
                </a:cxn>
                <a:cxn ang="0">
                  <a:pos x="T4" y="T5"/>
                </a:cxn>
                <a:cxn ang="0">
                  <a:pos x="T6" y="T7"/>
                </a:cxn>
              </a:cxnLst>
              <a:rect l="0" t="0" r="r" b="b"/>
              <a:pathLst>
                <a:path w="19" h="47">
                  <a:moveTo>
                    <a:pt x="0" y="42"/>
                  </a:moveTo>
                  <a:cubicBezTo>
                    <a:pt x="0" y="42"/>
                    <a:pt x="5" y="9"/>
                    <a:pt x="19" y="0"/>
                  </a:cubicBezTo>
                  <a:cubicBezTo>
                    <a:pt x="19" y="0"/>
                    <a:pt x="4" y="30"/>
                    <a:pt x="5" y="47"/>
                  </a:cubicBezTo>
                  <a:cubicBezTo>
                    <a:pt x="0" y="42"/>
                    <a:pt x="0" y="42"/>
                    <a:pt x="0" y="42"/>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4" name="Freeform 40670"/>
            <p:cNvSpPr/>
            <p:nvPr/>
          </p:nvSpPr>
          <p:spPr bwMode="auto">
            <a:xfrm>
              <a:off x="6478588" y="3119438"/>
              <a:ext cx="50800" cy="249238"/>
            </a:xfrm>
            <a:custGeom>
              <a:avLst/>
              <a:gdLst>
                <a:gd name="T0" fmla="*/ 11 w 12"/>
                <a:gd name="T1" fmla="*/ 50 h 58"/>
                <a:gd name="T2" fmla="*/ 0 w 12"/>
                <a:gd name="T3" fmla="*/ 0 h 58"/>
                <a:gd name="T4" fmla="*/ 6 w 12"/>
                <a:gd name="T5" fmla="*/ 58 h 58"/>
                <a:gd name="T6" fmla="*/ 11 w 12"/>
                <a:gd name="T7" fmla="*/ 50 h 58"/>
              </a:gdLst>
              <a:ahLst/>
              <a:cxnLst>
                <a:cxn ang="0">
                  <a:pos x="T0" y="T1"/>
                </a:cxn>
                <a:cxn ang="0">
                  <a:pos x="T2" y="T3"/>
                </a:cxn>
                <a:cxn ang="0">
                  <a:pos x="T4" y="T5"/>
                </a:cxn>
                <a:cxn ang="0">
                  <a:pos x="T6" y="T7"/>
                </a:cxn>
              </a:cxnLst>
              <a:rect l="0" t="0" r="r" b="b"/>
              <a:pathLst>
                <a:path w="12" h="58">
                  <a:moveTo>
                    <a:pt x="11" y="50"/>
                  </a:moveTo>
                  <a:cubicBezTo>
                    <a:pt x="11" y="50"/>
                    <a:pt x="12" y="10"/>
                    <a:pt x="0" y="0"/>
                  </a:cubicBezTo>
                  <a:cubicBezTo>
                    <a:pt x="0" y="0"/>
                    <a:pt x="8" y="39"/>
                    <a:pt x="6" y="58"/>
                  </a:cubicBezTo>
                  <a:cubicBezTo>
                    <a:pt x="11" y="50"/>
                    <a:pt x="11" y="50"/>
                    <a:pt x="11" y="50"/>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5" name="Freeform 40671"/>
            <p:cNvSpPr/>
            <p:nvPr/>
          </p:nvSpPr>
          <p:spPr bwMode="auto">
            <a:xfrm>
              <a:off x="6413500" y="3111500"/>
              <a:ext cx="30163" cy="312738"/>
            </a:xfrm>
            <a:custGeom>
              <a:avLst/>
              <a:gdLst>
                <a:gd name="T0" fmla="*/ 1 w 7"/>
                <a:gd name="T1" fmla="*/ 65 h 73"/>
                <a:gd name="T2" fmla="*/ 7 w 7"/>
                <a:gd name="T3" fmla="*/ 0 h 73"/>
                <a:gd name="T4" fmla="*/ 7 w 7"/>
                <a:gd name="T5" fmla="*/ 73 h 73"/>
                <a:gd name="T6" fmla="*/ 1 w 7"/>
                <a:gd name="T7" fmla="*/ 65 h 73"/>
              </a:gdLst>
              <a:ahLst/>
              <a:cxnLst>
                <a:cxn ang="0">
                  <a:pos x="T0" y="T1"/>
                </a:cxn>
                <a:cxn ang="0">
                  <a:pos x="T2" y="T3"/>
                </a:cxn>
                <a:cxn ang="0">
                  <a:pos x="T4" y="T5"/>
                </a:cxn>
                <a:cxn ang="0">
                  <a:pos x="T6" y="T7"/>
                </a:cxn>
              </a:cxnLst>
              <a:rect l="0" t="0" r="r" b="b"/>
              <a:pathLst>
                <a:path w="7" h="73">
                  <a:moveTo>
                    <a:pt x="1" y="65"/>
                  </a:moveTo>
                  <a:cubicBezTo>
                    <a:pt x="1" y="65"/>
                    <a:pt x="0" y="19"/>
                    <a:pt x="7" y="0"/>
                  </a:cubicBezTo>
                  <a:cubicBezTo>
                    <a:pt x="7" y="0"/>
                    <a:pt x="4" y="62"/>
                    <a:pt x="7" y="73"/>
                  </a:cubicBezTo>
                  <a:cubicBezTo>
                    <a:pt x="1" y="65"/>
                    <a:pt x="1" y="65"/>
                    <a:pt x="1" y="6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6" name="Freeform 40672"/>
            <p:cNvSpPr/>
            <p:nvPr/>
          </p:nvSpPr>
          <p:spPr bwMode="auto">
            <a:xfrm>
              <a:off x="6345238" y="3116263"/>
              <a:ext cx="34925" cy="265113"/>
            </a:xfrm>
            <a:custGeom>
              <a:avLst/>
              <a:gdLst>
                <a:gd name="T0" fmla="*/ 7 w 8"/>
                <a:gd name="T1" fmla="*/ 45 h 62"/>
                <a:gd name="T2" fmla="*/ 4 w 8"/>
                <a:gd name="T3" fmla="*/ 0 h 62"/>
                <a:gd name="T4" fmla="*/ 0 w 8"/>
                <a:gd name="T5" fmla="*/ 62 h 62"/>
                <a:gd name="T6" fmla="*/ 7 w 8"/>
                <a:gd name="T7" fmla="*/ 45 h 62"/>
              </a:gdLst>
              <a:ahLst/>
              <a:cxnLst>
                <a:cxn ang="0">
                  <a:pos x="T0" y="T1"/>
                </a:cxn>
                <a:cxn ang="0">
                  <a:pos x="T2" y="T3"/>
                </a:cxn>
                <a:cxn ang="0">
                  <a:pos x="T4" y="T5"/>
                </a:cxn>
                <a:cxn ang="0">
                  <a:pos x="T6" y="T7"/>
                </a:cxn>
              </a:cxnLst>
              <a:rect l="0" t="0" r="r" b="b"/>
              <a:pathLst>
                <a:path w="8" h="62">
                  <a:moveTo>
                    <a:pt x="7" y="45"/>
                  </a:moveTo>
                  <a:cubicBezTo>
                    <a:pt x="7" y="45"/>
                    <a:pt x="8" y="13"/>
                    <a:pt x="4" y="0"/>
                  </a:cubicBezTo>
                  <a:cubicBezTo>
                    <a:pt x="4" y="0"/>
                    <a:pt x="4" y="49"/>
                    <a:pt x="0" y="62"/>
                  </a:cubicBezTo>
                  <a:cubicBezTo>
                    <a:pt x="7" y="45"/>
                    <a:pt x="7" y="45"/>
                    <a:pt x="7" y="45"/>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7" name="Freeform 40673"/>
            <p:cNvSpPr/>
            <p:nvPr/>
          </p:nvSpPr>
          <p:spPr bwMode="auto">
            <a:xfrm>
              <a:off x="6316663" y="3192463"/>
              <a:ext cx="76200" cy="231775"/>
            </a:xfrm>
            <a:custGeom>
              <a:avLst/>
              <a:gdLst>
                <a:gd name="T0" fmla="*/ 18 w 18"/>
                <a:gd name="T1" fmla="*/ 45 h 54"/>
                <a:gd name="T2" fmla="*/ 0 w 18"/>
                <a:gd name="T3" fmla="*/ 0 h 54"/>
                <a:gd name="T4" fmla="*/ 13 w 18"/>
                <a:gd name="T5" fmla="*/ 54 h 54"/>
                <a:gd name="T6" fmla="*/ 18 w 18"/>
                <a:gd name="T7" fmla="*/ 45 h 54"/>
              </a:gdLst>
              <a:ahLst/>
              <a:cxnLst>
                <a:cxn ang="0">
                  <a:pos x="T0" y="T1"/>
                </a:cxn>
                <a:cxn ang="0">
                  <a:pos x="T2" y="T3"/>
                </a:cxn>
                <a:cxn ang="0">
                  <a:pos x="T4" y="T5"/>
                </a:cxn>
                <a:cxn ang="0">
                  <a:pos x="T6" y="T7"/>
                </a:cxn>
              </a:cxnLst>
              <a:rect l="0" t="0" r="r" b="b"/>
              <a:pathLst>
                <a:path w="18" h="54">
                  <a:moveTo>
                    <a:pt x="18" y="45"/>
                  </a:moveTo>
                  <a:cubicBezTo>
                    <a:pt x="18" y="45"/>
                    <a:pt x="15" y="14"/>
                    <a:pt x="0" y="0"/>
                  </a:cubicBezTo>
                  <a:cubicBezTo>
                    <a:pt x="0" y="0"/>
                    <a:pt x="16" y="41"/>
                    <a:pt x="13" y="54"/>
                  </a:cubicBezTo>
                  <a:cubicBezTo>
                    <a:pt x="18" y="45"/>
                    <a:pt x="18" y="45"/>
                    <a:pt x="18" y="4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8" name="Freeform 40674"/>
            <p:cNvSpPr/>
            <p:nvPr/>
          </p:nvSpPr>
          <p:spPr bwMode="auto">
            <a:xfrm>
              <a:off x="6645275" y="3159125"/>
              <a:ext cx="76200" cy="231775"/>
            </a:xfrm>
            <a:custGeom>
              <a:avLst/>
              <a:gdLst>
                <a:gd name="T0" fmla="*/ 18 w 18"/>
                <a:gd name="T1" fmla="*/ 45 h 54"/>
                <a:gd name="T2" fmla="*/ 0 w 18"/>
                <a:gd name="T3" fmla="*/ 0 h 54"/>
                <a:gd name="T4" fmla="*/ 14 w 18"/>
                <a:gd name="T5" fmla="*/ 54 h 54"/>
                <a:gd name="T6" fmla="*/ 18 w 18"/>
                <a:gd name="T7" fmla="*/ 45 h 54"/>
              </a:gdLst>
              <a:ahLst/>
              <a:cxnLst>
                <a:cxn ang="0">
                  <a:pos x="T0" y="T1"/>
                </a:cxn>
                <a:cxn ang="0">
                  <a:pos x="T2" y="T3"/>
                </a:cxn>
                <a:cxn ang="0">
                  <a:pos x="T4" y="T5"/>
                </a:cxn>
                <a:cxn ang="0">
                  <a:pos x="T6" y="T7"/>
                </a:cxn>
              </a:cxnLst>
              <a:rect l="0" t="0" r="r" b="b"/>
              <a:pathLst>
                <a:path w="18" h="54">
                  <a:moveTo>
                    <a:pt x="18" y="45"/>
                  </a:moveTo>
                  <a:cubicBezTo>
                    <a:pt x="18" y="45"/>
                    <a:pt x="15" y="14"/>
                    <a:pt x="0" y="0"/>
                  </a:cubicBezTo>
                  <a:cubicBezTo>
                    <a:pt x="0" y="0"/>
                    <a:pt x="16" y="41"/>
                    <a:pt x="14" y="54"/>
                  </a:cubicBezTo>
                  <a:lnTo>
                    <a:pt x="18" y="45"/>
                  </a:lnTo>
                  <a:close/>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9" name="Freeform 40675"/>
            <p:cNvSpPr/>
            <p:nvPr/>
          </p:nvSpPr>
          <p:spPr bwMode="auto">
            <a:xfrm>
              <a:off x="6632575" y="3270250"/>
              <a:ext cx="33338" cy="158750"/>
            </a:xfrm>
            <a:custGeom>
              <a:avLst/>
              <a:gdLst>
                <a:gd name="T0" fmla="*/ 1 w 8"/>
                <a:gd name="T1" fmla="*/ 24 h 37"/>
                <a:gd name="T2" fmla="*/ 8 w 8"/>
                <a:gd name="T3" fmla="*/ 0 h 37"/>
                <a:gd name="T4" fmla="*/ 7 w 8"/>
                <a:gd name="T5" fmla="*/ 37 h 37"/>
                <a:gd name="T6" fmla="*/ 1 w 8"/>
                <a:gd name="T7" fmla="*/ 24 h 37"/>
              </a:gdLst>
              <a:ahLst/>
              <a:cxnLst>
                <a:cxn ang="0">
                  <a:pos x="T0" y="T1"/>
                </a:cxn>
                <a:cxn ang="0">
                  <a:pos x="T2" y="T3"/>
                </a:cxn>
                <a:cxn ang="0">
                  <a:pos x="T4" y="T5"/>
                </a:cxn>
                <a:cxn ang="0">
                  <a:pos x="T6" y="T7"/>
                </a:cxn>
              </a:cxnLst>
              <a:rect l="0" t="0" r="r" b="b"/>
              <a:pathLst>
                <a:path w="8" h="37">
                  <a:moveTo>
                    <a:pt x="1" y="24"/>
                  </a:moveTo>
                  <a:cubicBezTo>
                    <a:pt x="1" y="24"/>
                    <a:pt x="0" y="11"/>
                    <a:pt x="8" y="0"/>
                  </a:cubicBezTo>
                  <a:cubicBezTo>
                    <a:pt x="8" y="0"/>
                    <a:pt x="4" y="28"/>
                    <a:pt x="7" y="37"/>
                  </a:cubicBezTo>
                  <a:cubicBezTo>
                    <a:pt x="1" y="24"/>
                    <a:pt x="1" y="24"/>
                    <a:pt x="1" y="24"/>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0" name="Freeform 40676"/>
            <p:cNvSpPr/>
            <p:nvPr/>
          </p:nvSpPr>
          <p:spPr bwMode="auto">
            <a:xfrm>
              <a:off x="6623050" y="3189288"/>
              <a:ext cx="42863" cy="274638"/>
            </a:xfrm>
            <a:custGeom>
              <a:avLst/>
              <a:gdLst>
                <a:gd name="T0" fmla="*/ 0 w 10"/>
                <a:gd name="T1" fmla="*/ 50 h 64"/>
                <a:gd name="T2" fmla="*/ 10 w 10"/>
                <a:gd name="T3" fmla="*/ 0 h 64"/>
                <a:gd name="T4" fmla="*/ 5 w 10"/>
                <a:gd name="T5" fmla="*/ 64 h 64"/>
                <a:gd name="T6" fmla="*/ 0 w 10"/>
                <a:gd name="T7" fmla="*/ 50 h 64"/>
              </a:gdLst>
              <a:ahLst/>
              <a:cxnLst>
                <a:cxn ang="0">
                  <a:pos x="T0" y="T1"/>
                </a:cxn>
                <a:cxn ang="0">
                  <a:pos x="T2" y="T3"/>
                </a:cxn>
                <a:cxn ang="0">
                  <a:pos x="T4" y="T5"/>
                </a:cxn>
                <a:cxn ang="0">
                  <a:pos x="T6" y="T7"/>
                </a:cxn>
              </a:cxnLst>
              <a:rect l="0" t="0" r="r" b="b"/>
              <a:pathLst>
                <a:path w="10" h="64">
                  <a:moveTo>
                    <a:pt x="0" y="50"/>
                  </a:moveTo>
                  <a:cubicBezTo>
                    <a:pt x="0" y="50"/>
                    <a:pt x="0" y="13"/>
                    <a:pt x="10" y="0"/>
                  </a:cubicBezTo>
                  <a:cubicBezTo>
                    <a:pt x="10" y="0"/>
                    <a:pt x="2" y="46"/>
                    <a:pt x="5" y="64"/>
                  </a:cubicBezTo>
                  <a:cubicBezTo>
                    <a:pt x="0" y="50"/>
                    <a:pt x="0" y="50"/>
                    <a:pt x="0" y="50"/>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1" name="Freeform 40677"/>
            <p:cNvSpPr/>
            <p:nvPr/>
          </p:nvSpPr>
          <p:spPr bwMode="auto">
            <a:xfrm>
              <a:off x="6307138" y="3116263"/>
              <a:ext cx="42863" cy="269875"/>
            </a:xfrm>
            <a:custGeom>
              <a:avLst/>
              <a:gdLst>
                <a:gd name="T0" fmla="*/ 10 w 10"/>
                <a:gd name="T1" fmla="*/ 56 h 63"/>
                <a:gd name="T2" fmla="*/ 0 w 10"/>
                <a:gd name="T3" fmla="*/ 0 h 63"/>
                <a:gd name="T4" fmla="*/ 2 w 10"/>
                <a:gd name="T5" fmla="*/ 63 h 63"/>
                <a:gd name="T6" fmla="*/ 10 w 10"/>
                <a:gd name="T7" fmla="*/ 56 h 63"/>
              </a:gdLst>
              <a:ahLst/>
              <a:cxnLst>
                <a:cxn ang="0">
                  <a:pos x="T0" y="T1"/>
                </a:cxn>
                <a:cxn ang="0">
                  <a:pos x="T2" y="T3"/>
                </a:cxn>
                <a:cxn ang="0">
                  <a:pos x="T4" y="T5"/>
                </a:cxn>
                <a:cxn ang="0">
                  <a:pos x="T6" y="T7"/>
                </a:cxn>
              </a:cxnLst>
              <a:rect l="0" t="0" r="r" b="b"/>
              <a:pathLst>
                <a:path w="10" h="63">
                  <a:moveTo>
                    <a:pt x="10" y="56"/>
                  </a:moveTo>
                  <a:cubicBezTo>
                    <a:pt x="10" y="56"/>
                    <a:pt x="4" y="5"/>
                    <a:pt x="0" y="0"/>
                  </a:cubicBezTo>
                  <a:cubicBezTo>
                    <a:pt x="0" y="0"/>
                    <a:pt x="4" y="53"/>
                    <a:pt x="2" y="63"/>
                  </a:cubicBezTo>
                  <a:cubicBezTo>
                    <a:pt x="10" y="56"/>
                    <a:pt x="10" y="56"/>
                    <a:pt x="10" y="5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2" name="Freeform 40678"/>
            <p:cNvSpPr/>
            <p:nvPr/>
          </p:nvSpPr>
          <p:spPr bwMode="auto">
            <a:xfrm>
              <a:off x="6542088" y="3149600"/>
              <a:ext cx="42863" cy="236538"/>
            </a:xfrm>
            <a:custGeom>
              <a:avLst/>
              <a:gdLst>
                <a:gd name="T0" fmla="*/ 0 w 10"/>
                <a:gd name="T1" fmla="*/ 55 h 55"/>
                <a:gd name="T2" fmla="*/ 10 w 10"/>
                <a:gd name="T3" fmla="*/ 0 h 55"/>
                <a:gd name="T4" fmla="*/ 7 w 10"/>
                <a:gd name="T5" fmla="*/ 44 h 55"/>
                <a:gd name="T6" fmla="*/ 0 w 10"/>
                <a:gd name="T7" fmla="*/ 55 h 55"/>
              </a:gdLst>
              <a:ahLst/>
              <a:cxnLst>
                <a:cxn ang="0">
                  <a:pos x="T0" y="T1"/>
                </a:cxn>
                <a:cxn ang="0">
                  <a:pos x="T2" y="T3"/>
                </a:cxn>
                <a:cxn ang="0">
                  <a:pos x="T4" y="T5"/>
                </a:cxn>
                <a:cxn ang="0">
                  <a:pos x="T6" y="T7"/>
                </a:cxn>
              </a:cxnLst>
              <a:rect l="0" t="0" r="r" b="b"/>
              <a:pathLst>
                <a:path w="10" h="55">
                  <a:moveTo>
                    <a:pt x="0" y="55"/>
                  </a:moveTo>
                  <a:cubicBezTo>
                    <a:pt x="0" y="55"/>
                    <a:pt x="4" y="12"/>
                    <a:pt x="10" y="0"/>
                  </a:cubicBezTo>
                  <a:cubicBezTo>
                    <a:pt x="10" y="0"/>
                    <a:pt x="7" y="35"/>
                    <a:pt x="7" y="44"/>
                  </a:cubicBezTo>
                  <a:cubicBezTo>
                    <a:pt x="0" y="55"/>
                    <a:pt x="0" y="55"/>
                    <a:pt x="0" y="55"/>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3" name="Freeform 40679"/>
            <p:cNvSpPr/>
            <p:nvPr/>
          </p:nvSpPr>
          <p:spPr bwMode="auto">
            <a:xfrm>
              <a:off x="6670675" y="3159125"/>
              <a:ext cx="42863" cy="239713"/>
            </a:xfrm>
            <a:custGeom>
              <a:avLst/>
              <a:gdLst>
                <a:gd name="T0" fmla="*/ 0 w 10"/>
                <a:gd name="T1" fmla="*/ 56 h 56"/>
                <a:gd name="T2" fmla="*/ 10 w 10"/>
                <a:gd name="T3" fmla="*/ 0 h 56"/>
                <a:gd name="T4" fmla="*/ 7 w 10"/>
                <a:gd name="T5" fmla="*/ 45 h 56"/>
                <a:gd name="T6" fmla="*/ 0 w 10"/>
                <a:gd name="T7" fmla="*/ 56 h 56"/>
              </a:gdLst>
              <a:ahLst/>
              <a:cxnLst>
                <a:cxn ang="0">
                  <a:pos x="T0" y="T1"/>
                </a:cxn>
                <a:cxn ang="0">
                  <a:pos x="T2" y="T3"/>
                </a:cxn>
                <a:cxn ang="0">
                  <a:pos x="T4" y="T5"/>
                </a:cxn>
                <a:cxn ang="0">
                  <a:pos x="T6" y="T7"/>
                </a:cxn>
              </a:cxnLst>
              <a:rect l="0" t="0" r="r" b="b"/>
              <a:pathLst>
                <a:path w="10" h="56">
                  <a:moveTo>
                    <a:pt x="0" y="56"/>
                  </a:moveTo>
                  <a:cubicBezTo>
                    <a:pt x="0" y="56"/>
                    <a:pt x="4" y="13"/>
                    <a:pt x="10" y="0"/>
                  </a:cubicBezTo>
                  <a:cubicBezTo>
                    <a:pt x="10" y="0"/>
                    <a:pt x="7" y="35"/>
                    <a:pt x="7" y="45"/>
                  </a:cubicBezTo>
                  <a:cubicBezTo>
                    <a:pt x="0" y="56"/>
                    <a:pt x="0" y="56"/>
                    <a:pt x="0" y="5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4" name="Freeform 40680"/>
            <p:cNvSpPr/>
            <p:nvPr/>
          </p:nvSpPr>
          <p:spPr bwMode="auto">
            <a:xfrm>
              <a:off x="6443663" y="3059113"/>
              <a:ext cx="47625" cy="322263"/>
            </a:xfrm>
            <a:custGeom>
              <a:avLst/>
              <a:gdLst>
                <a:gd name="T0" fmla="*/ 0 w 11"/>
                <a:gd name="T1" fmla="*/ 66 h 75"/>
                <a:gd name="T2" fmla="*/ 1 w 11"/>
                <a:gd name="T3" fmla="*/ 0 h 75"/>
                <a:gd name="T4" fmla="*/ 6 w 11"/>
                <a:gd name="T5" fmla="*/ 75 h 75"/>
                <a:gd name="T6" fmla="*/ 0 w 11"/>
                <a:gd name="T7" fmla="*/ 66 h 75"/>
              </a:gdLst>
              <a:ahLst/>
              <a:cxnLst>
                <a:cxn ang="0">
                  <a:pos x="T0" y="T1"/>
                </a:cxn>
                <a:cxn ang="0">
                  <a:pos x="T2" y="T3"/>
                </a:cxn>
                <a:cxn ang="0">
                  <a:pos x="T4" y="T5"/>
                </a:cxn>
                <a:cxn ang="0">
                  <a:pos x="T6" y="T7"/>
                </a:cxn>
              </a:cxnLst>
              <a:rect l="0" t="0" r="r" b="b"/>
              <a:pathLst>
                <a:path w="11" h="75">
                  <a:moveTo>
                    <a:pt x="0" y="66"/>
                  </a:moveTo>
                  <a:cubicBezTo>
                    <a:pt x="0" y="66"/>
                    <a:pt x="6" y="16"/>
                    <a:pt x="1" y="0"/>
                  </a:cubicBezTo>
                  <a:cubicBezTo>
                    <a:pt x="1" y="0"/>
                    <a:pt x="11" y="49"/>
                    <a:pt x="6" y="75"/>
                  </a:cubicBezTo>
                  <a:cubicBezTo>
                    <a:pt x="0" y="66"/>
                    <a:pt x="0" y="66"/>
                    <a:pt x="0" y="6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5" name="Freeform 40681"/>
            <p:cNvSpPr/>
            <p:nvPr/>
          </p:nvSpPr>
          <p:spPr bwMode="auto">
            <a:xfrm>
              <a:off x="5849938" y="3051175"/>
              <a:ext cx="50800" cy="312738"/>
            </a:xfrm>
            <a:custGeom>
              <a:avLst/>
              <a:gdLst>
                <a:gd name="T0" fmla="*/ 10 w 12"/>
                <a:gd name="T1" fmla="*/ 70 h 73"/>
                <a:gd name="T2" fmla="*/ 3 w 12"/>
                <a:gd name="T3" fmla="*/ 73 h 73"/>
                <a:gd name="T4" fmla="*/ 0 w 12"/>
                <a:gd name="T5" fmla="*/ 0 h 73"/>
                <a:gd name="T6" fmla="*/ 10 w 12"/>
                <a:gd name="T7" fmla="*/ 70 h 73"/>
              </a:gdLst>
              <a:ahLst/>
              <a:cxnLst>
                <a:cxn ang="0">
                  <a:pos x="T0" y="T1"/>
                </a:cxn>
                <a:cxn ang="0">
                  <a:pos x="T2" y="T3"/>
                </a:cxn>
                <a:cxn ang="0">
                  <a:pos x="T4" y="T5"/>
                </a:cxn>
                <a:cxn ang="0">
                  <a:pos x="T6" y="T7"/>
                </a:cxn>
              </a:cxnLst>
              <a:rect l="0" t="0" r="r" b="b"/>
              <a:pathLst>
                <a:path w="12" h="73">
                  <a:moveTo>
                    <a:pt x="10" y="70"/>
                  </a:moveTo>
                  <a:cubicBezTo>
                    <a:pt x="3" y="73"/>
                    <a:pt x="3" y="73"/>
                    <a:pt x="3" y="73"/>
                  </a:cubicBezTo>
                  <a:cubicBezTo>
                    <a:pt x="3" y="73"/>
                    <a:pt x="4" y="15"/>
                    <a:pt x="0" y="0"/>
                  </a:cubicBezTo>
                  <a:cubicBezTo>
                    <a:pt x="0" y="0"/>
                    <a:pt x="12" y="29"/>
                    <a:pt x="10" y="70"/>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6" name="Freeform 40682"/>
            <p:cNvSpPr/>
            <p:nvPr/>
          </p:nvSpPr>
          <p:spPr bwMode="auto">
            <a:xfrm>
              <a:off x="6059488" y="2978150"/>
              <a:ext cx="34925" cy="365125"/>
            </a:xfrm>
            <a:custGeom>
              <a:avLst/>
              <a:gdLst>
                <a:gd name="T0" fmla="*/ 2 w 8"/>
                <a:gd name="T1" fmla="*/ 85 h 85"/>
                <a:gd name="T2" fmla="*/ 7 w 8"/>
                <a:gd name="T3" fmla="*/ 80 h 85"/>
                <a:gd name="T4" fmla="*/ 8 w 8"/>
                <a:gd name="T5" fmla="*/ 0 h 85"/>
                <a:gd name="T6" fmla="*/ 2 w 8"/>
                <a:gd name="T7" fmla="*/ 85 h 85"/>
              </a:gdLst>
              <a:ahLst/>
              <a:cxnLst>
                <a:cxn ang="0">
                  <a:pos x="T0" y="T1"/>
                </a:cxn>
                <a:cxn ang="0">
                  <a:pos x="T2" y="T3"/>
                </a:cxn>
                <a:cxn ang="0">
                  <a:pos x="T4" y="T5"/>
                </a:cxn>
                <a:cxn ang="0">
                  <a:pos x="T6" y="T7"/>
                </a:cxn>
              </a:cxnLst>
              <a:rect l="0" t="0" r="r" b="b"/>
              <a:pathLst>
                <a:path w="8" h="85">
                  <a:moveTo>
                    <a:pt x="2" y="85"/>
                  </a:moveTo>
                  <a:cubicBezTo>
                    <a:pt x="7" y="80"/>
                    <a:pt x="7" y="80"/>
                    <a:pt x="7" y="80"/>
                  </a:cubicBezTo>
                  <a:cubicBezTo>
                    <a:pt x="7" y="80"/>
                    <a:pt x="6" y="8"/>
                    <a:pt x="8" y="0"/>
                  </a:cubicBezTo>
                  <a:cubicBezTo>
                    <a:pt x="8" y="0"/>
                    <a:pt x="0" y="54"/>
                    <a:pt x="2" y="85"/>
                  </a:cubicBezTo>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7" name="Freeform 40683"/>
            <p:cNvSpPr/>
            <p:nvPr/>
          </p:nvSpPr>
          <p:spPr bwMode="auto">
            <a:xfrm>
              <a:off x="6029325" y="3171825"/>
              <a:ext cx="42863" cy="282575"/>
            </a:xfrm>
            <a:custGeom>
              <a:avLst/>
              <a:gdLst>
                <a:gd name="T0" fmla="*/ 2 w 10"/>
                <a:gd name="T1" fmla="*/ 66 h 66"/>
                <a:gd name="T2" fmla="*/ 8 w 10"/>
                <a:gd name="T3" fmla="*/ 62 h 66"/>
                <a:gd name="T4" fmla="*/ 10 w 10"/>
                <a:gd name="T5" fmla="*/ 0 h 66"/>
                <a:gd name="T6" fmla="*/ 2 w 10"/>
                <a:gd name="T7" fmla="*/ 66 h 66"/>
              </a:gdLst>
              <a:ahLst/>
              <a:cxnLst>
                <a:cxn ang="0">
                  <a:pos x="T0" y="T1"/>
                </a:cxn>
                <a:cxn ang="0">
                  <a:pos x="T2" y="T3"/>
                </a:cxn>
                <a:cxn ang="0">
                  <a:pos x="T4" y="T5"/>
                </a:cxn>
                <a:cxn ang="0">
                  <a:pos x="T6" y="T7"/>
                </a:cxn>
              </a:cxnLst>
              <a:rect l="0" t="0" r="r" b="b"/>
              <a:pathLst>
                <a:path w="10" h="66">
                  <a:moveTo>
                    <a:pt x="2" y="66"/>
                  </a:moveTo>
                  <a:cubicBezTo>
                    <a:pt x="8" y="62"/>
                    <a:pt x="8" y="62"/>
                    <a:pt x="8" y="62"/>
                  </a:cubicBezTo>
                  <a:cubicBezTo>
                    <a:pt x="8" y="62"/>
                    <a:pt x="7" y="5"/>
                    <a:pt x="10" y="0"/>
                  </a:cubicBezTo>
                  <a:cubicBezTo>
                    <a:pt x="10" y="0"/>
                    <a:pt x="0" y="42"/>
                    <a:pt x="2" y="66"/>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8" name="Freeform 40684"/>
            <p:cNvSpPr/>
            <p:nvPr/>
          </p:nvSpPr>
          <p:spPr bwMode="auto">
            <a:xfrm>
              <a:off x="6140450" y="3132138"/>
              <a:ext cx="25400" cy="219075"/>
            </a:xfrm>
            <a:custGeom>
              <a:avLst/>
              <a:gdLst>
                <a:gd name="T0" fmla="*/ 1 w 6"/>
                <a:gd name="T1" fmla="*/ 51 h 51"/>
                <a:gd name="T2" fmla="*/ 5 w 6"/>
                <a:gd name="T3" fmla="*/ 47 h 51"/>
                <a:gd name="T4" fmla="*/ 6 w 6"/>
                <a:gd name="T5" fmla="*/ 0 h 51"/>
                <a:gd name="T6" fmla="*/ 1 w 6"/>
                <a:gd name="T7" fmla="*/ 51 h 51"/>
              </a:gdLst>
              <a:ahLst/>
              <a:cxnLst>
                <a:cxn ang="0">
                  <a:pos x="T0" y="T1"/>
                </a:cxn>
                <a:cxn ang="0">
                  <a:pos x="T2" y="T3"/>
                </a:cxn>
                <a:cxn ang="0">
                  <a:pos x="T4" y="T5"/>
                </a:cxn>
                <a:cxn ang="0">
                  <a:pos x="T6" y="T7"/>
                </a:cxn>
              </a:cxnLst>
              <a:rect l="0" t="0" r="r" b="b"/>
              <a:pathLst>
                <a:path w="6" h="51">
                  <a:moveTo>
                    <a:pt x="1" y="51"/>
                  </a:moveTo>
                  <a:cubicBezTo>
                    <a:pt x="5" y="47"/>
                    <a:pt x="5" y="47"/>
                    <a:pt x="5" y="47"/>
                  </a:cubicBezTo>
                  <a:cubicBezTo>
                    <a:pt x="6" y="0"/>
                    <a:pt x="6" y="0"/>
                    <a:pt x="6" y="0"/>
                  </a:cubicBezTo>
                  <a:cubicBezTo>
                    <a:pt x="6" y="0"/>
                    <a:pt x="0" y="37"/>
                    <a:pt x="1" y="51"/>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9" name="Freeform 40685"/>
            <p:cNvSpPr/>
            <p:nvPr/>
          </p:nvSpPr>
          <p:spPr bwMode="auto">
            <a:xfrm>
              <a:off x="5930900" y="3101975"/>
              <a:ext cx="25400" cy="249238"/>
            </a:xfrm>
            <a:custGeom>
              <a:avLst/>
              <a:gdLst>
                <a:gd name="T0" fmla="*/ 0 w 6"/>
                <a:gd name="T1" fmla="*/ 58 h 58"/>
                <a:gd name="T2" fmla="*/ 5 w 6"/>
                <a:gd name="T3" fmla="*/ 0 h 58"/>
                <a:gd name="T4" fmla="*/ 6 w 6"/>
                <a:gd name="T5" fmla="*/ 52 h 58"/>
                <a:gd name="T6" fmla="*/ 0 w 6"/>
                <a:gd name="T7" fmla="*/ 58 h 58"/>
              </a:gdLst>
              <a:ahLst/>
              <a:cxnLst>
                <a:cxn ang="0">
                  <a:pos x="T0" y="T1"/>
                </a:cxn>
                <a:cxn ang="0">
                  <a:pos x="T2" y="T3"/>
                </a:cxn>
                <a:cxn ang="0">
                  <a:pos x="T4" y="T5"/>
                </a:cxn>
                <a:cxn ang="0">
                  <a:pos x="T6" y="T7"/>
                </a:cxn>
              </a:cxnLst>
              <a:rect l="0" t="0" r="r" b="b"/>
              <a:pathLst>
                <a:path w="6" h="58">
                  <a:moveTo>
                    <a:pt x="0" y="58"/>
                  </a:moveTo>
                  <a:cubicBezTo>
                    <a:pt x="0" y="58"/>
                    <a:pt x="0" y="11"/>
                    <a:pt x="5" y="0"/>
                  </a:cubicBezTo>
                  <a:cubicBezTo>
                    <a:pt x="5" y="0"/>
                    <a:pt x="5" y="44"/>
                    <a:pt x="6" y="52"/>
                  </a:cubicBezTo>
                  <a:cubicBezTo>
                    <a:pt x="0" y="58"/>
                    <a:pt x="0" y="58"/>
                    <a:pt x="0" y="58"/>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0" name="Freeform 40686"/>
            <p:cNvSpPr/>
            <p:nvPr/>
          </p:nvSpPr>
          <p:spPr bwMode="auto">
            <a:xfrm>
              <a:off x="6264275" y="3184525"/>
              <a:ext cx="30163" cy="249238"/>
            </a:xfrm>
            <a:custGeom>
              <a:avLst/>
              <a:gdLst>
                <a:gd name="T0" fmla="*/ 7 w 7"/>
                <a:gd name="T1" fmla="*/ 58 h 58"/>
                <a:gd name="T2" fmla="*/ 2 w 7"/>
                <a:gd name="T3" fmla="*/ 0 h 58"/>
                <a:gd name="T4" fmla="*/ 0 w 7"/>
                <a:gd name="T5" fmla="*/ 52 h 58"/>
                <a:gd name="T6" fmla="*/ 7 w 7"/>
                <a:gd name="T7" fmla="*/ 58 h 58"/>
              </a:gdLst>
              <a:ahLst/>
              <a:cxnLst>
                <a:cxn ang="0">
                  <a:pos x="T0" y="T1"/>
                </a:cxn>
                <a:cxn ang="0">
                  <a:pos x="T2" y="T3"/>
                </a:cxn>
                <a:cxn ang="0">
                  <a:pos x="T4" y="T5"/>
                </a:cxn>
                <a:cxn ang="0">
                  <a:pos x="T6" y="T7"/>
                </a:cxn>
              </a:cxnLst>
              <a:rect l="0" t="0" r="r" b="b"/>
              <a:pathLst>
                <a:path w="7" h="58">
                  <a:moveTo>
                    <a:pt x="7" y="58"/>
                  </a:moveTo>
                  <a:cubicBezTo>
                    <a:pt x="7" y="58"/>
                    <a:pt x="7" y="11"/>
                    <a:pt x="2" y="0"/>
                  </a:cubicBezTo>
                  <a:cubicBezTo>
                    <a:pt x="2" y="0"/>
                    <a:pt x="2" y="44"/>
                    <a:pt x="0" y="52"/>
                  </a:cubicBezTo>
                  <a:cubicBezTo>
                    <a:pt x="7" y="58"/>
                    <a:pt x="7" y="58"/>
                    <a:pt x="7" y="58"/>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1" name="Freeform 40687"/>
            <p:cNvSpPr/>
            <p:nvPr/>
          </p:nvSpPr>
          <p:spPr bwMode="auto">
            <a:xfrm>
              <a:off x="6102350" y="3201988"/>
              <a:ext cx="80963" cy="201613"/>
            </a:xfrm>
            <a:custGeom>
              <a:avLst/>
              <a:gdLst>
                <a:gd name="T0" fmla="*/ 0 w 19"/>
                <a:gd name="T1" fmla="*/ 42 h 47"/>
                <a:gd name="T2" fmla="*/ 19 w 19"/>
                <a:gd name="T3" fmla="*/ 0 h 47"/>
                <a:gd name="T4" fmla="*/ 6 w 19"/>
                <a:gd name="T5" fmla="*/ 47 h 47"/>
                <a:gd name="T6" fmla="*/ 0 w 19"/>
                <a:gd name="T7" fmla="*/ 42 h 47"/>
              </a:gdLst>
              <a:ahLst/>
              <a:cxnLst>
                <a:cxn ang="0">
                  <a:pos x="T0" y="T1"/>
                </a:cxn>
                <a:cxn ang="0">
                  <a:pos x="T2" y="T3"/>
                </a:cxn>
                <a:cxn ang="0">
                  <a:pos x="T4" y="T5"/>
                </a:cxn>
                <a:cxn ang="0">
                  <a:pos x="T6" y="T7"/>
                </a:cxn>
              </a:cxnLst>
              <a:rect l="0" t="0" r="r" b="b"/>
              <a:pathLst>
                <a:path w="19" h="47">
                  <a:moveTo>
                    <a:pt x="0" y="42"/>
                  </a:moveTo>
                  <a:cubicBezTo>
                    <a:pt x="0" y="42"/>
                    <a:pt x="5" y="9"/>
                    <a:pt x="19" y="0"/>
                  </a:cubicBezTo>
                  <a:cubicBezTo>
                    <a:pt x="19" y="0"/>
                    <a:pt x="4" y="30"/>
                    <a:pt x="6" y="47"/>
                  </a:cubicBezTo>
                  <a:cubicBezTo>
                    <a:pt x="0" y="42"/>
                    <a:pt x="0" y="42"/>
                    <a:pt x="0" y="42"/>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2" name="Freeform 40688"/>
            <p:cNvSpPr/>
            <p:nvPr/>
          </p:nvSpPr>
          <p:spPr bwMode="auto">
            <a:xfrm>
              <a:off x="5824538" y="3128963"/>
              <a:ext cx="50800" cy="249238"/>
            </a:xfrm>
            <a:custGeom>
              <a:avLst/>
              <a:gdLst>
                <a:gd name="T0" fmla="*/ 1 w 12"/>
                <a:gd name="T1" fmla="*/ 50 h 58"/>
                <a:gd name="T2" fmla="*/ 12 w 12"/>
                <a:gd name="T3" fmla="*/ 0 h 58"/>
                <a:gd name="T4" fmla="*/ 6 w 12"/>
                <a:gd name="T5" fmla="*/ 58 h 58"/>
                <a:gd name="T6" fmla="*/ 1 w 12"/>
                <a:gd name="T7" fmla="*/ 50 h 58"/>
              </a:gdLst>
              <a:ahLst/>
              <a:cxnLst>
                <a:cxn ang="0">
                  <a:pos x="T0" y="T1"/>
                </a:cxn>
                <a:cxn ang="0">
                  <a:pos x="T2" y="T3"/>
                </a:cxn>
                <a:cxn ang="0">
                  <a:pos x="T4" y="T5"/>
                </a:cxn>
                <a:cxn ang="0">
                  <a:pos x="T6" y="T7"/>
                </a:cxn>
              </a:cxnLst>
              <a:rect l="0" t="0" r="r" b="b"/>
              <a:pathLst>
                <a:path w="12" h="58">
                  <a:moveTo>
                    <a:pt x="1" y="50"/>
                  </a:moveTo>
                  <a:cubicBezTo>
                    <a:pt x="1" y="50"/>
                    <a:pt x="0" y="10"/>
                    <a:pt x="12" y="0"/>
                  </a:cubicBezTo>
                  <a:cubicBezTo>
                    <a:pt x="12" y="0"/>
                    <a:pt x="4" y="39"/>
                    <a:pt x="6" y="58"/>
                  </a:cubicBezTo>
                  <a:cubicBezTo>
                    <a:pt x="1" y="50"/>
                    <a:pt x="1" y="50"/>
                    <a:pt x="1" y="50"/>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3" name="Freeform 40689"/>
            <p:cNvSpPr/>
            <p:nvPr/>
          </p:nvSpPr>
          <p:spPr bwMode="auto">
            <a:xfrm>
              <a:off x="5910263" y="3119438"/>
              <a:ext cx="30163" cy="314325"/>
            </a:xfrm>
            <a:custGeom>
              <a:avLst/>
              <a:gdLst>
                <a:gd name="T0" fmla="*/ 6 w 7"/>
                <a:gd name="T1" fmla="*/ 65 h 73"/>
                <a:gd name="T2" fmla="*/ 0 w 7"/>
                <a:gd name="T3" fmla="*/ 0 h 73"/>
                <a:gd name="T4" fmla="*/ 0 w 7"/>
                <a:gd name="T5" fmla="*/ 73 h 73"/>
                <a:gd name="T6" fmla="*/ 6 w 7"/>
                <a:gd name="T7" fmla="*/ 65 h 73"/>
              </a:gdLst>
              <a:ahLst/>
              <a:cxnLst>
                <a:cxn ang="0">
                  <a:pos x="T0" y="T1"/>
                </a:cxn>
                <a:cxn ang="0">
                  <a:pos x="T2" y="T3"/>
                </a:cxn>
                <a:cxn ang="0">
                  <a:pos x="T4" y="T5"/>
                </a:cxn>
                <a:cxn ang="0">
                  <a:pos x="T6" y="T7"/>
                </a:cxn>
              </a:cxnLst>
              <a:rect l="0" t="0" r="r" b="b"/>
              <a:pathLst>
                <a:path w="7" h="73">
                  <a:moveTo>
                    <a:pt x="6" y="65"/>
                  </a:moveTo>
                  <a:cubicBezTo>
                    <a:pt x="6" y="65"/>
                    <a:pt x="7" y="19"/>
                    <a:pt x="0" y="0"/>
                  </a:cubicBezTo>
                  <a:cubicBezTo>
                    <a:pt x="0" y="0"/>
                    <a:pt x="3" y="62"/>
                    <a:pt x="0" y="73"/>
                  </a:cubicBezTo>
                  <a:cubicBezTo>
                    <a:pt x="6" y="65"/>
                    <a:pt x="6" y="65"/>
                    <a:pt x="6" y="6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4" name="Freeform 40690"/>
            <p:cNvSpPr/>
            <p:nvPr/>
          </p:nvSpPr>
          <p:spPr bwMode="auto">
            <a:xfrm>
              <a:off x="5973763" y="3124200"/>
              <a:ext cx="34925" cy="266700"/>
            </a:xfrm>
            <a:custGeom>
              <a:avLst/>
              <a:gdLst>
                <a:gd name="T0" fmla="*/ 1 w 8"/>
                <a:gd name="T1" fmla="*/ 45 h 62"/>
                <a:gd name="T2" fmla="*/ 4 w 8"/>
                <a:gd name="T3" fmla="*/ 0 h 62"/>
                <a:gd name="T4" fmla="*/ 8 w 8"/>
                <a:gd name="T5" fmla="*/ 62 h 62"/>
                <a:gd name="T6" fmla="*/ 1 w 8"/>
                <a:gd name="T7" fmla="*/ 45 h 62"/>
              </a:gdLst>
              <a:ahLst/>
              <a:cxnLst>
                <a:cxn ang="0">
                  <a:pos x="T0" y="T1"/>
                </a:cxn>
                <a:cxn ang="0">
                  <a:pos x="T2" y="T3"/>
                </a:cxn>
                <a:cxn ang="0">
                  <a:pos x="T4" y="T5"/>
                </a:cxn>
                <a:cxn ang="0">
                  <a:pos x="T6" y="T7"/>
                </a:cxn>
              </a:cxnLst>
              <a:rect l="0" t="0" r="r" b="b"/>
              <a:pathLst>
                <a:path w="8" h="62">
                  <a:moveTo>
                    <a:pt x="1" y="45"/>
                  </a:moveTo>
                  <a:cubicBezTo>
                    <a:pt x="1" y="45"/>
                    <a:pt x="0" y="13"/>
                    <a:pt x="4" y="0"/>
                  </a:cubicBezTo>
                  <a:cubicBezTo>
                    <a:pt x="4" y="0"/>
                    <a:pt x="4" y="49"/>
                    <a:pt x="8" y="62"/>
                  </a:cubicBezTo>
                  <a:cubicBezTo>
                    <a:pt x="1" y="45"/>
                    <a:pt x="1" y="45"/>
                    <a:pt x="1" y="45"/>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5" name="Freeform 40691"/>
            <p:cNvSpPr/>
            <p:nvPr/>
          </p:nvSpPr>
          <p:spPr bwMode="auto">
            <a:xfrm>
              <a:off x="6183313" y="3167063"/>
              <a:ext cx="77788" cy="227013"/>
            </a:xfrm>
            <a:custGeom>
              <a:avLst/>
              <a:gdLst>
                <a:gd name="T0" fmla="*/ 18 w 18"/>
                <a:gd name="T1" fmla="*/ 45 h 53"/>
                <a:gd name="T2" fmla="*/ 0 w 18"/>
                <a:gd name="T3" fmla="*/ 0 h 53"/>
                <a:gd name="T4" fmla="*/ 13 w 18"/>
                <a:gd name="T5" fmla="*/ 53 h 53"/>
                <a:gd name="T6" fmla="*/ 18 w 18"/>
                <a:gd name="T7" fmla="*/ 45 h 53"/>
              </a:gdLst>
              <a:ahLst/>
              <a:cxnLst>
                <a:cxn ang="0">
                  <a:pos x="T0" y="T1"/>
                </a:cxn>
                <a:cxn ang="0">
                  <a:pos x="T2" y="T3"/>
                </a:cxn>
                <a:cxn ang="0">
                  <a:pos x="T4" y="T5"/>
                </a:cxn>
                <a:cxn ang="0">
                  <a:pos x="T6" y="T7"/>
                </a:cxn>
              </a:cxnLst>
              <a:rect l="0" t="0" r="r" b="b"/>
              <a:pathLst>
                <a:path w="18" h="53">
                  <a:moveTo>
                    <a:pt x="18" y="45"/>
                  </a:moveTo>
                  <a:cubicBezTo>
                    <a:pt x="18" y="45"/>
                    <a:pt x="15" y="14"/>
                    <a:pt x="0" y="0"/>
                  </a:cubicBezTo>
                  <a:cubicBezTo>
                    <a:pt x="0" y="0"/>
                    <a:pt x="16" y="40"/>
                    <a:pt x="13" y="53"/>
                  </a:cubicBezTo>
                  <a:cubicBezTo>
                    <a:pt x="18" y="45"/>
                    <a:pt x="18" y="45"/>
                    <a:pt x="18" y="4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6" name="Freeform 40692"/>
            <p:cNvSpPr/>
            <p:nvPr/>
          </p:nvSpPr>
          <p:spPr bwMode="auto">
            <a:xfrm>
              <a:off x="6170613" y="3278188"/>
              <a:ext cx="34925" cy="158750"/>
            </a:xfrm>
            <a:custGeom>
              <a:avLst/>
              <a:gdLst>
                <a:gd name="T0" fmla="*/ 1 w 8"/>
                <a:gd name="T1" fmla="*/ 24 h 37"/>
                <a:gd name="T2" fmla="*/ 8 w 8"/>
                <a:gd name="T3" fmla="*/ 0 h 37"/>
                <a:gd name="T4" fmla="*/ 6 w 8"/>
                <a:gd name="T5" fmla="*/ 37 h 37"/>
                <a:gd name="T6" fmla="*/ 1 w 8"/>
                <a:gd name="T7" fmla="*/ 24 h 37"/>
              </a:gdLst>
              <a:ahLst/>
              <a:cxnLst>
                <a:cxn ang="0">
                  <a:pos x="T0" y="T1"/>
                </a:cxn>
                <a:cxn ang="0">
                  <a:pos x="T2" y="T3"/>
                </a:cxn>
                <a:cxn ang="0">
                  <a:pos x="T4" y="T5"/>
                </a:cxn>
                <a:cxn ang="0">
                  <a:pos x="T6" y="T7"/>
                </a:cxn>
              </a:cxnLst>
              <a:rect l="0" t="0" r="r" b="b"/>
              <a:pathLst>
                <a:path w="8" h="37">
                  <a:moveTo>
                    <a:pt x="1" y="24"/>
                  </a:moveTo>
                  <a:cubicBezTo>
                    <a:pt x="1" y="24"/>
                    <a:pt x="0" y="11"/>
                    <a:pt x="8" y="0"/>
                  </a:cubicBezTo>
                  <a:cubicBezTo>
                    <a:pt x="8" y="0"/>
                    <a:pt x="4" y="28"/>
                    <a:pt x="6" y="37"/>
                  </a:cubicBezTo>
                  <a:cubicBezTo>
                    <a:pt x="1" y="24"/>
                    <a:pt x="1" y="24"/>
                    <a:pt x="1" y="24"/>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7" name="Freeform 40693"/>
            <p:cNvSpPr/>
            <p:nvPr/>
          </p:nvSpPr>
          <p:spPr bwMode="auto">
            <a:xfrm>
              <a:off x="6162675" y="3197225"/>
              <a:ext cx="42863" cy="274638"/>
            </a:xfrm>
            <a:custGeom>
              <a:avLst/>
              <a:gdLst>
                <a:gd name="T0" fmla="*/ 0 w 10"/>
                <a:gd name="T1" fmla="*/ 50 h 64"/>
                <a:gd name="T2" fmla="*/ 10 w 10"/>
                <a:gd name="T3" fmla="*/ 0 h 64"/>
                <a:gd name="T4" fmla="*/ 4 w 10"/>
                <a:gd name="T5" fmla="*/ 64 h 64"/>
                <a:gd name="T6" fmla="*/ 0 w 10"/>
                <a:gd name="T7" fmla="*/ 50 h 64"/>
              </a:gdLst>
              <a:ahLst/>
              <a:cxnLst>
                <a:cxn ang="0">
                  <a:pos x="T0" y="T1"/>
                </a:cxn>
                <a:cxn ang="0">
                  <a:pos x="T2" y="T3"/>
                </a:cxn>
                <a:cxn ang="0">
                  <a:pos x="T4" y="T5"/>
                </a:cxn>
                <a:cxn ang="0">
                  <a:pos x="T6" y="T7"/>
                </a:cxn>
              </a:cxnLst>
              <a:rect l="0" t="0" r="r" b="b"/>
              <a:pathLst>
                <a:path w="10" h="64">
                  <a:moveTo>
                    <a:pt x="0" y="50"/>
                  </a:moveTo>
                  <a:cubicBezTo>
                    <a:pt x="0" y="50"/>
                    <a:pt x="0" y="13"/>
                    <a:pt x="10" y="0"/>
                  </a:cubicBezTo>
                  <a:cubicBezTo>
                    <a:pt x="10" y="0"/>
                    <a:pt x="2" y="46"/>
                    <a:pt x="4" y="64"/>
                  </a:cubicBezTo>
                  <a:cubicBezTo>
                    <a:pt x="0" y="50"/>
                    <a:pt x="0" y="50"/>
                    <a:pt x="0" y="50"/>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8" name="Freeform 40694"/>
            <p:cNvSpPr/>
            <p:nvPr/>
          </p:nvSpPr>
          <p:spPr bwMode="auto">
            <a:xfrm>
              <a:off x="6003925" y="3124200"/>
              <a:ext cx="42863" cy="269875"/>
            </a:xfrm>
            <a:custGeom>
              <a:avLst/>
              <a:gdLst>
                <a:gd name="T0" fmla="*/ 0 w 10"/>
                <a:gd name="T1" fmla="*/ 56 h 63"/>
                <a:gd name="T2" fmla="*/ 10 w 10"/>
                <a:gd name="T3" fmla="*/ 0 h 63"/>
                <a:gd name="T4" fmla="*/ 8 w 10"/>
                <a:gd name="T5" fmla="*/ 63 h 63"/>
                <a:gd name="T6" fmla="*/ 0 w 10"/>
                <a:gd name="T7" fmla="*/ 56 h 63"/>
              </a:gdLst>
              <a:ahLst/>
              <a:cxnLst>
                <a:cxn ang="0">
                  <a:pos x="T0" y="T1"/>
                </a:cxn>
                <a:cxn ang="0">
                  <a:pos x="T2" y="T3"/>
                </a:cxn>
                <a:cxn ang="0">
                  <a:pos x="T4" y="T5"/>
                </a:cxn>
                <a:cxn ang="0">
                  <a:pos x="T6" y="T7"/>
                </a:cxn>
              </a:cxnLst>
              <a:rect l="0" t="0" r="r" b="b"/>
              <a:pathLst>
                <a:path w="10" h="63">
                  <a:moveTo>
                    <a:pt x="0" y="56"/>
                  </a:moveTo>
                  <a:cubicBezTo>
                    <a:pt x="0" y="56"/>
                    <a:pt x="6" y="5"/>
                    <a:pt x="10" y="0"/>
                  </a:cubicBezTo>
                  <a:cubicBezTo>
                    <a:pt x="10" y="0"/>
                    <a:pt x="6" y="53"/>
                    <a:pt x="8" y="63"/>
                  </a:cubicBezTo>
                  <a:cubicBezTo>
                    <a:pt x="0" y="56"/>
                    <a:pt x="0" y="56"/>
                    <a:pt x="0" y="5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9" name="Freeform 40695"/>
            <p:cNvSpPr/>
            <p:nvPr/>
          </p:nvSpPr>
          <p:spPr bwMode="auto">
            <a:xfrm>
              <a:off x="6076950" y="3159125"/>
              <a:ext cx="42863" cy="234950"/>
            </a:xfrm>
            <a:custGeom>
              <a:avLst/>
              <a:gdLst>
                <a:gd name="T0" fmla="*/ 0 w 10"/>
                <a:gd name="T1" fmla="*/ 55 h 55"/>
                <a:gd name="T2" fmla="*/ 10 w 10"/>
                <a:gd name="T3" fmla="*/ 0 h 55"/>
                <a:gd name="T4" fmla="*/ 8 w 10"/>
                <a:gd name="T5" fmla="*/ 44 h 55"/>
                <a:gd name="T6" fmla="*/ 0 w 10"/>
                <a:gd name="T7" fmla="*/ 55 h 55"/>
              </a:gdLst>
              <a:ahLst/>
              <a:cxnLst>
                <a:cxn ang="0">
                  <a:pos x="T0" y="T1"/>
                </a:cxn>
                <a:cxn ang="0">
                  <a:pos x="T2" y="T3"/>
                </a:cxn>
                <a:cxn ang="0">
                  <a:pos x="T4" y="T5"/>
                </a:cxn>
                <a:cxn ang="0">
                  <a:pos x="T6" y="T7"/>
                </a:cxn>
              </a:cxnLst>
              <a:rect l="0" t="0" r="r" b="b"/>
              <a:pathLst>
                <a:path w="10" h="55">
                  <a:moveTo>
                    <a:pt x="0" y="55"/>
                  </a:moveTo>
                  <a:cubicBezTo>
                    <a:pt x="0" y="55"/>
                    <a:pt x="4" y="12"/>
                    <a:pt x="10" y="0"/>
                  </a:cubicBezTo>
                  <a:cubicBezTo>
                    <a:pt x="10" y="0"/>
                    <a:pt x="8" y="35"/>
                    <a:pt x="8" y="44"/>
                  </a:cubicBezTo>
                  <a:cubicBezTo>
                    <a:pt x="0" y="55"/>
                    <a:pt x="0" y="55"/>
                    <a:pt x="0" y="55"/>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0" name="Freeform 40696"/>
            <p:cNvSpPr/>
            <p:nvPr/>
          </p:nvSpPr>
          <p:spPr bwMode="auto">
            <a:xfrm>
              <a:off x="6205538" y="3167063"/>
              <a:ext cx="41275" cy="239713"/>
            </a:xfrm>
            <a:custGeom>
              <a:avLst/>
              <a:gdLst>
                <a:gd name="T0" fmla="*/ 0 w 10"/>
                <a:gd name="T1" fmla="*/ 56 h 56"/>
                <a:gd name="T2" fmla="*/ 10 w 10"/>
                <a:gd name="T3" fmla="*/ 0 h 56"/>
                <a:gd name="T4" fmla="*/ 8 w 10"/>
                <a:gd name="T5" fmla="*/ 44 h 56"/>
                <a:gd name="T6" fmla="*/ 0 w 10"/>
                <a:gd name="T7" fmla="*/ 56 h 56"/>
              </a:gdLst>
              <a:ahLst/>
              <a:cxnLst>
                <a:cxn ang="0">
                  <a:pos x="T0" y="T1"/>
                </a:cxn>
                <a:cxn ang="0">
                  <a:pos x="T2" y="T3"/>
                </a:cxn>
                <a:cxn ang="0">
                  <a:pos x="T4" y="T5"/>
                </a:cxn>
                <a:cxn ang="0">
                  <a:pos x="T6" y="T7"/>
                </a:cxn>
              </a:cxnLst>
              <a:rect l="0" t="0" r="r" b="b"/>
              <a:pathLst>
                <a:path w="10" h="56">
                  <a:moveTo>
                    <a:pt x="0" y="56"/>
                  </a:moveTo>
                  <a:cubicBezTo>
                    <a:pt x="0" y="56"/>
                    <a:pt x="4" y="13"/>
                    <a:pt x="10" y="0"/>
                  </a:cubicBezTo>
                  <a:cubicBezTo>
                    <a:pt x="10" y="0"/>
                    <a:pt x="8" y="35"/>
                    <a:pt x="8" y="44"/>
                  </a:cubicBezTo>
                  <a:cubicBezTo>
                    <a:pt x="0" y="56"/>
                    <a:pt x="0" y="56"/>
                    <a:pt x="0" y="5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1" name="Freeform 40697"/>
            <p:cNvSpPr/>
            <p:nvPr/>
          </p:nvSpPr>
          <p:spPr bwMode="auto">
            <a:xfrm>
              <a:off x="5862638" y="3068638"/>
              <a:ext cx="47625" cy="322263"/>
            </a:xfrm>
            <a:custGeom>
              <a:avLst/>
              <a:gdLst>
                <a:gd name="T0" fmla="*/ 11 w 11"/>
                <a:gd name="T1" fmla="*/ 66 h 75"/>
                <a:gd name="T2" fmla="*/ 10 w 11"/>
                <a:gd name="T3" fmla="*/ 0 h 75"/>
                <a:gd name="T4" fmla="*/ 5 w 11"/>
                <a:gd name="T5" fmla="*/ 75 h 75"/>
                <a:gd name="T6" fmla="*/ 11 w 11"/>
                <a:gd name="T7" fmla="*/ 66 h 75"/>
              </a:gdLst>
              <a:ahLst/>
              <a:cxnLst>
                <a:cxn ang="0">
                  <a:pos x="T0" y="T1"/>
                </a:cxn>
                <a:cxn ang="0">
                  <a:pos x="T2" y="T3"/>
                </a:cxn>
                <a:cxn ang="0">
                  <a:pos x="T4" y="T5"/>
                </a:cxn>
                <a:cxn ang="0">
                  <a:pos x="T6" y="T7"/>
                </a:cxn>
              </a:cxnLst>
              <a:rect l="0" t="0" r="r" b="b"/>
              <a:pathLst>
                <a:path w="11" h="75">
                  <a:moveTo>
                    <a:pt x="11" y="66"/>
                  </a:moveTo>
                  <a:cubicBezTo>
                    <a:pt x="11" y="66"/>
                    <a:pt x="5" y="16"/>
                    <a:pt x="10" y="0"/>
                  </a:cubicBezTo>
                  <a:cubicBezTo>
                    <a:pt x="10" y="0"/>
                    <a:pt x="0" y="49"/>
                    <a:pt x="5" y="75"/>
                  </a:cubicBezTo>
                  <a:cubicBezTo>
                    <a:pt x="11" y="66"/>
                    <a:pt x="11" y="66"/>
                    <a:pt x="11" y="6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2" name="Freeform 40698"/>
            <p:cNvSpPr/>
            <p:nvPr/>
          </p:nvSpPr>
          <p:spPr bwMode="auto">
            <a:xfrm>
              <a:off x="5956300" y="3209925"/>
              <a:ext cx="82550" cy="201613"/>
            </a:xfrm>
            <a:custGeom>
              <a:avLst/>
              <a:gdLst>
                <a:gd name="T0" fmla="*/ 19 w 19"/>
                <a:gd name="T1" fmla="*/ 42 h 47"/>
                <a:gd name="T2" fmla="*/ 0 w 19"/>
                <a:gd name="T3" fmla="*/ 0 h 47"/>
                <a:gd name="T4" fmla="*/ 13 w 19"/>
                <a:gd name="T5" fmla="*/ 47 h 47"/>
                <a:gd name="T6" fmla="*/ 19 w 19"/>
                <a:gd name="T7" fmla="*/ 42 h 47"/>
              </a:gdLst>
              <a:ahLst/>
              <a:cxnLst>
                <a:cxn ang="0">
                  <a:pos x="T0" y="T1"/>
                </a:cxn>
                <a:cxn ang="0">
                  <a:pos x="T2" y="T3"/>
                </a:cxn>
                <a:cxn ang="0">
                  <a:pos x="T4" y="T5"/>
                </a:cxn>
                <a:cxn ang="0">
                  <a:pos x="T6" y="T7"/>
                </a:cxn>
              </a:cxnLst>
              <a:rect l="0" t="0" r="r" b="b"/>
              <a:pathLst>
                <a:path w="19" h="47">
                  <a:moveTo>
                    <a:pt x="19" y="42"/>
                  </a:moveTo>
                  <a:cubicBezTo>
                    <a:pt x="19" y="42"/>
                    <a:pt x="14" y="9"/>
                    <a:pt x="0" y="0"/>
                  </a:cubicBezTo>
                  <a:cubicBezTo>
                    <a:pt x="0" y="0"/>
                    <a:pt x="15" y="30"/>
                    <a:pt x="13" y="47"/>
                  </a:cubicBezTo>
                  <a:cubicBezTo>
                    <a:pt x="19" y="42"/>
                    <a:pt x="19" y="42"/>
                    <a:pt x="19" y="42"/>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3" name="Freeform 40699"/>
            <p:cNvSpPr/>
            <p:nvPr/>
          </p:nvSpPr>
          <p:spPr bwMode="auto">
            <a:xfrm>
              <a:off x="6097588" y="3201988"/>
              <a:ext cx="77788" cy="231775"/>
            </a:xfrm>
            <a:custGeom>
              <a:avLst/>
              <a:gdLst>
                <a:gd name="T0" fmla="*/ 18 w 18"/>
                <a:gd name="T1" fmla="*/ 45 h 54"/>
                <a:gd name="T2" fmla="*/ 0 w 18"/>
                <a:gd name="T3" fmla="*/ 0 h 54"/>
                <a:gd name="T4" fmla="*/ 14 w 18"/>
                <a:gd name="T5" fmla="*/ 54 h 54"/>
                <a:gd name="T6" fmla="*/ 18 w 18"/>
                <a:gd name="T7" fmla="*/ 45 h 54"/>
              </a:gdLst>
              <a:ahLst/>
              <a:cxnLst>
                <a:cxn ang="0">
                  <a:pos x="T0" y="T1"/>
                </a:cxn>
                <a:cxn ang="0">
                  <a:pos x="T2" y="T3"/>
                </a:cxn>
                <a:cxn ang="0">
                  <a:pos x="T4" y="T5"/>
                </a:cxn>
                <a:cxn ang="0">
                  <a:pos x="T6" y="T7"/>
                </a:cxn>
              </a:cxnLst>
              <a:rect l="0" t="0" r="r" b="b"/>
              <a:pathLst>
                <a:path w="18" h="54">
                  <a:moveTo>
                    <a:pt x="18" y="45"/>
                  </a:moveTo>
                  <a:cubicBezTo>
                    <a:pt x="18" y="45"/>
                    <a:pt x="16" y="14"/>
                    <a:pt x="0" y="0"/>
                  </a:cubicBezTo>
                  <a:cubicBezTo>
                    <a:pt x="0" y="0"/>
                    <a:pt x="16" y="41"/>
                    <a:pt x="14" y="54"/>
                  </a:cubicBezTo>
                  <a:cubicBezTo>
                    <a:pt x="18" y="45"/>
                    <a:pt x="18" y="45"/>
                    <a:pt x="18" y="4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4" name="Freeform 40702"/>
            <p:cNvSpPr>
              <a:spLocks noEditPoints="1"/>
            </p:cNvSpPr>
            <p:nvPr/>
          </p:nvSpPr>
          <p:spPr bwMode="auto">
            <a:xfrm>
              <a:off x="6196013" y="3857625"/>
              <a:ext cx="492125" cy="26988"/>
            </a:xfrm>
            <a:custGeom>
              <a:avLst/>
              <a:gdLst>
                <a:gd name="T0" fmla="*/ 115 w 115"/>
                <a:gd name="T1" fmla="*/ 5 h 6"/>
                <a:gd name="T2" fmla="*/ 109 w 115"/>
                <a:gd name="T3" fmla="*/ 5 h 6"/>
                <a:gd name="T4" fmla="*/ 110 w 115"/>
                <a:gd name="T5" fmla="*/ 5 h 6"/>
                <a:gd name="T6" fmla="*/ 114 w 115"/>
                <a:gd name="T7" fmla="*/ 6 h 6"/>
                <a:gd name="T8" fmla="*/ 115 w 115"/>
                <a:gd name="T9" fmla="*/ 5 h 6"/>
                <a:gd name="T10" fmla="*/ 2 w 115"/>
                <a:gd name="T11" fmla="*/ 0 h 6"/>
                <a:gd name="T12" fmla="*/ 0 w 115"/>
                <a:gd name="T13" fmla="*/ 0 h 6"/>
                <a:gd name="T14" fmla="*/ 2 w 115"/>
                <a:gd name="T15" fmla="*/ 1 h 6"/>
                <a:gd name="T16" fmla="*/ 59 w 115"/>
                <a:gd name="T17" fmla="*/ 3 h 6"/>
                <a:gd name="T18" fmla="*/ 8 w 115"/>
                <a:gd name="T19" fmla="*/ 0 h 6"/>
                <a:gd name="T20" fmla="*/ 2 w 11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6">
                  <a:moveTo>
                    <a:pt x="115" y="5"/>
                  </a:moveTo>
                  <a:cubicBezTo>
                    <a:pt x="114" y="5"/>
                    <a:pt x="111" y="5"/>
                    <a:pt x="109" y="5"/>
                  </a:cubicBezTo>
                  <a:cubicBezTo>
                    <a:pt x="109" y="5"/>
                    <a:pt x="110" y="5"/>
                    <a:pt x="110" y="5"/>
                  </a:cubicBezTo>
                  <a:cubicBezTo>
                    <a:pt x="112" y="6"/>
                    <a:pt x="113" y="6"/>
                    <a:pt x="114" y="6"/>
                  </a:cubicBezTo>
                  <a:cubicBezTo>
                    <a:pt x="114" y="6"/>
                    <a:pt x="115" y="6"/>
                    <a:pt x="115" y="5"/>
                  </a:cubicBezTo>
                  <a:moveTo>
                    <a:pt x="2" y="0"/>
                  </a:moveTo>
                  <a:cubicBezTo>
                    <a:pt x="1" y="0"/>
                    <a:pt x="1" y="0"/>
                    <a:pt x="0" y="0"/>
                  </a:cubicBezTo>
                  <a:cubicBezTo>
                    <a:pt x="2" y="1"/>
                    <a:pt x="2" y="1"/>
                    <a:pt x="2" y="1"/>
                  </a:cubicBezTo>
                  <a:cubicBezTo>
                    <a:pt x="2" y="1"/>
                    <a:pt x="32" y="2"/>
                    <a:pt x="59" y="3"/>
                  </a:cubicBezTo>
                  <a:cubicBezTo>
                    <a:pt x="39" y="2"/>
                    <a:pt x="19" y="1"/>
                    <a:pt x="8" y="0"/>
                  </a:cubicBezTo>
                  <a:cubicBezTo>
                    <a:pt x="6" y="0"/>
                    <a:pt x="4" y="0"/>
                    <a:pt x="2" y="0"/>
                  </a:cubicBezTo>
                </a:path>
              </a:pathLst>
            </a:custGeom>
            <a:solidFill>
              <a:srgbClr val="C5C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1683" name="组合 41682"/>
          <p:cNvGrpSpPr/>
          <p:nvPr/>
        </p:nvGrpSpPr>
        <p:grpSpPr>
          <a:xfrm>
            <a:off x="10295532" y="5037511"/>
            <a:ext cx="1908432" cy="1633807"/>
            <a:chOff x="4979988" y="2168525"/>
            <a:chExt cx="2824163" cy="2417763"/>
          </a:xfrm>
        </p:grpSpPr>
        <p:sp>
          <p:nvSpPr>
            <p:cNvPr id="41679" name="Freeform 40735"/>
            <p:cNvSpPr/>
            <p:nvPr/>
          </p:nvSpPr>
          <p:spPr bwMode="auto">
            <a:xfrm>
              <a:off x="4979988" y="2168525"/>
              <a:ext cx="2824163" cy="2417763"/>
            </a:xfrm>
            <a:custGeom>
              <a:avLst/>
              <a:gdLst>
                <a:gd name="T0" fmla="*/ 268 w 663"/>
                <a:gd name="T1" fmla="*/ 27 h 568"/>
                <a:gd name="T2" fmla="*/ 12 w 663"/>
                <a:gd name="T3" fmla="*/ 365 h 568"/>
                <a:gd name="T4" fmla="*/ 213 w 663"/>
                <a:gd name="T5" fmla="*/ 481 h 568"/>
                <a:gd name="T6" fmla="*/ 221 w 663"/>
                <a:gd name="T7" fmla="*/ 568 h 568"/>
                <a:gd name="T8" fmla="*/ 304 w 663"/>
                <a:gd name="T9" fmla="*/ 568 h 568"/>
                <a:gd name="T10" fmla="*/ 304 w 663"/>
                <a:gd name="T11" fmla="*/ 509 h 568"/>
                <a:gd name="T12" fmla="*/ 434 w 663"/>
                <a:gd name="T13" fmla="*/ 56 h 568"/>
                <a:gd name="T14" fmla="*/ 268 w 663"/>
                <a:gd name="T15" fmla="*/ 27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3" h="568">
                  <a:moveTo>
                    <a:pt x="268" y="27"/>
                  </a:moveTo>
                  <a:cubicBezTo>
                    <a:pt x="268" y="27"/>
                    <a:pt x="75" y="0"/>
                    <a:pt x="12" y="365"/>
                  </a:cubicBezTo>
                  <a:cubicBezTo>
                    <a:pt x="12" y="365"/>
                    <a:pt x="0" y="462"/>
                    <a:pt x="213" y="481"/>
                  </a:cubicBezTo>
                  <a:cubicBezTo>
                    <a:pt x="221" y="568"/>
                    <a:pt x="221" y="568"/>
                    <a:pt x="221" y="568"/>
                  </a:cubicBezTo>
                  <a:cubicBezTo>
                    <a:pt x="304" y="568"/>
                    <a:pt x="304" y="568"/>
                    <a:pt x="304" y="568"/>
                  </a:cubicBezTo>
                  <a:cubicBezTo>
                    <a:pt x="304" y="509"/>
                    <a:pt x="304" y="509"/>
                    <a:pt x="304" y="509"/>
                  </a:cubicBezTo>
                  <a:cubicBezTo>
                    <a:pt x="304" y="509"/>
                    <a:pt x="663" y="485"/>
                    <a:pt x="434" y="56"/>
                  </a:cubicBezTo>
                  <a:cubicBezTo>
                    <a:pt x="434" y="56"/>
                    <a:pt x="351" y="8"/>
                    <a:pt x="268" y="27"/>
                  </a:cubicBezTo>
                  <a:close/>
                </a:path>
              </a:pathLst>
            </a:custGeom>
            <a:solidFill>
              <a:srgbClr val="0D70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0" name="Freeform 40736"/>
            <p:cNvSpPr/>
            <p:nvPr/>
          </p:nvSpPr>
          <p:spPr bwMode="auto">
            <a:xfrm>
              <a:off x="5048250" y="2249488"/>
              <a:ext cx="2644775" cy="2265363"/>
            </a:xfrm>
            <a:custGeom>
              <a:avLst/>
              <a:gdLst>
                <a:gd name="T0" fmla="*/ 252 w 621"/>
                <a:gd name="T1" fmla="*/ 25 h 532"/>
                <a:gd name="T2" fmla="*/ 11 w 621"/>
                <a:gd name="T3" fmla="*/ 342 h 532"/>
                <a:gd name="T4" fmla="*/ 200 w 621"/>
                <a:gd name="T5" fmla="*/ 450 h 532"/>
                <a:gd name="T6" fmla="*/ 207 w 621"/>
                <a:gd name="T7" fmla="*/ 532 h 532"/>
                <a:gd name="T8" fmla="*/ 285 w 621"/>
                <a:gd name="T9" fmla="*/ 532 h 532"/>
                <a:gd name="T10" fmla="*/ 285 w 621"/>
                <a:gd name="T11" fmla="*/ 476 h 532"/>
                <a:gd name="T12" fmla="*/ 407 w 621"/>
                <a:gd name="T13" fmla="*/ 52 h 532"/>
                <a:gd name="T14" fmla="*/ 252 w 621"/>
                <a:gd name="T15" fmla="*/ 25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1" h="532">
                  <a:moveTo>
                    <a:pt x="252" y="25"/>
                  </a:moveTo>
                  <a:cubicBezTo>
                    <a:pt x="252" y="25"/>
                    <a:pt x="71" y="0"/>
                    <a:pt x="11" y="342"/>
                  </a:cubicBezTo>
                  <a:cubicBezTo>
                    <a:pt x="11" y="342"/>
                    <a:pt x="0" y="432"/>
                    <a:pt x="200" y="450"/>
                  </a:cubicBezTo>
                  <a:cubicBezTo>
                    <a:pt x="207" y="532"/>
                    <a:pt x="207" y="532"/>
                    <a:pt x="207" y="532"/>
                  </a:cubicBezTo>
                  <a:cubicBezTo>
                    <a:pt x="285" y="532"/>
                    <a:pt x="285" y="532"/>
                    <a:pt x="285" y="532"/>
                  </a:cubicBezTo>
                  <a:cubicBezTo>
                    <a:pt x="285" y="476"/>
                    <a:pt x="285" y="476"/>
                    <a:pt x="285" y="476"/>
                  </a:cubicBezTo>
                  <a:cubicBezTo>
                    <a:pt x="285" y="476"/>
                    <a:pt x="621" y="454"/>
                    <a:pt x="407" y="52"/>
                  </a:cubicBezTo>
                  <a:cubicBezTo>
                    <a:pt x="407" y="52"/>
                    <a:pt x="330" y="8"/>
                    <a:pt x="252" y="25"/>
                  </a:cubicBez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1" name="Freeform 40737"/>
            <p:cNvSpPr/>
            <p:nvPr/>
          </p:nvSpPr>
          <p:spPr bwMode="auto">
            <a:xfrm>
              <a:off x="5308600" y="3036888"/>
              <a:ext cx="1571625" cy="1477963"/>
            </a:xfrm>
            <a:custGeom>
              <a:avLst/>
              <a:gdLst>
                <a:gd name="T0" fmla="*/ 191 w 369"/>
                <a:gd name="T1" fmla="*/ 9 h 347"/>
                <a:gd name="T2" fmla="*/ 0 w 369"/>
                <a:gd name="T3" fmla="*/ 143 h 347"/>
                <a:gd name="T4" fmla="*/ 150 w 369"/>
                <a:gd name="T5" fmla="*/ 214 h 347"/>
                <a:gd name="T6" fmla="*/ 154 w 369"/>
                <a:gd name="T7" fmla="*/ 347 h 347"/>
                <a:gd name="T8" fmla="*/ 217 w 369"/>
                <a:gd name="T9" fmla="*/ 347 h 347"/>
                <a:gd name="T10" fmla="*/ 222 w 369"/>
                <a:gd name="T11" fmla="*/ 220 h 347"/>
                <a:gd name="T12" fmla="*/ 352 w 369"/>
                <a:gd name="T13" fmla="*/ 119 h 347"/>
                <a:gd name="T14" fmla="*/ 191 w 369"/>
                <a:gd name="T15" fmla="*/ 9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347">
                  <a:moveTo>
                    <a:pt x="191" y="9"/>
                  </a:moveTo>
                  <a:cubicBezTo>
                    <a:pt x="191" y="9"/>
                    <a:pt x="2" y="0"/>
                    <a:pt x="0" y="143"/>
                  </a:cubicBezTo>
                  <a:cubicBezTo>
                    <a:pt x="0" y="143"/>
                    <a:pt x="16" y="220"/>
                    <a:pt x="150" y="214"/>
                  </a:cubicBezTo>
                  <a:cubicBezTo>
                    <a:pt x="154" y="347"/>
                    <a:pt x="154" y="347"/>
                    <a:pt x="154" y="347"/>
                  </a:cubicBezTo>
                  <a:cubicBezTo>
                    <a:pt x="217" y="347"/>
                    <a:pt x="217" y="347"/>
                    <a:pt x="217" y="347"/>
                  </a:cubicBezTo>
                  <a:cubicBezTo>
                    <a:pt x="222" y="220"/>
                    <a:pt x="222" y="220"/>
                    <a:pt x="222" y="220"/>
                  </a:cubicBezTo>
                  <a:cubicBezTo>
                    <a:pt x="222" y="220"/>
                    <a:pt x="361" y="238"/>
                    <a:pt x="352" y="119"/>
                  </a:cubicBezTo>
                  <a:cubicBezTo>
                    <a:pt x="352" y="119"/>
                    <a:pt x="369" y="13"/>
                    <a:pt x="191" y="9"/>
                  </a:cubicBezTo>
                  <a:close/>
                </a:path>
              </a:pathLst>
            </a:custGeom>
            <a:solidFill>
              <a:srgbClr val="9DBE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2" name="Freeform 40738"/>
            <p:cNvSpPr/>
            <p:nvPr/>
          </p:nvSpPr>
          <p:spPr bwMode="auto">
            <a:xfrm>
              <a:off x="5645150" y="3429000"/>
              <a:ext cx="941388" cy="1085850"/>
            </a:xfrm>
            <a:custGeom>
              <a:avLst/>
              <a:gdLst>
                <a:gd name="T0" fmla="*/ 0 w 221"/>
                <a:gd name="T1" fmla="*/ 5 h 255"/>
                <a:gd name="T2" fmla="*/ 85 w 221"/>
                <a:gd name="T3" fmla="*/ 110 h 255"/>
                <a:gd name="T4" fmla="*/ 85 w 221"/>
                <a:gd name="T5" fmla="*/ 255 h 255"/>
                <a:gd name="T6" fmla="*/ 119 w 221"/>
                <a:gd name="T7" fmla="*/ 255 h 255"/>
                <a:gd name="T8" fmla="*/ 114 w 221"/>
                <a:gd name="T9" fmla="*/ 110 h 255"/>
                <a:gd name="T10" fmla="*/ 208 w 221"/>
                <a:gd name="T11" fmla="*/ 28 h 255"/>
                <a:gd name="T12" fmla="*/ 177 w 221"/>
                <a:gd name="T13" fmla="*/ 18 h 255"/>
                <a:gd name="T14" fmla="*/ 123 w 221"/>
                <a:gd name="T15" fmla="*/ 93 h 255"/>
                <a:gd name="T16" fmla="*/ 108 w 221"/>
                <a:gd name="T17" fmla="*/ 94 h 255"/>
                <a:gd name="T18" fmla="*/ 124 w 221"/>
                <a:gd name="T19" fmla="*/ 5 h 255"/>
                <a:gd name="T20" fmla="*/ 100 w 221"/>
                <a:gd name="T21" fmla="*/ 0 h 255"/>
                <a:gd name="T22" fmla="*/ 83 w 221"/>
                <a:gd name="T23" fmla="*/ 85 h 255"/>
                <a:gd name="T24" fmla="*/ 27 w 221"/>
                <a:gd name="T25" fmla="*/ 7 h 255"/>
                <a:gd name="T26" fmla="*/ 0 w 221"/>
                <a:gd name="T27" fmla="*/ 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255">
                  <a:moveTo>
                    <a:pt x="0" y="5"/>
                  </a:moveTo>
                  <a:cubicBezTo>
                    <a:pt x="0" y="5"/>
                    <a:pt x="8" y="78"/>
                    <a:pt x="85" y="110"/>
                  </a:cubicBezTo>
                  <a:cubicBezTo>
                    <a:pt x="85" y="255"/>
                    <a:pt x="85" y="255"/>
                    <a:pt x="85" y="255"/>
                  </a:cubicBezTo>
                  <a:cubicBezTo>
                    <a:pt x="119" y="255"/>
                    <a:pt x="119" y="255"/>
                    <a:pt x="119" y="255"/>
                  </a:cubicBezTo>
                  <a:cubicBezTo>
                    <a:pt x="114" y="110"/>
                    <a:pt x="114" y="110"/>
                    <a:pt x="114" y="110"/>
                  </a:cubicBezTo>
                  <a:cubicBezTo>
                    <a:pt x="114" y="110"/>
                    <a:pt x="221" y="123"/>
                    <a:pt x="208" y="28"/>
                  </a:cubicBezTo>
                  <a:cubicBezTo>
                    <a:pt x="177" y="18"/>
                    <a:pt x="177" y="18"/>
                    <a:pt x="177" y="18"/>
                  </a:cubicBezTo>
                  <a:cubicBezTo>
                    <a:pt x="177" y="18"/>
                    <a:pt x="182" y="86"/>
                    <a:pt x="123" y="93"/>
                  </a:cubicBezTo>
                  <a:cubicBezTo>
                    <a:pt x="108" y="94"/>
                    <a:pt x="108" y="94"/>
                    <a:pt x="108" y="94"/>
                  </a:cubicBezTo>
                  <a:cubicBezTo>
                    <a:pt x="124" y="5"/>
                    <a:pt x="124" y="5"/>
                    <a:pt x="124" y="5"/>
                  </a:cubicBezTo>
                  <a:cubicBezTo>
                    <a:pt x="100" y="0"/>
                    <a:pt x="100" y="0"/>
                    <a:pt x="100" y="0"/>
                  </a:cubicBezTo>
                  <a:cubicBezTo>
                    <a:pt x="83" y="85"/>
                    <a:pt x="83" y="85"/>
                    <a:pt x="83" y="85"/>
                  </a:cubicBezTo>
                  <a:cubicBezTo>
                    <a:pt x="83" y="85"/>
                    <a:pt x="28" y="93"/>
                    <a:pt x="27" y="7"/>
                  </a:cubicBezTo>
                  <a:lnTo>
                    <a:pt x="0" y="5"/>
                  </a:lnTo>
                  <a:close/>
                </a:path>
              </a:pathLst>
            </a:custGeom>
            <a:solidFill>
              <a:srgbClr val="0F70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1696" name="组合 41695"/>
          <p:cNvGrpSpPr/>
          <p:nvPr/>
        </p:nvGrpSpPr>
        <p:grpSpPr>
          <a:xfrm>
            <a:off x="13384463" y="3725997"/>
            <a:ext cx="3849633" cy="3709668"/>
            <a:chOff x="9790123" y="-31749"/>
            <a:chExt cx="5195887" cy="5006975"/>
          </a:xfrm>
        </p:grpSpPr>
        <p:sp>
          <p:nvSpPr>
            <p:cNvPr id="41687" name="Freeform 40742"/>
            <p:cNvSpPr/>
            <p:nvPr/>
          </p:nvSpPr>
          <p:spPr bwMode="auto">
            <a:xfrm>
              <a:off x="11877685" y="2687638"/>
              <a:ext cx="1771650" cy="2287588"/>
            </a:xfrm>
            <a:custGeom>
              <a:avLst/>
              <a:gdLst>
                <a:gd name="T0" fmla="*/ 303 w 418"/>
                <a:gd name="T1" fmla="*/ 539 h 539"/>
                <a:gd name="T2" fmla="*/ 167 w 418"/>
                <a:gd name="T3" fmla="*/ 539 h 539"/>
                <a:gd name="T4" fmla="*/ 167 w 418"/>
                <a:gd name="T5" fmla="*/ 283 h 539"/>
                <a:gd name="T6" fmla="*/ 58 w 418"/>
                <a:gd name="T7" fmla="*/ 202 h 539"/>
                <a:gd name="T8" fmla="*/ 58 w 418"/>
                <a:gd name="T9" fmla="*/ 166 h 539"/>
                <a:gd name="T10" fmla="*/ 116 w 418"/>
                <a:gd name="T11" fmla="*/ 195 h 539"/>
                <a:gd name="T12" fmla="*/ 33 w 418"/>
                <a:gd name="T13" fmla="*/ 90 h 539"/>
                <a:gd name="T14" fmla="*/ 135 w 418"/>
                <a:gd name="T15" fmla="*/ 161 h 539"/>
                <a:gd name="T16" fmla="*/ 106 w 418"/>
                <a:gd name="T17" fmla="*/ 90 h 539"/>
                <a:gd name="T18" fmla="*/ 93 w 418"/>
                <a:gd name="T19" fmla="*/ 35 h 539"/>
                <a:gd name="T20" fmla="*/ 167 w 418"/>
                <a:gd name="T21" fmla="*/ 132 h 539"/>
                <a:gd name="T22" fmla="*/ 191 w 418"/>
                <a:gd name="T23" fmla="*/ 123 h 539"/>
                <a:gd name="T24" fmla="*/ 199 w 418"/>
                <a:gd name="T25" fmla="*/ 22 h 539"/>
                <a:gd name="T26" fmla="*/ 248 w 418"/>
                <a:gd name="T27" fmla="*/ 143 h 539"/>
                <a:gd name="T28" fmla="*/ 353 w 418"/>
                <a:gd name="T29" fmla="*/ 104 h 539"/>
                <a:gd name="T30" fmla="*/ 363 w 418"/>
                <a:gd name="T31" fmla="*/ 143 h 539"/>
                <a:gd name="T32" fmla="*/ 303 w 418"/>
                <a:gd name="T33" fmla="*/ 539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8" h="539">
                  <a:moveTo>
                    <a:pt x="303" y="539"/>
                  </a:moveTo>
                  <a:cubicBezTo>
                    <a:pt x="167" y="539"/>
                    <a:pt x="167" y="539"/>
                    <a:pt x="167" y="539"/>
                  </a:cubicBezTo>
                  <a:cubicBezTo>
                    <a:pt x="167" y="539"/>
                    <a:pt x="199" y="305"/>
                    <a:pt x="167" y="283"/>
                  </a:cubicBezTo>
                  <a:cubicBezTo>
                    <a:pt x="131" y="228"/>
                    <a:pt x="96" y="233"/>
                    <a:pt x="58" y="202"/>
                  </a:cubicBezTo>
                  <a:cubicBezTo>
                    <a:pt x="58" y="202"/>
                    <a:pt x="0" y="150"/>
                    <a:pt x="58" y="166"/>
                  </a:cubicBezTo>
                  <a:cubicBezTo>
                    <a:pt x="58" y="166"/>
                    <a:pt x="118" y="220"/>
                    <a:pt x="116" y="195"/>
                  </a:cubicBezTo>
                  <a:cubicBezTo>
                    <a:pt x="116" y="195"/>
                    <a:pt x="30" y="120"/>
                    <a:pt x="33" y="90"/>
                  </a:cubicBezTo>
                  <a:cubicBezTo>
                    <a:pt x="33" y="90"/>
                    <a:pt x="22" y="53"/>
                    <a:pt x="135" y="161"/>
                  </a:cubicBezTo>
                  <a:cubicBezTo>
                    <a:pt x="135" y="161"/>
                    <a:pt x="164" y="194"/>
                    <a:pt x="106" y="90"/>
                  </a:cubicBezTo>
                  <a:cubicBezTo>
                    <a:pt x="106" y="90"/>
                    <a:pt x="70" y="46"/>
                    <a:pt x="93" y="35"/>
                  </a:cubicBezTo>
                  <a:cubicBezTo>
                    <a:pt x="93" y="35"/>
                    <a:pt x="122" y="46"/>
                    <a:pt x="167" y="132"/>
                  </a:cubicBezTo>
                  <a:cubicBezTo>
                    <a:pt x="167" y="132"/>
                    <a:pt x="201" y="158"/>
                    <a:pt x="191" y="123"/>
                  </a:cubicBezTo>
                  <a:cubicBezTo>
                    <a:pt x="191" y="123"/>
                    <a:pt x="174" y="18"/>
                    <a:pt x="199" y="22"/>
                  </a:cubicBezTo>
                  <a:cubicBezTo>
                    <a:pt x="199" y="22"/>
                    <a:pt x="215" y="0"/>
                    <a:pt x="248" y="143"/>
                  </a:cubicBezTo>
                  <a:cubicBezTo>
                    <a:pt x="248" y="143"/>
                    <a:pt x="277" y="201"/>
                    <a:pt x="353" y="104"/>
                  </a:cubicBezTo>
                  <a:cubicBezTo>
                    <a:pt x="353" y="104"/>
                    <a:pt x="418" y="58"/>
                    <a:pt x="363" y="143"/>
                  </a:cubicBezTo>
                  <a:cubicBezTo>
                    <a:pt x="307" y="227"/>
                    <a:pt x="259" y="275"/>
                    <a:pt x="303" y="539"/>
                  </a:cubicBezTo>
                  <a:close/>
                </a:path>
              </a:pathLst>
            </a:custGeom>
            <a:solidFill>
              <a:srgbClr val="3F9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8" name="Freeform 40743"/>
            <p:cNvSpPr/>
            <p:nvPr/>
          </p:nvSpPr>
          <p:spPr bwMode="auto">
            <a:xfrm>
              <a:off x="11456998" y="-31749"/>
              <a:ext cx="2836863" cy="2736850"/>
            </a:xfrm>
            <a:custGeom>
              <a:avLst/>
              <a:gdLst>
                <a:gd name="T0" fmla="*/ 244 w 669"/>
                <a:gd name="T1" fmla="*/ 0 h 645"/>
                <a:gd name="T2" fmla="*/ 263 w 669"/>
                <a:gd name="T3" fmla="*/ 645 h 645"/>
                <a:gd name="T4" fmla="*/ 277 w 669"/>
                <a:gd name="T5" fmla="*/ 323 h 645"/>
                <a:gd name="T6" fmla="*/ 318 w 669"/>
                <a:gd name="T7" fmla="*/ 640 h 645"/>
                <a:gd name="T8" fmla="*/ 244 w 669"/>
                <a:gd name="T9" fmla="*/ 0 h 645"/>
              </a:gdLst>
              <a:ahLst/>
              <a:cxnLst>
                <a:cxn ang="0">
                  <a:pos x="T0" y="T1"/>
                </a:cxn>
                <a:cxn ang="0">
                  <a:pos x="T2" y="T3"/>
                </a:cxn>
                <a:cxn ang="0">
                  <a:pos x="T4" y="T5"/>
                </a:cxn>
                <a:cxn ang="0">
                  <a:pos x="T6" y="T7"/>
                </a:cxn>
                <a:cxn ang="0">
                  <a:pos x="T8" y="T9"/>
                </a:cxn>
              </a:cxnLst>
              <a:rect l="0" t="0" r="r" b="b"/>
              <a:pathLst>
                <a:path w="669" h="645">
                  <a:moveTo>
                    <a:pt x="244" y="0"/>
                  </a:moveTo>
                  <a:cubicBezTo>
                    <a:pt x="244" y="0"/>
                    <a:pt x="0" y="381"/>
                    <a:pt x="263" y="645"/>
                  </a:cubicBezTo>
                  <a:cubicBezTo>
                    <a:pt x="263" y="645"/>
                    <a:pt x="235" y="596"/>
                    <a:pt x="277" y="323"/>
                  </a:cubicBezTo>
                  <a:cubicBezTo>
                    <a:pt x="277" y="323"/>
                    <a:pt x="305" y="596"/>
                    <a:pt x="318" y="640"/>
                  </a:cubicBezTo>
                  <a:cubicBezTo>
                    <a:pt x="318" y="640"/>
                    <a:pt x="669" y="362"/>
                    <a:pt x="244" y="0"/>
                  </a:cubicBezTo>
                  <a:close/>
                </a:path>
              </a:pathLst>
            </a:custGeom>
            <a:solidFill>
              <a:srgbClr val="71B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9" name="Freeform 40744"/>
            <p:cNvSpPr/>
            <p:nvPr/>
          </p:nvSpPr>
          <p:spPr bwMode="auto">
            <a:xfrm>
              <a:off x="13039735" y="1431926"/>
              <a:ext cx="1946275" cy="2087563"/>
            </a:xfrm>
            <a:custGeom>
              <a:avLst/>
              <a:gdLst>
                <a:gd name="T0" fmla="*/ 459 w 459"/>
                <a:gd name="T1" fmla="*/ 0 h 492"/>
                <a:gd name="T2" fmla="*/ 0 w 459"/>
                <a:gd name="T3" fmla="*/ 341 h 492"/>
                <a:gd name="T4" fmla="*/ 241 w 459"/>
                <a:gd name="T5" fmla="*/ 188 h 492"/>
                <a:gd name="T6" fmla="*/ 32 w 459"/>
                <a:gd name="T7" fmla="*/ 378 h 492"/>
                <a:gd name="T8" fmla="*/ 459 w 459"/>
                <a:gd name="T9" fmla="*/ 0 h 492"/>
              </a:gdLst>
              <a:ahLst/>
              <a:cxnLst>
                <a:cxn ang="0">
                  <a:pos x="T0" y="T1"/>
                </a:cxn>
                <a:cxn ang="0">
                  <a:pos x="T2" y="T3"/>
                </a:cxn>
                <a:cxn ang="0">
                  <a:pos x="T4" y="T5"/>
                </a:cxn>
                <a:cxn ang="0">
                  <a:pos x="T6" y="T7"/>
                </a:cxn>
                <a:cxn ang="0">
                  <a:pos x="T8" y="T9"/>
                </a:cxn>
              </a:cxnLst>
              <a:rect l="0" t="0" r="r" b="b"/>
              <a:pathLst>
                <a:path w="459" h="492">
                  <a:moveTo>
                    <a:pt x="459" y="0"/>
                  </a:moveTo>
                  <a:cubicBezTo>
                    <a:pt x="459" y="0"/>
                    <a:pt x="59" y="16"/>
                    <a:pt x="0" y="341"/>
                  </a:cubicBezTo>
                  <a:cubicBezTo>
                    <a:pt x="0" y="341"/>
                    <a:pt x="21" y="296"/>
                    <a:pt x="241" y="188"/>
                  </a:cubicBezTo>
                  <a:cubicBezTo>
                    <a:pt x="241" y="188"/>
                    <a:pt x="57" y="346"/>
                    <a:pt x="32" y="378"/>
                  </a:cubicBezTo>
                  <a:cubicBezTo>
                    <a:pt x="32" y="378"/>
                    <a:pt x="411" y="492"/>
                    <a:pt x="459" y="0"/>
                  </a:cubicBezTo>
                  <a:close/>
                </a:path>
              </a:pathLst>
            </a:custGeom>
            <a:solidFill>
              <a:srgbClr val="A1BF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0" name="Freeform 40745"/>
            <p:cNvSpPr/>
            <p:nvPr/>
          </p:nvSpPr>
          <p:spPr bwMode="auto">
            <a:xfrm>
              <a:off x="10066348" y="1066801"/>
              <a:ext cx="2174875" cy="2165350"/>
            </a:xfrm>
            <a:custGeom>
              <a:avLst/>
              <a:gdLst>
                <a:gd name="T0" fmla="*/ 0 w 513"/>
                <a:gd name="T1" fmla="*/ 147 h 510"/>
                <a:gd name="T2" fmla="*/ 492 w 513"/>
                <a:gd name="T3" fmla="*/ 438 h 510"/>
                <a:gd name="T4" fmla="*/ 257 w 513"/>
                <a:gd name="T5" fmla="*/ 275 h 510"/>
                <a:gd name="T6" fmla="*/ 513 w 513"/>
                <a:gd name="T7" fmla="*/ 395 h 510"/>
                <a:gd name="T8" fmla="*/ 0 w 513"/>
                <a:gd name="T9" fmla="*/ 147 h 510"/>
              </a:gdLst>
              <a:ahLst/>
              <a:cxnLst>
                <a:cxn ang="0">
                  <a:pos x="T0" y="T1"/>
                </a:cxn>
                <a:cxn ang="0">
                  <a:pos x="T2" y="T3"/>
                </a:cxn>
                <a:cxn ang="0">
                  <a:pos x="T4" y="T5"/>
                </a:cxn>
                <a:cxn ang="0">
                  <a:pos x="T6" y="T7"/>
                </a:cxn>
                <a:cxn ang="0">
                  <a:pos x="T8" y="T9"/>
                </a:cxn>
              </a:cxnLst>
              <a:rect l="0" t="0" r="r" b="b"/>
              <a:pathLst>
                <a:path w="513" h="510">
                  <a:moveTo>
                    <a:pt x="0" y="147"/>
                  </a:moveTo>
                  <a:cubicBezTo>
                    <a:pt x="0" y="147"/>
                    <a:pt x="169" y="510"/>
                    <a:pt x="492" y="438"/>
                  </a:cubicBezTo>
                  <a:cubicBezTo>
                    <a:pt x="492" y="438"/>
                    <a:pt x="442" y="436"/>
                    <a:pt x="257" y="275"/>
                  </a:cubicBezTo>
                  <a:cubicBezTo>
                    <a:pt x="257" y="275"/>
                    <a:pt x="475" y="384"/>
                    <a:pt x="513" y="395"/>
                  </a:cubicBezTo>
                  <a:cubicBezTo>
                    <a:pt x="513" y="395"/>
                    <a:pt x="472" y="0"/>
                    <a:pt x="0" y="147"/>
                  </a:cubicBezTo>
                  <a:close/>
                </a:path>
              </a:pathLst>
            </a:custGeom>
            <a:solidFill>
              <a:srgbClr val="A1BF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1" name="Freeform 40746"/>
            <p:cNvSpPr/>
            <p:nvPr/>
          </p:nvSpPr>
          <p:spPr bwMode="auto">
            <a:xfrm>
              <a:off x="10444173" y="2598738"/>
              <a:ext cx="1441450" cy="1498600"/>
            </a:xfrm>
            <a:custGeom>
              <a:avLst/>
              <a:gdLst>
                <a:gd name="T0" fmla="*/ 0 w 340"/>
                <a:gd name="T1" fmla="*/ 282 h 353"/>
                <a:gd name="T2" fmla="*/ 340 w 340"/>
                <a:gd name="T3" fmla="*/ 173 h 353"/>
                <a:gd name="T4" fmla="*/ 167 w 340"/>
                <a:gd name="T5" fmla="*/ 215 h 353"/>
                <a:gd name="T6" fmla="*/ 329 w 340"/>
                <a:gd name="T7" fmla="*/ 144 h 353"/>
                <a:gd name="T8" fmla="*/ 0 w 340"/>
                <a:gd name="T9" fmla="*/ 282 h 353"/>
              </a:gdLst>
              <a:ahLst/>
              <a:cxnLst>
                <a:cxn ang="0">
                  <a:pos x="T0" y="T1"/>
                </a:cxn>
                <a:cxn ang="0">
                  <a:pos x="T2" y="T3"/>
                </a:cxn>
                <a:cxn ang="0">
                  <a:pos x="T4" y="T5"/>
                </a:cxn>
                <a:cxn ang="0">
                  <a:pos x="T6" y="T7"/>
                </a:cxn>
                <a:cxn ang="0">
                  <a:pos x="T8" y="T9"/>
                </a:cxn>
              </a:cxnLst>
              <a:rect l="0" t="0" r="r" b="b"/>
              <a:pathLst>
                <a:path w="340" h="353">
                  <a:moveTo>
                    <a:pt x="0" y="282"/>
                  </a:moveTo>
                  <a:cubicBezTo>
                    <a:pt x="0" y="282"/>
                    <a:pt x="240" y="353"/>
                    <a:pt x="340" y="173"/>
                  </a:cubicBezTo>
                  <a:cubicBezTo>
                    <a:pt x="340" y="173"/>
                    <a:pt x="319" y="195"/>
                    <a:pt x="167" y="215"/>
                  </a:cubicBezTo>
                  <a:cubicBezTo>
                    <a:pt x="167" y="215"/>
                    <a:pt x="308" y="158"/>
                    <a:pt x="329" y="144"/>
                  </a:cubicBezTo>
                  <a:cubicBezTo>
                    <a:pt x="329" y="144"/>
                    <a:pt x="127" y="0"/>
                    <a:pt x="0" y="282"/>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2" name="Freeform 40747"/>
            <p:cNvSpPr/>
            <p:nvPr/>
          </p:nvSpPr>
          <p:spPr bwMode="auto">
            <a:xfrm>
              <a:off x="13620760" y="2946401"/>
              <a:ext cx="1101725" cy="1138238"/>
            </a:xfrm>
            <a:custGeom>
              <a:avLst/>
              <a:gdLst>
                <a:gd name="T0" fmla="*/ 260 w 260"/>
                <a:gd name="T1" fmla="*/ 131 h 268"/>
                <a:gd name="T2" fmla="*/ 2 w 260"/>
                <a:gd name="T3" fmla="*/ 81 h 268"/>
                <a:gd name="T4" fmla="*/ 129 w 260"/>
                <a:gd name="T5" fmla="*/ 115 h 268"/>
                <a:gd name="T6" fmla="*/ 0 w 260"/>
                <a:gd name="T7" fmla="*/ 103 h 268"/>
                <a:gd name="T8" fmla="*/ 260 w 260"/>
                <a:gd name="T9" fmla="*/ 131 h 268"/>
              </a:gdLst>
              <a:ahLst/>
              <a:cxnLst>
                <a:cxn ang="0">
                  <a:pos x="T0" y="T1"/>
                </a:cxn>
                <a:cxn ang="0">
                  <a:pos x="T2" y="T3"/>
                </a:cxn>
                <a:cxn ang="0">
                  <a:pos x="T4" y="T5"/>
                </a:cxn>
                <a:cxn ang="0">
                  <a:pos x="T6" y="T7"/>
                </a:cxn>
                <a:cxn ang="0">
                  <a:pos x="T8" y="T9"/>
                </a:cxn>
              </a:cxnLst>
              <a:rect l="0" t="0" r="r" b="b"/>
              <a:pathLst>
                <a:path w="260" h="268">
                  <a:moveTo>
                    <a:pt x="260" y="131"/>
                  </a:moveTo>
                  <a:cubicBezTo>
                    <a:pt x="260" y="131"/>
                    <a:pt x="131" y="0"/>
                    <a:pt x="2" y="81"/>
                  </a:cubicBezTo>
                  <a:cubicBezTo>
                    <a:pt x="2" y="81"/>
                    <a:pt x="24" y="74"/>
                    <a:pt x="129" y="115"/>
                  </a:cubicBezTo>
                  <a:cubicBezTo>
                    <a:pt x="129" y="115"/>
                    <a:pt x="18" y="102"/>
                    <a:pt x="0" y="103"/>
                  </a:cubicBezTo>
                  <a:cubicBezTo>
                    <a:pt x="0" y="103"/>
                    <a:pt x="78" y="268"/>
                    <a:pt x="260" y="131"/>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3" name="Freeform 40748"/>
            <p:cNvSpPr/>
            <p:nvPr/>
          </p:nvSpPr>
          <p:spPr bwMode="auto">
            <a:xfrm>
              <a:off x="13611235" y="655638"/>
              <a:ext cx="912813" cy="989013"/>
            </a:xfrm>
            <a:custGeom>
              <a:avLst/>
              <a:gdLst>
                <a:gd name="T0" fmla="*/ 215 w 215"/>
                <a:gd name="T1" fmla="*/ 0 h 233"/>
                <a:gd name="T2" fmla="*/ 0 w 215"/>
                <a:gd name="T3" fmla="*/ 165 h 233"/>
                <a:gd name="T4" fmla="*/ 113 w 215"/>
                <a:gd name="T5" fmla="*/ 90 h 233"/>
                <a:gd name="T6" fmla="*/ 16 w 215"/>
                <a:gd name="T7" fmla="*/ 182 h 233"/>
                <a:gd name="T8" fmla="*/ 215 w 215"/>
                <a:gd name="T9" fmla="*/ 0 h 233"/>
              </a:gdLst>
              <a:ahLst/>
              <a:cxnLst>
                <a:cxn ang="0">
                  <a:pos x="T0" y="T1"/>
                </a:cxn>
                <a:cxn ang="0">
                  <a:pos x="T2" y="T3"/>
                </a:cxn>
                <a:cxn ang="0">
                  <a:pos x="T4" y="T5"/>
                </a:cxn>
                <a:cxn ang="0">
                  <a:pos x="T6" y="T7"/>
                </a:cxn>
                <a:cxn ang="0">
                  <a:pos x="T8" y="T9"/>
                </a:cxn>
              </a:cxnLst>
              <a:rect l="0" t="0" r="r" b="b"/>
              <a:pathLst>
                <a:path w="215" h="233">
                  <a:moveTo>
                    <a:pt x="215" y="0"/>
                  </a:moveTo>
                  <a:cubicBezTo>
                    <a:pt x="215" y="0"/>
                    <a:pt x="25" y="10"/>
                    <a:pt x="0" y="165"/>
                  </a:cubicBezTo>
                  <a:cubicBezTo>
                    <a:pt x="0" y="165"/>
                    <a:pt x="10" y="143"/>
                    <a:pt x="113" y="90"/>
                  </a:cubicBezTo>
                  <a:cubicBezTo>
                    <a:pt x="113" y="90"/>
                    <a:pt x="27" y="167"/>
                    <a:pt x="16" y="182"/>
                  </a:cubicBezTo>
                  <a:cubicBezTo>
                    <a:pt x="16" y="182"/>
                    <a:pt x="197" y="233"/>
                    <a:pt x="215" y="0"/>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4" name="Freeform 40749"/>
            <p:cNvSpPr/>
            <p:nvPr/>
          </p:nvSpPr>
          <p:spPr bwMode="auto">
            <a:xfrm>
              <a:off x="11088698" y="544513"/>
              <a:ext cx="1030288" cy="993775"/>
            </a:xfrm>
            <a:custGeom>
              <a:avLst/>
              <a:gdLst>
                <a:gd name="T0" fmla="*/ 4 w 243"/>
                <a:gd name="T1" fmla="*/ 0 h 234"/>
                <a:gd name="T2" fmla="*/ 158 w 243"/>
                <a:gd name="T3" fmla="*/ 234 h 234"/>
                <a:gd name="T4" fmla="*/ 90 w 243"/>
                <a:gd name="T5" fmla="*/ 111 h 234"/>
                <a:gd name="T6" fmla="*/ 177 w 243"/>
                <a:gd name="T7" fmla="*/ 219 h 234"/>
                <a:gd name="T8" fmla="*/ 4 w 243"/>
                <a:gd name="T9" fmla="*/ 0 h 234"/>
              </a:gdLst>
              <a:ahLst/>
              <a:cxnLst>
                <a:cxn ang="0">
                  <a:pos x="T0" y="T1"/>
                </a:cxn>
                <a:cxn ang="0">
                  <a:pos x="T2" y="T3"/>
                </a:cxn>
                <a:cxn ang="0">
                  <a:pos x="T4" y="T5"/>
                </a:cxn>
                <a:cxn ang="0">
                  <a:pos x="T6" y="T7"/>
                </a:cxn>
                <a:cxn ang="0">
                  <a:pos x="T8" y="T9"/>
                </a:cxn>
              </a:cxnLst>
              <a:rect l="0" t="0" r="r" b="b"/>
              <a:pathLst>
                <a:path w="243" h="234">
                  <a:moveTo>
                    <a:pt x="4" y="0"/>
                  </a:moveTo>
                  <a:cubicBezTo>
                    <a:pt x="4" y="0"/>
                    <a:pt x="0" y="196"/>
                    <a:pt x="158" y="234"/>
                  </a:cubicBezTo>
                  <a:cubicBezTo>
                    <a:pt x="158" y="234"/>
                    <a:pt x="136" y="222"/>
                    <a:pt x="90" y="111"/>
                  </a:cubicBezTo>
                  <a:cubicBezTo>
                    <a:pt x="90" y="111"/>
                    <a:pt x="162" y="206"/>
                    <a:pt x="177" y="219"/>
                  </a:cubicBezTo>
                  <a:cubicBezTo>
                    <a:pt x="177" y="219"/>
                    <a:pt x="243" y="36"/>
                    <a:pt x="4" y="0"/>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5" name="Freeform 40750"/>
            <p:cNvSpPr/>
            <p:nvPr/>
          </p:nvSpPr>
          <p:spPr bwMode="auto">
            <a:xfrm>
              <a:off x="9790123" y="2306638"/>
              <a:ext cx="1001713" cy="1039813"/>
            </a:xfrm>
            <a:custGeom>
              <a:avLst/>
              <a:gdLst>
                <a:gd name="T0" fmla="*/ 0 w 236"/>
                <a:gd name="T1" fmla="*/ 149 h 245"/>
                <a:gd name="T2" fmla="*/ 236 w 236"/>
                <a:gd name="T3" fmla="*/ 154 h 245"/>
                <a:gd name="T4" fmla="*/ 119 w 236"/>
                <a:gd name="T5" fmla="*/ 143 h 245"/>
                <a:gd name="T6" fmla="*/ 235 w 236"/>
                <a:gd name="T7" fmla="*/ 134 h 245"/>
                <a:gd name="T8" fmla="*/ 0 w 236"/>
                <a:gd name="T9" fmla="*/ 149 h 245"/>
              </a:gdLst>
              <a:ahLst/>
              <a:cxnLst>
                <a:cxn ang="0">
                  <a:pos x="T0" y="T1"/>
                </a:cxn>
                <a:cxn ang="0">
                  <a:pos x="T2" y="T3"/>
                </a:cxn>
                <a:cxn ang="0">
                  <a:pos x="T4" y="T5"/>
                </a:cxn>
                <a:cxn ang="0">
                  <a:pos x="T6" y="T7"/>
                </a:cxn>
                <a:cxn ang="0">
                  <a:pos x="T8" y="T9"/>
                </a:cxn>
              </a:cxnLst>
              <a:rect l="0" t="0" r="r" b="b"/>
              <a:pathLst>
                <a:path w="236" h="245">
                  <a:moveTo>
                    <a:pt x="0" y="149"/>
                  </a:moveTo>
                  <a:cubicBezTo>
                    <a:pt x="0" y="149"/>
                    <a:pt x="135" y="245"/>
                    <a:pt x="236" y="154"/>
                  </a:cubicBezTo>
                  <a:cubicBezTo>
                    <a:pt x="236" y="154"/>
                    <a:pt x="218" y="163"/>
                    <a:pt x="119" y="143"/>
                  </a:cubicBezTo>
                  <a:cubicBezTo>
                    <a:pt x="119" y="143"/>
                    <a:pt x="219" y="138"/>
                    <a:pt x="235" y="134"/>
                  </a:cubicBezTo>
                  <a:cubicBezTo>
                    <a:pt x="235" y="134"/>
                    <a:pt x="141" y="0"/>
                    <a:pt x="0" y="149"/>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27" name="组合 426"/>
          <p:cNvGrpSpPr/>
          <p:nvPr/>
        </p:nvGrpSpPr>
        <p:grpSpPr>
          <a:xfrm>
            <a:off x="-89647" y="6031302"/>
            <a:ext cx="12198350" cy="1427163"/>
            <a:chOff x="-3175" y="2941638"/>
            <a:chExt cx="12198350" cy="1427163"/>
          </a:xfrm>
          <a:solidFill>
            <a:srgbClr val="6FBD08"/>
          </a:solidFill>
        </p:grpSpPr>
        <p:grpSp>
          <p:nvGrpSpPr>
            <p:cNvPr id="7" name="Group 205"/>
            <p:cNvGrpSpPr/>
            <p:nvPr/>
          </p:nvGrpSpPr>
          <p:grpSpPr bwMode="auto">
            <a:xfrm>
              <a:off x="4298950" y="2941638"/>
              <a:ext cx="7896225" cy="1254125"/>
              <a:chOff x="2708" y="1853"/>
              <a:chExt cx="4974" cy="790"/>
            </a:xfrm>
            <a:grpFill/>
          </p:grpSpPr>
          <p:sp>
            <p:nvSpPr>
              <p:cNvPr id="227"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8"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9"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0"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1"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2"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3"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4"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5"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6"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7"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8"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9"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0"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1"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2"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3"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4"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5"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6"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7"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8"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9"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0"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1"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2"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3"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4"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5"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6"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7"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8"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9"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0"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1"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2"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3"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4"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5"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6"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7"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8"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9"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0"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1"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2"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3"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4"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5"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6"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7"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8"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9"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0"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1"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2"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3"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4"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5"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6"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7"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8"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9"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0"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1"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2"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3"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4"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5"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6"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7"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8"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9"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0"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1"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2"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3"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4"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5"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6"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7"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8"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9"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0"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1"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2"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3"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4"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5"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6"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7"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8"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9"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0"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1"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2"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3"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4"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5"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6"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7"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8"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9"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0"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1"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2"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3"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4"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5"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6"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7"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8"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9"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0"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1"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2"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3"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4"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5"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6"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7"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8"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9"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0"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1"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2"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3"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4"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5"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6"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7"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8"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9"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0"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1"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2"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3"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4"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5"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6"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7"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8"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9"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0"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1"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2"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3"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4"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5"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6"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7"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8"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9"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0"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1"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2"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3"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4"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5"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6"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7"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8"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9"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0"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1"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2"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3"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4"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5"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6"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7"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8"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9"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0"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1"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2"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3"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4"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5"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6"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7"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8"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9"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0"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1"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2"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3"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4"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5"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7"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8"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9"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0"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1"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2"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3"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4"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5"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6"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8" name="Group 406"/>
            <p:cNvGrpSpPr/>
            <p:nvPr/>
          </p:nvGrpSpPr>
          <p:grpSpPr bwMode="auto">
            <a:xfrm>
              <a:off x="50800" y="2941638"/>
              <a:ext cx="11177588" cy="1427163"/>
              <a:chOff x="32" y="1853"/>
              <a:chExt cx="7041" cy="899"/>
            </a:xfrm>
            <a:grpFill/>
          </p:grpSpPr>
          <p:sp>
            <p:nvSpPr>
              <p:cNvPr id="27"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2"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4"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5"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6"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1"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2"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3"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4"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5"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6"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8"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9"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0"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1"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2"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3"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4"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5"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6"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7"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8"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9"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0"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1"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2"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3"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4"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5"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6"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7"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8"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9"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0"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1"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2"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3"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4"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5"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6"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7"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8"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9"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0"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1"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2"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3"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4"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5"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6"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7"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8"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9"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0"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1"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2"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3"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4"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5"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6"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7"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8"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9"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0"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1"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2"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3"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4"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5"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6"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7"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8"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9"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0"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1"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2"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3"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4"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5"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6"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7"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8"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9"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0"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1"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2"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3"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4"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5"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6"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7"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8"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9"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0"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1"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2"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3"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4"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5"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6"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7"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8"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9"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0"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1"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2"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3"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4"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5"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6"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7"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8"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9"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0"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1"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2"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3"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4"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5"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6"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7"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8"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9"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0"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1"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2"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3"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4"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5"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6"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7"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8"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9"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0"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1"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2"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3"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4"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5"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6"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7"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8"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9"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0"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1"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2"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3"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4"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5"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6"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7"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8"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9"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0"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1"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2"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3"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4"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5"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6"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7"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8"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9"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0"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1"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2"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3"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4"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5"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6"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9"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94903" y="924635"/>
            <a:ext cx="6725492" cy="3953361"/>
          </a:xfrm>
          <a:prstGeom prst="rect">
            <a:avLst/>
          </a:prstGeom>
          <a:effectLst>
            <a:outerShdw blurRad="50800" dist="38100" dir="10800000" algn="r" rotWithShape="0">
              <a:prstClr val="black">
                <a:alpha val="40000"/>
              </a:prstClr>
            </a:outerShdw>
          </a:effectLst>
        </p:spPr>
      </p:pic>
      <p:sp>
        <p:nvSpPr>
          <p:cNvPr id="572" name="Freeform 67"/>
          <p:cNvSpPr>
            <a:spLocks noEditPoints="1"/>
          </p:cNvSpPr>
          <p:nvPr/>
        </p:nvSpPr>
        <p:spPr bwMode="auto">
          <a:xfrm>
            <a:off x="10410284" y="238005"/>
            <a:ext cx="1550194" cy="1553864"/>
          </a:xfrm>
          <a:custGeom>
            <a:avLst/>
            <a:gdLst>
              <a:gd name="T0" fmla="*/ 442 w 474"/>
              <a:gd name="T1" fmla="*/ 324 h 474"/>
              <a:gd name="T2" fmla="*/ 369 w 474"/>
              <a:gd name="T3" fmla="*/ 369 h 474"/>
              <a:gd name="T4" fmla="*/ 371 w 474"/>
              <a:gd name="T5" fmla="*/ 312 h 474"/>
              <a:gd name="T6" fmla="*/ 389 w 474"/>
              <a:gd name="T7" fmla="*/ 254 h 474"/>
              <a:gd name="T8" fmla="*/ 333 w 474"/>
              <a:gd name="T9" fmla="*/ 356 h 474"/>
              <a:gd name="T10" fmla="*/ 316 w 474"/>
              <a:gd name="T11" fmla="*/ 453 h 474"/>
              <a:gd name="T12" fmla="*/ 301 w 474"/>
              <a:gd name="T13" fmla="*/ 424 h 474"/>
              <a:gd name="T14" fmla="*/ 279 w 474"/>
              <a:gd name="T15" fmla="*/ 384 h 474"/>
              <a:gd name="T16" fmla="*/ 230 w 474"/>
              <a:gd name="T17" fmla="*/ 467 h 474"/>
              <a:gd name="T18" fmla="*/ 227 w 474"/>
              <a:gd name="T19" fmla="*/ 434 h 474"/>
              <a:gd name="T20" fmla="*/ 221 w 474"/>
              <a:gd name="T21" fmla="*/ 389 h 474"/>
              <a:gd name="T22" fmla="*/ 171 w 474"/>
              <a:gd name="T23" fmla="*/ 392 h 474"/>
              <a:gd name="T24" fmla="*/ 156 w 474"/>
              <a:gd name="T25" fmla="*/ 428 h 474"/>
              <a:gd name="T26" fmla="*/ 141 w 474"/>
              <a:gd name="T27" fmla="*/ 446 h 474"/>
              <a:gd name="T28" fmla="*/ 118 w 474"/>
              <a:gd name="T29" fmla="*/ 333 h 474"/>
              <a:gd name="T30" fmla="*/ 90 w 474"/>
              <a:gd name="T31" fmla="*/ 369 h 474"/>
              <a:gd name="T32" fmla="*/ 81 w 474"/>
              <a:gd name="T33" fmla="*/ 300 h 474"/>
              <a:gd name="T34" fmla="*/ 85 w 474"/>
              <a:gd name="T35" fmla="*/ 254 h 474"/>
              <a:gd name="T36" fmla="*/ 70 w 474"/>
              <a:gd name="T37" fmla="*/ 395 h 474"/>
              <a:gd name="T38" fmla="*/ 45 w 474"/>
              <a:gd name="T39" fmla="*/ 315 h 474"/>
              <a:gd name="T40" fmla="*/ 15 w 474"/>
              <a:gd name="T41" fmla="*/ 237 h 474"/>
              <a:gd name="T42" fmla="*/ 17 w 474"/>
              <a:gd name="T43" fmla="*/ 326 h 474"/>
              <a:gd name="T44" fmla="*/ 32 w 474"/>
              <a:gd name="T45" fmla="*/ 150 h 474"/>
              <a:gd name="T46" fmla="*/ 40 w 474"/>
              <a:gd name="T47" fmla="*/ 227 h 474"/>
              <a:gd name="T48" fmla="*/ 65 w 474"/>
              <a:gd name="T49" fmla="*/ 165 h 474"/>
              <a:gd name="T50" fmla="*/ 80 w 474"/>
              <a:gd name="T51" fmla="*/ 80 h 474"/>
              <a:gd name="T52" fmla="*/ 105 w 474"/>
              <a:gd name="T53" fmla="*/ 106 h 474"/>
              <a:gd name="T54" fmla="*/ 104 w 474"/>
              <a:gd name="T55" fmla="*/ 163 h 474"/>
              <a:gd name="T56" fmla="*/ 141 w 474"/>
              <a:gd name="T57" fmla="*/ 118 h 474"/>
              <a:gd name="T58" fmla="*/ 158 w 474"/>
              <a:gd name="T59" fmla="*/ 22 h 474"/>
              <a:gd name="T60" fmla="*/ 173 w 474"/>
              <a:gd name="T61" fmla="*/ 51 h 474"/>
              <a:gd name="T62" fmla="*/ 195 w 474"/>
              <a:gd name="T63" fmla="*/ 90 h 474"/>
              <a:gd name="T64" fmla="*/ 244 w 474"/>
              <a:gd name="T65" fmla="*/ 8 h 474"/>
              <a:gd name="T66" fmla="*/ 248 w 474"/>
              <a:gd name="T67" fmla="*/ 40 h 474"/>
              <a:gd name="T68" fmla="*/ 253 w 474"/>
              <a:gd name="T69" fmla="*/ 85 h 474"/>
              <a:gd name="T70" fmla="*/ 215 w 474"/>
              <a:gd name="T71" fmla="*/ 216 h 474"/>
              <a:gd name="T72" fmla="*/ 244 w 474"/>
              <a:gd name="T73" fmla="*/ 206 h 474"/>
              <a:gd name="T74" fmla="*/ 266 w 474"/>
              <a:gd name="T75" fmla="*/ 226 h 474"/>
              <a:gd name="T76" fmla="*/ 264 w 474"/>
              <a:gd name="T77" fmla="*/ 255 h 474"/>
              <a:gd name="T78" fmla="*/ 237 w 474"/>
              <a:gd name="T79" fmla="*/ 268 h 474"/>
              <a:gd name="T80" fmla="*/ 210 w 474"/>
              <a:gd name="T81" fmla="*/ 255 h 474"/>
              <a:gd name="T82" fmla="*/ 256 w 474"/>
              <a:gd name="T83" fmla="*/ 144 h 474"/>
              <a:gd name="T84" fmla="*/ 167 w 474"/>
              <a:gd name="T85" fmla="*/ 167 h 474"/>
              <a:gd name="T86" fmla="*/ 143 w 474"/>
              <a:gd name="T87" fmla="*/ 256 h 474"/>
              <a:gd name="T88" fmla="*/ 198 w 474"/>
              <a:gd name="T89" fmla="*/ 328 h 474"/>
              <a:gd name="T90" fmla="*/ 290 w 474"/>
              <a:gd name="T91" fmla="*/ 317 h 474"/>
              <a:gd name="T92" fmla="*/ 336 w 474"/>
              <a:gd name="T93" fmla="*/ 237 h 474"/>
              <a:gd name="T94" fmla="*/ 290 w 474"/>
              <a:gd name="T95" fmla="*/ 158 h 474"/>
              <a:gd name="T96" fmla="*/ 312 w 474"/>
              <a:gd name="T97" fmla="*/ 104 h 474"/>
              <a:gd name="T98" fmla="*/ 324 w 474"/>
              <a:gd name="T99" fmla="*/ 60 h 474"/>
              <a:gd name="T100" fmla="*/ 324 w 474"/>
              <a:gd name="T101" fmla="*/ 33 h 474"/>
              <a:gd name="T102" fmla="*/ 333 w 474"/>
              <a:gd name="T103" fmla="*/ 142 h 474"/>
              <a:gd name="T104" fmla="*/ 369 w 474"/>
              <a:gd name="T105" fmla="*/ 106 h 474"/>
              <a:gd name="T106" fmla="*/ 384 w 474"/>
              <a:gd name="T107" fmla="*/ 196 h 474"/>
              <a:gd name="T108" fmla="*/ 394 w 474"/>
              <a:gd name="T109" fmla="*/ 80 h 474"/>
              <a:gd name="T110" fmla="*/ 394 w 474"/>
              <a:gd name="T111" fmla="*/ 405 h 474"/>
              <a:gd name="T112" fmla="*/ 422 w 474"/>
              <a:gd name="T113" fmla="*/ 305 h 474"/>
              <a:gd name="T114" fmla="*/ 424 w 474"/>
              <a:gd name="T115" fmla="*/ 173 h 474"/>
              <a:gd name="T116" fmla="*/ 434 w 474"/>
              <a:gd name="T117" fmla="*/ 248 h 474"/>
              <a:gd name="T118" fmla="*/ 453 w 474"/>
              <a:gd name="T119" fmla="*/ 158 h 474"/>
              <a:gd name="T120" fmla="*/ 467 w 474"/>
              <a:gd name="T121" fmla="*/ 2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4" h="474">
                <a:moveTo>
                  <a:pt x="442" y="324"/>
                </a:moveTo>
                <a:cubicBezTo>
                  <a:pt x="440" y="328"/>
                  <a:pt x="442" y="332"/>
                  <a:pt x="446" y="334"/>
                </a:cubicBezTo>
                <a:cubicBezTo>
                  <a:pt x="449" y="335"/>
                  <a:pt x="454" y="334"/>
                  <a:pt x="455" y="330"/>
                </a:cubicBezTo>
                <a:cubicBezTo>
                  <a:pt x="457" y="326"/>
                  <a:pt x="455" y="322"/>
                  <a:pt x="451" y="321"/>
                </a:cubicBezTo>
                <a:cubicBezTo>
                  <a:pt x="448" y="319"/>
                  <a:pt x="443" y="321"/>
                  <a:pt x="442" y="324"/>
                </a:cubicBezTo>
                <a:moveTo>
                  <a:pt x="369" y="369"/>
                </a:moveTo>
                <a:cubicBezTo>
                  <a:pt x="365" y="373"/>
                  <a:pt x="365" y="380"/>
                  <a:pt x="369" y="384"/>
                </a:cubicBezTo>
                <a:cubicBezTo>
                  <a:pt x="373" y="388"/>
                  <a:pt x="380" y="388"/>
                  <a:pt x="384" y="384"/>
                </a:cubicBezTo>
                <a:cubicBezTo>
                  <a:pt x="388" y="380"/>
                  <a:pt x="388" y="373"/>
                  <a:pt x="384" y="369"/>
                </a:cubicBezTo>
                <a:cubicBezTo>
                  <a:pt x="380" y="365"/>
                  <a:pt x="373" y="365"/>
                  <a:pt x="369" y="369"/>
                </a:cubicBezTo>
                <a:moveTo>
                  <a:pt x="371" y="312"/>
                </a:moveTo>
                <a:cubicBezTo>
                  <a:pt x="379" y="315"/>
                  <a:pt x="388" y="312"/>
                  <a:pt x="392" y="303"/>
                </a:cubicBezTo>
                <a:cubicBezTo>
                  <a:pt x="396" y="295"/>
                  <a:pt x="392" y="285"/>
                  <a:pt x="383" y="282"/>
                </a:cubicBezTo>
                <a:cubicBezTo>
                  <a:pt x="375" y="278"/>
                  <a:pt x="365" y="282"/>
                  <a:pt x="362" y="290"/>
                </a:cubicBezTo>
                <a:cubicBezTo>
                  <a:pt x="358" y="299"/>
                  <a:pt x="362" y="308"/>
                  <a:pt x="371" y="312"/>
                </a:cubicBezTo>
                <a:moveTo>
                  <a:pt x="389" y="254"/>
                </a:moveTo>
                <a:cubicBezTo>
                  <a:pt x="398" y="254"/>
                  <a:pt x="405" y="246"/>
                  <a:pt x="405" y="237"/>
                </a:cubicBezTo>
                <a:cubicBezTo>
                  <a:pt x="405" y="228"/>
                  <a:pt x="398" y="221"/>
                  <a:pt x="389" y="221"/>
                </a:cubicBezTo>
                <a:cubicBezTo>
                  <a:pt x="380" y="221"/>
                  <a:pt x="373" y="228"/>
                  <a:pt x="373" y="237"/>
                </a:cubicBezTo>
                <a:cubicBezTo>
                  <a:pt x="373" y="246"/>
                  <a:pt x="380" y="254"/>
                  <a:pt x="389" y="254"/>
                </a:cubicBezTo>
                <a:moveTo>
                  <a:pt x="333" y="356"/>
                </a:moveTo>
                <a:cubicBezTo>
                  <a:pt x="339" y="363"/>
                  <a:pt x="350" y="363"/>
                  <a:pt x="356" y="356"/>
                </a:cubicBezTo>
                <a:cubicBezTo>
                  <a:pt x="363" y="350"/>
                  <a:pt x="363" y="340"/>
                  <a:pt x="356" y="333"/>
                </a:cubicBezTo>
                <a:cubicBezTo>
                  <a:pt x="350" y="327"/>
                  <a:pt x="339" y="327"/>
                  <a:pt x="333" y="333"/>
                </a:cubicBezTo>
                <a:cubicBezTo>
                  <a:pt x="327" y="340"/>
                  <a:pt x="327" y="350"/>
                  <a:pt x="333" y="356"/>
                </a:cubicBezTo>
                <a:moveTo>
                  <a:pt x="316" y="453"/>
                </a:moveTo>
                <a:cubicBezTo>
                  <a:pt x="318" y="457"/>
                  <a:pt x="322" y="459"/>
                  <a:pt x="326" y="457"/>
                </a:cubicBezTo>
                <a:cubicBezTo>
                  <a:pt x="330" y="456"/>
                  <a:pt x="331" y="451"/>
                  <a:pt x="330" y="448"/>
                </a:cubicBezTo>
                <a:cubicBezTo>
                  <a:pt x="328" y="444"/>
                  <a:pt x="324" y="442"/>
                  <a:pt x="320" y="444"/>
                </a:cubicBezTo>
                <a:cubicBezTo>
                  <a:pt x="317" y="445"/>
                  <a:pt x="315" y="449"/>
                  <a:pt x="316" y="453"/>
                </a:cubicBezTo>
                <a:moveTo>
                  <a:pt x="301" y="424"/>
                </a:moveTo>
                <a:cubicBezTo>
                  <a:pt x="303" y="429"/>
                  <a:pt x="309" y="432"/>
                  <a:pt x="315" y="430"/>
                </a:cubicBezTo>
                <a:cubicBezTo>
                  <a:pt x="320" y="428"/>
                  <a:pt x="323" y="421"/>
                  <a:pt x="321" y="416"/>
                </a:cubicBezTo>
                <a:cubicBezTo>
                  <a:pt x="318" y="411"/>
                  <a:pt x="312" y="408"/>
                  <a:pt x="307" y="410"/>
                </a:cubicBezTo>
                <a:cubicBezTo>
                  <a:pt x="302" y="412"/>
                  <a:pt x="299" y="419"/>
                  <a:pt x="301" y="424"/>
                </a:cubicBezTo>
                <a:moveTo>
                  <a:pt x="279" y="384"/>
                </a:moveTo>
                <a:cubicBezTo>
                  <a:pt x="282" y="393"/>
                  <a:pt x="292" y="397"/>
                  <a:pt x="300" y="393"/>
                </a:cubicBezTo>
                <a:cubicBezTo>
                  <a:pt x="309" y="390"/>
                  <a:pt x="313" y="381"/>
                  <a:pt x="309" y="372"/>
                </a:cubicBezTo>
                <a:cubicBezTo>
                  <a:pt x="306" y="364"/>
                  <a:pt x="296" y="360"/>
                  <a:pt x="288" y="363"/>
                </a:cubicBezTo>
                <a:cubicBezTo>
                  <a:pt x="279" y="366"/>
                  <a:pt x="275" y="376"/>
                  <a:pt x="279" y="384"/>
                </a:cubicBezTo>
                <a:moveTo>
                  <a:pt x="230" y="467"/>
                </a:moveTo>
                <a:cubicBezTo>
                  <a:pt x="230" y="471"/>
                  <a:pt x="233" y="474"/>
                  <a:pt x="237" y="474"/>
                </a:cubicBezTo>
                <a:cubicBezTo>
                  <a:pt x="241" y="474"/>
                  <a:pt x="244" y="471"/>
                  <a:pt x="244" y="467"/>
                </a:cubicBezTo>
                <a:cubicBezTo>
                  <a:pt x="244" y="463"/>
                  <a:pt x="241" y="460"/>
                  <a:pt x="237" y="460"/>
                </a:cubicBezTo>
                <a:cubicBezTo>
                  <a:pt x="233" y="460"/>
                  <a:pt x="230" y="463"/>
                  <a:pt x="230" y="467"/>
                </a:cubicBezTo>
                <a:moveTo>
                  <a:pt x="227" y="434"/>
                </a:moveTo>
                <a:cubicBezTo>
                  <a:pt x="227" y="440"/>
                  <a:pt x="231" y="445"/>
                  <a:pt x="237" y="445"/>
                </a:cubicBezTo>
                <a:cubicBezTo>
                  <a:pt x="243" y="445"/>
                  <a:pt x="248" y="440"/>
                  <a:pt x="248" y="434"/>
                </a:cubicBezTo>
                <a:cubicBezTo>
                  <a:pt x="248" y="429"/>
                  <a:pt x="243" y="424"/>
                  <a:pt x="237" y="424"/>
                </a:cubicBezTo>
                <a:cubicBezTo>
                  <a:pt x="231" y="424"/>
                  <a:pt x="227" y="429"/>
                  <a:pt x="227" y="434"/>
                </a:cubicBezTo>
                <a:moveTo>
                  <a:pt x="221" y="389"/>
                </a:moveTo>
                <a:cubicBezTo>
                  <a:pt x="221" y="398"/>
                  <a:pt x="228" y="406"/>
                  <a:pt x="237" y="406"/>
                </a:cubicBezTo>
                <a:cubicBezTo>
                  <a:pt x="246" y="406"/>
                  <a:pt x="253" y="398"/>
                  <a:pt x="253" y="389"/>
                </a:cubicBezTo>
                <a:cubicBezTo>
                  <a:pt x="253" y="380"/>
                  <a:pt x="246" y="373"/>
                  <a:pt x="237" y="373"/>
                </a:cubicBezTo>
                <a:cubicBezTo>
                  <a:pt x="228" y="373"/>
                  <a:pt x="221" y="380"/>
                  <a:pt x="221" y="389"/>
                </a:cubicBezTo>
                <a:moveTo>
                  <a:pt x="171" y="392"/>
                </a:moveTo>
                <a:cubicBezTo>
                  <a:pt x="180" y="396"/>
                  <a:pt x="189" y="392"/>
                  <a:pt x="193" y="384"/>
                </a:cubicBezTo>
                <a:cubicBezTo>
                  <a:pt x="196" y="375"/>
                  <a:pt x="192" y="366"/>
                  <a:pt x="184" y="362"/>
                </a:cubicBezTo>
                <a:cubicBezTo>
                  <a:pt x="176" y="359"/>
                  <a:pt x="166" y="363"/>
                  <a:pt x="163" y="371"/>
                </a:cubicBezTo>
                <a:cubicBezTo>
                  <a:pt x="159" y="379"/>
                  <a:pt x="163" y="389"/>
                  <a:pt x="171" y="392"/>
                </a:cubicBezTo>
                <a:moveTo>
                  <a:pt x="156" y="428"/>
                </a:moveTo>
                <a:cubicBezTo>
                  <a:pt x="161" y="431"/>
                  <a:pt x="167" y="428"/>
                  <a:pt x="170" y="423"/>
                </a:cubicBezTo>
                <a:cubicBezTo>
                  <a:pt x="172" y="417"/>
                  <a:pt x="170" y="411"/>
                  <a:pt x="164" y="409"/>
                </a:cubicBezTo>
                <a:cubicBezTo>
                  <a:pt x="159" y="407"/>
                  <a:pt x="153" y="409"/>
                  <a:pt x="151" y="415"/>
                </a:cubicBezTo>
                <a:cubicBezTo>
                  <a:pt x="148" y="420"/>
                  <a:pt x="151" y="426"/>
                  <a:pt x="156" y="428"/>
                </a:cubicBezTo>
                <a:moveTo>
                  <a:pt x="141" y="446"/>
                </a:moveTo>
                <a:cubicBezTo>
                  <a:pt x="139" y="450"/>
                  <a:pt x="141" y="454"/>
                  <a:pt x="145" y="455"/>
                </a:cubicBezTo>
                <a:cubicBezTo>
                  <a:pt x="148" y="457"/>
                  <a:pt x="152" y="455"/>
                  <a:pt x="154" y="452"/>
                </a:cubicBezTo>
                <a:cubicBezTo>
                  <a:pt x="155" y="448"/>
                  <a:pt x="154" y="444"/>
                  <a:pt x="150" y="442"/>
                </a:cubicBezTo>
                <a:cubicBezTo>
                  <a:pt x="146" y="441"/>
                  <a:pt x="142" y="442"/>
                  <a:pt x="141" y="446"/>
                </a:cubicBezTo>
                <a:moveTo>
                  <a:pt x="118" y="333"/>
                </a:moveTo>
                <a:cubicBezTo>
                  <a:pt x="112" y="340"/>
                  <a:pt x="112" y="350"/>
                  <a:pt x="118" y="356"/>
                </a:cubicBezTo>
                <a:cubicBezTo>
                  <a:pt x="124" y="363"/>
                  <a:pt x="135" y="363"/>
                  <a:pt x="141" y="356"/>
                </a:cubicBezTo>
                <a:cubicBezTo>
                  <a:pt x="148" y="350"/>
                  <a:pt x="148" y="340"/>
                  <a:pt x="141" y="333"/>
                </a:cubicBezTo>
                <a:cubicBezTo>
                  <a:pt x="135" y="327"/>
                  <a:pt x="124" y="327"/>
                  <a:pt x="118" y="333"/>
                </a:cubicBezTo>
                <a:moveTo>
                  <a:pt x="90" y="369"/>
                </a:moveTo>
                <a:cubicBezTo>
                  <a:pt x="86" y="373"/>
                  <a:pt x="86" y="380"/>
                  <a:pt x="90" y="384"/>
                </a:cubicBezTo>
                <a:cubicBezTo>
                  <a:pt x="95" y="388"/>
                  <a:pt x="101" y="388"/>
                  <a:pt x="105" y="384"/>
                </a:cubicBezTo>
                <a:cubicBezTo>
                  <a:pt x="109" y="380"/>
                  <a:pt x="109" y="373"/>
                  <a:pt x="105" y="369"/>
                </a:cubicBezTo>
                <a:cubicBezTo>
                  <a:pt x="101" y="365"/>
                  <a:pt x="95" y="365"/>
                  <a:pt x="90" y="369"/>
                </a:cubicBezTo>
                <a:moveTo>
                  <a:pt x="81" y="300"/>
                </a:moveTo>
                <a:cubicBezTo>
                  <a:pt x="84" y="309"/>
                  <a:pt x="94" y="313"/>
                  <a:pt x="102" y="310"/>
                </a:cubicBezTo>
                <a:cubicBezTo>
                  <a:pt x="111" y="306"/>
                  <a:pt x="115" y="297"/>
                  <a:pt x="111" y="288"/>
                </a:cubicBezTo>
                <a:cubicBezTo>
                  <a:pt x="108" y="280"/>
                  <a:pt x="98" y="276"/>
                  <a:pt x="90" y="279"/>
                </a:cubicBezTo>
                <a:cubicBezTo>
                  <a:pt x="82" y="282"/>
                  <a:pt x="78" y="292"/>
                  <a:pt x="81" y="300"/>
                </a:cubicBezTo>
                <a:moveTo>
                  <a:pt x="85" y="254"/>
                </a:moveTo>
                <a:cubicBezTo>
                  <a:pt x="94" y="254"/>
                  <a:pt x="102" y="246"/>
                  <a:pt x="102" y="237"/>
                </a:cubicBezTo>
                <a:cubicBezTo>
                  <a:pt x="102" y="228"/>
                  <a:pt x="94" y="221"/>
                  <a:pt x="85" y="221"/>
                </a:cubicBezTo>
                <a:cubicBezTo>
                  <a:pt x="76" y="221"/>
                  <a:pt x="69" y="228"/>
                  <a:pt x="69" y="237"/>
                </a:cubicBezTo>
                <a:cubicBezTo>
                  <a:pt x="69" y="246"/>
                  <a:pt x="76" y="254"/>
                  <a:pt x="85" y="254"/>
                </a:cubicBezTo>
                <a:moveTo>
                  <a:pt x="70" y="395"/>
                </a:moveTo>
                <a:cubicBezTo>
                  <a:pt x="67" y="398"/>
                  <a:pt x="67" y="402"/>
                  <a:pt x="70" y="405"/>
                </a:cubicBezTo>
                <a:cubicBezTo>
                  <a:pt x="72" y="408"/>
                  <a:pt x="77" y="408"/>
                  <a:pt x="80" y="405"/>
                </a:cubicBezTo>
                <a:cubicBezTo>
                  <a:pt x="83" y="402"/>
                  <a:pt x="83" y="398"/>
                  <a:pt x="80" y="395"/>
                </a:cubicBezTo>
                <a:cubicBezTo>
                  <a:pt x="77" y="392"/>
                  <a:pt x="72" y="392"/>
                  <a:pt x="70" y="395"/>
                </a:cubicBezTo>
                <a:moveTo>
                  <a:pt x="45" y="315"/>
                </a:moveTo>
                <a:cubicBezTo>
                  <a:pt x="47" y="320"/>
                  <a:pt x="53" y="323"/>
                  <a:pt x="58" y="321"/>
                </a:cubicBezTo>
                <a:cubicBezTo>
                  <a:pt x="64" y="319"/>
                  <a:pt x="66" y="313"/>
                  <a:pt x="64" y="307"/>
                </a:cubicBezTo>
                <a:cubicBezTo>
                  <a:pt x="62" y="302"/>
                  <a:pt x="56" y="299"/>
                  <a:pt x="51" y="302"/>
                </a:cubicBezTo>
                <a:cubicBezTo>
                  <a:pt x="45" y="304"/>
                  <a:pt x="43" y="310"/>
                  <a:pt x="45" y="315"/>
                </a:cubicBezTo>
                <a:moveTo>
                  <a:pt x="15" y="237"/>
                </a:moveTo>
                <a:cubicBezTo>
                  <a:pt x="15" y="233"/>
                  <a:pt x="11" y="230"/>
                  <a:pt x="7" y="230"/>
                </a:cubicBezTo>
                <a:cubicBezTo>
                  <a:pt x="3" y="230"/>
                  <a:pt x="0" y="233"/>
                  <a:pt x="0" y="237"/>
                </a:cubicBezTo>
                <a:cubicBezTo>
                  <a:pt x="0" y="241"/>
                  <a:pt x="3" y="245"/>
                  <a:pt x="7" y="245"/>
                </a:cubicBezTo>
                <a:cubicBezTo>
                  <a:pt x="11" y="245"/>
                  <a:pt x="15" y="241"/>
                  <a:pt x="15" y="237"/>
                </a:cubicBezTo>
                <a:moveTo>
                  <a:pt x="17" y="326"/>
                </a:moveTo>
                <a:cubicBezTo>
                  <a:pt x="19" y="330"/>
                  <a:pt x="23" y="332"/>
                  <a:pt x="27" y="330"/>
                </a:cubicBezTo>
                <a:cubicBezTo>
                  <a:pt x="30" y="329"/>
                  <a:pt x="32" y="324"/>
                  <a:pt x="31" y="321"/>
                </a:cubicBezTo>
                <a:cubicBezTo>
                  <a:pt x="29" y="317"/>
                  <a:pt x="25" y="315"/>
                  <a:pt x="21" y="317"/>
                </a:cubicBezTo>
                <a:cubicBezTo>
                  <a:pt x="18" y="318"/>
                  <a:pt x="16" y="322"/>
                  <a:pt x="17" y="326"/>
                </a:cubicBezTo>
                <a:moveTo>
                  <a:pt x="32" y="150"/>
                </a:moveTo>
                <a:cubicBezTo>
                  <a:pt x="34" y="147"/>
                  <a:pt x="32" y="143"/>
                  <a:pt x="28" y="141"/>
                </a:cubicBezTo>
                <a:cubicBezTo>
                  <a:pt x="25" y="139"/>
                  <a:pt x="21" y="141"/>
                  <a:pt x="19" y="145"/>
                </a:cubicBezTo>
                <a:cubicBezTo>
                  <a:pt x="17" y="148"/>
                  <a:pt x="19" y="153"/>
                  <a:pt x="23" y="154"/>
                </a:cubicBezTo>
                <a:cubicBezTo>
                  <a:pt x="26" y="156"/>
                  <a:pt x="31" y="154"/>
                  <a:pt x="32" y="150"/>
                </a:cubicBezTo>
                <a:moveTo>
                  <a:pt x="40" y="227"/>
                </a:moveTo>
                <a:cubicBezTo>
                  <a:pt x="34" y="227"/>
                  <a:pt x="30" y="232"/>
                  <a:pt x="30" y="237"/>
                </a:cubicBezTo>
                <a:cubicBezTo>
                  <a:pt x="30" y="243"/>
                  <a:pt x="34" y="248"/>
                  <a:pt x="40" y="248"/>
                </a:cubicBezTo>
                <a:cubicBezTo>
                  <a:pt x="46" y="248"/>
                  <a:pt x="51" y="243"/>
                  <a:pt x="51" y="237"/>
                </a:cubicBezTo>
                <a:cubicBezTo>
                  <a:pt x="51" y="232"/>
                  <a:pt x="46" y="227"/>
                  <a:pt x="40" y="227"/>
                </a:cubicBezTo>
                <a:moveTo>
                  <a:pt x="65" y="165"/>
                </a:moveTo>
                <a:cubicBezTo>
                  <a:pt x="68" y="159"/>
                  <a:pt x="65" y="153"/>
                  <a:pt x="60" y="151"/>
                </a:cubicBezTo>
                <a:cubicBezTo>
                  <a:pt x="55" y="149"/>
                  <a:pt x="48" y="151"/>
                  <a:pt x="46" y="156"/>
                </a:cubicBezTo>
                <a:cubicBezTo>
                  <a:pt x="44" y="162"/>
                  <a:pt x="46" y="168"/>
                  <a:pt x="52" y="170"/>
                </a:cubicBezTo>
                <a:cubicBezTo>
                  <a:pt x="57" y="172"/>
                  <a:pt x="63" y="170"/>
                  <a:pt x="65" y="165"/>
                </a:cubicBezTo>
                <a:moveTo>
                  <a:pt x="80" y="80"/>
                </a:moveTo>
                <a:cubicBezTo>
                  <a:pt x="83" y="77"/>
                  <a:pt x="83" y="73"/>
                  <a:pt x="80" y="70"/>
                </a:cubicBezTo>
                <a:cubicBezTo>
                  <a:pt x="77" y="67"/>
                  <a:pt x="72" y="67"/>
                  <a:pt x="70" y="70"/>
                </a:cubicBezTo>
                <a:cubicBezTo>
                  <a:pt x="67" y="73"/>
                  <a:pt x="67" y="77"/>
                  <a:pt x="70" y="80"/>
                </a:cubicBezTo>
                <a:cubicBezTo>
                  <a:pt x="72" y="83"/>
                  <a:pt x="77" y="83"/>
                  <a:pt x="80" y="80"/>
                </a:cubicBezTo>
                <a:moveTo>
                  <a:pt x="105" y="106"/>
                </a:moveTo>
                <a:cubicBezTo>
                  <a:pt x="109" y="101"/>
                  <a:pt x="109" y="95"/>
                  <a:pt x="105" y="91"/>
                </a:cubicBezTo>
                <a:cubicBezTo>
                  <a:pt x="101" y="87"/>
                  <a:pt x="95" y="87"/>
                  <a:pt x="90" y="91"/>
                </a:cubicBezTo>
                <a:cubicBezTo>
                  <a:pt x="86" y="95"/>
                  <a:pt x="86" y="101"/>
                  <a:pt x="90" y="106"/>
                </a:cubicBezTo>
                <a:cubicBezTo>
                  <a:pt x="95" y="110"/>
                  <a:pt x="101" y="110"/>
                  <a:pt x="105" y="106"/>
                </a:cubicBezTo>
                <a:moveTo>
                  <a:pt x="104" y="163"/>
                </a:moveTo>
                <a:cubicBezTo>
                  <a:pt x="95" y="159"/>
                  <a:pt x="86" y="163"/>
                  <a:pt x="82" y="172"/>
                </a:cubicBezTo>
                <a:cubicBezTo>
                  <a:pt x="79" y="180"/>
                  <a:pt x="82" y="190"/>
                  <a:pt x="91" y="193"/>
                </a:cubicBezTo>
                <a:cubicBezTo>
                  <a:pt x="99" y="197"/>
                  <a:pt x="109" y="193"/>
                  <a:pt x="112" y="184"/>
                </a:cubicBezTo>
                <a:cubicBezTo>
                  <a:pt x="116" y="176"/>
                  <a:pt x="112" y="166"/>
                  <a:pt x="104" y="163"/>
                </a:cubicBezTo>
                <a:moveTo>
                  <a:pt x="141" y="118"/>
                </a:moveTo>
                <a:cubicBezTo>
                  <a:pt x="135" y="112"/>
                  <a:pt x="124" y="112"/>
                  <a:pt x="118" y="118"/>
                </a:cubicBezTo>
                <a:cubicBezTo>
                  <a:pt x="112" y="125"/>
                  <a:pt x="112" y="135"/>
                  <a:pt x="118" y="142"/>
                </a:cubicBezTo>
                <a:cubicBezTo>
                  <a:pt x="124" y="148"/>
                  <a:pt x="135" y="148"/>
                  <a:pt x="141" y="142"/>
                </a:cubicBezTo>
                <a:cubicBezTo>
                  <a:pt x="148" y="135"/>
                  <a:pt x="148" y="125"/>
                  <a:pt x="141" y="118"/>
                </a:cubicBezTo>
                <a:moveTo>
                  <a:pt x="158" y="22"/>
                </a:moveTo>
                <a:cubicBezTo>
                  <a:pt x="156" y="18"/>
                  <a:pt x="152" y="16"/>
                  <a:pt x="148" y="18"/>
                </a:cubicBezTo>
                <a:cubicBezTo>
                  <a:pt x="145" y="19"/>
                  <a:pt x="143" y="23"/>
                  <a:pt x="144" y="27"/>
                </a:cubicBezTo>
                <a:cubicBezTo>
                  <a:pt x="146" y="31"/>
                  <a:pt x="150" y="33"/>
                  <a:pt x="154" y="31"/>
                </a:cubicBezTo>
                <a:cubicBezTo>
                  <a:pt x="157" y="30"/>
                  <a:pt x="159" y="25"/>
                  <a:pt x="158" y="22"/>
                </a:cubicBezTo>
                <a:moveTo>
                  <a:pt x="173" y="51"/>
                </a:moveTo>
                <a:cubicBezTo>
                  <a:pt x="171" y="46"/>
                  <a:pt x="165" y="43"/>
                  <a:pt x="159" y="45"/>
                </a:cubicBezTo>
                <a:cubicBezTo>
                  <a:pt x="154" y="47"/>
                  <a:pt x="151" y="53"/>
                  <a:pt x="154" y="59"/>
                </a:cubicBezTo>
                <a:cubicBezTo>
                  <a:pt x="156" y="64"/>
                  <a:pt x="162" y="67"/>
                  <a:pt x="167" y="64"/>
                </a:cubicBezTo>
                <a:cubicBezTo>
                  <a:pt x="173" y="62"/>
                  <a:pt x="175" y="56"/>
                  <a:pt x="173" y="51"/>
                </a:cubicBezTo>
                <a:moveTo>
                  <a:pt x="195" y="90"/>
                </a:moveTo>
                <a:cubicBezTo>
                  <a:pt x="192" y="82"/>
                  <a:pt x="182" y="78"/>
                  <a:pt x="174" y="81"/>
                </a:cubicBezTo>
                <a:cubicBezTo>
                  <a:pt x="166" y="85"/>
                  <a:pt x="162" y="94"/>
                  <a:pt x="165" y="103"/>
                </a:cubicBezTo>
                <a:cubicBezTo>
                  <a:pt x="168" y="111"/>
                  <a:pt x="178" y="115"/>
                  <a:pt x="186" y="112"/>
                </a:cubicBezTo>
                <a:cubicBezTo>
                  <a:pt x="195" y="108"/>
                  <a:pt x="199" y="99"/>
                  <a:pt x="195" y="90"/>
                </a:cubicBezTo>
                <a:moveTo>
                  <a:pt x="244" y="8"/>
                </a:moveTo>
                <a:cubicBezTo>
                  <a:pt x="244" y="4"/>
                  <a:pt x="241" y="0"/>
                  <a:pt x="237" y="0"/>
                </a:cubicBezTo>
                <a:cubicBezTo>
                  <a:pt x="233" y="0"/>
                  <a:pt x="230" y="4"/>
                  <a:pt x="230" y="8"/>
                </a:cubicBezTo>
                <a:cubicBezTo>
                  <a:pt x="230" y="12"/>
                  <a:pt x="233" y="15"/>
                  <a:pt x="237" y="15"/>
                </a:cubicBezTo>
                <a:cubicBezTo>
                  <a:pt x="241" y="15"/>
                  <a:pt x="244" y="12"/>
                  <a:pt x="244" y="8"/>
                </a:cubicBezTo>
                <a:moveTo>
                  <a:pt x="248" y="40"/>
                </a:moveTo>
                <a:cubicBezTo>
                  <a:pt x="248" y="35"/>
                  <a:pt x="243" y="30"/>
                  <a:pt x="237" y="30"/>
                </a:cubicBezTo>
                <a:cubicBezTo>
                  <a:pt x="231" y="30"/>
                  <a:pt x="227" y="35"/>
                  <a:pt x="227" y="40"/>
                </a:cubicBezTo>
                <a:cubicBezTo>
                  <a:pt x="227" y="46"/>
                  <a:pt x="231" y="51"/>
                  <a:pt x="237" y="51"/>
                </a:cubicBezTo>
                <a:cubicBezTo>
                  <a:pt x="243" y="51"/>
                  <a:pt x="248" y="46"/>
                  <a:pt x="248" y="40"/>
                </a:cubicBezTo>
                <a:moveTo>
                  <a:pt x="253" y="85"/>
                </a:moveTo>
                <a:cubicBezTo>
                  <a:pt x="253" y="76"/>
                  <a:pt x="246" y="69"/>
                  <a:pt x="237" y="69"/>
                </a:cubicBezTo>
                <a:cubicBezTo>
                  <a:pt x="228" y="69"/>
                  <a:pt x="221" y="76"/>
                  <a:pt x="221" y="85"/>
                </a:cubicBezTo>
                <a:cubicBezTo>
                  <a:pt x="221" y="95"/>
                  <a:pt x="228" y="102"/>
                  <a:pt x="237" y="102"/>
                </a:cubicBezTo>
                <a:cubicBezTo>
                  <a:pt x="246" y="102"/>
                  <a:pt x="253" y="95"/>
                  <a:pt x="253" y="85"/>
                </a:cubicBezTo>
                <a:moveTo>
                  <a:pt x="206" y="237"/>
                </a:moveTo>
                <a:cubicBezTo>
                  <a:pt x="206" y="235"/>
                  <a:pt x="206" y="233"/>
                  <a:pt x="206" y="231"/>
                </a:cubicBezTo>
                <a:cubicBezTo>
                  <a:pt x="207" y="229"/>
                  <a:pt x="208" y="227"/>
                  <a:pt x="209" y="225"/>
                </a:cubicBezTo>
                <a:cubicBezTo>
                  <a:pt x="209" y="223"/>
                  <a:pt x="210" y="221"/>
                  <a:pt x="210" y="219"/>
                </a:cubicBezTo>
                <a:cubicBezTo>
                  <a:pt x="212" y="218"/>
                  <a:pt x="214" y="217"/>
                  <a:pt x="215" y="216"/>
                </a:cubicBezTo>
                <a:cubicBezTo>
                  <a:pt x="217" y="214"/>
                  <a:pt x="218" y="212"/>
                  <a:pt x="219" y="211"/>
                </a:cubicBezTo>
                <a:cubicBezTo>
                  <a:pt x="221" y="210"/>
                  <a:pt x="223" y="210"/>
                  <a:pt x="225" y="209"/>
                </a:cubicBezTo>
                <a:cubicBezTo>
                  <a:pt x="227" y="208"/>
                  <a:pt x="229" y="207"/>
                  <a:pt x="231" y="206"/>
                </a:cubicBezTo>
                <a:cubicBezTo>
                  <a:pt x="233" y="206"/>
                  <a:pt x="235" y="206"/>
                  <a:pt x="237" y="206"/>
                </a:cubicBezTo>
                <a:cubicBezTo>
                  <a:pt x="239" y="206"/>
                  <a:pt x="242" y="206"/>
                  <a:pt x="244" y="206"/>
                </a:cubicBezTo>
                <a:cubicBezTo>
                  <a:pt x="245" y="207"/>
                  <a:pt x="247" y="208"/>
                  <a:pt x="249" y="209"/>
                </a:cubicBezTo>
                <a:cubicBezTo>
                  <a:pt x="251" y="210"/>
                  <a:pt x="253" y="210"/>
                  <a:pt x="255" y="211"/>
                </a:cubicBezTo>
                <a:cubicBezTo>
                  <a:pt x="256" y="212"/>
                  <a:pt x="257" y="214"/>
                  <a:pt x="259" y="216"/>
                </a:cubicBezTo>
                <a:cubicBezTo>
                  <a:pt x="260" y="217"/>
                  <a:pt x="262" y="218"/>
                  <a:pt x="264" y="220"/>
                </a:cubicBezTo>
                <a:cubicBezTo>
                  <a:pt x="264" y="222"/>
                  <a:pt x="265" y="224"/>
                  <a:pt x="266" y="226"/>
                </a:cubicBezTo>
                <a:cubicBezTo>
                  <a:pt x="267" y="228"/>
                  <a:pt x="268" y="230"/>
                  <a:pt x="269" y="231"/>
                </a:cubicBezTo>
                <a:cubicBezTo>
                  <a:pt x="268" y="233"/>
                  <a:pt x="268" y="235"/>
                  <a:pt x="268" y="237"/>
                </a:cubicBezTo>
                <a:cubicBezTo>
                  <a:pt x="268" y="240"/>
                  <a:pt x="268" y="242"/>
                  <a:pt x="269" y="244"/>
                </a:cubicBezTo>
                <a:cubicBezTo>
                  <a:pt x="267" y="246"/>
                  <a:pt x="266" y="247"/>
                  <a:pt x="266" y="249"/>
                </a:cubicBezTo>
                <a:cubicBezTo>
                  <a:pt x="265" y="251"/>
                  <a:pt x="264" y="253"/>
                  <a:pt x="264" y="255"/>
                </a:cubicBezTo>
                <a:cubicBezTo>
                  <a:pt x="262" y="257"/>
                  <a:pt x="260" y="258"/>
                  <a:pt x="259" y="259"/>
                </a:cubicBezTo>
                <a:cubicBezTo>
                  <a:pt x="257" y="261"/>
                  <a:pt x="256" y="262"/>
                  <a:pt x="255" y="264"/>
                </a:cubicBezTo>
                <a:cubicBezTo>
                  <a:pt x="253" y="265"/>
                  <a:pt x="251" y="265"/>
                  <a:pt x="249" y="266"/>
                </a:cubicBezTo>
                <a:cubicBezTo>
                  <a:pt x="247" y="267"/>
                  <a:pt x="245" y="268"/>
                  <a:pt x="243" y="269"/>
                </a:cubicBezTo>
                <a:cubicBezTo>
                  <a:pt x="241" y="269"/>
                  <a:pt x="239" y="268"/>
                  <a:pt x="237" y="268"/>
                </a:cubicBezTo>
                <a:cubicBezTo>
                  <a:pt x="235" y="268"/>
                  <a:pt x="233" y="269"/>
                  <a:pt x="231" y="269"/>
                </a:cubicBezTo>
                <a:cubicBezTo>
                  <a:pt x="229" y="268"/>
                  <a:pt x="227" y="267"/>
                  <a:pt x="225" y="266"/>
                </a:cubicBezTo>
                <a:cubicBezTo>
                  <a:pt x="223" y="265"/>
                  <a:pt x="221" y="264"/>
                  <a:pt x="219" y="264"/>
                </a:cubicBezTo>
                <a:cubicBezTo>
                  <a:pt x="218" y="262"/>
                  <a:pt x="217" y="261"/>
                  <a:pt x="215" y="259"/>
                </a:cubicBezTo>
                <a:cubicBezTo>
                  <a:pt x="214" y="258"/>
                  <a:pt x="212" y="256"/>
                  <a:pt x="210" y="255"/>
                </a:cubicBezTo>
                <a:cubicBezTo>
                  <a:pt x="210" y="253"/>
                  <a:pt x="209" y="251"/>
                  <a:pt x="208" y="249"/>
                </a:cubicBezTo>
                <a:cubicBezTo>
                  <a:pt x="208" y="247"/>
                  <a:pt x="207" y="245"/>
                  <a:pt x="206" y="244"/>
                </a:cubicBezTo>
                <a:cubicBezTo>
                  <a:pt x="206" y="242"/>
                  <a:pt x="206" y="239"/>
                  <a:pt x="206" y="237"/>
                </a:cubicBezTo>
                <a:moveTo>
                  <a:pt x="276" y="146"/>
                </a:moveTo>
                <a:cubicBezTo>
                  <a:pt x="269" y="144"/>
                  <a:pt x="263" y="143"/>
                  <a:pt x="256" y="144"/>
                </a:cubicBezTo>
                <a:cubicBezTo>
                  <a:pt x="251" y="141"/>
                  <a:pt x="244" y="138"/>
                  <a:pt x="237" y="138"/>
                </a:cubicBezTo>
                <a:cubicBezTo>
                  <a:pt x="230" y="138"/>
                  <a:pt x="224" y="140"/>
                  <a:pt x="219" y="144"/>
                </a:cubicBezTo>
                <a:cubicBezTo>
                  <a:pt x="213" y="143"/>
                  <a:pt x="206" y="143"/>
                  <a:pt x="200" y="146"/>
                </a:cubicBezTo>
                <a:cubicBezTo>
                  <a:pt x="194" y="148"/>
                  <a:pt x="188" y="153"/>
                  <a:pt x="185" y="158"/>
                </a:cubicBezTo>
                <a:cubicBezTo>
                  <a:pt x="178" y="159"/>
                  <a:pt x="172" y="162"/>
                  <a:pt x="167" y="167"/>
                </a:cubicBezTo>
                <a:cubicBezTo>
                  <a:pt x="162" y="172"/>
                  <a:pt x="159" y="178"/>
                  <a:pt x="158" y="184"/>
                </a:cubicBezTo>
                <a:cubicBezTo>
                  <a:pt x="153" y="188"/>
                  <a:pt x="149" y="193"/>
                  <a:pt x="146" y="199"/>
                </a:cubicBezTo>
                <a:cubicBezTo>
                  <a:pt x="143" y="205"/>
                  <a:pt x="143" y="212"/>
                  <a:pt x="144" y="218"/>
                </a:cubicBezTo>
                <a:cubicBezTo>
                  <a:pt x="140" y="224"/>
                  <a:pt x="138" y="230"/>
                  <a:pt x="138" y="237"/>
                </a:cubicBezTo>
                <a:cubicBezTo>
                  <a:pt x="138" y="244"/>
                  <a:pt x="140" y="250"/>
                  <a:pt x="143" y="256"/>
                </a:cubicBezTo>
                <a:cubicBezTo>
                  <a:pt x="142" y="262"/>
                  <a:pt x="143" y="268"/>
                  <a:pt x="145" y="274"/>
                </a:cubicBezTo>
                <a:cubicBezTo>
                  <a:pt x="148" y="281"/>
                  <a:pt x="152" y="286"/>
                  <a:pt x="158" y="290"/>
                </a:cubicBezTo>
                <a:cubicBezTo>
                  <a:pt x="159" y="296"/>
                  <a:pt x="162" y="302"/>
                  <a:pt x="167" y="307"/>
                </a:cubicBezTo>
                <a:cubicBezTo>
                  <a:pt x="172" y="312"/>
                  <a:pt x="178" y="315"/>
                  <a:pt x="184" y="316"/>
                </a:cubicBezTo>
                <a:cubicBezTo>
                  <a:pt x="187" y="322"/>
                  <a:pt x="192" y="326"/>
                  <a:pt x="198" y="328"/>
                </a:cubicBezTo>
                <a:cubicBezTo>
                  <a:pt x="205" y="331"/>
                  <a:pt x="212" y="332"/>
                  <a:pt x="218" y="330"/>
                </a:cubicBezTo>
                <a:cubicBezTo>
                  <a:pt x="223" y="334"/>
                  <a:pt x="230" y="336"/>
                  <a:pt x="237" y="336"/>
                </a:cubicBezTo>
                <a:cubicBezTo>
                  <a:pt x="244" y="336"/>
                  <a:pt x="250" y="334"/>
                  <a:pt x="255" y="331"/>
                </a:cubicBezTo>
                <a:cubicBezTo>
                  <a:pt x="261" y="332"/>
                  <a:pt x="268" y="332"/>
                  <a:pt x="274" y="329"/>
                </a:cubicBezTo>
                <a:cubicBezTo>
                  <a:pt x="281" y="327"/>
                  <a:pt x="286" y="322"/>
                  <a:pt x="290" y="317"/>
                </a:cubicBezTo>
                <a:cubicBezTo>
                  <a:pt x="296" y="315"/>
                  <a:pt x="302" y="312"/>
                  <a:pt x="307" y="307"/>
                </a:cubicBezTo>
                <a:cubicBezTo>
                  <a:pt x="312" y="303"/>
                  <a:pt x="315" y="297"/>
                  <a:pt x="316" y="291"/>
                </a:cubicBezTo>
                <a:cubicBezTo>
                  <a:pt x="321" y="287"/>
                  <a:pt x="326" y="282"/>
                  <a:pt x="328" y="276"/>
                </a:cubicBezTo>
                <a:cubicBezTo>
                  <a:pt x="331" y="270"/>
                  <a:pt x="331" y="263"/>
                  <a:pt x="330" y="256"/>
                </a:cubicBezTo>
                <a:cubicBezTo>
                  <a:pt x="334" y="251"/>
                  <a:pt x="336" y="244"/>
                  <a:pt x="336" y="237"/>
                </a:cubicBezTo>
                <a:cubicBezTo>
                  <a:pt x="336" y="231"/>
                  <a:pt x="334" y="224"/>
                  <a:pt x="331" y="219"/>
                </a:cubicBezTo>
                <a:cubicBezTo>
                  <a:pt x="332" y="213"/>
                  <a:pt x="331" y="207"/>
                  <a:pt x="329" y="200"/>
                </a:cubicBezTo>
                <a:cubicBezTo>
                  <a:pt x="326" y="194"/>
                  <a:pt x="322" y="189"/>
                  <a:pt x="316" y="185"/>
                </a:cubicBezTo>
                <a:cubicBezTo>
                  <a:pt x="315" y="179"/>
                  <a:pt x="312" y="172"/>
                  <a:pt x="307" y="167"/>
                </a:cubicBezTo>
                <a:cubicBezTo>
                  <a:pt x="302" y="163"/>
                  <a:pt x="296" y="160"/>
                  <a:pt x="290" y="158"/>
                </a:cubicBezTo>
                <a:cubicBezTo>
                  <a:pt x="287" y="153"/>
                  <a:pt x="282" y="149"/>
                  <a:pt x="276" y="146"/>
                </a:cubicBezTo>
                <a:moveTo>
                  <a:pt x="303" y="82"/>
                </a:moveTo>
                <a:cubicBezTo>
                  <a:pt x="295" y="79"/>
                  <a:pt x="285" y="83"/>
                  <a:pt x="281" y="91"/>
                </a:cubicBezTo>
                <a:cubicBezTo>
                  <a:pt x="278" y="99"/>
                  <a:pt x="282" y="109"/>
                  <a:pt x="290" y="113"/>
                </a:cubicBezTo>
                <a:cubicBezTo>
                  <a:pt x="298" y="116"/>
                  <a:pt x="308" y="112"/>
                  <a:pt x="312" y="104"/>
                </a:cubicBezTo>
                <a:cubicBezTo>
                  <a:pt x="315" y="96"/>
                  <a:pt x="311" y="86"/>
                  <a:pt x="303" y="82"/>
                </a:cubicBezTo>
                <a:moveTo>
                  <a:pt x="318" y="47"/>
                </a:moveTo>
                <a:cubicBezTo>
                  <a:pt x="313" y="44"/>
                  <a:pt x="307" y="47"/>
                  <a:pt x="304" y="52"/>
                </a:cubicBezTo>
                <a:cubicBezTo>
                  <a:pt x="302" y="57"/>
                  <a:pt x="305" y="63"/>
                  <a:pt x="310" y="66"/>
                </a:cubicBezTo>
                <a:cubicBezTo>
                  <a:pt x="315" y="68"/>
                  <a:pt x="321" y="66"/>
                  <a:pt x="324" y="60"/>
                </a:cubicBezTo>
                <a:cubicBezTo>
                  <a:pt x="326" y="55"/>
                  <a:pt x="323" y="49"/>
                  <a:pt x="318" y="47"/>
                </a:cubicBezTo>
                <a:moveTo>
                  <a:pt x="333" y="29"/>
                </a:moveTo>
                <a:cubicBezTo>
                  <a:pt x="335" y="25"/>
                  <a:pt x="333" y="21"/>
                  <a:pt x="330" y="19"/>
                </a:cubicBezTo>
                <a:cubicBezTo>
                  <a:pt x="326" y="18"/>
                  <a:pt x="322" y="19"/>
                  <a:pt x="320" y="23"/>
                </a:cubicBezTo>
                <a:cubicBezTo>
                  <a:pt x="319" y="27"/>
                  <a:pt x="320" y="31"/>
                  <a:pt x="324" y="33"/>
                </a:cubicBezTo>
                <a:cubicBezTo>
                  <a:pt x="328" y="34"/>
                  <a:pt x="332" y="32"/>
                  <a:pt x="333" y="29"/>
                </a:cubicBezTo>
                <a:moveTo>
                  <a:pt x="356" y="142"/>
                </a:moveTo>
                <a:cubicBezTo>
                  <a:pt x="363" y="135"/>
                  <a:pt x="363" y="125"/>
                  <a:pt x="356" y="118"/>
                </a:cubicBezTo>
                <a:cubicBezTo>
                  <a:pt x="350" y="112"/>
                  <a:pt x="339" y="112"/>
                  <a:pt x="333" y="118"/>
                </a:cubicBezTo>
                <a:cubicBezTo>
                  <a:pt x="327" y="125"/>
                  <a:pt x="327" y="135"/>
                  <a:pt x="333" y="142"/>
                </a:cubicBezTo>
                <a:cubicBezTo>
                  <a:pt x="339" y="148"/>
                  <a:pt x="350" y="148"/>
                  <a:pt x="356" y="142"/>
                </a:cubicBezTo>
                <a:moveTo>
                  <a:pt x="384" y="106"/>
                </a:moveTo>
                <a:cubicBezTo>
                  <a:pt x="388" y="101"/>
                  <a:pt x="388" y="95"/>
                  <a:pt x="384" y="91"/>
                </a:cubicBezTo>
                <a:cubicBezTo>
                  <a:pt x="380" y="87"/>
                  <a:pt x="373" y="87"/>
                  <a:pt x="369" y="91"/>
                </a:cubicBezTo>
                <a:cubicBezTo>
                  <a:pt x="365" y="95"/>
                  <a:pt x="365" y="101"/>
                  <a:pt x="369" y="106"/>
                </a:cubicBezTo>
                <a:cubicBezTo>
                  <a:pt x="373" y="110"/>
                  <a:pt x="380" y="110"/>
                  <a:pt x="384" y="106"/>
                </a:cubicBezTo>
                <a:moveTo>
                  <a:pt x="393" y="174"/>
                </a:moveTo>
                <a:cubicBezTo>
                  <a:pt x="390" y="166"/>
                  <a:pt x="380" y="162"/>
                  <a:pt x="372" y="165"/>
                </a:cubicBezTo>
                <a:cubicBezTo>
                  <a:pt x="363" y="169"/>
                  <a:pt x="359" y="178"/>
                  <a:pt x="363" y="187"/>
                </a:cubicBezTo>
                <a:cubicBezTo>
                  <a:pt x="366" y="195"/>
                  <a:pt x="376" y="199"/>
                  <a:pt x="384" y="196"/>
                </a:cubicBezTo>
                <a:cubicBezTo>
                  <a:pt x="392" y="192"/>
                  <a:pt x="397" y="183"/>
                  <a:pt x="393" y="174"/>
                </a:cubicBezTo>
                <a:moveTo>
                  <a:pt x="405" y="80"/>
                </a:moveTo>
                <a:cubicBezTo>
                  <a:pt x="407" y="77"/>
                  <a:pt x="407" y="73"/>
                  <a:pt x="405" y="70"/>
                </a:cubicBezTo>
                <a:cubicBezTo>
                  <a:pt x="402" y="67"/>
                  <a:pt x="397" y="67"/>
                  <a:pt x="394" y="70"/>
                </a:cubicBezTo>
                <a:cubicBezTo>
                  <a:pt x="392" y="73"/>
                  <a:pt x="392" y="77"/>
                  <a:pt x="394" y="80"/>
                </a:cubicBezTo>
                <a:cubicBezTo>
                  <a:pt x="397" y="83"/>
                  <a:pt x="402" y="83"/>
                  <a:pt x="405" y="80"/>
                </a:cubicBezTo>
                <a:moveTo>
                  <a:pt x="405" y="405"/>
                </a:moveTo>
                <a:cubicBezTo>
                  <a:pt x="407" y="402"/>
                  <a:pt x="407" y="398"/>
                  <a:pt x="405" y="395"/>
                </a:cubicBezTo>
                <a:cubicBezTo>
                  <a:pt x="402" y="392"/>
                  <a:pt x="397" y="392"/>
                  <a:pt x="394" y="395"/>
                </a:cubicBezTo>
                <a:cubicBezTo>
                  <a:pt x="392" y="398"/>
                  <a:pt x="392" y="402"/>
                  <a:pt x="394" y="405"/>
                </a:cubicBezTo>
                <a:cubicBezTo>
                  <a:pt x="397" y="408"/>
                  <a:pt x="402" y="408"/>
                  <a:pt x="405" y="405"/>
                </a:cubicBezTo>
                <a:moveTo>
                  <a:pt x="409" y="310"/>
                </a:moveTo>
                <a:cubicBezTo>
                  <a:pt x="406" y="316"/>
                  <a:pt x="409" y="322"/>
                  <a:pt x="414" y="324"/>
                </a:cubicBezTo>
                <a:cubicBezTo>
                  <a:pt x="420" y="326"/>
                  <a:pt x="426" y="324"/>
                  <a:pt x="428" y="318"/>
                </a:cubicBezTo>
                <a:cubicBezTo>
                  <a:pt x="430" y="313"/>
                  <a:pt x="428" y="307"/>
                  <a:pt x="422" y="305"/>
                </a:cubicBezTo>
                <a:cubicBezTo>
                  <a:pt x="417" y="302"/>
                  <a:pt x="411" y="305"/>
                  <a:pt x="409" y="310"/>
                </a:cubicBezTo>
                <a:moveTo>
                  <a:pt x="429" y="160"/>
                </a:moveTo>
                <a:cubicBezTo>
                  <a:pt x="427" y="154"/>
                  <a:pt x="421" y="152"/>
                  <a:pt x="416" y="154"/>
                </a:cubicBezTo>
                <a:cubicBezTo>
                  <a:pt x="410" y="156"/>
                  <a:pt x="408" y="162"/>
                  <a:pt x="410" y="168"/>
                </a:cubicBezTo>
                <a:cubicBezTo>
                  <a:pt x="412" y="173"/>
                  <a:pt x="418" y="175"/>
                  <a:pt x="424" y="173"/>
                </a:cubicBezTo>
                <a:cubicBezTo>
                  <a:pt x="429" y="171"/>
                  <a:pt x="432" y="165"/>
                  <a:pt x="429" y="160"/>
                </a:cubicBezTo>
                <a:moveTo>
                  <a:pt x="444" y="237"/>
                </a:moveTo>
                <a:cubicBezTo>
                  <a:pt x="444" y="232"/>
                  <a:pt x="440" y="227"/>
                  <a:pt x="434" y="227"/>
                </a:cubicBezTo>
                <a:cubicBezTo>
                  <a:pt x="428" y="227"/>
                  <a:pt x="424" y="232"/>
                  <a:pt x="424" y="237"/>
                </a:cubicBezTo>
                <a:cubicBezTo>
                  <a:pt x="424" y="243"/>
                  <a:pt x="428" y="248"/>
                  <a:pt x="434" y="248"/>
                </a:cubicBezTo>
                <a:cubicBezTo>
                  <a:pt x="440" y="248"/>
                  <a:pt x="444" y="243"/>
                  <a:pt x="444" y="237"/>
                </a:cubicBezTo>
                <a:moveTo>
                  <a:pt x="457" y="149"/>
                </a:moveTo>
                <a:cubicBezTo>
                  <a:pt x="455" y="145"/>
                  <a:pt x="451" y="143"/>
                  <a:pt x="447" y="145"/>
                </a:cubicBezTo>
                <a:cubicBezTo>
                  <a:pt x="444" y="146"/>
                  <a:pt x="442" y="150"/>
                  <a:pt x="443" y="154"/>
                </a:cubicBezTo>
                <a:cubicBezTo>
                  <a:pt x="445" y="158"/>
                  <a:pt x="449" y="159"/>
                  <a:pt x="453" y="158"/>
                </a:cubicBezTo>
                <a:cubicBezTo>
                  <a:pt x="456" y="157"/>
                  <a:pt x="458" y="152"/>
                  <a:pt x="457" y="149"/>
                </a:cubicBezTo>
                <a:moveTo>
                  <a:pt x="474" y="237"/>
                </a:moveTo>
                <a:cubicBezTo>
                  <a:pt x="474" y="233"/>
                  <a:pt x="471" y="230"/>
                  <a:pt x="467" y="230"/>
                </a:cubicBezTo>
                <a:cubicBezTo>
                  <a:pt x="463" y="230"/>
                  <a:pt x="460" y="233"/>
                  <a:pt x="460" y="237"/>
                </a:cubicBezTo>
                <a:cubicBezTo>
                  <a:pt x="460" y="241"/>
                  <a:pt x="463" y="245"/>
                  <a:pt x="467" y="245"/>
                </a:cubicBezTo>
                <a:cubicBezTo>
                  <a:pt x="471" y="245"/>
                  <a:pt x="474" y="241"/>
                  <a:pt x="474" y="237"/>
                </a:cubicBezTo>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3" name="Freeform 1115"/>
          <p:cNvSpPr/>
          <p:nvPr/>
        </p:nvSpPr>
        <p:spPr bwMode="auto">
          <a:xfrm>
            <a:off x="4879957" y="942250"/>
            <a:ext cx="501715" cy="279436"/>
          </a:xfrm>
          <a:custGeom>
            <a:avLst/>
            <a:gdLst>
              <a:gd name="T0" fmla="*/ 298 w 372"/>
              <a:gd name="T1" fmla="*/ 103 h 207"/>
              <a:gd name="T2" fmla="*/ 232 w 372"/>
              <a:gd name="T3" fmla="*/ 74 h 207"/>
              <a:gd name="T4" fmla="*/ 108 w 372"/>
              <a:gd name="T5" fmla="*/ 85 h 207"/>
              <a:gd name="T6" fmla="*/ 25 w 372"/>
              <a:gd name="T7" fmla="*/ 87 h 207"/>
              <a:gd name="T8" fmla="*/ 64 w 372"/>
              <a:gd name="T9" fmla="*/ 153 h 207"/>
              <a:gd name="T10" fmla="*/ 135 w 372"/>
              <a:gd name="T11" fmla="*/ 201 h 207"/>
              <a:gd name="T12" fmla="*/ 218 w 372"/>
              <a:gd name="T13" fmla="*/ 179 h 207"/>
              <a:gd name="T14" fmla="*/ 291 w 372"/>
              <a:gd name="T15" fmla="*/ 177 h 207"/>
              <a:gd name="T16" fmla="*/ 298 w 372"/>
              <a:gd name="T17" fmla="*/ 10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298" y="103"/>
                </a:moveTo>
                <a:cubicBezTo>
                  <a:pt x="301" y="64"/>
                  <a:pt x="258" y="44"/>
                  <a:pt x="232" y="74"/>
                </a:cubicBezTo>
                <a:cubicBezTo>
                  <a:pt x="219" y="0"/>
                  <a:pt x="119" y="22"/>
                  <a:pt x="108" y="85"/>
                </a:cubicBezTo>
                <a:cubicBezTo>
                  <a:pt x="93" y="64"/>
                  <a:pt x="53" y="53"/>
                  <a:pt x="25" y="87"/>
                </a:cubicBezTo>
                <a:cubicBezTo>
                  <a:pt x="0" y="119"/>
                  <a:pt x="20" y="165"/>
                  <a:pt x="64" y="153"/>
                </a:cubicBezTo>
                <a:cubicBezTo>
                  <a:pt x="74" y="185"/>
                  <a:pt x="103" y="198"/>
                  <a:pt x="135" y="201"/>
                </a:cubicBezTo>
                <a:cubicBezTo>
                  <a:pt x="193" y="207"/>
                  <a:pt x="218" y="179"/>
                  <a:pt x="218" y="179"/>
                </a:cubicBezTo>
                <a:cubicBezTo>
                  <a:pt x="218" y="179"/>
                  <a:pt x="263" y="181"/>
                  <a:pt x="291" y="177"/>
                </a:cubicBezTo>
                <a:cubicBezTo>
                  <a:pt x="372" y="166"/>
                  <a:pt x="355" y="66"/>
                  <a:pt x="298" y="103"/>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4" name="Freeform 1118"/>
          <p:cNvSpPr/>
          <p:nvPr/>
        </p:nvSpPr>
        <p:spPr bwMode="auto">
          <a:xfrm>
            <a:off x="8711406" y="553110"/>
            <a:ext cx="812906" cy="454084"/>
          </a:xfrm>
          <a:custGeom>
            <a:avLst/>
            <a:gdLst>
              <a:gd name="T0" fmla="*/ 482 w 602"/>
              <a:gd name="T1" fmla="*/ 168 h 336"/>
              <a:gd name="T2" fmla="*/ 375 w 602"/>
              <a:gd name="T3" fmla="*/ 120 h 336"/>
              <a:gd name="T4" fmla="*/ 174 w 602"/>
              <a:gd name="T5" fmla="*/ 138 h 336"/>
              <a:gd name="T6" fmla="*/ 41 w 602"/>
              <a:gd name="T7" fmla="*/ 142 h 336"/>
              <a:gd name="T8" fmla="*/ 103 w 602"/>
              <a:gd name="T9" fmla="*/ 248 h 336"/>
              <a:gd name="T10" fmla="*/ 219 w 602"/>
              <a:gd name="T11" fmla="*/ 327 h 336"/>
              <a:gd name="T12" fmla="*/ 353 w 602"/>
              <a:gd name="T13" fmla="*/ 290 h 336"/>
              <a:gd name="T14" fmla="*/ 471 w 602"/>
              <a:gd name="T15" fmla="*/ 287 h 336"/>
              <a:gd name="T16" fmla="*/ 482 w 602"/>
              <a:gd name="T17"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36">
                <a:moveTo>
                  <a:pt x="482" y="168"/>
                </a:moveTo>
                <a:cubicBezTo>
                  <a:pt x="487" y="104"/>
                  <a:pt x="417" y="72"/>
                  <a:pt x="375" y="120"/>
                </a:cubicBezTo>
                <a:cubicBezTo>
                  <a:pt x="355" y="0"/>
                  <a:pt x="193" y="37"/>
                  <a:pt x="174" y="138"/>
                </a:cubicBezTo>
                <a:cubicBezTo>
                  <a:pt x="150" y="105"/>
                  <a:pt x="85" y="87"/>
                  <a:pt x="41" y="142"/>
                </a:cubicBezTo>
                <a:cubicBezTo>
                  <a:pt x="0" y="194"/>
                  <a:pt x="32" y="268"/>
                  <a:pt x="103" y="248"/>
                </a:cubicBezTo>
                <a:cubicBezTo>
                  <a:pt x="119" y="301"/>
                  <a:pt x="166" y="322"/>
                  <a:pt x="219" y="327"/>
                </a:cubicBezTo>
                <a:cubicBezTo>
                  <a:pt x="312" y="336"/>
                  <a:pt x="353" y="290"/>
                  <a:pt x="353" y="290"/>
                </a:cubicBezTo>
                <a:cubicBezTo>
                  <a:pt x="353" y="290"/>
                  <a:pt x="426" y="294"/>
                  <a:pt x="471" y="287"/>
                </a:cubicBezTo>
                <a:cubicBezTo>
                  <a:pt x="602" y="270"/>
                  <a:pt x="574" y="107"/>
                  <a:pt x="482" y="168"/>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5" name="Freeform 1119"/>
          <p:cNvSpPr/>
          <p:nvPr/>
        </p:nvSpPr>
        <p:spPr bwMode="auto">
          <a:xfrm>
            <a:off x="3641997" y="874425"/>
            <a:ext cx="503303" cy="281024"/>
          </a:xfrm>
          <a:custGeom>
            <a:avLst/>
            <a:gdLst>
              <a:gd name="T0" fmla="*/ 74 w 372"/>
              <a:gd name="T1" fmla="*/ 104 h 207"/>
              <a:gd name="T2" fmla="*/ 140 w 372"/>
              <a:gd name="T3" fmla="*/ 74 h 207"/>
              <a:gd name="T4" fmla="*/ 264 w 372"/>
              <a:gd name="T5" fmla="*/ 85 h 207"/>
              <a:gd name="T6" fmla="*/ 347 w 372"/>
              <a:gd name="T7" fmla="*/ 88 h 207"/>
              <a:gd name="T8" fmla="*/ 308 w 372"/>
              <a:gd name="T9" fmla="*/ 153 h 207"/>
              <a:gd name="T10" fmla="*/ 237 w 372"/>
              <a:gd name="T11" fmla="*/ 202 h 207"/>
              <a:gd name="T12" fmla="*/ 154 w 372"/>
              <a:gd name="T13" fmla="*/ 179 h 207"/>
              <a:gd name="T14" fmla="*/ 81 w 372"/>
              <a:gd name="T15" fmla="*/ 177 h 207"/>
              <a:gd name="T16" fmla="*/ 74 w 372"/>
              <a:gd name="T17" fmla="*/ 1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74" y="104"/>
                </a:moveTo>
                <a:cubicBezTo>
                  <a:pt x="71" y="64"/>
                  <a:pt x="114" y="44"/>
                  <a:pt x="140" y="74"/>
                </a:cubicBezTo>
                <a:cubicBezTo>
                  <a:pt x="153" y="0"/>
                  <a:pt x="253" y="22"/>
                  <a:pt x="264" y="85"/>
                </a:cubicBezTo>
                <a:cubicBezTo>
                  <a:pt x="279" y="64"/>
                  <a:pt x="319" y="54"/>
                  <a:pt x="347" y="88"/>
                </a:cubicBezTo>
                <a:cubicBezTo>
                  <a:pt x="372" y="119"/>
                  <a:pt x="352" y="165"/>
                  <a:pt x="308" y="153"/>
                </a:cubicBezTo>
                <a:cubicBezTo>
                  <a:pt x="298" y="185"/>
                  <a:pt x="269" y="199"/>
                  <a:pt x="237" y="202"/>
                </a:cubicBezTo>
                <a:cubicBezTo>
                  <a:pt x="179" y="207"/>
                  <a:pt x="154" y="179"/>
                  <a:pt x="154" y="179"/>
                </a:cubicBezTo>
                <a:cubicBezTo>
                  <a:pt x="154" y="179"/>
                  <a:pt x="109" y="181"/>
                  <a:pt x="81" y="177"/>
                </a:cubicBezTo>
                <a:cubicBezTo>
                  <a:pt x="0" y="166"/>
                  <a:pt x="17" y="66"/>
                  <a:pt x="74" y="104"/>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6" name="Freeform 1120"/>
          <p:cNvSpPr/>
          <p:nvPr/>
        </p:nvSpPr>
        <p:spPr bwMode="auto">
          <a:xfrm>
            <a:off x="7003225" y="213365"/>
            <a:ext cx="1103456" cy="538233"/>
          </a:xfrm>
          <a:custGeom>
            <a:avLst/>
            <a:gdLst>
              <a:gd name="T0" fmla="*/ 164 w 816"/>
              <a:gd name="T1" fmla="*/ 144 h 398"/>
              <a:gd name="T2" fmla="*/ 357 w 816"/>
              <a:gd name="T3" fmla="*/ 109 h 398"/>
              <a:gd name="T4" fmla="*/ 410 w 816"/>
              <a:gd name="T5" fmla="*/ 48 h 398"/>
              <a:gd name="T6" fmla="*/ 622 w 816"/>
              <a:gd name="T7" fmla="*/ 149 h 398"/>
              <a:gd name="T8" fmla="*/ 809 w 816"/>
              <a:gd name="T9" fmla="*/ 210 h 398"/>
              <a:gd name="T10" fmla="*/ 638 w 816"/>
              <a:gd name="T11" fmla="*/ 309 h 398"/>
              <a:gd name="T12" fmla="*/ 441 w 816"/>
              <a:gd name="T13" fmla="*/ 397 h 398"/>
              <a:gd name="T14" fmla="*/ 234 w 816"/>
              <a:gd name="T15" fmla="*/ 319 h 398"/>
              <a:gd name="T16" fmla="*/ 42 w 816"/>
              <a:gd name="T17" fmla="*/ 244 h 398"/>
              <a:gd name="T18" fmla="*/ 164 w 816"/>
              <a:gd name="T19" fmla="*/ 14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6" h="398">
                <a:moveTo>
                  <a:pt x="164" y="144"/>
                </a:moveTo>
                <a:cubicBezTo>
                  <a:pt x="186" y="65"/>
                  <a:pt x="307" y="43"/>
                  <a:pt x="357" y="109"/>
                </a:cubicBezTo>
                <a:cubicBezTo>
                  <a:pt x="365" y="81"/>
                  <a:pt x="386" y="63"/>
                  <a:pt x="410" y="48"/>
                </a:cubicBezTo>
                <a:cubicBezTo>
                  <a:pt x="488" y="0"/>
                  <a:pt x="619" y="47"/>
                  <a:pt x="622" y="149"/>
                </a:cubicBezTo>
                <a:cubicBezTo>
                  <a:pt x="676" y="81"/>
                  <a:pt x="804" y="126"/>
                  <a:pt x="809" y="210"/>
                </a:cubicBezTo>
                <a:cubicBezTo>
                  <a:pt x="816" y="318"/>
                  <a:pt x="696" y="322"/>
                  <a:pt x="638" y="309"/>
                </a:cubicBezTo>
                <a:cubicBezTo>
                  <a:pt x="625" y="344"/>
                  <a:pt x="547" y="397"/>
                  <a:pt x="441" y="397"/>
                </a:cubicBezTo>
                <a:cubicBezTo>
                  <a:pt x="365" y="398"/>
                  <a:pt x="259" y="360"/>
                  <a:pt x="234" y="319"/>
                </a:cubicBezTo>
                <a:cubicBezTo>
                  <a:pt x="187" y="330"/>
                  <a:pt x="71" y="303"/>
                  <a:pt x="42" y="244"/>
                </a:cubicBezTo>
                <a:cubicBezTo>
                  <a:pt x="0" y="161"/>
                  <a:pt x="94" y="110"/>
                  <a:pt x="164" y="144"/>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7" name="Freeform 1122"/>
          <p:cNvSpPr/>
          <p:nvPr/>
        </p:nvSpPr>
        <p:spPr bwMode="auto">
          <a:xfrm>
            <a:off x="7811680" y="1004112"/>
            <a:ext cx="503303" cy="281024"/>
          </a:xfrm>
          <a:custGeom>
            <a:avLst/>
            <a:gdLst>
              <a:gd name="T0" fmla="*/ 74 w 372"/>
              <a:gd name="T1" fmla="*/ 104 h 207"/>
              <a:gd name="T2" fmla="*/ 141 w 372"/>
              <a:gd name="T3" fmla="*/ 74 h 207"/>
              <a:gd name="T4" fmla="*/ 264 w 372"/>
              <a:gd name="T5" fmla="*/ 86 h 207"/>
              <a:gd name="T6" fmla="*/ 347 w 372"/>
              <a:gd name="T7" fmla="*/ 88 h 207"/>
              <a:gd name="T8" fmla="*/ 309 w 372"/>
              <a:gd name="T9" fmla="*/ 153 h 207"/>
              <a:gd name="T10" fmla="*/ 237 w 372"/>
              <a:gd name="T11" fmla="*/ 202 h 207"/>
              <a:gd name="T12" fmla="*/ 154 w 372"/>
              <a:gd name="T13" fmla="*/ 179 h 207"/>
              <a:gd name="T14" fmla="*/ 81 w 372"/>
              <a:gd name="T15" fmla="*/ 178 h 207"/>
              <a:gd name="T16" fmla="*/ 74 w 372"/>
              <a:gd name="T17" fmla="*/ 1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74" y="104"/>
                </a:moveTo>
                <a:cubicBezTo>
                  <a:pt x="71" y="64"/>
                  <a:pt x="114" y="45"/>
                  <a:pt x="141" y="74"/>
                </a:cubicBezTo>
                <a:cubicBezTo>
                  <a:pt x="153" y="0"/>
                  <a:pt x="253" y="23"/>
                  <a:pt x="264" y="86"/>
                </a:cubicBezTo>
                <a:cubicBezTo>
                  <a:pt x="279" y="65"/>
                  <a:pt x="320" y="54"/>
                  <a:pt x="347" y="88"/>
                </a:cubicBezTo>
                <a:cubicBezTo>
                  <a:pt x="372" y="120"/>
                  <a:pt x="352" y="165"/>
                  <a:pt x="309" y="153"/>
                </a:cubicBezTo>
                <a:cubicBezTo>
                  <a:pt x="299" y="186"/>
                  <a:pt x="270" y="199"/>
                  <a:pt x="237" y="202"/>
                </a:cubicBezTo>
                <a:cubicBezTo>
                  <a:pt x="179" y="207"/>
                  <a:pt x="154" y="179"/>
                  <a:pt x="154" y="179"/>
                </a:cubicBezTo>
                <a:cubicBezTo>
                  <a:pt x="154" y="179"/>
                  <a:pt x="109" y="181"/>
                  <a:pt x="81" y="178"/>
                </a:cubicBezTo>
                <a:cubicBezTo>
                  <a:pt x="0" y="167"/>
                  <a:pt x="18" y="66"/>
                  <a:pt x="74" y="104"/>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pic>
        <p:nvPicPr>
          <p:cNvPr id="2" name="久石譲-Summer">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83376" y="6201873"/>
            <a:ext cx="609600" cy="609600"/>
          </a:xfrm>
          <a:prstGeom prst="rect">
            <a:avLst/>
          </a:prstGeom>
        </p:spPr>
      </p:pic>
      <p:pic>
        <p:nvPicPr>
          <p:cNvPr id="538" name="图片 5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3741" y="2110469"/>
            <a:ext cx="7098359" cy="7098359"/>
          </a:xfrm>
          <a:prstGeom prst="rect">
            <a:avLst/>
          </a:prstGeom>
        </p:spPr>
      </p:pic>
      <p:grpSp>
        <p:nvGrpSpPr>
          <p:cNvPr id="41675" name="组合 41674"/>
          <p:cNvGrpSpPr/>
          <p:nvPr/>
        </p:nvGrpSpPr>
        <p:grpSpPr>
          <a:xfrm>
            <a:off x="47564" y="4587993"/>
            <a:ext cx="2160743" cy="2054002"/>
            <a:chOff x="4249738" y="1792288"/>
            <a:chExt cx="3438525" cy="3268662"/>
          </a:xfrm>
        </p:grpSpPr>
        <p:sp>
          <p:nvSpPr>
            <p:cNvPr id="499" name="Freeform 40708"/>
            <p:cNvSpPr/>
            <p:nvPr/>
          </p:nvSpPr>
          <p:spPr bwMode="auto">
            <a:xfrm>
              <a:off x="4249738" y="2541588"/>
              <a:ext cx="1898650" cy="2430463"/>
            </a:xfrm>
            <a:custGeom>
              <a:avLst/>
              <a:gdLst>
                <a:gd name="T0" fmla="*/ 428 w 447"/>
                <a:gd name="T1" fmla="*/ 524 h 572"/>
                <a:gd name="T2" fmla="*/ 243 w 447"/>
                <a:gd name="T3" fmla="*/ 283 h 572"/>
                <a:gd name="T4" fmla="*/ 97 w 447"/>
                <a:gd name="T5" fmla="*/ 0 h 572"/>
                <a:gd name="T6" fmla="*/ 97 w 447"/>
                <a:gd name="T7" fmla="*/ 191 h 572"/>
                <a:gd name="T8" fmla="*/ 251 w 447"/>
                <a:gd name="T9" fmla="*/ 556 h 572"/>
                <a:gd name="T10" fmla="*/ 447 w 447"/>
                <a:gd name="T11" fmla="*/ 537 h 572"/>
                <a:gd name="T12" fmla="*/ 428 w 447"/>
                <a:gd name="T13" fmla="*/ 524 h 572"/>
              </a:gdLst>
              <a:ahLst/>
              <a:cxnLst>
                <a:cxn ang="0">
                  <a:pos x="T0" y="T1"/>
                </a:cxn>
                <a:cxn ang="0">
                  <a:pos x="T2" y="T3"/>
                </a:cxn>
                <a:cxn ang="0">
                  <a:pos x="T4" y="T5"/>
                </a:cxn>
                <a:cxn ang="0">
                  <a:pos x="T6" y="T7"/>
                </a:cxn>
                <a:cxn ang="0">
                  <a:pos x="T8" y="T9"/>
                </a:cxn>
                <a:cxn ang="0">
                  <a:pos x="T10" y="T11"/>
                </a:cxn>
                <a:cxn ang="0">
                  <a:pos x="T12" y="T13"/>
                </a:cxn>
              </a:cxnLst>
              <a:rect l="0" t="0" r="r" b="b"/>
              <a:pathLst>
                <a:path w="447" h="572">
                  <a:moveTo>
                    <a:pt x="428" y="524"/>
                  </a:moveTo>
                  <a:cubicBezTo>
                    <a:pt x="428" y="524"/>
                    <a:pt x="189" y="493"/>
                    <a:pt x="243" y="283"/>
                  </a:cubicBezTo>
                  <a:cubicBezTo>
                    <a:pt x="297" y="72"/>
                    <a:pt x="155" y="2"/>
                    <a:pt x="97" y="0"/>
                  </a:cubicBezTo>
                  <a:cubicBezTo>
                    <a:pt x="97" y="0"/>
                    <a:pt x="178" y="84"/>
                    <a:pt x="97" y="191"/>
                  </a:cubicBezTo>
                  <a:cubicBezTo>
                    <a:pt x="53" y="248"/>
                    <a:pt x="0" y="513"/>
                    <a:pt x="251" y="556"/>
                  </a:cubicBezTo>
                  <a:cubicBezTo>
                    <a:pt x="275" y="560"/>
                    <a:pt x="416" y="572"/>
                    <a:pt x="447" y="537"/>
                  </a:cubicBezTo>
                  <a:lnTo>
                    <a:pt x="428" y="524"/>
                  </a:lnTo>
                  <a:close/>
                </a:path>
              </a:pathLst>
            </a:custGeom>
            <a:solidFill>
              <a:srgbClr val="D178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0" name="Freeform 40709"/>
            <p:cNvSpPr/>
            <p:nvPr/>
          </p:nvSpPr>
          <p:spPr bwMode="auto">
            <a:xfrm>
              <a:off x="4473575" y="2541588"/>
              <a:ext cx="1076325" cy="1546225"/>
            </a:xfrm>
            <a:custGeom>
              <a:avLst/>
              <a:gdLst>
                <a:gd name="T0" fmla="*/ 190 w 253"/>
                <a:gd name="T1" fmla="*/ 283 h 364"/>
                <a:gd name="T2" fmla="*/ 44 w 253"/>
                <a:gd name="T3" fmla="*/ 0 h 364"/>
                <a:gd name="T4" fmla="*/ 44 w 253"/>
                <a:gd name="T5" fmla="*/ 191 h 364"/>
                <a:gd name="T6" fmla="*/ 190 w 253"/>
                <a:gd name="T7" fmla="*/ 283 h 364"/>
              </a:gdLst>
              <a:ahLst/>
              <a:cxnLst>
                <a:cxn ang="0">
                  <a:pos x="T0" y="T1"/>
                </a:cxn>
                <a:cxn ang="0">
                  <a:pos x="T2" y="T3"/>
                </a:cxn>
                <a:cxn ang="0">
                  <a:pos x="T4" y="T5"/>
                </a:cxn>
                <a:cxn ang="0">
                  <a:pos x="T6" y="T7"/>
                </a:cxn>
              </a:cxnLst>
              <a:rect l="0" t="0" r="r" b="b"/>
              <a:pathLst>
                <a:path w="253" h="364">
                  <a:moveTo>
                    <a:pt x="190" y="283"/>
                  </a:moveTo>
                  <a:cubicBezTo>
                    <a:pt x="253" y="72"/>
                    <a:pt x="102" y="2"/>
                    <a:pt x="44" y="0"/>
                  </a:cubicBezTo>
                  <a:cubicBezTo>
                    <a:pt x="44" y="0"/>
                    <a:pt x="115" y="77"/>
                    <a:pt x="44" y="191"/>
                  </a:cubicBezTo>
                  <a:cubicBezTo>
                    <a:pt x="0" y="248"/>
                    <a:pt x="108" y="364"/>
                    <a:pt x="190" y="2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1" name="Freeform 40710"/>
            <p:cNvSpPr/>
            <p:nvPr/>
          </p:nvSpPr>
          <p:spPr bwMode="auto">
            <a:xfrm>
              <a:off x="5846763" y="2719388"/>
              <a:ext cx="1636713" cy="2278063"/>
            </a:xfrm>
            <a:custGeom>
              <a:avLst/>
              <a:gdLst>
                <a:gd name="T0" fmla="*/ 65 w 385"/>
                <a:gd name="T1" fmla="*/ 145 h 536"/>
                <a:gd name="T2" fmla="*/ 0 w 385"/>
                <a:gd name="T3" fmla="*/ 462 h 536"/>
                <a:gd name="T4" fmla="*/ 204 w 385"/>
                <a:gd name="T5" fmla="*/ 528 h 536"/>
                <a:gd name="T6" fmla="*/ 354 w 385"/>
                <a:gd name="T7" fmla="*/ 377 h 536"/>
                <a:gd name="T8" fmla="*/ 272 w 385"/>
                <a:gd name="T9" fmla="*/ 108 h 536"/>
                <a:gd name="T10" fmla="*/ 65 w 385"/>
                <a:gd name="T11" fmla="*/ 145 h 536"/>
              </a:gdLst>
              <a:ahLst/>
              <a:cxnLst>
                <a:cxn ang="0">
                  <a:pos x="T0" y="T1"/>
                </a:cxn>
                <a:cxn ang="0">
                  <a:pos x="T2" y="T3"/>
                </a:cxn>
                <a:cxn ang="0">
                  <a:pos x="T4" y="T5"/>
                </a:cxn>
                <a:cxn ang="0">
                  <a:pos x="T6" y="T7"/>
                </a:cxn>
                <a:cxn ang="0">
                  <a:pos x="T8" y="T9"/>
                </a:cxn>
                <a:cxn ang="0">
                  <a:pos x="T10" y="T11"/>
                </a:cxn>
              </a:cxnLst>
              <a:rect l="0" t="0" r="r" b="b"/>
              <a:pathLst>
                <a:path w="385" h="536">
                  <a:moveTo>
                    <a:pt x="65" y="145"/>
                  </a:moveTo>
                  <a:cubicBezTo>
                    <a:pt x="65" y="145"/>
                    <a:pt x="0" y="292"/>
                    <a:pt x="0" y="462"/>
                  </a:cubicBezTo>
                  <a:cubicBezTo>
                    <a:pt x="0" y="533"/>
                    <a:pt x="82" y="533"/>
                    <a:pt x="204" y="528"/>
                  </a:cubicBezTo>
                  <a:cubicBezTo>
                    <a:pt x="318" y="522"/>
                    <a:pt x="385" y="536"/>
                    <a:pt x="354" y="377"/>
                  </a:cubicBezTo>
                  <a:cubicBezTo>
                    <a:pt x="323" y="218"/>
                    <a:pt x="272" y="108"/>
                    <a:pt x="272" y="108"/>
                  </a:cubicBezTo>
                  <a:cubicBezTo>
                    <a:pt x="272" y="108"/>
                    <a:pt x="108" y="0"/>
                    <a:pt x="65" y="145"/>
                  </a:cubicBezTo>
                  <a:close/>
                </a:path>
              </a:pathLst>
            </a:custGeom>
            <a:solidFill>
              <a:srgbClr val="E98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2" name="Freeform 40711"/>
            <p:cNvSpPr/>
            <p:nvPr/>
          </p:nvSpPr>
          <p:spPr bwMode="auto">
            <a:xfrm>
              <a:off x="6846888" y="4054475"/>
              <a:ext cx="266700" cy="998538"/>
            </a:xfrm>
            <a:custGeom>
              <a:avLst/>
              <a:gdLst>
                <a:gd name="T0" fmla="*/ 40 w 63"/>
                <a:gd name="T1" fmla="*/ 122 h 235"/>
                <a:gd name="T2" fmla="*/ 20 w 63"/>
                <a:gd name="T3" fmla="*/ 0 h 235"/>
                <a:gd name="T4" fmla="*/ 0 w 63"/>
                <a:gd name="T5" fmla="*/ 122 h 235"/>
                <a:gd name="T6" fmla="*/ 8 w 63"/>
                <a:gd name="T7" fmla="*/ 218 h 235"/>
                <a:gd name="T8" fmla="*/ 57 w 63"/>
                <a:gd name="T9" fmla="*/ 230 h 235"/>
                <a:gd name="T10" fmla="*/ 36 w 63"/>
                <a:gd name="T11" fmla="*/ 196 h 235"/>
                <a:gd name="T12" fmla="*/ 40 w 63"/>
                <a:gd name="T13" fmla="*/ 122 h 235"/>
              </a:gdLst>
              <a:ahLst/>
              <a:cxnLst>
                <a:cxn ang="0">
                  <a:pos x="T0" y="T1"/>
                </a:cxn>
                <a:cxn ang="0">
                  <a:pos x="T2" y="T3"/>
                </a:cxn>
                <a:cxn ang="0">
                  <a:pos x="T4" y="T5"/>
                </a:cxn>
                <a:cxn ang="0">
                  <a:pos x="T6" y="T7"/>
                </a:cxn>
                <a:cxn ang="0">
                  <a:pos x="T8" y="T9"/>
                </a:cxn>
                <a:cxn ang="0">
                  <a:pos x="T10" y="T11"/>
                </a:cxn>
                <a:cxn ang="0">
                  <a:pos x="T12" y="T13"/>
                </a:cxn>
              </a:cxnLst>
              <a:rect l="0" t="0" r="r" b="b"/>
              <a:pathLst>
                <a:path w="63" h="235">
                  <a:moveTo>
                    <a:pt x="40" y="122"/>
                  </a:moveTo>
                  <a:cubicBezTo>
                    <a:pt x="40" y="55"/>
                    <a:pt x="31" y="0"/>
                    <a:pt x="20" y="0"/>
                  </a:cubicBezTo>
                  <a:cubicBezTo>
                    <a:pt x="9" y="0"/>
                    <a:pt x="0" y="55"/>
                    <a:pt x="0" y="122"/>
                  </a:cubicBezTo>
                  <a:cubicBezTo>
                    <a:pt x="0" y="161"/>
                    <a:pt x="3" y="196"/>
                    <a:pt x="8" y="218"/>
                  </a:cubicBezTo>
                  <a:cubicBezTo>
                    <a:pt x="11" y="235"/>
                    <a:pt x="56" y="235"/>
                    <a:pt x="57" y="230"/>
                  </a:cubicBezTo>
                  <a:cubicBezTo>
                    <a:pt x="63" y="205"/>
                    <a:pt x="32" y="225"/>
                    <a:pt x="36" y="196"/>
                  </a:cubicBezTo>
                  <a:cubicBezTo>
                    <a:pt x="38" y="176"/>
                    <a:pt x="40" y="150"/>
                    <a:pt x="40"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3" name="Freeform 40712"/>
            <p:cNvSpPr/>
            <p:nvPr/>
          </p:nvSpPr>
          <p:spPr bwMode="auto">
            <a:xfrm>
              <a:off x="6264275" y="4067175"/>
              <a:ext cx="266700" cy="993775"/>
            </a:xfrm>
            <a:custGeom>
              <a:avLst/>
              <a:gdLst>
                <a:gd name="T0" fmla="*/ 24 w 63"/>
                <a:gd name="T1" fmla="*/ 122 h 234"/>
                <a:gd name="T2" fmla="*/ 44 w 63"/>
                <a:gd name="T3" fmla="*/ 0 h 234"/>
                <a:gd name="T4" fmla="*/ 63 w 63"/>
                <a:gd name="T5" fmla="*/ 122 h 234"/>
                <a:gd name="T6" fmla="*/ 56 w 63"/>
                <a:gd name="T7" fmla="*/ 218 h 234"/>
                <a:gd name="T8" fmla="*/ 6 w 63"/>
                <a:gd name="T9" fmla="*/ 230 h 234"/>
                <a:gd name="T10" fmla="*/ 28 w 63"/>
                <a:gd name="T11" fmla="*/ 196 h 234"/>
                <a:gd name="T12" fmla="*/ 24 w 63"/>
                <a:gd name="T13" fmla="*/ 122 h 234"/>
              </a:gdLst>
              <a:ahLst/>
              <a:cxnLst>
                <a:cxn ang="0">
                  <a:pos x="T0" y="T1"/>
                </a:cxn>
                <a:cxn ang="0">
                  <a:pos x="T2" y="T3"/>
                </a:cxn>
                <a:cxn ang="0">
                  <a:pos x="T4" y="T5"/>
                </a:cxn>
                <a:cxn ang="0">
                  <a:pos x="T6" y="T7"/>
                </a:cxn>
                <a:cxn ang="0">
                  <a:pos x="T8" y="T9"/>
                </a:cxn>
                <a:cxn ang="0">
                  <a:pos x="T10" y="T11"/>
                </a:cxn>
                <a:cxn ang="0">
                  <a:pos x="T12" y="T13"/>
                </a:cxn>
              </a:cxnLst>
              <a:rect l="0" t="0" r="r" b="b"/>
              <a:pathLst>
                <a:path w="63" h="234">
                  <a:moveTo>
                    <a:pt x="24" y="122"/>
                  </a:moveTo>
                  <a:cubicBezTo>
                    <a:pt x="24" y="55"/>
                    <a:pt x="33" y="0"/>
                    <a:pt x="44" y="0"/>
                  </a:cubicBezTo>
                  <a:cubicBezTo>
                    <a:pt x="55" y="0"/>
                    <a:pt x="63" y="55"/>
                    <a:pt x="63" y="122"/>
                  </a:cubicBezTo>
                  <a:cubicBezTo>
                    <a:pt x="63" y="161"/>
                    <a:pt x="60" y="196"/>
                    <a:pt x="56" y="218"/>
                  </a:cubicBezTo>
                  <a:cubicBezTo>
                    <a:pt x="52" y="234"/>
                    <a:pt x="7" y="234"/>
                    <a:pt x="6" y="230"/>
                  </a:cubicBezTo>
                  <a:cubicBezTo>
                    <a:pt x="0" y="205"/>
                    <a:pt x="31" y="225"/>
                    <a:pt x="28" y="196"/>
                  </a:cubicBezTo>
                  <a:cubicBezTo>
                    <a:pt x="25" y="176"/>
                    <a:pt x="24" y="150"/>
                    <a:pt x="24"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4" name="Freeform 40713"/>
            <p:cNvSpPr/>
            <p:nvPr/>
          </p:nvSpPr>
          <p:spPr bwMode="auto">
            <a:xfrm>
              <a:off x="6081713" y="3263900"/>
              <a:ext cx="1006475" cy="1274763"/>
            </a:xfrm>
            <a:custGeom>
              <a:avLst/>
              <a:gdLst>
                <a:gd name="T0" fmla="*/ 61 w 237"/>
                <a:gd name="T1" fmla="*/ 14 h 300"/>
                <a:gd name="T2" fmla="*/ 41 w 237"/>
                <a:gd name="T3" fmla="*/ 209 h 300"/>
                <a:gd name="T4" fmla="*/ 226 w 237"/>
                <a:gd name="T5" fmla="*/ 190 h 300"/>
                <a:gd name="T6" fmla="*/ 200 w 237"/>
                <a:gd name="T7" fmla="*/ 0 h 300"/>
                <a:gd name="T8" fmla="*/ 61 w 237"/>
                <a:gd name="T9" fmla="*/ 14 h 300"/>
              </a:gdLst>
              <a:ahLst/>
              <a:cxnLst>
                <a:cxn ang="0">
                  <a:pos x="T0" y="T1"/>
                </a:cxn>
                <a:cxn ang="0">
                  <a:pos x="T2" y="T3"/>
                </a:cxn>
                <a:cxn ang="0">
                  <a:pos x="T4" y="T5"/>
                </a:cxn>
                <a:cxn ang="0">
                  <a:pos x="T6" y="T7"/>
                </a:cxn>
                <a:cxn ang="0">
                  <a:pos x="T8" y="T9"/>
                </a:cxn>
              </a:cxnLst>
              <a:rect l="0" t="0" r="r" b="b"/>
              <a:pathLst>
                <a:path w="237" h="300">
                  <a:moveTo>
                    <a:pt x="61" y="14"/>
                  </a:moveTo>
                  <a:cubicBezTo>
                    <a:pt x="61" y="14"/>
                    <a:pt x="0" y="131"/>
                    <a:pt x="41" y="209"/>
                  </a:cubicBezTo>
                  <a:cubicBezTo>
                    <a:pt x="70" y="263"/>
                    <a:pt x="200" y="300"/>
                    <a:pt x="226" y="190"/>
                  </a:cubicBezTo>
                  <a:cubicBezTo>
                    <a:pt x="237" y="142"/>
                    <a:pt x="223" y="102"/>
                    <a:pt x="200" y="0"/>
                  </a:cubicBezTo>
                  <a:cubicBezTo>
                    <a:pt x="200" y="0"/>
                    <a:pt x="118" y="20"/>
                    <a:pt x="61"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5" name="Freeform 40714"/>
            <p:cNvSpPr/>
            <p:nvPr/>
          </p:nvSpPr>
          <p:spPr bwMode="auto">
            <a:xfrm>
              <a:off x="6292850" y="3263900"/>
              <a:ext cx="693738" cy="403225"/>
            </a:xfrm>
            <a:custGeom>
              <a:avLst/>
              <a:gdLst>
                <a:gd name="T0" fmla="*/ 3 w 163"/>
                <a:gd name="T1" fmla="*/ 31 h 95"/>
                <a:gd name="T2" fmla="*/ 1 w 163"/>
                <a:gd name="T3" fmla="*/ 33 h 95"/>
                <a:gd name="T4" fmla="*/ 163 w 163"/>
                <a:gd name="T5" fmla="*/ 56 h 95"/>
                <a:gd name="T6" fmla="*/ 150 w 163"/>
                <a:gd name="T7" fmla="*/ 0 h 95"/>
                <a:gd name="T8" fmla="*/ 3 w 163"/>
                <a:gd name="T9" fmla="*/ 31 h 95"/>
              </a:gdLst>
              <a:ahLst/>
              <a:cxnLst>
                <a:cxn ang="0">
                  <a:pos x="T0" y="T1"/>
                </a:cxn>
                <a:cxn ang="0">
                  <a:pos x="T2" y="T3"/>
                </a:cxn>
                <a:cxn ang="0">
                  <a:pos x="T4" y="T5"/>
                </a:cxn>
                <a:cxn ang="0">
                  <a:pos x="T6" y="T7"/>
                </a:cxn>
                <a:cxn ang="0">
                  <a:pos x="T8" y="T9"/>
                </a:cxn>
              </a:cxnLst>
              <a:rect l="0" t="0" r="r" b="b"/>
              <a:pathLst>
                <a:path w="163" h="95">
                  <a:moveTo>
                    <a:pt x="3" y="31"/>
                  </a:moveTo>
                  <a:cubicBezTo>
                    <a:pt x="3" y="31"/>
                    <a:pt x="0" y="32"/>
                    <a:pt x="1" y="33"/>
                  </a:cubicBezTo>
                  <a:cubicBezTo>
                    <a:pt x="16" y="51"/>
                    <a:pt x="76" y="95"/>
                    <a:pt x="163" y="56"/>
                  </a:cubicBezTo>
                  <a:cubicBezTo>
                    <a:pt x="160" y="39"/>
                    <a:pt x="155" y="18"/>
                    <a:pt x="150" y="0"/>
                  </a:cubicBezTo>
                  <a:cubicBezTo>
                    <a:pt x="150" y="0"/>
                    <a:pt x="45" y="22"/>
                    <a:pt x="3" y="31"/>
                  </a:cubicBezTo>
                  <a:close/>
                </a:path>
              </a:pathLst>
            </a:custGeom>
            <a:solidFill>
              <a:srgbClr val="E8E4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6" name="Freeform 40715"/>
            <p:cNvSpPr/>
            <p:nvPr/>
          </p:nvSpPr>
          <p:spPr bwMode="auto">
            <a:xfrm>
              <a:off x="5595938" y="2328863"/>
              <a:ext cx="765175" cy="755650"/>
            </a:xfrm>
            <a:custGeom>
              <a:avLst/>
              <a:gdLst>
                <a:gd name="T0" fmla="*/ 160 w 180"/>
                <a:gd name="T1" fmla="*/ 70 h 178"/>
                <a:gd name="T2" fmla="*/ 0 w 180"/>
                <a:gd name="T3" fmla="*/ 20 h 178"/>
                <a:gd name="T4" fmla="*/ 59 w 180"/>
                <a:gd name="T5" fmla="*/ 155 h 178"/>
                <a:gd name="T6" fmla="*/ 131 w 180"/>
                <a:gd name="T7" fmla="*/ 140 h 178"/>
                <a:gd name="T8" fmla="*/ 160 w 180"/>
                <a:gd name="T9" fmla="*/ 70 h 178"/>
              </a:gdLst>
              <a:ahLst/>
              <a:cxnLst>
                <a:cxn ang="0">
                  <a:pos x="T0" y="T1"/>
                </a:cxn>
                <a:cxn ang="0">
                  <a:pos x="T2" y="T3"/>
                </a:cxn>
                <a:cxn ang="0">
                  <a:pos x="T4" y="T5"/>
                </a:cxn>
                <a:cxn ang="0">
                  <a:pos x="T6" y="T7"/>
                </a:cxn>
                <a:cxn ang="0">
                  <a:pos x="T8" y="T9"/>
                </a:cxn>
              </a:cxnLst>
              <a:rect l="0" t="0" r="r" b="b"/>
              <a:pathLst>
                <a:path w="180" h="178">
                  <a:moveTo>
                    <a:pt x="160" y="70"/>
                  </a:moveTo>
                  <a:cubicBezTo>
                    <a:pt x="104" y="0"/>
                    <a:pt x="0" y="20"/>
                    <a:pt x="0" y="20"/>
                  </a:cubicBezTo>
                  <a:cubicBezTo>
                    <a:pt x="0" y="20"/>
                    <a:pt x="6" y="126"/>
                    <a:pt x="59" y="155"/>
                  </a:cubicBezTo>
                  <a:cubicBezTo>
                    <a:pt x="102" y="178"/>
                    <a:pt x="106" y="164"/>
                    <a:pt x="131" y="140"/>
                  </a:cubicBezTo>
                  <a:cubicBezTo>
                    <a:pt x="155" y="116"/>
                    <a:pt x="180" y="94"/>
                    <a:pt x="160" y="70"/>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7" name="Freeform 40716"/>
            <p:cNvSpPr/>
            <p:nvPr/>
          </p:nvSpPr>
          <p:spPr bwMode="auto">
            <a:xfrm>
              <a:off x="5762625" y="2511425"/>
              <a:ext cx="488950" cy="458788"/>
            </a:xfrm>
            <a:custGeom>
              <a:avLst/>
              <a:gdLst>
                <a:gd name="T0" fmla="*/ 84 w 115"/>
                <a:gd name="T1" fmla="*/ 27 h 108"/>
                <a:gd name="T2" fmla="*/ 0 w 115"/>
                <a:gd name="T3" fmla="*/ 13 h 108"/>
                <a:gd name="T4" fmla="*/ 29 w 115"/>
                <a:gd name="T5" fmla="*/ 89 h 108"/>
                <a:gd name="T6" fmla="*/ 72 w 115"/>
                <a:gd name="T7" fmla="*/ 80 h 108"/>
                <a:gd name="T8" fmla="*/ 84 w 115"/>
                <a:gd name="T9" fmla="*/ 27 h 108"/>
              </a:gdLst>
              <a:ahLst/>
              <a:cxnLst>
                <a:cxn ang="0">
                  <a:pos x="T0" y="T1"/>
                </a:cxn>
                <a:cxn ang="0">
                  <a:pos x="T2" y="T3"/>
                </a:cxn>
                <a:cxn ang="0">
                  <a:pos x="T4" y="T5"/>
                </a:cxn>
                <a:cxn ang="0">
                  <a:pos x="T6" y="T7"/>
                </a:cxn>
                <a:cxn ang="0">
                  <a:pos x="T8" y="T9"/>
                </a:cxn>
              </a:cxnLst>
              <a:rect l="0" t="0" r="r" b="b"/>
              <a:pathLst>
                <a:path w="115" h="108">
                  <a:moveTo>
                    <a:pt x="84" y="27"/>
                  </a:moveTo>
                  <a:cubicBezTo>
                    <a:pt x="46" y="0"/>
                    <a:pt x="0" y="13"/>
                    <a:pt x="0" y="13"/>
                  </a:cubicBezTo>
                  <a:cubicBezTo>
                    <a:pt x="0" y="13"/>
                    <a:pt x="3" y="64"/>
                    <a:pt x="29" y="89"/>
                  </a:cubicBezTo>
                  <a:cubicBezTo>
                    <a:pt x="48" y="108"/>
                    <a:pt x="59" y="93"/>
                    <a:pt x="72" y="80"/>
                  </a:cubicBezTo>
                  <a:cubicBezTo>
                    <a:pt x="86" y="67"/>
                    <a:pt x="115" y="49"/>
                    <a:pt x="84" y="27"/>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8" name="Freeform 40717"/>
            <p:cNvSpPr/>
            <p:nvPr/>
          </p:nvSpPr>
          <p:spPr bwMode="auto">
            <a:xfrm>
              <a:off x="6740525" y="1792288"/>
              <a:ext cx="700088" cy="850900"/>
            </a:xfrm>
            <a:custGeom>
              <a:avLst/>
              <a:gdLst>
                <a:gd name="T0" fmla="*/ 6 w 165"/>
                <a:gd name="T1" fmla="*/ 139 h 200"/>
                <a:gd name="T2" fmla="*/ 91 w 165"/>
                <a:gd name="T3" fmla="*/ 0 h 200"/>
                <a:gd name="T4" fmla="*/ 140 w 165"/>
                <a:gd name="T5" fmla="*/ 153 h 200"/>
                <a:gd name="T6" fmla="*/ 77 w 165"/>
                <a:gd name="T7" fmla="*/ 177 h 200"/>
                <a:gd name="T8" fmla="*/ 6 w 165"/>
                <a:gd name="T9" fmla="*/ 139 h 200"/>
              </a:gdLst>
              <a:ahLst/>
              <a:cxnLst>
                <a:cxn ang="0">
                  <a:pos x="T0" y="T1"/>
                </a:cxn>
                <a:cxn ang="0">
                  <a:pos x="T2" y="T3"/>
                </a:cxn>
                <a:cxn ang="0">
                  <a:pos x="T4" y="T5"/>
                </a:cxn>
                <a:cxn ang="0">
                  <a:pos x="T6" y="T7"/>
                </a:cxn>
                <a:cxn ang="0">
                  <a:pos x="T8" y="T9"/>
                </a:cxn>
              </a:cxnLst>
              <a:rect l="0" t="0" r="r" b="b"/>
              <a:pathLst>
                <a:path w="165" h="200">
                  <a:moveTo>
                    <a:pt x="6" y="139"/>
                  </a:moveTo>
                  <a:cubicBezTo>
                    <a:pt x="0" y="50"/>
                    <a:pt x="91" y="0"/>
                    <a:pt x="91" y="0"/>
                  </a:cubicBezTo>
                  <a:cubicBezTo>
                    <a:pt x="91" y="0"/>
                    <a:pt x="165" y="75"/>
                    <a:pt x="140" y="153"/>
                  </a:cubicBezTo>
                  <a:cubicBezTo>
                    <a:pt x="125" y="200"/>
                    <a:pt x="111" y="177"/>
                    <a:pt x="77" y="177"/>
                  </a:cubicBezTo>
                  <a:cubicBezTo>
                    <a:pt x="43" y="176"/>
                    <a:pt x="8" y="170"/>
                    <a:pt x="6" y="139"/>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9" name="Freeform 40718"/>
            <p:cNvSpPr/>
            <p:nvPr/>
          </p:nvSpPr>
          <p:spPr bwMode="auto">
            <a:xfrm>
              <a:off x="6854825" y="2014538"/>
              <a:ext cx="390525" cy="449263"/>
            </a:xfrm>
            <a:custGeom>
              <a:avLst/>
              <a:gdLst>
                <a:gd name="T0" fmla="*/ 8 w 92"/>
                <a:gd name="T1" fmla="*/ 68 h 106"/>
                <a:gd name="T2" fmla="*/ 60 w 92"/>
                <a:gd name="T3" fmla="*/ 0 h 106"/>
                <a:gd name="T4" fmla="*/ 91 w 92"/>
                <a:gd name="T5" fmla="*/ 76 h 106"/>
                <a:gd name="T6" fmla="*/ 53 w 92"/>
                <a:gd name="T7" fmla="*/ 99 h 106"/>
                <a:gd name="T8" fmla="*/ 8 w 92"/>
                <a:gd name="T9" fmla="*/ 68 h 106"/>
              </a:gdLst>
              <a:ahLst/>
              <a:cxnLst>
                <a:cxn ang="0">
                  <a:pos x="T0" y="T1"/>
                </a:cxn>
                <a:cxn ang="0">
                  <a:pos x="T2" y="T3"/>
                </a:cxn>
                <a:cxn ang="0">
                  <a:pos x="T4" y="T5"/>
                </a:cxn>
                <a:cxn ang="0">
                  <a:pos x="T6" y="T7"/>
                </a:cxn>
                <a:cxn ang="0">
                  <a:pos x="T8" y="T9"/>
                </a:cxn>
              </a:cxnLst>
              <a:rect l="0" t="0" r="r" b="b"/>
              <a:pathLst>
                <a:path w="92" h="106">
                  <a:moveTo>
                    <a:pt x="8" y="68"/>
                  </a:moveTo>
                  <a:cubicBezTo>
                    <a:pt x="17" y="23"/>
                    <a:pt x="60" y="0"/>
                    <a:pt x="60" y="0"/>
                  </a:cubicBezTo>
                  <a:cubicBezTo>
                    <a:pt x="60" y="0"/>
                    <a:pt x="92" y="40"/>
                    <a:pt x="91" y="76"/>
                  </a:cubicBezTo>
                  <a:cubicBezTo>
                    <a:pt x="90" y="103"/>
                    <a:pt x="72" y="99"/>
                    <a:pt x="53" y="99"/>
                  </a:cubicBezTo>
                  <a:cubicBezTo>
                    <a:pt x="34" y="99"/>
                    <a:pt x="0" y="106"/>
                    <a:pt x="8" y="68"/>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0" name="Freeform 40719"/>
            <p:cNvSpPr/>
            <p:nvPr/>
          </p:nvSpPr>
          <p:spPr bwMode="auto">
            <a:xfrm>
              <a:off x="5605463" y="2311400"/>
              <a:ext cx="2082800" cy="1135063"/>
            </a:xfrm>
            <a:custGeom>
              <a:avLst/>
              <a:gdLst>
                <a:gd name="T0" fmla="*/ 229 w 490"/>
                <a:gd name="T1" fmla="*/ 244 h 267"/>
                <a:gd name="T2" fmla="*/ 0 w 490"/>
                <a:gd name="T3" fmla="*/ 226 h 267"/>
                <a:gd name="T4" fmla="*/ 34 w 490"/>
                <a:gd name="T5" fmla="*/ 224 h 267"/>
                <a:gd name="T6" fmla="*/ 10 w 490"/>
                <a:gd name="T7" fmla="*/ 216 h 267"/>
                <a:gd name="T8" fmla="*/ 100 w 490"/>
                <a:gd name="T9" fmla="*/ 100 h 267"/>
                <a:gd name="T10" fmla="*/ 186 w 490"/>
                <a:gd name="T11" fmla="*/ 32 h 267"/>
                <a:gd name="T12" fmla="*/ 382 w 490"/>
                <a:gd name="T13" fmla="*/ 8 h 267"/>
                <a:gd name="T14" fmla="*/ 485 w 490"/>
                <a:gd name="T15" fmla="*/ 14 h 267"/>
                <a:gd name="T16" fmla="*/ 471 w 490"/>
                <a:gd name="T17" fmla="*/ 33 h 267"/>
                <a:gd name="T18" fmla="*/ 490 w 490"/>
                <a:gd name="T19" fmla="*/ 29 h 267"/>
                <a:gd name="T20" fmla="*/ 410 w 490"/>
                <a:gd name="T21" fmla="*/ 148 h 267"/>
                <a:gd name="T22" fmla="*/ 229 w 490"/>
                <a:gd name="T23" fmla="*/ 24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0" h="267">
                  <a:moveTo>
                    <a:pt x="229" y="244"/>
                  </a:moveTo>
                  <a:cubicBezTo>
                    <a:pt x="177" y="249"/>
                    <a:pt x="91" y="267"/>
                    <a:pt x="0" y="226"/>
                  </a:cubicBezTo>
                  <a:cubicBezTo>
                    <a:pt x="0" y="226"/>
                    <a:pt x="23" y="231"/>
                    <a:pt x="34" y="224"/>
                  </a:cubicBezTo>
                  <a:cubicBezTo>
                    <a:pt x="10" y="216"/>
                    <a:pt x="10" y="216"/>
                    <a:pt x="10" y="216"/>
                  </a:cubicBezTo>
                  <a:cubicBezTo>
                    <a:pt x="10" y="216"/>
                    <a:pt x="69" y="143"/>
                    <a:pt x="100" y="100"/>
                  </a:cubicBezTo>
                  <a:cubicBezTo>
                    <a:pt x="100" y="100"/>
                    <a:pt x="135" y="58"/>
                    <a:pt x="186" y="32"/>
                  </a:cubicBezTo>
                  <a:cubicBezTo>
                    <a:pt x="236" y="6"/>
                    <a:pt x="306" y="0"/>
                    <a:pt x="382" y="8"/>
                  </a:cubicBezTo>
                  <a:cubicBezTo>
                    <a:pt x="457" y="16"/>
                    <a:pt x="485" y="14"/>
                    <a:pt x="485" y="14"/>
                  </a:cubicBezTo>
                  <a:cubicBezTo>
                    <a:pt x="471" y="33"/>
                    <a:pt x="471" y="33"/>
                    <a:pt x="471" y="33"/>
                  </a:cubicBezTo>
                  <a:cubicBezTo>
                    <a:pt x="471" y="33"/>
                    <a:pt x="479" y="33"/>
                    <a:pt x="490" y="29"/>
                  </a:cubicBezTo>
                  <a:cubicBezTo>
                    <a:pt x="490" y="29"/>
                    <a:pt x="444" y="104"/>
                    <a:pt x="410" y="148"/>
                  </a:cubicBezTo>
                  <a:cubicBezTo>
                    <a:pt x="375" y="192"/>
                    <a:pt x="304" y="237"/>
                    <a:pt x="229" y="244"/>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1" name="Freeform 40720"/>
            <p:cNvSpPr/>
            <p:nvPr/>
          </p:nvSpPr>
          <p:spPr bwMode="auto">
            <a:xfrm>
              <a:off x="5605463" y="2435225"/>
              <a:ext cx="2082800" cy="1066800"/>
            </a:xfrm>
            <a:custGeom>
              <a:avLst/>
              <a:gdLst>
                <a:gd name="T0" fmla="*/ 231 w 490"/>
                <a:gd name="T1" fmla="*/ 220 h 251"/>
                <a:gd name="T2" fmla="*/ 0 w 490"/>
                <a:gd name="T3" fmla="*/ 197 h 251"/>
                <a:gd name="T4" fmla="*/ 34 w 490"/>
                <a:gd name="T5" fmla="*/ 195 h 251"/>
                <a:gd name="T6" fmla="*/ 217 w 490"/>
                <a:gd name="T7" fmla="*/ 159 h 251"/>
                <a:gd name="T8" fmla="*/ 285 w 490"/>
                <a:gd name="T9" fmla="*/ 170 h 251"/>
                <a:gd name="T10" fmla="*/ 321 w 490"/>
                <a:gd name="T11" fmla="*/ 115 h 251"/>
                <a:gd name="T12" fmla="*/ 471 w 490"/>
                <a:gd name="T13" fmla="*/ 4 h 251"/>
                <a:gd name="T14" fmla="*/ 490 w 490"/>
                <a:gd name="T15" fmla="*/ 0 h 251"/>
                <a:gd name="T16" fmla="*/ 410 w 490"/>
                <a:gd name="T17" fmla="*/ 119 h 251"/>
                <a:gd name="T18" fmla="*/ 231 w 490"/>
                <a:gd name="T19" fmla="*/ 22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251">
                  <a:moveTo>
                    <a:pt x="231" y="220"/>
                  </a:moveTo>
                  <a:cubicBezTo>
                    <a:pt x="208" y="223"/>
                    <a:pt x="87" y="251"/>
                    <a:pt x="0" y="197"/>
                  </a:cubicBezTo>
                  <a:cubicBezTo>
                    <a:pt x="0" y="197"/>
                    <a:pt x="23" y="202"/>
                    <a:pt x="34" y="195"/>
                  </a:cubicBezTo>
                  <a:cubicBezTo>
                    <a:pt x="34" y="195"/>
                    <a:pt x="173" y="146"/>
                    <a:pt x="217" y="159"/>
                  </a:cubicBezTo>
                  <a:cubicBezTo>
                    <a:pt x="235" y="164"/>
                    <a:pt x="242" y="189"/>
                    <a:pt x="285" y="170"/>
                  </a:cubicBezTo>
                  <a:cubicBezTo>
                    <a:pt x="318" y="155"/>
                    <a:pt x="311" y="131"/>
                    <a:pt x="321" y="115"/>
                  </a:cubicBezTo>
                  <a:cubicBezTo>
                    <a:pt x="345" y="78"/>
                    <a:pt x="471" y="4"/>
                    <a:pt x="471" y="4"/>
                  </a:cubicBezTo>
                  <a:cubicBezTo>
                    <a:pt x="471" y="4"/>
                    <a:pt x="479" y="4"/>
                    <a:pt x="490" y="0"/>
                  </a:cubicBezTo>
                  <a:cubicBezTo>
                    <a:pt x="490" y="0"/>
                    <a:pt x="444" y="75"/>
                    <a:pt x="410" y="119"/>
                  </a:cubicBezTo>
                  <a:cubicBezTo>
                    <a:pt x="375" y="163"/>
                    <a:pt x="306" y="211"/>
                    <a:pt x="231" y="2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4" name="Freeform 40721"/>
            <p:cNvSpPr/>
            <p:nvPr/>
          </p:nvSpPr>
          <p:spPr bwMode="auto">
            <a:xfrm>
              <a:off x="6675438" y="3059113"/>
              <a:ext cx="230188" cy="166688"/>
            </a:xfrm>
            <a:custGeom>
              <a:avLst/>
              <a:gdLst>
                <a:gd name="T0" fmla="*/ 52 w 54"/>
                <a:gd name="T1" fmla="*/ 4 h 39"/>
                <a:gd name="T2" fmla="*/ 36 w 54"/>
                <a:gd name="T3" fmla="*/ 33 h 39"/>
                <a:gd name="T4" fmla="*/ 2 w 54"/>
                <a:gd name="T5" fmla="*/ 26 h 39"/>
                <a:gd name="T6" fmla="*/ 24 w 54"/>
                <a:gd name="T7" fmla="*/ 8 h 39"/>
                <a:gd name="T8" fmla="*/ 52 w 54"/>
                <a:gd name="T9" fmla="*/ 4 h 39"/>
              </a:gdLst>
              <a:ahLst/>
              <a:cxnLst>
                <a:cxn ang="0">
                  <a:pos x="T0" y="T1"/>
                </a:cxn>
                <a:cxn ang="0">
                  <a:pos x="T2" y="T3"/>
                </a:cxn>
                <a:cxn ang="0">
                  <a:pos x="T4" y="T5"/>
                </a:cxn>
                <a:cxn ang="0">
                  <a:pos x="T6" y="T7"/>
                </a:cxn>
                <a:cxn ang="0">
                  <a:pos x="T8" y="T9"/>
                </a:cxn>
              </a:cxnLst>
              <a:rect l="0" t="0" r="r" b="b"/>
              <a:pathLst>
                <a:path w="54" h="39">
                  <a:moveTo>
                    <a:pt x="52" y="4"/>
                  </a:moveTo>
                  <a:cubicBezTo>
                    <a:pt x="54" y="7"/>
                    <a:pt x="50" y="27"/>
                    <a:pt x="36" y="33"/>
                  </a:cubicBezTo>
                  <a:cubicBezTo>
                    <a:pt x="22" y="39"/>
                    <a:pt x="3" y="29"/>
                    <a:pt x="2" y="26"/>
                  </a:cubicBezTo>
                  <a:cubicBezTo>
                    <a:pt x="0" y="22"/>
                    <a:pt x="10" y="14"/>
                    <a:pt x="24" y="8"/>
                  </a:cubicBezTo>
                  <a:cubicBezTo>
                    <a:pt x="38" y="2"/>
                    <a:pt x="50" y="0"/>
                    <a:pt x="52" y="4"/>
                  </a:cubicBezTo>
                  <a:close/>
                </a:path>
              </a:pathLst>
            </a:custGeom>
            <a:solidFill>
              <a:srgbClr val="410E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5" name="Freeform 40722"/>
            <p:cNvSpPr/>
            <p:nvPr/>
          </p:nvSpPr>
          <p:spPr bwMode="auto">
            <a:xfrm>
              <a:off x="6183313" y="2889250"/>
              <a:ext cx="187325" cy="195263"/>
            </a:xfrm>
            <a:custGeom>
              <a:avLst/>
              <a:gdLst>
                <a:gd name="T0" fmla="*/ 36 w 44"/>
                <a:gd name="T1" fmla="*/ 31 h 46"/>
                <a:gd name="T2" fmla="*/ 14 w 44"/>
                <a:gd name="T3" fmla="*/ 43 h 46"/>
                <a:gd name="T4" fmla="*/ 4 w 44"/>
                <a:gd name="T5" fmla="*/ 20 h 46"/>
                <a:gd name="T6" fmla="*/ 23 w 44"/>
                <a:gd name="T7" fmla="*/ 2 h 46"/>
                <a:gd name="T8" fmla="*/ 36 w 44"/>
                <a:gd name="T9" fmla="*/ 31 h 46"/>
              </a:gdLst>
              <a:ahLst/>
              <a:cxnLst>
                <a:cxn ang="0">
                  <a:pos x="T0" y="T1"/>
                </a:cxn>
                <a:cxn ang="0">
                  <a:pos x="T2" y="T3"/>
                </a:cxn>
                <a:cxn ang="0">
                  <a:pos x="T4" y="T5"/>
                </a:cxn>
                <a:cxn ang="0">
                  <a:pos x="T6" y="T7"/>
                </a:cxn>
                <a:cxn ang="0">
                  <a:pos x="T8" y="T9"/>
                </a:cxn>
              </a:cxnLst>
              <a:rect l="0" t="0" r="r" b="b"/>
              <a:pathLst>
                <a:path w="44" h="46">
                  <a:moveTo>
                    <a:pt x="36" y="31"/>
                  </a:moveTo>
                  <a:cubicBezTo>
                    <a:pt x="32" y="40"/>
                    <a:pt x="23" y="46"/>
                    <a:pt x="14" y="43"/>
                  </a:cubicBezTo>
                  <a:cubicBezTo>
                    <a:pt x="5" y="41"/>
                    <a:pt x="0" y="30"/>
                    <a:pt x="4" y="20"/>
                  </a:cubicBezTo>
                  <a:cubicBezTo>
                    <a:pt x="7" y="11"/>
                    <a:pt x="14" y="0"/>
                    <a:pt x="23" y="2"/>
                  </a:cubicBezTo>
                  <a:cubicBezTo>
                    <a:pt x="32" y="5"/>
                    <a:pt x="44" y="9"/>
                    <a:pt x="36" y="31"/>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6" name="Freeform 40723"/>
            <p:cNvSpPr/>
            <p:nvPr/>
          </p:nvSpPr>
          <p:spPr bwMode="auto">
            <a:xfrm>
              <a:off x="6859588" y="2595563"/>
              <a:ext cx="207963" cy="174625"/>
            </a:xfrm>
            <a:custGeom>
              <a:avLst/>
              <a:gdLst>
                <a:gd name="T0" fmla="*/ 21 w 49"/>
                <a:gd name="T1" fmla="*/ 37 h 41"/>
                <a:gd name="T2" fmla="*/ 45 w 49"/>
                <a:gd name="T3" fmla="*/ 29 h 41"/>
                <a:gd name="T4" fmla="*/ 36 w 49"/>
                <a:gd name="T5" fmla="*/ 6 h 41"/>
                <a:gd name="T6" fmla="*/ 9 w 49"/>
                <a:gd name="T7" fmla="*/ 8 h 41"/>
                <a:gd name="T8" fmla="*/ 21 w 49"/>
                <a:gd name="T9" fmla="*/ 37 h 41"/>
              </a:gdLst>
              <a:ahLst/>
              <a:cxnLst>
                <a:cxn ang="0">
                  <a:pos x="T0" y="T1"/>
                </a:cxn>
                <a:cxn ang="0">
                  <a:pos x="T2" y="T3"/>
                </a:cxn>
                <a:cxn ang="0">
                  <a:pos x="T4" y="T5"/>
                </a:cxn>
                <a:cxn ang="0">
                  <a:pos x="T6" y="T7"/>
                </a:cxn>
                <a:cxn ang="0">
                  <a:pos x="T8" y="T9"/>
                </a:cxn>
              </a:cxnLst>
              <a:rect l="0" t="0" r="r" b="b"/>
              <a:pathLst>
                <a:path w="49" h="41">
                  <a:moveTo>
                    <a:pt x="21" y="37"/>
                  </a:moveTo>
                  <a:cubicBezTo>
                    <a:pt x="31" y="41"/>
                    <a:pt x="41" y="38"/>
                    <a:pt x="45" y="29"/>
                  </a:cubicBezTo>
                  <a:cubicBezTo>
                    <a:pt x="49" y="21"/>
                    <a:pt x="45" y="10"/>
                    <a:pt x="36" y="6"/>
                  </a:cubicBezTo>
                  <a:cubicBezTo>
                    <a:pt x="26" y="1"/>
                    <a:pt x="13" y="0"/>
                    <a:pt x="9" y="8"/>
                  </a:cubicBezTo>
                  <a:cubicBezTo>
                    <a:pt x="5" y="17"/>
                    <a:pt x="0" y="28"/>
                    <a:pt x="21" y="37"/>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7" name="Freeform 40724"/>
            <p:cNvSpPr/>
            <p:nvPr/>
          </p:nvSpPr>
          <p:spPr bwMode="auto">
            <a:xfrm>
              <a:off x="6880225" y="2605088"/>
              <a:ext cx="127000" cy="122238"/>
            </a:xfrm>
            <a:custGeom>
              <a:avLst/>
              <a:gdLst>
                <a:gd name="T0" fmla="*/ 27 w 30"/>
                <a:gd name="T1" fmla="*/ 10 h 29"/>
                <a:gd name="T2" fmla="*/ 20 w 30"/>
                <a:gd name="T3" fmla="*/ 26 h 29"/>
                <a:gd name="T4" fmla="*/ 3 w 30"/>
                <a:gd name="T5" fmla="*/ 20 h 29"/>
                <a:gd name="T6" fmla="*/ 9 w 30"/>
                <a:gd name="T7" fmla="*/ 3 h 29"/>
                <a:gd name="T8" fmla="*/ 27 w 30"/>
                <a:gd name="T9" fmla="*/ 10 h 29"/>
              </a:gdLst>
              <a:ahLst/>
              <a:cxnLst>
                <a:cxn ang="0">
                  <a:pos x="T0" y="T1"/>
                </a:cxn>
                <a:cxn ang="0">
                  <a:pos x="T2" y="T3"/>
                </a:cxn>
                <a:cxn ang="0">
                  <a:pos x="T4" y="T5"/>
                </a:cxn>
                <a:cxn ang="0">
                  <a:pos x="T6" y="T7"/>
                </a:cxn>
                <a:cxn ang="0">
                  <a:pos x="T8" y="T9"/>
                </a:cxn>
              </a:cxnLst>
              <a:rect l="0" t="0" r="r" b="b"/>
              <a:pathLst>
                <a:path w="30" h="29">
                  <a:moveTo>
                    <a:pt x="27" y="10"/>
                  </a:moveTo>
                  <a:cubicBezTo>
                    <a:pt x="30" y="16"/>
                    <a:pt x="26" y="23"/>
                    <a:pt x="20" y="26"/>
                  </a:cubicBezTo>
                  <a:cubicBezTo>
                    <a:pt x="13" y="29"/>
                    <a:pt x="6" y="26"/>
                    <a:pt x="3" y="20"/>
                  </a:cubicBezTo>
                  <a:cubicBezTo>
                    <a:pt x="0" y="14"/>
                    <a:pt x="2" y="6"/>
                    <a:pt x="9" y="3"/>
                  </a:cubicBezTo>
                  <a:cubicBezTo>
                    <a:pt x="15"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8" name="Freeform 40725"/>
            <p:cNvSpPr/>
            <p:nvPr/>
          </p:nvSpPr>
          <p:spPr bwMode="auto">
            <a:xfrm>
              <a:off x="6221413" y="2894013"/>
              <a:ext cx="123825" cy="122238"/>
            </a:xfrm>
            <a:custGeom>
              <a:avLst/>
              <a:gdLst>
                <a:gd name="T0" fmla="*/ 27 w 29"/>
                <a:gd name="T1" fmla="*/ 10 h 29"/>
                <a:gd name="T2" fmla="*/ 19 w 29"/>
                <a:gd name="T3" fmla="*/ 26 h 29"/>
                <a:gd name="T4" fmla="*/ 3 w 29"/>
                <a:gd name="T5" fmla="*/ 20 h 29"/>
                <a:gd name="T6" fmla="*/ 8 w 29"/>
                <a:gd name="T7" fmla="*/ 3 h 29"/>
                <a:gd name="T8" fmla="*/ 27 w 29"/>
                <a:gd name="T9" fmla="*/ 10 h 29"/>
              </a:gdLst>
              <a:ahLst/>
              <a:cxnLst>
                <a:cxn ang="0">
                  <a:pos x="T0" y="T1"/>
                </a:cxn>
                <a:cxn ang="0">
                  <a:pos x="T2" y="T3"/>
                </a:cxn>
                <a:cxn ang="0">
                  <a:pos x="T4" y="T5"/>
                </a:cxn>
                <a:cxn ang="0">
                  <a:pos x="T6" y="T7"/>
                </a:cxn>
                <a:cxn ang="0">
                  <a:pos x="T8" y="T9"/>
                </a:cxn>
              </a:cxnLst>
              <a:rect l="0" t="0" r="r" b="b"/>
              <a:pathLst>
                <a:path w="29" h="29">
                  <a:moveTo>
                    <a:pt x="27" y="10"/>
                  </a:moveTo>
                  <a:cubicBezTo>
                    <a:pt x="29" y="16"/>
                    <a:pt x="26" y="23"/>
                    <a:pt x="19" y="26"/>
                  </a:cubicBezTo>
                  <a:cubicBezTo>
                    <a:pt x="13" y="29"/>
                    <a:pt x="5" y="26"/>
                    <a:pt x="3" y="20"/>
                  </a:cubicBezTo>
                  <a:cubicBezTo>
                    <a:pt x="0" y="14"/>
                    <a:pt x="1" y="6"/>
                    <a:pt x="8" y="3"/>
                  </a:cubicBezTo>
                  <a:cubicBezTo>
                    <a:pt x="14"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9" name="Freeform 40726"/>
            <p:cNvSpPr/>
            <p:nvPr/>
          </p:nvSpPr>
          <p:spPr bwMode="auto">
            <a:xfrm>
              <a:off x="5897563" y="2651125"/>
              <a:ext cx="225425" cy="220663"/>
            </a:xfrm>
            <a:custGeom>
              <a:avLst/>
              <a:gdLst>
                <a:gd name="T0" fmla="*/ 46 w 53"/>
                <a:gd name="T1" fmla="*/ 5 h 52"/>
                <a:gd name="T2" fmla="*/ 18 w 53"/>
                <a:gd name="T3" fmla="*/ 9 h 52"/>
                <a:gd name="T4" fmla="*/ 31 w 53"/>
                <a:gd name="T5" fmla="*/ 14 h 52"/>
                <a:gd name="T6" fmla="*/ 6 w 53"/>
                <a:gd name="T7" fmla="*/ 17 h 52"/>
                <a:gd name="T8" fmla="*/ 14 w 53"/>
                <a:gd name="T9" fmla="*/ 31 h 52"/>
                <a:gd name="T10" fmla="*/ 0 w 53"/>
                <a:gd name="T11" fmla="*/ 35 h 52"/>
                <a:gd name="T12" fmla="*/ 14 w 53"/>
                <a:gd name="T13" fmla="*/ 52 h 52"/>
                <a:gd name="T14" fmla="*/ 46 w 53"/>
                <a:gd name="T15" fmla="*/ 5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2">
                  <a:moveTo>
                    <a:pt x="46" y="5"/>
                  </a:moveTo>
                  <a:cubicBezTo>
                    <a:pt x="46" y="5"/>
                    <a:pt x="26" y="0"/>
                    <a:pt x="18" y="9"/>
                  </a:cubicBezTo>
                  <a:cubicBezTo>
                    <a:pt x="18" y="9"/>
                    <a:pt x="29" y="10"/>
                    <a:pt x="31" y="14"/>
                  </a:cubicBezTo>
                  <a:cubicBezTo>
                    <a:pt x="31" y="14"/>
                    <a:pt x="17" y="30"/>
                    <a:pt x="6" y="17"/>
                  </a:cubicBezTo>
                  <a:cubicBezTo>
                    <a:pt x="6" y="17"/>
                    <a:pt x="7" y="25"/>
                    <a:pt x="14" y="31"/>
                  </a:cubicBezTo>
                  <a:cubicBezTo>
                    <a:pt x="14" y="31"/>
                    <a:pt x="7" y="29"/>
                    <a:pt x="0" y="35"/>
                  </a:cubicBezTo>
                  <a:cubicBezTo>
                    <a:pt x="0" y="35"/>
                    <a:pt x="12" y="37"/>
                    <a:pt x="14" y="52"/>
                  </a:cubicBezTo>
                  <a:cubicBezTo>
                    <a:pt x="14" y="52"/>
                    <a:pt x="53" y="40"/>
                    <a:pt x="46" y="5"/>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0" name="Freeform 40727"/>
            <p:cNvSpPr/>
            <p:nvPr/>
          </p:nvSpPr>
          <p:spPr bwMode="auto">
            <a:xfrm>
              <a:off x="6951663" y="2239963"/>
              <a:ext cx="238125" cy="211138"/>
            </a:xfrm>
            <a:custGeom>
              <a:avLst/>
              <a:gdLst>
                <a:gd name="T0" fmla="*/ 0 w 56"/>
                <a:gd name="T1" fmla="*/ 22 h 50"/>
                <a:gd name="T2" fmla="*/ 21 w 56"/>
                <a:gd name="T3" fmla="*/ 4 h 50"/>
                <a:gd name="T4" fmla="*/ 16 w 56"/>
                <a:gd name="T5" fmla="*/ 16 h 50"/>
                <a:gd name="T6" fmla="*/ 36 w 56"/>
                <a:gd name="T7" fmla="*/ 0 h 50"/>
                <a:gd name="T8" fmla="*/ 41 w 56"/>
                <a:gd name="T9" fmla="*/ 16 h 50"/>
                <a:gd name="T10" fmla="*/ 53 w 56"/>
                <a:gd name="T11" fmla="*/ 8 h 50"/>
                <a:gd name="T12" fmla="*/ 56 w 56"/>
                <a:gd name="T13" fmla="*/ 30 h 50"/>
                <a:gd name="T14" fmla="*/ 0 w 56"/>
                <a:gd name="T15" fmla="*/ 22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0" y="22"/>
                  </a:moveTo>
                  <a:cubicBezTo>
                    <a:pt x="0" y="22"/>
                    <a:pt x="10" y="4"/>
                    <a:pt x="21" y="4"/>
                  </a:cubicBezTo>
                  <a:cubicBezTo>
                    <a:pt x="21" y="4"/>
                    <a:pt x="15" y="12"/>
                    <a:pt x="16" y="16"/>
                  </a:cubicBezTo>
                  <a:cubicBezTo>
                    <a:pt x="16" y="16"/>
                    <a:pt x="38" y="17"/>
                    <a:pt x="36" y="0"/>
                  </a:cubicBezTo>
                  <a:cubicBezTo>
                    <a:pt x="36" y="0"/>
                    <a:pt x="41" y="6"/>
                    <a:pt x="41" y="16"/>
                  </a:cubicBezTo>
                  <a:cubicBezTo>
                    <a:pt x="41" y="16"/>
                    <a:pt x="44" y="9"/>
                    <a:pt x="53" y="8"/>
                  </a:cubicBezTo>
                  <a:cubicBezTo>
                    <a:pt x="53" y="8"/>
                    <a:pt x="47" y="19"/>
                    <a:pt x="56" y="30"/>
                  </a:cubicBezTo>
                  <a:cubicBezTo>
                    <a:pt x="56" y="30"/>
                    <a:pt x="20" y="50"/>
                    <a:pt x="0" y="22"/>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1" name="Freeform 40728"/>
            <p:cNvSpPr/>
            <p:nvPr/>
          </p:nvSpPr>
          <p:spPr bwMode="auto">
            <a:xfrm>
              <a:off x="5595938" y="2400300"/>
              <a:ext cx="161925" cy="195263"/>
            </a:xfrm>
            <a:custGeom>
              <a:avLst/>
              <a:gdLst>
                <a:gd name="T0" fmla="*/ 37 w 38"/>
                <a:gd name="T1" fmla="*/ 1 h 46"/>
                <a:gd name="T2" fmla="*/ 0 w 38"/>
                <a:gd name="T3" fmla="*/ 3 h 46"/>
                <a:gd name="T4" fmla="*/ 6 w 38"/>
                <a:gd name="T5" fmla="*/ 46 h 46"/>
                <a:gd name="T6" fmla="*/ 37 w 38"/>
                <a:gd name="T7" fmla="*/ 1 h 46"/>
              </a:gdLst>
              <a:ahLst/>
              <a:cxnLst>
                <a:cxn ang="0">
                  <a:pos x="T0" y="T1"/>
                </a:cxn>
                <a:cxn ang="0">
                  <a:pos x="T2" y="T3"/>
                </a:cxn>
                <a:cxn ang="0">
                  <a:pos x="T4" y="T5"/>
                </a:cxn>
                <a:cxn ang="0">
                  <a:pos x="T6" y="T7"/>
                </a:cxn>
              </a:cxnLst>
              <a:rect l="0" t="0" r="r" b="b"/>
              <a:pathLst>
                <a:path w="38" h="46">
                  <a:moveTo>
                    <a:pt x="37" y="1"/>
                  </a:moveTo>
                  <a:cubicBezTo>
                    <a:pt x="16" y="0"/>
                    <a:pt x="0" y="3"/>
                    <a:pt x="0" y="3"/>
                  </a:cubicBezTo>
                  <a:cubicBezTo>
                    <a:pt x="0" y="3"/>
                    <a:pt x="1" y="22"/>
                    <a:pt x="6" y="46"/>
                  </a:cubicBezTo>
                  <a:cubicBezTo>
                    <a:pt x="28" y="40"/>
                    <a:pt x="38" y="25"/>
                    <a:pt x="37" y="1"/>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2" name="Freeform 40729"/>
            <p:cNvSpPr/>
            <p:nvPr/>
          </p:nvSpPr>
          <p:spPr bwMode="auto">
            <a:xfrm>
              <a:off x="6994525" y="1792288"/>
              <a:ext cx="225425" cy="171450"/>
            </a:xfrm>
            <a:custGeom>
              <a:avLst/>
              <a:gdLst>
                <a:gd name="T0" fmla="*/ 0 w 53"/>
                <a:gd name="T1" fmla="*/ 23 h 40"/>
                <a:gd name="T2" fmla="*/ 9 w 53"/>
                <a:gd name="T3" fmla="*/ 15 h 40"/>
                <a:gd name="T4" fmla="*/ 31 w 53"/>
                <a:gd name="T5" fmla="*/ 0 h 40"/>
                <a:gd name="T6" fmla="*/ 47 w 53"/>
                <a:gd name="T7" fmla="*/ 20 h 40"/>
                <a:gd name="T8" fmla="*/ 53 w 53"/>
                <a:gd name="T9" fmla="*/ 29 h 40"/>
                <a:gd name="T10" fmla="*/ 0 w 53"/>
                <a:gd name="T11" fmla="*/ 23 h 40"/>
              </a:gdLst>
              <a:ahLst/>
              <a:cxnLst>
                <a:cxn ang="0">
                  <a:pos x="T0" y="T1"/>
                </a:cxn>
                <a:cxn ang="0">
                  <a:pos x="T2" y="T3"/>
                </a:cxn>
                <a:cxn ang="0">
                  <a:pos x="T4" y="T5"/>
                </a:cxn>
                <a:cxn ang="0">
                  <a:pos x="T6" y="T7"/>
                </a:cxn>
                <a:cxn ang="0">
                  <a:pos x="T8" y="T9"/>
                </a:cxn>
                <a:cxn ang="0">
                  <a:pos x="T10" y="T11"/>
                </a:cxn>
              </a:cxnLst>
              <a:rect l="0" t="0" r="r" b="b"/>
              <a:pathLst>
                <a:path w="53" h="40">
                  <a:moveTo>
                    <a:pt x="0" y="23"/>
                  </a:moveTo>
                  <a:cubicBezTo>
                    <a:pt x="3" y="20"/>
                    <a:pt x="6" y="17"/>
                    <a:pt x="9" y="15"/>
                  </a:cubicBezTo>
                  <a:cubicBezTo>
                    <a:pt x="22" y="5"/>
                    <a:pt x="31" y="0"/>
                    <a:pt x="31" y="0"/>
                  </a:cubicBezTo>
                  <a:cubicBezTo>
                    <a:pt x="31" y="0"/>
                    <a:pt x="38" y="8"/>
                    <a:pt x="47" y="20"/>
                  </a:cubicBezTo>
                  <a:cubicBezTo>
                    <a:pt x="49" y="23"/>
                    <a:pt x="51" y="25"/>
                    <a:pt x="53" y="29"/>
                  </a:cubicBezTo>
                  <a:cubicBezTo>
                    <a:pt x="48" y="37"/>
                    <a:pt x="14" y="40"/>
                    <a:pt x="0" y="23"/>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3" name="Freeform 40730"/>
            <p:cNvSpPr/>
            <p:nvPr/>
          </p:nvSpPr>
          <p:spPr bwMode="auto">
            <a:xfrm>
              <a:off x="6242050" y="2924175"/>
              <a:ext cx="42863" cy="38100"/>
            </a:xfrm>
            <a:custGeom>
              <a:avLst/>
              <a:gdLst>
                <a:gd name="T0" fmla="*/ 4 w 10"/>
                <a:gd name="T1" fmla="*/ 9 h 9"/>
                <a:gd name="T2" fmla="*/ 1 w 10"/>
                <a:gd name="T3" fmla="*/ 4 h 9"/>
                <a:gd name="T4" fmla="*/ 5 w 10"/>
                <a:gd name="T5" fmla="*/ 0 h 9"/>
                <a:gd name="T6" fmla="*/ 9 w 10"/>
                <a:gd name="T7" fmla="*/ 5 h 9"/>
                <a:gd name="T8" fmla="*/ 4 w 10"/>
                <a:gd name="T9" fmla="*/ 9 h 9"/>
              </a:gdLst>
              <a:ahLst/>
              <a:cxnLst>
                <a:cxn ang="0">
                  <a:pos x="T0" y="T1"/>
                </a:cxn>
                <a:cxn ang="0">
                  <a:pos x="T2" y="T3"/>
                </a:cxn>
                <a:cxn ang="0">
                  <a:pos x="T4" y="T5"/>
                </a:cxn>
                <a:cxn ang="0">
                  <a:pos x="T6" y="T7"/>
                </a:cxn>
                <a:cxn ang="0">
                  <a:pos x="T8" y="T9"/>
                </a:cxn>
              </a:cxnLst>
              <a:rect l="0" t="0" r="r" b="b"/>
              <a:pathLst>
                <a:path w="10" h="9">
                  <a:moveTo>
                    <a:pt x="4" y="9"/>
                  </a:moveTo>
                  <a:cubicBezTo>
                    <a:pt x="2" y="9"/>
                    <a:pt x="0" y="7"/>
                    <a:pt x="1" y="4"/>
                  </a:cubicBezTo>
                  <a:cubicBezTo>
                    <a:pt x="1" y="2"/>
                    <a:pt x="3" y="0"/>
                    <a:pt x="5" y="0"/>
                  </a:cubicBezTo>
                  <a:cubicBezTo>
                    <a:pt x="8" y="1"/>
                    <a:pt x="10" y="2"/>
                    <a:pt x="9" y="5"/>
                  </a:cubicBezTo>
                  <a:cubicBezTo>
                    <a:pt x="9" y="7"/>
                    <a:pt x="6" y="9"/>
                    <a:pt x="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4" name="Freeform 40731"/>
            <p:cNvSpPr/>
            <p:nvPr/>
          </p:nvSpPr>
          <p:spPr bwMode="auto">
            <a:xfrm>
              <a:off x="6923088" y="2630488"/>
              <a:ext cx="38100" cy="38100"/>
            </a:xfrm>
            <a:custGeom>
              <a:avLst/>
              <a:gdLst>
                <a:gd name="T0" fmla="*/ 0 w 9"/>
                <a:gd name="T1" fmla="*/ 4 h 9"/>
                <a:gd name="T2" fmla="*/ 5 w 9"/>
                <a:gd name="T3" fmla="*/ 0 h 9"/>
                <a:gd name="T4" fmla="*/ 9 w 9"/>
                <a:gd name="T5" fmla="*/ 5 h 9"/>
                <a:gd name="T6" fmla="*/ 5 w 9"/>
                <a:gd name="T7" fmla="*/ 9 h 9"/>
                <a:gd name="T8" fmla="*/ 0 w 9"/>
                <a:gd name="T9" fmla="*/ 4 h 9"/>
              </a:gdLst>
              <a:ahLst/>
              <a:cxnLst>
                <a:cxn ang="0">
                  <a:pos x="T0" y="T1"/>
                </a:cxn>
                <a:cxn ang="0">
                  <a:pos x="T2" y="T3"/>
                </a:cxn>
                <a:cxn ang="0">
                  <a:pos x="T4" y="T5"/>
                </a:cxn>
                <a:cxn ang="0">
                  <a:pos x="T6" y="T7"/>
                </a:cxn>
                <a:cxn ang="0">
                  <a:pos x="T8" y="T9"/>
                </a:cxn>
              </a:cxnLst>
              <a:rect l="0" t="0" r="r" b="b"/>
              <a:pathLst>
                <a:path w="9" h="9">
                  <a:moveTo>
                    <a:pt x="0" y="4"/>
                  </a:moveTo>
                  <a:cubicBezTo>
                    <a:pt x="1" y="2"/>
                    <a:pt x="3" y="0"/>
                    <a:pt x="5" y="0"/>
                  </a:cubicBezTo>
                  <a:cubicBezTo>
                    <a:pt x="8" y="1"/>
                    <a:pt x="9" y="3"/>
                    <a:pt x="9" y="5"/>
                  </a:cubicBezTo>
                  <a:cubicBezTo>
                    <a:pt x="9" y="7"/>
                    <a:pt x="7" y="9"/>
                    <a:pt x="5" y="9"/>
                  </a:cubicBezTo>
                  <a:cubicBezTo>
                    <a:pt x="2" y="9"/>
                    <a:pt x="0" y="6"/>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434"/>
                                        </p:tgtEl>
                                        <p:attrNameLst>
                                          <p:attrName>style.visibility</p:attrName>
                                        </p:attrNameLst>
                                      </p:cBhvr>
                                      <p:to>
                                        <p:strVal val="visible"/>
                                      </p:to>
                                    </p:set>
                                    <p:animEffect transition="in" filter="wipe(down)">
                                      <p:cBhvr>
                                        <p:cTn id="11" dur="500"/>
                                        <p:tgtEl>
                                          <p:spTgt spid="43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1675"/>
                                        </p:tgtEl>
                                        <p:attrNameLst>
                                          <p:attrName>style.visibility</p:attrName>
                                        </p:attrNameLst>
                                      </p:cBhvr>
                                      <p:to>
                                        <p:strVal val="visible"/>
                                      </p:to>
                                    </p:set>
                                    <p:animEffect transition="in" filter="fade">
                                      <p:cBhvr>
                                        <p:cTn id="16" dur="500"/>
                                        <p:tgtEl>
                                          <p:spTgt spid="4167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52"/>
                                        </p:tgtEl>
                                        <p:attrNameLst>
                                          <p:attrName>style.visibility</p:attrName>
                                        </p:attrNameLst>
                                      </p:cBhvr>
                                      <p:to>
                                        <p:strVal val="visible"/>
                                      </p:to>
                                    </p:set>
                                    <p:animEffect transition="in" filter="wipe(down)">
                                      <p:cBhvr>
                                        <p:cTn id="21" dur="500"/>
                                        <p:tgtEl>
                                          <p:spTgt spid="45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38"/>
                                        </p:tgtEl>
                                        <p:attrNameLst>
                                          <p:attrName>style.visibility</p:attrName>
                                        </p:attrNameLst>
                                      </p:cBhvr>
                                      <p:to>
                                        <p:strVal val="visible"/>
                                      </p:to>
                                    </p:set>
                                    <p:animEffect transition="in" filter="fade">
                                      <p:cBhvr>
                                        <p:cTn id="26" dur="1000"/>
                                        <p:tgtEl>
                                          <p:spTgt spid="538"/>
                                        </p:tgtEl>
                                      </p:cBhvr>
                                    </p:animEffect>
                                    <p:anim calcmode="lin" valueType="num">
                                      <p:cBhvr>
                                        <p:cTn id="27" dur="1000" fill="hold"/>
                                        <p:tgtEl>
                                          <p:spTgt spid="538"/>
                                        </p:tgtEl>
                                        <p:attrNameLst>
                                          <p:attrName>ppt_x</p:attrName>
                                        </p:attrNameLst>
                                      </p:cBhvr>
                                      <p:tavLst>
                                        <p:tav tm="0">
                                          <p:val>
                                            <p:strVal val="#ppt_x"/>
                                          </p:val>
                                        </p:tav>
                                        <p:tav tm="100000">
                                          <p:val>
                                            <p:strVal val="#ppt_x"/>
                                          </p:val>
                                        </p:tav>
                                      </p:tavLst>
                                    </p:anim>
                                    <p:anim calcmode="lin" valueType="num">
                                      <p:cBhvr>
                                        <p:cTn id="28" dur="1000" fill="hold"/>
                                        <p:tgtEl>
                                          <p:spTgt spid="53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41683"/>
                                        </p:tgtEl>
                                        <p:attrNameLst>
                                          <p:attrName>style.visibility</p:attrName>
                                        </p:attrNameLst>
                                      </p:cBhvr>
                                      <p:to>
                                        <p:strVal val="visible"/>
                                      </p:to>
                                    </p:set>
                                    <p:animEffect transition="in" filter="wipe(down)">
                                      <p:cBhvr>
                                        <p:cTn id="33" dur="500"/>
                                        <p:tgtEl>
                                          <p:spTgt spid="41683"/>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72"/>
                                        </p:tgtEl>
                                        <p:attrNameLst>
                                          <p:attrName>style.visibility</p:attrName>
                                        </p:attrNameLst>
                                      </p:cBhvr>
                                      <p:to>
                                        <p:strVal val="visible"/>
                                      </p:to>
                                    </p:set>
                                    <p:animEffect transition="in" filter="fade">
                                      <p:cBhvr>
                                        <p:cTn id="38" dur="1000"/>
                                        <p:tgtEl>
                                          <p:spTgt spid="572"/>
                                        </p:tgtEl>
                                      </p:cBhvr>
                                    </p:animEffect>
                                    <p:anim calcmode="lin" valueType="num">
                                      <p:cBhvr>
                                        <p:cTn id="39" dur="1000" fill="hold"/>
                                        <p:tgtEl>
                                          <p:spTgt spid="572"/>
                                        </p:tgtEl>
                                        <p:attrNameLst>
                                          <p:attrName>ppt_x</p:attrName>
                                        </p:attrNameLst>
                                      </p:cBhvr>
                                      <p:tavLst>
                                        <p:tav tm="0">
                                          <p:val>
                                            <p:strVal val="#ppt_x"/>
                                          </p:val>
                                        </p:tav>
                                        <p:tav tm="100000">
                                          <p:val>
                                            <p:strVal val="#ppt_x"/>
                                          </p:val>
                                        </p:tav>
                                      </p:tavLst>
                                    </p:anim>
                                    <p:anim calcmode="lin" valueType="num">
                                      <p:cBhvr>
                                        <p:cTn id="40" dur="1000" fill="hold"/>
                                        <p:tgtEl>
                                          <p:spTgt spid="57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3" fill="hold" grpId="0" nodeType="clickEffect">
                                  <p:stCondLst>
                                    <p:cond delay="0"/>
                                  </p:stCondLst>
                                  <p:childTnLst>
                                    <p:set>
                                      <p:cBhvr>
                                        <p:cTn id="44" dur="1" fill="hold">
                                          <p:stCondLst>
                                            <p:cond delay="0"/>
                                          </p:stCondLst>
                                        </p:cTn>
                                        <p:tgtEl>
                                          <p:spTgt spid="676"/>
                                        </p:tgtEl>
                                        <p:attrNameLst>
                                          <p:attrName>style.visibility</p:attrName>
                                        </p:attrNameLst>
                                      </p:cBhvr>
                                      <p:to>
                                        <p:strVal val="visible"/>
                                      </p:to>
                                    </p:set>
                                    <p:anim calcmode="lin" valueType="num">
                                      <p:cBhvr additive="base">
                                        <p:cTn id="45" dur="2000" fill="hold"/>
                                        <p:tgtEl>
                                          <p:spTgt spid="676"/>
                                        </p:tgtEl>
                                        <p:attrNameLst>
                                          <p:attrName>ppt_x</p:attrName>
                                        </p:attrNameLst>
                                      </p:cBhvr>
                                      <p:tavLst>
                                        <p:tav tm="0">
                                          <p:val>
                                            <p:strVal val="1+#ppt_w/2"/>
                                          </p:val>
                                        </p:tav>
                                        <p:tav tm="100000">
                                          <p:val>
                                            <p:strVal val="#ppt_x"/>
                                          </p:val>
                                        </p:tav>
                                      </p:tavLst>
                                    </p:anim>
                                    <p:anim calcmode="lin" valueType="num">
                                      <p:cBhvr additive="base">
                                        <p:cTn id="46" dur="2000" fill="hold"/>
                                        <p:tgtEl>
                                          <p:spTgt spid="676"/>
                                        </p:tgtEl>
                                        <p:attrNameLst>
                                          <p:attrName>ppt_y</p:attrName>
                                        </p:attrNameLst>
                                      </p:cBhvr>
                                      <p:tavLst>
                                        <p:tav tm="0">
                                          <p:val>
                                            <p:strVal val="0-#ppt_h/2"/>
                                          </p:val>
                                        </p:tav>
                                        <p:tav tm="100000">
                                          <p:val>
                                            <p:strVal val="#ppt_y"/>
                                          </p:val>
                                        </p:tav>
                                      </p:tavLst>
                                    </p:anim>
                                  </p:childTnLst>
                                </p:cTn>
                              </p:par>
                              <p:par>
                                <p:cTn id="47" presetID="2" presetClass="entr" presetSubtype="3" fill="hold" grpId="0" nodeType="withEffect">
                                  <p:stCondLst>
                                    <p:cond delay="0"/>
                                  </p:stCondLst>
                                  <p:childTnLst>
                                    <p:set>
                                      <p:cBhvr>
                                        <p:cTn id="48" dur="1" fill="hold">
                                          <p:stCondLst>
                                            <p:cond delay="0"/>
                                          </p:stCondLst>
                                        </p:cTn>
                                        <p:tgtEl>
                                          <p:spTgt spid="677"/>
                                        </p:tgtEl>
                                        <p:attrNameLst>
                                          <p:attrName>style.visibility</p:attrName>
                                        </p:attrNameLst>
                                      </p:cBhvr>
                                      <p:to>
                                        <p:strVal val="visible"/>
                                      </p:to>
                                    </p:set>
                                    <p:anim calcmode="lin" valueType="num">
                                      <p:cBhvr additive="base">
                                        <p:cTn id="49" dur="2000" fill="hold"/>
                                        <p:tgtEl>
                                          <p:spTgt spid="677"/>
                                        </p:tgtEl>
                                        <p:attrNameLst>
                                          <p:attrName>ppt_x</p:attrName>
                                        </p:attrNameLst>
                                      </p:cBhvr>
                                      <p:tavLst>
                                        <p:tav tm="0">
                                          <p:val>
                                            <p:strVal val="1+#ppt_w/2"/>
                                          </p:val>
                                        </p:tav>
                                        <p:tav tm="100000">
                                          <p:val>
                                            <p:strVal val="#ppt_x"/>
                                          </p:val>
                                        </p:tav>
                                      </p:tavLst>
                                    </p:anim>
                                    <p:anim calcmode="lin" valueType="num">
                                      <p:cBhvr additive="base">
                                        <p:cTn id="50" dur="2000" fill="hold"/>
                                        <p:tgtEl>
                                          <p:spTgt spid="677"/>
                                        </p:tgtEl>
                                        <p:attrNameLst>
                                          <p:attrName>ppt_y</p:attrName>
                                        </p:attrNameLst>
                                      </p:cBhvr>
                                      <p:tavLst>
                                        <p:tav tm="0">
                                          <p:val>
                                            <p:strVal val="0-#ppt_h/2"/>
                                          </p:val>
                                        </p:tav>
                                        <p:tav tm="100000">
                                          <p:val>
                                            <p:strVal val="#ppt_y"/>
                                          </p:val>
                                        </p:tav>
                                      </p:tavLst>
                                    </p:anim>
                                  </p:childTnLst>
                                </p:cTn>
                              </p:par>
                              <p:par>
                                <p:cTn id="51" presetID="2" presetClass="entr" presetSubtype="3" fill="hold" grpId="0" nodeType="withEffect">
                                  <p:stCondLst>
                                    <p:cond delay="0"/>
                                  </p:stCondLst>
                                  <p:childTnLst>
                                    <p:set>
                                      <p:cBhvr>
                                        <p:cTn id="52" dur="1" fill="hold">
                                          <p:stCondLst>
                                            <p:cond delay="0"/>
                                          </p:stCondLst>
                                        </p:cTn>
                                        <p:tgtEl>
                                          <p:spTgt spid="674"/>
                                        </p:tgtEl>
                                        <p:attrNameLst>
                                          <p:attrName>style.visibility</p:attrName>
                                        </p:attrNameLst>
                                      </p:cBhvr>
                                      <p:to>
                                        <p:strVal val="visible"/>
                                      </p:to>
                                    </p:set>
                                    <p:anim calcmode="lin" valueType="num">
                                      <p:cBhvr additive="base">
                                        <p:cTn id="53" dur="2000" fill="hold"/>
                                        <p:tgtEl>
                                          <p:spTgt spid="674"/>
                                        </p:tgtEl>
                                        <p:attrNameLst>
                                          <p:attrName>ppt_x</p:attrName>
                                        </p:attrNameLst>
                                      </p:cBhvr>
                                      <p:tavLst>
                                        <p:tav tm="0">
                                          <p:val>
                                            <p:strVal val="1+#ppt_w/2"/>
                                          </p:val>
                                        </p:tav>
                                        <p:tav tm="100000">
                                          <p:val>
                                            <p:strVal val="#ppt_x"/>
                                          </p:val>
                                        </p:tav>
                                      </p:tavLst>
                                    </p:anim>
                                    <p:anim calcmode="lin" valueType="num">
                                      <p:cBhvr additive="base">
                                        <p:cTn id="54" dur="2000" fill="hold"/>
                                        <p:tgtEl>
                                          <p:spTgt spid="674"/>
                                        </p:tgtEl>
                                        <p:attrNameLst>
                                          <p:attrName>ppt_y</p:attrName>
                                        </p:attrNameLst>
                                      </p:cBhvr>
                                      <p:tavLst>
                                        <p:tav tm="0">
                                          <p:val>
                                            <p:strVal val="0-#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673"/>
                                        </p:tgtEl>
                                        <p:attrNameLst>
                                          <p:attrName>style.visibility</p:attrName>
                                        </p:attrNameLst>
                                      </p:cBhvr>
                                      <p:to>
                                        <p:strVal val="visible"/>
                                      </p:to>
                                    </p:set>
                                    <p:anim calcmode="lin" valueType="num">
                                      <p:cBhvr additive="base">
                                        <p:cTn id="57" dur="2000" fill="hold"/>
                                        <p:tgtEl>
                                          <p:spTgt spid="673"/>
                                        </p:tgtEl>
                                        <p:attrNameLst>
                                          <p:attrName>ppt_x</p:attrName>
                                        </p:attrNameLst>
                                      </p:cBhvr>
                                      <p:tavLst>
                                        <p:tav tm="0">
                                          <p:val>
                                            <p:strVal val="1+#ppt_w/2"/>
                                          </p:val>
                                        </p:tav>
                                        <p:tav tm="100000">
                                          <p:val>
                                            <p:strVal val="#ppt_x"/>
                                          </p:val>
                                        </p:tav>
                                      </p:tavLst>
                                    </p:anim>
                                    <p:anim calcmode="lin" valueType="num">
                                      <p:cBhvr additive="base">
                                        <p:cTn id="58" dur="2000" fill="hold"/>
                                        <p:tgtEl>
                                          <p:spTgt spid="673"/>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0"/>
                                  </p:stCondLst>
                                  <p:childTnLst>
                                    <p:set>
                                      <p:cBhvr>
                                        <p:cTn id="60" dur="1" fill="hold">
                                          <p:stCondLst>
                                            <p:cond delay="0"/>
                                          </p:stCondLst>
                                        </p:cTn>
                                        <p:tgtEl>
                                          <p:spTgt spid="675"/>
                                        </p:tgtEl>
                                        <p:attrNameLst>
                                          <p:attrName>style.visibility</p:attrName>
                                        </p:attrNameLst>
                                      </p:cBhvr>
                                      <p:to>
                                        <p:strVal val="visible"/>
                                      </p:to>
                                    </p:set>
                                    <p:anim calcmode="lin" valueType="num">
                                      <p:cBhvr additive="base">
                                        <p:cTn id="61" dur="2000" fill="hold"/>
                                        <p:tgtEl>
                                          <p:spTgt spid="675"/>
                                        </p:tgtEl>
                                        <p:attrNameLst>
                                          <p:attrName>ppt_x</p:attrName>
                                        </p:attrNameLst>
                                      </p:cBhvr>
                                      <p:tavLst>
                                        <p:tav tm="0">
                                          <p:val>
                                            <p:strVal val="1+#ppt_w/2"/>
                                          </p:val>
                                        </p:tav>
                                        <p:tav tm="100000">
                                          <p:val>
                                            <p:strVal val="#ppt_x"/>
                                          </p:val>
                                        </p:tav>
                                      </p:tavLst>
                                    </p:anim>
                                    <p:anim calcmode="lin" valueType="num">
                                      <p:cBhvr additive="base">
                                        <p:cTn id="62" dur="2000" fill="hold"/>
                                        <p:tgtEl>
                                          <p:spTgt spid="675"/>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p:cTn id="67" dur="500" fill="hold"/>
                                        <p:tgtEl>
                                          <p:spTgt spid="3"/>
                                        </p:tgtEl>
                                        <p:attrNameLst>
                                          <p:attrName>ppt_w</p:attrName>
                                        </p:attrNameLst>
                                      </p:cBhvr>
                                      <p:tavLst>
                                        <p:tav tm="0">
                                          <p:val>
                                            <p:fltVal val="0"/>
                                          </p:val>
                                        </p:tav>
                                        <p:tav tm="100000">
                                          <p:val>
                                            <p:strVal val="#ppt_w"/>
                                          </p:val>
                                        </p:tav>
                                      </p:tavLst>
                                    </p:anim>
                                    <p:anim calcmode="lin" valueType="num">
                                      <p:cBhvr>
                                        <p:cTn id="68" dur="500" fill="hold"/>
                                        <p:tgtEl>
                                          <p:spTgt spid="3"/>
                                        </p:tgtEl>
                                        <p:attrNameLst>
                                          <p:attrName>ppt_h</p:attrName>
                                        </p:attrNameLst>
                                      </p:cBhvr>
                                      <p:tavLst>
                                        <p:tav tm="0">
                                          <p:val>
                                            <p:fltVal val="0"/>
                                          </p:val>
                                        </p:tav>
                                        <p:tav tm="100000">
                                          <p:val>
                                            <p:strVal val="#ppt_h"/>
                                          </p:val>
                                        </p:tav>
                                      </p:tavLst>
                                    </p:anim>
                                    <p:animEffect transition="in" filter="fade">
                                      <p:cBhvr>
                                        <p:cTn id="6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70" repeatCount="indefinite" fill="hold" display="0">
                  <p:stCondLst>
                    <p:cond delay="indefinite"/>
                  </p:stCondLst>
                  <p:endCondLst>
                    <p:cond evt="onStopAudio" delay="0">
                      <p:tgtEl>
                        <p:sldTgt/>
                      </p:tgtEl>
                    </p:cond>
                  </p:endCondLst>
                </p:cTn>
                <p:tgtEl>
                  <p:spTgt spid="2"/>
                </p:tgtEl>
              </p:cMediaNode>
            </p:audio>
          </p:childTnLst>
        </p:cTn>
      </p:par>
    </p:tnLst>
    <p:bldLst>
      <p:bldP spid="572" grpId="0" animBg="1"/>
      <p:bldP spid="673" grpId="0" animBg="1"/>
      <p:bldP spid="674" grpId="0" animBg="1"/>
      <p:bldP spid="675" grpId="0" animBg="1"/>
      <p:bldP spid="676" grpId="0" animBg="1"/>
      <p:bldP spid="67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28268" y="1690130"/>
            <a:ext cx="7019584" cy="4574953"/>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969" y="1690130"/>
            <a:ext cx="4077231" cy="4890386"/>
          </a:xfrm>
          <a:prstGeom prst="rect">
            <a:avLst/>
          </a:prstGeom>
        </p:spPr>
      </p:pic>
      <p:sp>
        <p:nvSpPr>
          <p:cNvPr id="20" name="文本框 19"/>
          <p:cNvSpPr txBox="1"/>
          <p:nvPr/>
        </p:nvSpPr>
        <p:spPr>
          <a:xfrm>
            <a:off x="2065522" y="526863"/>
            <a:ext cx="3057247"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低碳生活从我做起</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
        <p:nvSpPr>
          <p:cNvPr id="13" name="Rectangle 5"/>
          <p:cNvSpPr/>
          <p:nvPr/>
        </p:nvSpPr>
        <p:spPr>
          <a:xfrm>
            <a:off x="4842259" y="2448835"/>
            <a:ext cx="5562600" cy="553998"/>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1" fontAlgn="base" hangingPunct="1"/>
            <a:r>
              <a:rPr lang="zh-CN" altLang="en-US" sz="3600" b="1" dirty="0">
                <a:solidFill>
                  <a:srgbClr val="47810E"/>
                </a:solidFill>
                <a:latin typeface="方正少儿简体" charset="0"/>
                <a:ea typeface="方正少儿简体" charset="0"/>
                <a:sym typeface="站酷快乐体 " pitchFamily="2" charset="-122"/>
              </a:rPr>
              <a:t>低碳生活，从我做起</a:t>
            </a:r>
          </a:p>
        </p:txBody>
      </p:sp>
      <p:sp>
        <p:nvSpPr>
          <p:cNvPr id="14" name="Rectangle 6"/>
          <p:cNvSpPr/>
          <p:nvPr/>
        </p:nvSpPr>
        <p:spPr>
          <a:xfrm>
            <a:off x="4770120" y="3136780"/>
            <a:ext cx="5135880" cy="1997085"/>
          </a:xfrm>
          <a:prstGeom prst="rect">
            <a:avLst/>
          </a:prstGeom>
          <a:noFill/>
          <a:ln w="9525">
            <a:noFill/>
          </a:ln>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1" fontAlgn="base" hangingPunct="1">
              <a:lnSpc>
                <a:spcPct val="200000"/>
              </a:lnSpc>
            </a:pPr>
            <a:r>
              <a:rPr lang="zh-CN" altLang="en-US" sz="2800" b="1" dirty="0">
                <a:latin typeface="方正少儿简体" charset="0"/>
                <a:ea typeface="方正少儿简体" charset="0"/>
                <a:sym typeface="站酷快乐体 " pitchFamily="2" charset="-122"/>
              </a:rPr>
              <a:t>（一）衣：</a:t>
            </a:r>
            <a:endParaRPr lang="en-US" altLang="zh-CN" sz="2800" b="1" dirty="0">
              <a:latin typeface="方正少儿简体" charset="0"/>
              <a:ea typeface="方正少儿简体" charset="0"/>
              <a:sym typeface="站酷快乐体 " pitchFamily="2" charset="-122"/>
            </a:endParaRPr>
          </a:p>
          <a:p>
            <a:pPr lvl="0" eaLnBrk="1" fontAlgn="base" hangingPunct="1">
              <a:lnSpc>
                <a:spcPct val="200000"/>
              </a:lnSpc>
            </a:pPr>
            <a:r>
              <a:rPr lang="zh-CN" altLang="en-US" sz="2000" dirty="0">
                <a:latin typeface="方正少儿简体" charset="0"/>
                <a:ea typeface="方正少儿简体" charset="0"/>
                <a:sym typeface="站酷快乐体 " pitchFamily="2" charset="-122"/>
              </a:rPr>
              <a:t>四季衣物购置合理</a:t>
            </a:r>
            <a:r>
              <a:rPr lang="en-US" altLang="zh-CN" sz="2000" dirty="0">
                <a:latin typeface="方正少儿简体" charset="0"/>
                <a:ea typeface="方正少儿简体" charset="0"/>
                <a:sym typeface="站酷快乐体 " pitchFamily="2" charset="-122"/>
              </a:rPr>
              <a:t>,</a:t>
            </a:r>
            <a:r>
              <a:rPr lang="zh-CN" altLang="en-US" sz="2000" dirty="0">
                <a:latin typeface="方正少儿简体" charset="0"/>
                <a:ea typeface="方正少儿简体" charset="0"/>
                <a:sym typeface="站酷快乐体 " pitchFamily="2" charset="-122"/>
              </a:rPr>
              <a:t>我的衣服都会传给表弟</a:t>
            </a:r>
            <a:r>
              <a:rPr lang="en-US" altLang="zh-CN" sz="2000" dirty="0">
                <a:latin typeface="方正少儿简体" charset="0"/>
                <a:ea typeface="方正少儿简体" charset="0"/>
                <a:sym typeface="站酷快乐体 " pitchFamily="2" charset="-122"/>
              </a:rPr>
              <a:t>,</a:t>
            </a:r>
            <a:r>
              <a:rPr lang="zh-CN" altLang="en-US" sz="2000" dirty="0">
                <a:latin typeface="方正少儿简体" charset="0"/>
                <a:ea typeface="方正少儿简体" charset="0"/>
                <a:sym typeface="站酷快乐体 " pitchFamily="2" charset="-122"/>
              </a:rPr>
              <a:t>基本无浪费。 </a:t>
            </a: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20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0848" y="1690266"/>
            <a:ext cx="7019584" cy="4574953"/>
          </a:xfrm>
          <a:prstGeom prst="rect">
            <a:avLst/>
          </a:prstGeom>
        </p:spPr>
      </p:pic>
      <p:sp>
        <p:nvSpPr>
          <p:cNvPr id="20" name="文本框 19"/>
          <p:cNvSpPr txBox="1"/>
          <p:nvPr/>
        </p:nvSpPr>
        <p:spPr>
          <a:xfrm>
            <a:off x="2065522" y="526863"/>
            <a:ext cx="3057247"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低碳生活从我做起</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4286" y="2884955"/>
            <a:ext cx="5063379" cy="4863851"/>
          </a:xfrm>
          <a:prstGeom prst="rect">
            <a:avLst/>
          </a:prstGeom>
        </p:spPr>
      </p:pic>
      <p:sp>
        <p:nvSpPr>
          <p:cNvPr id="13" name="Rectangle 5"/>
          <p:cNvSpPr/>
          <p:nvPr/>
        </p:nvSpPr>
        <p:spPr>
          <a:xfrm>
            <a:off x="2065522" y="2159881"/>
            <a:ext cx="5562600" cy="553998"/>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1" fontAlgn="base" hangingPunct="1"/>
            <a:r>
              <a:rPr lang="zh-CN" altLang="en-US" sz="3600" b="1" dirty="0">
                <a:solidFill>
                  <a:srgbClr val="47810E"/>
                </a:solidFill>
                <a:latin typeface="方正少儿简体" charset="0"/>
                <a:ea typeface="方正少儿简体" charset="0"/>
                <a:sym typeface="站酷快乐体 " pitchFamily="2" charset="-122"/>
              </a:rPr>
              <a:t>低碳生活，从我做起</a:t>
            </a:r>
          </a:p>
        </p:txBody>
      </p:sp>
      <p:sp>
        <p:nvSpPr>
          <p:cNvPr id="3" name="矩形 2"/>
          <p:cNvSpPr/>
          <p:nvPr/>
        </p:nvSpPr>
        <p:spPr>
          <a:xfrm>
            <a:off x="1508760" y="2549718"/>
            <a:ext cx="5806440" cy="3046988"/>
          </a:xfrm>
          <a:prstGeom prst="rect">
            <a:avLst/>
          </a:prstGeom>
        </p:spPr>
        <p:txBody>
          <a:bodyPr wrap="square">
            <a:spAutoFit/>
          </a:bodyPr>
          <a:lstStyle/>
          <a:p>
            <a:pPr lvl="0" fontAlgn="base">
              <a:lnSpc>
                <a:spcPct val="200000"/>
              </a:lnSpc>
            </a:pPr>
            <a:r>
              <a:rPr lang="en-US" altLang="zh-CN" sz="2400" b="1" dirty="0">
                <a:latin typeface="方正少儿简体" charset="0"/>
                <a:ea typeface="方正少儿简体" charset="0"/>
                <a:sym typeface="站酷快乐体 " pitchFamily="2" charset="-122"/>
              </a:rPr>
              <a:t>(</a:t>
            </a:r>
            <a:r>
              <a:rPr lang="zh-CN" altLang="en-US" sz="2400" b="1" dirty="0">
                <a:latin typeface="方正少儿简体" charset="0"/>
                <a:ea typeface="方正少儿简体" charset="0"/>
                <a:sym typeface="站酷快乐体 " pitchFamily="2" charset="-122"/>
              </a:rPr>
              <a:t>二）食：</a:t>
            </a:r>
            <a:endParaRPr lang="en-US" altLang="zh-CN" sz="2400" b="1" dirty="0">
              <a:latin typeface="方正少儿简体" charset="0"/>
              <a:ea typeface="方正少儿简体" charset="0"/>
              <a:sym typeface="站酷快乐体 " pitchFamily="2" charset="-122"/>
            </a:endParaRPr>
          </a:p>
          <a:p>
            <a:pPr lvl="0" fontAlgn="base">
              <a:lnSpc>
                <a:spcPct val="200000"/>
              </a:lnSpc>
            </a:pPr>
            <a:r>
              <a:rPr lang="zh-CN" altLang="en-US" dirty="0">
                <a:latin typeface="方正少儿简体" charset="0"/>
                <a:ea typeface="方正少儿简体" charset="0"/>
                <a:sym typeface="站酷快乐体 " pitchFamily="2" charset="-122"/>
              </a:rPr>
              <a:t>早餐以包子、馒头、面包搭配牛奶、豆浆为主</a:t>
            </a:r>
            <a:r>
              <a:rPr lang="en-US" altLang="zh-CN" dirty="0">
                <a:latin typeface="方正少儿简体" charset="0"/>
                <a:ea typeface="方正少儿简体" charset="0"/>
                <a:sym typeface="站酷快乐体 " pitchFamily="2" charset="-122"/>
              </a:rPr>
              <a:t>,</a:t>
            </a:r>
            <a:r>
              <a:rPr lang="zh-CN" altLang="en-US" dirty="0">
                <a:latin typeface="方正少儿简体" charset="0"/>
                <a:ea typeface="方正少儿简体" charset="0"/>
                <a:sym typeface="站酷快乐体 " pitchFamily="2" charset="-122"/>
              </a:rPr>
              <a:t>基本无浪费。中餐以面为主，每人一碗</a:t>
            </a:r>
            <a:r>
              <a:rPr lang="en-US" altLang="zh-CN" dirty="0">
                <a:latin typeface="方正少儿简体" charset="0"/>
                <a:ea typeface="方正少儿简体" charset="0"/>
                <a:sym typeface="站酷快乐体 " pitchFamily="2" charset="-122"/>
              </a:rPr>
              <a:t>2—3</a:t>
            </a:r>
            <a:r>
              <a:rPr lang="zh-CN" altLang="en-US" dirty="0">
                <a:latin typeface="方正少儿简体" charset="0"/>
                <a:ea typeface="方正少儿简体" charset="0"/>
                <a:sym typeface="站酷快乐体 " pitchFamily="2" charset="-122"/>
              </a:rPr>
              <a:t>两无浪费。晚餐三菜一汤，有时分量过多或味道不好，时有浪费，应注意。 每日的淘米水用来浇花，洗菜水用来拖地，冲厕所 </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8344" y="1498158"/>
            <a:ext cx="1934870" cy="21031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51543" y="1507386"/>
            <a:ext cx="7019584" cy="4574953"/>
          </a:xfrm>
          <a:prstGeom prst="rect">
            <a:avLst/>
          </a:prstGeom>
        </p:spPr>
      </p:pic>
      <p:sp>
        <p:nvSpPr>
          <p:cNvPr id="20" name="文本框 19"/>
          <p:cNvSpPr txBox="1"/>
          <p:nvPr/>
        </p:nvSpPr>
        <p:spPr>
          <a:xfrm>
            <a:off x="2065522" y="526863"/>
            <a:ext cx="3057247"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低碳生活从我做起</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
        <p:nvSpPr>
          <p:cNvPr id="13" name="Rectangle 5"/>
          <p:cNvSpPr/>
          <p:nvPr/>
        </p:nvSpPr>
        <p:spPr>
          <a:xfrm>
            <a:off x="5301847" y="2094477"/>
            <a:ext cx="5562600" cy="553998"/>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1" fontAlgn="base" hangingPunct="1"/>
            <a:r>
              <a:rPr lang="zh-CN" altLang="en-US" sz="3600" b="1" dirty="0">
                <a:solidFill>
                  <a:srgbClr val="47810E"/>
                </a:solidFill>
                <a:latin typeface="方正少儿简体" charset="0"/>
                <a:ea typeface="方正少儿简体" charset="0"/>
                <a:sym typeface="站酷快乐体 " pitchFamily="2" charset="-122"/>
              </a:rPr>
              <a:t>低碳生活，从我做起</a:t>
            </a:r>
          </a:p>
        </p:txBody>
      </p:sp>
      <p:sp>
        <p:nvSpPr>
          <p:cNvPr id="2" name="矩形 1"/>
          <p:cNvSpPr/>
          <p:nvPr/>
        </p:nvSpPr>
        <p:spPr>
          <a:xfrm>
            <a:off x="5015361" y="2642511"/>
            <a:ext cx="5416448" cy="2492990"/>
          </a:xfrm>
          <a:prstGeom prst="rect">
            <a:avLst/>
          </a:prstGeom>
        </p:spPr>
        <p:txBody>
          <a:bodyPr wrap="square">
            <a:spAutoFit/>
          </a:bodyPr>
          <a:lstStyle/>
          <a:p>
            <a:pPr lvl="0" fontAlgn="base">
              <a:lnSpc>
                <a:spcPct val="200000"/>
              </a:lnSpc>
            </a:pPr>
            <a:r>
              <a:rPr lang="en-US" altLang="zh-CN" sz="2400" b="1" dirty="0">
                <a:latin typeface="方正少儿简体" charset="0"/>
                <a:ea typeface="方正少儿简体" charset="0"/>
                <a:sym typeface="站酷快乐体 " pitchFamily="2" charset="-122"/>
              </a:rPr>
              <a:t>(</a:t>
            </a:r>
            <a:r>
              <a:rPr lang="zh-CN" altLang="en-US" sz="2400" b="1" dirty="0">
                <a:latin typeface="方正少儿简体" charset="0"/>
                <a:ea typeface="方正少儿简体" charset="0"/>
                <a:sym typeface="站酷快乐体 " pitchFamily="2" charset="-122"/>
              </a:rPr>
              <a:t>三）住：</a:t>
            </a:r>
            <a:endParaRPr lang="en-US" altLang="zh-CN" sz="2400" b="1" dirty="0">
              <a:latin typeface="方正少儿简体" charset="0"/>
              <a:ea typeface="方正少儿简体" charset="0"/>
              <a:sym typeface="站酷快乐体 " pitchFamily="2" charset="-122"/>
            </a:endParaRPr>
          </a:p>
          <a:p>
            <a:pPr lvl="0" fontAlgn="base">
              <a:lnSpc>
                <a:spcPct val="200000"/>
              </a:lnSpc>
            </a:pPr>
            <a:r>
              <a:rPr lang="zh-CN" altLang="en-US" dirty="0">
                <a:latin typeface="方正少儿简体" charset="0"/>
                <a:ea typeface="方正少儿简体" charset="0"/>
                <a:sym typeface="站酷快乐体 " pitchFamily="2" charset="-122"/>
              </a:rPr>
              <a:t>家里的电灯除部分用的节能灯外，没有其它的节能设施。冬天基本用电暖器和电热毯取暖。夏天主要使用风扇，最热几天用空调，温度控制在</a:t>
            </a:r>
            <a:r>
              <a:rPr lang="en-US" altLang="zh-CN" dirty="0">
                <a:latin typeface="方正少儿简体" charset="0"/>
                <a:ea typeface="方正少儿简体" charset="0"/>
                <a:sym typeface="站酷快乐体 " pitchFamily="2" charset="-122"/>
              </a:rPr>
              <a:t>26</a:t>
            </a:r>
            <a:r>
              <a:rPr lang="zh-CN" altLang="en-US" dirty="0">
                <a:latin typeface="方正少儿简体" charset="0"/>
                <a:ea typeface="方正少儿简体" charset="0"/>
                <a:sym typeface="站酷快乐体 " pitchFamily="2" charset="-122"/>
              </a:rPr>
              <a:t>度</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01" y="1796946"/>
            <a:ext cx="3772042" cy="500606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8538" y="1827427"/>
            <a:ext cx="7019584" cy="4100934"/>
          </a:xfrm>
          <a:prstGeom prst="rect">
            <a:avLst/>
          </a:prstGeom>
        </p:spPr>
      </p:pic>
      <p:sp>
        <p:nvSpPr>
          <p:cNvPr id="20" name="文本框 19"/>
          <p:cNvSpPr txBox="1"/>
          <p:nvPr/>
        </p:nvSpPr>
        <p:spPr>
          <a:xfrm>
            <a:off x="2065522" y="526863"/>
            <a:ext cx="3057247"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低碳生活从我做起</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
        <p:nvSpPr>
          <p:cNvPr id="13" name="Rectangle 5"/>
          <p:cNvSpPr/>
          <p:nvPr/>
        </p:nvSpPr>
        <p:spPr>
          <a:xfrm>
            <a:off x="1897882" y="2525997"/>
            <a:ext cx="5562600" cy="553998"/>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1" fontAlgn="base" hangingPunct="1"/>
            <a:r>
              <a:rPr lang="zh-CN" altLang="en-US" sz="3600" b="1" dirty="0">
                <a:solidFill>
                  <a:srgbClr val="47810E"/>
                </a:solidFill>
                <a:latin typeface="方正少儿简体" charset="0"/>
                <a:ea typeface="方正少儿简体" charset="0"/>
                <a:sym typeface="站酷快乐体 " pitchFamily="2" charset="-122"/>
              </a:rPr>
              <a:t>低碳生活，从我做起</a:t>
            </a:r>
          </a:p>
        </p:txBody>
      </p:sp>
      <p:sp>
        <p:nvSpPr>
          <p:cNvPr id="2" name="矩形 1"/>
          <p:cNvSpPr/>
          <p:nvPr/>
        </p:nvSpPr>
        <p:spPr>
          <a:xfrm>
            <a:off x="1609192" y="3272135"/>
            <a:ext cx="5462168" cy="1892826"/>
          </a:xfrm>
          <a:prstGeom prst="rect">
            <a:avLst/>
          </a:prstGeom>
        </p:spPr>
        <p:txBody>
          <a:bodyPr wrap="square">
            <a:spAutoFit/>
          </a:bodyPr>
          <a:lstStyle/>
          <a:p>
            <a:pPr>
              <a:lnSpc>
                <a:spcPct val="150000"/>
              </a:lnSpc>
              <a:spcBef>
                <a:spcPct val="0"/>
              </a:spcBef>
            </a:pPr>
            <a:r>
              <a:rPr lang="zh-CN" altLang="en-US" sz="2400" b="1" dirty="0">
                <a:latin typeface="方正少儿简体" charset="0"/>
                <a:ea typeface="方正少儿简体" charset="0"/>
                <a:sym typeface="站酷快乐体 " pitchFamily="2" charset="-122"/>
              </a:rPr>
              <a:t>（四）电脑</a:t>
            </a:r>
            <a:endParaRPr lang="en-US" altLang="zh-CN" sz="2400" b="1" dirty="0">
              <a:latin typeface="方正少儿简体" charset="0"/>
              <a:ea typeface="方正少儿简体" charset="0"/>
              <a:sym typeface="站酷快乐体 " pitchFamily="2" charset="-122"/>
            </a:endParaRPr>
          </a:p>
          <a:p>
            <a:pPr>
              <a:lnSpc>
                <a:spcPct val="150000"/>
              </a:lnSpc>
              <a:spcBef>
                <a:spcPct val="0"/>
              </a:spcBef>
            </a:pPr>
            <a:r>
              <a:rPr lang="zh-CN" altLang="en-US" dirty="0">
                <a:latin typeface="方正少儿简体" charset="0"/>
                <a:ea typeface="方正少儿简体" charset="0"/>
                <a:sym typeface="站酷快乐体 " pitchFamily="2" charset="-122"/>
              </a:rPr>
              <a:t>每日使用时间都超过了</a:t>
            </a:r>
            <a:r>
              <a:rPr lang="en-US" altLang="zh-CN" dirty="0">
                <a:latin typeface="方正少儿简体" charset="0"/>
                <a:ea typeface="方正少儿简体" charset="0"/>
                <a:sym typeface="站酷快乐体 " pitchFamily="2" charset="-122"/>
              </a:rPr>
              <a:t>10</a:t>
            </a:r>
            <a:r>
              <a:rPr lang="zh-CN" altLang="en-US" dirty="0">
                <a:latin typeface="方正少儿简体" charset="0"/>
                <a:ea typeface="方正少儿简体" charset="0"/>
                <a:sym typeface="站酷快乐体 " pitchFamily="2" charset="-122"/>
              </a:rPr>
              <a:t>小时，晚上用灯时间过长造成浪费。大家要养成良好的生活学习习惯，抓紧时间，早睡早起，尽量利用白天完成工作。 </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02880" y="1927174"/>
            <a:ext cx="3901440" cy="39014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51543" y="1507386"/>
            <a:ext cx="7019584" cy="4574953"/>
          </a:xfrm>
          <a:prstGeom prst="rect">
            <a:avLst/>
          </a:prstGeom>
        </p:spPr>
      </p:pic>
      <p:sp>
        <p:nvSpPr>
          <p:cNvPr id="20" name="文本框 19"/>
          <p:cNvSpPr txBox="1"/>
          <p:nvPr/>
        </p:nvSpPr>
        <p:spPr>
          <a:xfrm>
            <a:off x="2065522" y="526863"/>
            <a:ext cx="3057247"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低碳生活从我做起</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
        <p:nvSpPr>
          <p:cNvPr id="13" name="Rectangle 5"/>
          <p:cNvSpPr/>
          <p:nvPr/>
        </p:nvSpPr>
        <p:spPr>
          <a:xfrm>
            <a:off x="5301847" y="2094477"/>
            <a:ext cx="5562600" cy="553998"/>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1" fontAlgn="base" hangingPunct="1"/>
            <a:r>
              <a:rPr lang="zh-CN" altLang="en-US" sz="3600" b="1" dirty="0">
                <a:solidFill>
                  <a:srgbClr val="47810E"/>
                </a:solidFill>
                <a:latin typeface="方正少儿简体" charset="0"/>
                <a:ea typeface="方正少儿简体" charset="0"/>
                <a:sym typeface="站酷快乐体 " pitchFamily="2" charset="-122"/>
              </a:rPr>
              <a:t>低碳生活，从我做起</a:t>
            </a:r>
          </a:p>
        </p:txBody>
      </p:sp>
      <p:sp>
        <p:nvSpPr>
          <p:cNvPr id="3" name="矩形 2"/>
          <p:cNvSpPr/>
          <p:nvPr/>
        </p:nvSpPr>
        <p:spPr>
          <a:xfrm>
            <a:off x="5301847" y="2868486"/>
            <a:ext cx="4754880" cy="1852751"/>
          </a:xfrm>
          <a:prstGeom prst="rect">
            <a:avLst/>
          </a:prstGeom>
        </p:spPr>
        <p:txBody>
          <a:bodyPr wrap="square">
            <a:spAutoFit/>
          </a:bodyPr>
          <a:lstStyle/>
          <a:p>
            <a:pPr>
              <a:lnSpc>
                <a:spcPct val="200000"/>
              </a:lnSpc>
            </a:pPr>
            <a:r>
              <a:rPr lang="en-US" altLang="zh-CN" sz="2400" b="1" dirty="0">
                <a:latin typeface="方正少儿简体" charset="0"/>
                <a:ea typeface="方正少儿简体" charset="0"/>
                <a:sym typeface="站酷快乐体 " pitchFamily="2" charset="-122"/>
              </a:rPr>
              <a:t>(</a:t>
            </a:r>
            <a:r>
              <a:rPr lang="zh-CN" altLang="en-US" sz="2400" b="1" dirty="0">
                <a:latin typeface="方正少儿简体" charset="0"/>
                <a:ea typeface="方正少儿简体" charset="0"/>
                <a:sym typeface="站酷快乐体 " pitchFamily="2" charset="-122"/>
              </a:rPr>
              <a:t>五）行：</a:t>
            </a:r>
            <a:endParaRPr lang="en-US" altLang="zh-CN" sz="2400" b="1" dirty="0">
              <a:latin typeface="方正少儿简体" charset="0"/>
              <a:ea typeface="方正少儿简体" charset="0"/>
              <a:sym typeface="站酷快乐体 " pitchFamily="2" charset="-122"/>
            </a:endParaRPr>
          </a:p>
          <a:p>
            <a:pPr>
              <a:lnSpc>
                <a:spcPct val="200000"/>
              </a:lnSpc>
            </a:pPr>
            <a:r>
              <a:rPr lang="zh-CN" altLang="en-US" dirty="0">
                <a:latin typeface="方正少儿简体" charset="0"/>
                <a:ea typeface="方正少儿简体" charset="0"/>
                <a:sym typeface="站酷快乐体 " pitchFamily="2" charset="-122"/>
              </a:rPr>
              <a:t>目前家里的主要交通工具为电动车和自行车，必要时才开车。</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095" y="2514600"/>
            <a:ext cx="3689396" cy="402504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8538" y="1827427"/>
            <a:ext cx="7019584" cy="4100934"/>
          </a:xfrm>
          <a:prstGeom prst="rect">
            <a:avLst/>
          </a:prstGeom>
        </p:spPr>
      </p:pic>
      <p:sp>
        <p:nvSpPr>
          <p:cNvPr id="20" name="文本框 19"/>
          <p:cNvSpPr txBox="1"/>
          <p:nvPr/>
        </p:nvSpPr>
        <p:spPr>
          <a:xfrm>
            <a:off x="2065522" y="526863"/>
            <a:ext cx="3057247"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低碳生活从我做起</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
        <p:nvSpPr>
          <p:cNvPr id="13" name="Rectangle 5"/>
          <p:cNvSpPr/>
          <p:nvPr/>
        </p:nvSpPr>
        <p:spPr>
          <a:xfrm>
            <a:off x="1836922" y="2388837"/>
            <a:ext cx="5562600" cy="553998"/>
          </a:xfrm>
          <a:prstGeom prst="rect">
            <a:avLst/>
          </a:prstGeom>
          <a:noFill/>
          <a:ln w="9525">
            <a:noFill/>
          </a:ln>
        </p:spPr>
        <p:txBody>
          <a:bodyPr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1" fontAlgn="base" hangingPunct="1"/>
            <a:r>
              <a:rPr lang="zh-CN" altLang="en-US" sz="3600" b="1" dirty="0">
                <a:solidFill>
                  <a:srgbClr val="47810E"/>
                </a:solidFill>
                <a:latin typeface="方正少儿简体" charset="0"/>
                <a:ea typeface="方正少儿简体" charset="0"/>
                <a:sym typeface="站酷快乐体 " pitchFamily="2" charset="-122"/>
              </a:rPr>
              <a:t>低碳生活，从我做起</a:t>
            </a:r>
          </a:p>
        </p:txBody>
      </p:sp>
      <p:sp>
        <p:nvSpPr>
          <p:cNvPr id="3" name="矩形 2"/>
          <p:cNvSpPr/>
          <p:nvPr/>
        </p:nvSpPr>
        <p:spPr>
          <a:xfrm>
            <a:off x="1723124" y="2802996"/>
            <a:ext cx="5196840" cy="2492990"/>
          </a:xfrm>
          <a:prstGeom prst="rect">
            <a:avLst/>
          </a:prstGeom>
        </p:spPr>
        <p:txBody>
          <a:bodyPr wrap="square">
            <a:spAutoFit/>
          </a:bodyPr>
          <a:lstStyle/>
          <a:p>
            <a:pPr>
              <a:lnSpc>
                <a:spcPct val="200000"/>
              </a:lnSpc>
            </a:pPr>
            <a:r>
              <a:rPr lang="zh-CN" altLang="en-US" sz="2400" b="1" dirty="0">
                <a:latin typeface="方正少儿简体" charset="0"/>
                <a:ea typeface="方正少儿简体" charset="0"/>
                <a:sym typeface="站酷快乐体 " pitchFamily="2" charset="-122"/>
              </a:rPr>
              <a:t>（六）其它：</a:t>
            </a:r>
            <a:endParaRPr lang="en-US" altLang="zh-CN" sz="2400" b="1" dirty="0">
              <a:latin typeface="方正少儿简体" charset="0"/>
              <a:ea typeface="方正少儿简体" charset="0"/>
              <a:sym typeface="站酷快乐体 " pitchFamily="2" charset="-122"/>
            </a:endParaRPr>
          </a:p>
          <a:p>
            <a:pPr>
              <a:lnSpc>
                <a:spcPct val="200000"/>
              </a:lnSpc>
            </a:pPr>
            <a:r>
              <a:rPr lang="zh-CN" altLang="en-US" dirty="0">
                <a:latin typeface="方正少儿简体" charset="0"/>
                <a:ea typeface="方正少儿简体" charset="0"/>
                <a:sym typeface="站酷快乐体 " pitchFamily="2" charset="-122"/>
              </a:rPr>
              <a:t>冰箱温度设为</a:t>
            </a:r>
            <a:r>
              <a:rPr lang="en-US" altLang="zh-CN" dirty="0">
                <a:latin typeface="方正少儿简体" charset="0"/>
                <a:ea typeface="方正少儿简体" charset="0"/>
                <a:sym typeface="站酷快乐体 " pitchFamily="2" charset="-122"/>
              </a:rPr>
              <a:t>7</a:t>
            </a:r>
            <a:r>
              <a:rPr lang="zh-CN" altLang="en-US" dirty="0">
                <a:latin typeface="方正少儿简体" charset="0"/>
                <a:ea typeface="方正少儿简体" charset="0"/>
                <a:sym typeface="站酷快乐体 " pitchFamily="2" charset="-122"/>
              </a:rPr>
              <a:t>度，除假期外，电视使用率较低，每日用电饭煲煮饭，都较为合理。 上下楼一般只按一部电梯，减少了多余的损耗。</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9982" y="2447671"/>
            <a:ext cx="4159618" cy="302942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99E5"/>
        </a:solidFill>
        <a:effectLst/>
      </p:bgPr>
    </p:bg>
    <p:spTree>
      <p:nvGrpSpPr>
        <p:cNvPr id="1" name=""/>
        <p:cNvGrpSpPr/>
        <p:nvPr/>
      </p:nvGrpSpPr>
      <p:grpSpPr>
        <a:xfrm>
          <a:off x="0" y="0"/>
          <a:ext cx="0" cy="0"/>
          <a:chOff x="0" y="0"/>
          <a:chExt cx="0" cy="0"/>
        </a:xfrm>
      </p:grpSpPr>
      <p:grpSp>
        <p:nvGrpSpPr>
          <p:cNvPr id="434" name="组合 433"/>
          <p:cNvGrpSpPr/>
          <p:nvPr/>
        </p:nvGrpSpPr>
        <p:grpSpPr>
          <a:xfrm>
            <a:off x="-718680" y="-59653"/>
            <a:ext cx="4620908" cy="6957141"/>
            <a:chOff x="4051300" y="3175"/>
            <a:chExt cx="4552950" cy="6854826"/>
          </a:xfrm>
        </p:grpSpPr>
        <p:sp>
          <p:nvSpPr>
            <p:cNvPr id="432" name="Freeform 40640"/>
            <p:cNvSpPr/>
            <p:nvPr/>
          </p:nvSpPr>
          <p:spPr bwMode="auto">
            <a:xfrm>
              <a:off x="4051300" y="3175"/>
              <a:ext cx="4552950" cy="5951538"/>
            </a:xfrm>
            <a:custGeom>
              <a:avLst/>
              <a:gdLst>
                <a:gd name="T0" fmla="*/ 0 w 1593"/>
                <a:gd name="T1" fmla="*/ 0 h 2083"/>
                <a:gd name="T2" fmla="*/ 0 w 1593"/>
                <a:gd name="T3" fmla="*/ 1405 h 2083"/>
                <a:gd name="T4" fmla="*/ 1416 w 1593"/>
                <a:gd name="T5" fmla="*/ 0 h 2083"/>
                <a:gd name="T6" fmla="*/ 0 w 1593"/>
                <a:gd name="T7" fmla="*/ 0 h 2083"/>
              </a:gdLst>
              <a:ahLst/>
              <a:cxnLst>
                <a:cxn ang="0">
                  <a:pos x="T0" y="T1"/>
                </a:cxn>
                <a:cxn ang="0">
                  <a:pos x="T2" y="T3"/>
                </a:cxn>
                <a:cxn ang="0">
                  <a:pos x="T4" y="T5"/>
                </a:cxn>
                <a:cxn ang="0">
                  <a:pos x="T6" y="T7"/>
                </a:cxn>
              </a:cxnLst>
              <a:rect l="0" t="0" r="r" b="b"/>
              <a:pathLst>
                <a:path w="1593" h="2083">
                  <a:moveTo>
                    <a:pt x="0" y="0"/>
                  </a:moveTo>
                  <a:cubicBezTo>
                    <a:pt x="0" y="1405"/>
                    <a:pt x="0" y="1405"/>
                    <a:pt x="0" y="1405"/>
                  </a:cubicBezTo>
                  <a:cubicBezTo>
                    <a:pt x="0" y="1405"/>
                    <a:pt x="1593" y="2083"/>
                    <a:pt x="1416" y="0"/>
                  </a:cubicBezTo>
                  <a:lnTo>
                    <a:pt x="0" y="0"/>
                  </a:ln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3" name="Freeform 40641"/>
            <p:cNvSpPr/>
            <p:nvPr/>
          </p:nvSpPr>
          <p:spPr bwMode="auto">
            <a:xfrm>
              <a:off x="4051300" y="611188"/>
              <a:ext cx="3143250" cy="6246813"/>
            </a:xfrm>
            <a:custGeom>
              <a:avLst/>
              <a:gdLst>
                <a:gd name="T0" fmla="*/ 693 w 1100"/>
                <a:gd name="T1" fmla="*/ 1120 h 2186"/>
                <a:gd name="T2" fmla="*/ 673 w 1100"/>
                <a:gd name="T3" fmla="*/ 2186 h 2186"/>
                <a:gd name="T4" fmla="*/ 178 w 1100"/>
                <a:gd name="T5" fmla="*/ 2186 h 2186"/>
                <a:gd name="T6" fmla="*/ 113 w 1100"/>
                <a:gd name="T7" fmla="*/ 1057 h 2186"/>
                <a:gd name="T8" fmla="*/ 0 w 1100"/>
                <a:gd name="T9" fmla="*/ 968 h 2186"/>
                <a:gd name="T10" fmla="*/ 0 w 1100"/>
                <a:gd name="T11" fmla="*/ 757 h 2186"/>
                <a:gd name="T12" fmla="*/ 216 w 1100"/>
                <a:gd name="T13" fmla="*/ 309 h 2186"/>
                <a:gd name="T14" fmla="*/ 301 w 1100"/>
                <a:gd name="T15" fmla="*/ 269 h 2186"/>
                <a:gd name="T16" fmla="*/ 489 w 1100"/>
                <a:gd name="T17" fmla="*/ 300 h 2186"/>
                <a:gd name="T18" fmla="*/ 408 w 1100"/>
                <a:gd name="T19" fmla="*/ 0 h 2186"/>
                <a:gd name="T20" fmla="*/ 435 w 1100"/>
                <a:gd name="T21" fmla="*/ 0 h 2186"/>
                <a:gd name="T22" fmla="*/ 585 w 1100"/>
                <a:gd name="T23" fmla="*/ 188 h 2186"/>
                <a:gd name="T24" fmla="*/ 616 w 1100"/>
                <a:gd name="T25" fmla="*/ 0 h 2186"/>
                <a:gd name="T26" fmla="*/ 654 w 1100"/>
                <a:gd name="T27" fmla="*/ 0 h 2186"/>
                <a:gd name="T28" fmla="*/ 554 w 1100"/>
                <a:gd name="T29" fmla="*/ 282 h 2186"/>
                <a:gd name="T30" fmla="*/ 938 w 1100"/>
                <a:gd name="T31" fmla="*/ 831 h 2186"/>
                <a:gd name="T32" fmla="*/ 885 w 1100"/>
                <a:gd name="T33" fmla="*/ 439 h 2186"/>
                <a:gd name="T34" fmla="*/ 938 w 1100"/>
                <a:gd name="T35" fmla="*/ 435 h 2186"/>
                <a:gd name="T36" fmla="*/ 981 w 1100"/>
                <a:gd name="T37" fmla="*/ 779 h 2186"/>
                <a:gd name="T38" fmla="*/ 1038 w 1100"/>
                <a:gd name="T39" fmla="*/ 542 h 2186"/>
                <a:gd name="T40" fmla="*/ 1100 w 1100"/>
                <a:gd name="T41" fmla="*/ 542 h 2186"/>
                <a:gd name="T42" fmla="*/ 693 w 1100"/>
                <a:gd name="T43" fmla="*/ 112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0" h="2186">
                  <a:moveTo>
                    <a:pt x="693" y="1120"/>
                  </a:moveTo>
                  <a:cubicBezTo>
                    <a:pt x="673" y="2186"/>
                    <a:pt x="673" y="2186"/>
                    <a:pt x="673" y="2186"/>
                  </a:cubicBezTo>
                  <a:cubicBezTo>
                    <a:pt x="178" y="2186"/>
                    <a:pt x="178" y="2186"/>
                    <a:pt x="178" y="2186"/>
                  </a:cubicBezTo>
                  <a:cubicBezTo>
                    <a:pt x="113" y="1057"/>
                    <a:pt x="113" y="1057"/>
                    <a:pt x="113" y="1057"/>
                  </a:cubicBezTo>
                  <a:cubicBezTo>
                    <a:pt x="113" y="1057"/>
                    <a:pt x="0" y="1021"/>
                    <a:pt x="0" y="968"/>
                  </a:cubicBezTo>
                  <a:cubicBezTo>
                    <a:pt x="0" y="914"/>
                    <a:pt x="0" y="757"/>
                    <a:pt x="0" y="757"/>
                  </a:cubicBezTo>
                  <a:cubicBezTo>
                    <a:pt x="0" y="757"/>
                    <a:pt x="351" y="1133"/>
                    <a:pt x="216" y="309"/>
                  </a:cubicBezTo>
                  <a:cubicBezTo>
                    <a:pt x="301" y="269"/>
                    <a:pt x="301" y="269"/>
                    <a:pt x="301" y="269"/>
                  </a:cubicBezTo>
                  <a:cubicBezTo>
                    <a:pt x="301" y="269"/>
                    <a:pt x="420" y="1514"/>
                    <a:pt x="489" y="300"/>
                  </a:cubicBezTo>
                  <a:cubicBezTo>
                    <a:pt x="489" y="300"/>
                    <a:pt x="385" y="213"/>
                    <a:pt x="408" y="0"/>
                  </a:cubicBezTo>
                  <a:cubicBezTo>
                    <a:pt x="435" y="0"/>
                    <a:pt x="435" y="0"/>
                    <a:pt x="435" y="0"/>
                  </a:cubicBezTo>
                  <a:cubicBezTo>
                    <a:pt x="435" y="0"/>
                    <a:pt x="416" y="336"/>
                    <a:pt x="585" y="188"/>
                  </a:cubicBezTo>
                  <a:cubicBezTo>
                    <a:pt x="585" y="188"/>
                    <a:pt x="643" y="126"/>
                    <a:pt x="616" y="0"/>
                  </a:cubicBezTo>
                  <a:cubicBezTo>
                    <a:pt x="654" y="0"/>
                    <a:pt x="654" y="0"/>
                    <a:pt x="654" y="0"/>
                  </a:cubicBezTo>
                  <a:cubicBezTo>
                    <a:pt x="654" y="0"/>
                    <a:pt x="693" y="72"/>
                    <a:pt x="554" y="282"/>
                  </a:cubicBezTo>
                  <a:cubicBezTo>
                    <a:pt x="554" y="282"/>
                    <a:pt x="524" y="1246"/>
                    <a:pt x="938" y="831"/>
                  </a:cubicBezTo>
                  <a:cubicBezTo>
                    <a:pt x="938" y="831"/>
                    <a:pt x="812" y="681"/>
                    <a:pt x="885" y="439"/>
                  </a:cubicBezTo>
                  <a:cubicBezTo>
                    <a:pt x="938" y="435"/>
                    <a:pt x="938" y="435"/>
                    <a:pt x="938" y="435"/>
                  </a:cubicBezTo>
                  <a:cubicBezTo>
                    <a:pt x="938" y="435"/>
                    <a:pt x="900" y="623"/>
                    <a:pt x="981" y="779"/>
                  </a:cubicBezTo>
                  <a:cubicBezTo>
                    <a:pt x="981" y="779"/>
                    <a:pt x="1027" y="690"/>
                    <a:pt x="1038" y="542"/>
                  </a:cubicBezTo>
                  <a:cubicBezTo>
                    <a:pt x="1100" y="542"/>
                    <a:pt x="1100" y="542"/>
                    <a:pt x="1100" y="542"/>
                  </a:cubicBezTo>
                  <a:cubicBezTo>
                    <a:pt x="1100" y="542"/>
                    <a:pt x="1100" y="1089"/>
                    <a:pt x="693" y="1120"/>
                  </a:cubicBezTo>
                  <a:close/>
                </a:path>
              </a:pathLst>
            </a:custGeom>
            <a:solidFill>
              <a:srgbClr val="6747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52" name="组合 451"/>
          <p:cNvGrpSpPr/>
          <p:nvPr/>
        </p:nvGrpSpPr>
        <p:grpSpPr>
          <a:xfrm>
            <a:off x="1835763" y="4826966"/>
            <a:ext cx="661435" cy="1964953"/>
            <a:chOff x="5630863" y="2058988"/>
            <a:chExt cx="922337" cy="2740025"/>
          </a:xfrm>
          <a:solidFill>
            <a:srgbClr val="47810E"/>
          </a:solidFill>
        </p:grpSpPr>
        <p:sp>
          <p:nvSpPr>
            <p:cNvPr id="438" name="Freeform 40645"/>
            <p:cNvSpPr/>
            <p:nvPr/>
          </p:nvSpPr>
          <p:spPr bwMode="auto">
            <a:xfrm>
              <a:off x="5951538" y="2501900"/>
              <a:ext cx="223838" cy="2297113"/>
            </a:xfrm>
            <a:custGeom>
              <a:avLst/>
              <a:gdLst>
                <a:gd name="T0" fmla="*/ 45 w 52"/>
                <a:gd name="T1" fmla="*/ 540 h 540"/>
                <a:gd name="T2" fmla="*/ 38 w 52"/>
                <a:gd name="T3" fmla="*/ 534 h 540"/>
                <a:gd name="T4" fmla="*/ 34 w 52"/>
                <a:gd name="T5" fmla="*/ 7 h 540"/>
                <a:gd name="T6" fmla="*/ 41 w 52"/>
                <a:gd name="T7" fmla="*/ 1 h 540"/>
                <a:gd name="T8" fmla="*/ 47 w 52"/>
                <a:gd name="T9" fmla="*/ 8 h 540"/>
                <a:gd name="T10" fmla="*/ 51 w 52"/>
                <a:gd name="T11" fmla="*/ 532 h 540"/>
                <a:gd name="T12" fmla="*/ 46 w 52"/>
                <a:gd name="T13" fmla="*/ 540 h 540"/>
                <a:gd name="T14" fmla="*/ 45 w 52"/>
                <a:gd name="T15" fmla="*/ 540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40">
                  <a:moveTo>
                    <a:pt x="45" y="540"/>
                  </a:moveTo>
                  <a:cubicBezTo>
                    <a:pt x="42" y="540"/>
                    <a:pt x="39" y="538"/>
                    <a:pt x="38" y="534"/>
                  </a:cubicBezTo>
                  <a:cubicBezTo>
                    <a:pt x="0" y="317"/>
                    <a:pt x="33" y="10"/>
                    <a:pt x="34" y="7"/>
                  </a:cubicBezTo>
                  <a:cubicBezTo>
                    <a:pt x="34" y="3"/>
                    <a:pt x="38" y="0"/>
                    <a:pt x="41" y="1"/>
                  </a:cubicBezTo>
                  <a:cubicBezTo>
                    <a:pt x="45" y="1"/>
                    <a:pt x="47" y="4"/>
                    <a:pt x="47" y="8"/>
                  </a:cubicBezTo>
                  <a:cubicBezTo>
                    <a:pt x="47" y="11"/>
                    <a:pt x="13" y="316"/>
                    <a:pt x="51" y="532"/>
                  </a:cubicBezTo>
                  <a:cubicBezTo>
                    <a:pt x="52" y="536"/>
                    <a:pt x="50" y="539"/>
                    <a:pt x="46" y="540"/>
                  </a:cubicBezTo>
                  <a:cubicBezTo>
                    <a:pt x="46" y="540"/>
                    <a:pt x="45" y="540"/>
                    <a:pt x="45" y="5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9" name="Freeform 40646"/>
            <p:cNvSpPr/>
            <p:nvPr/>
          </p:nvSpPr>
          <p:spPr bwMode="auto">
            <a:xfrm>
              <a:off x="5807075" y="2170113"/>
              <a:ext cx="320675" cy="407988"/>
            </a:xfrm>
            <a:custGeom>
              <a:avLst/>
              <a:gdLst>
                <a:gd name="T0" fmla="*/ 7 w 75"/>
                <a:gd name="T1" fmla="*/ 0 h 96"/>
                <a:gd name="T2" fmla="*/ 75 w 75"/>
                <a:gd name="T3" fmla="*/ 96 h 96"/>
                <a:gd name="T4" fmla="*/ 7 w 75"/>
                <a:gd name="T5" fmla="*/ 0 h 96"/>
              </a:gdLst>
              <a:ahLst/>
              <a:cxnLst>
                <a:cxn ang="0">
                  <a:pos x="T0" y="T1"/>
                </a:cxn>
                <a:cxn ang="0">
                  <a:pos x="T2" y="T3"/>
                </a:cxn>
                <a:cxn ang="0">
                  <a:pos x="T4" y="T5"/>
                </a:cxn>
              </a:cxnLst>
              <a:rect l="0" t="0" r="r" b="b"/>
              <a:pathLst>
                <a:path w="75" h="96">
                  <a:moveTo>
                    <a:pt x="7" y="0"/>
                  </a:moveTo>
                  <a:cubicBezTo>
                    <a:pt x="7" y="0"/>
                    <a:pt x="59" y="15"/>
                    <a:pt x="75" y="96"/>
                  </a:cubicBezTo>
                  <a:cubicBezTo>
                    <a:pt x="75" y="96"/>
                    <a:pt x="0" y="58"/>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0" name="Freeform 40647"/>
            <p:cNvSpPr/>
            <p:nvPr/>
          </p:nvSpPr>
          <p:spPr bwMode="auto">
            <a:xfrm>
              <a:off x="5978525" y="2058988"/>
              <a:ext cx="317500" cy="498475"/>
            </a:xfrm>
            <a:custGeom>
              <a:avLst/>
              <a:gdLst>
                <a:gd name="T0" fmla="*/ 43 w 74"/>
                <a:gd name="T1" fmla="*/ 0 h 117"/>
                <a:gd name="T2" fmla="*/ 34 w 74"/>
                <a:gd name="T3" fmla="*/ 117 h 117"/>
                <a:gd name="T4" fmla="*/ 43 w 74"/>
                <a:gd name="T5" fmla="*/ 0 h 117"/>
              </a:gdLst>
              <a:ahLst/>
              <a:cxnLst>
                <a:cxn ang="0">
                  <a:pos x="T0" y="T1"/>
                </a:cxn>
                <a:cxn ang="0">
                  <a:pos x="T2" y="T3"/>
                </a:cxn>
                <a:cxn ang="0">
                  <a:pos x="T4" y="T5"/>
                </a:cxn>
              </a:cxnLst>
              <a:rect l="0" t="0" r="r" b="b"/>
              <a:pathLst>
                <a:path w="74" h="117">
                  <a:moveTo>
                    <a:pt x="43" y="0"/>
                  </a:moveTo>
                  <a:cubicBezTo>
                    <a:pt x="43" y="0"/>
                    <a:pt x="74" y="45"/>
                    <a:pt x="34" y="117"/>
                  </a:cubicBezTo>
                  <a:cubicBezTo>
                    <a:pt x="34" y="117"/>
                    <a:pt x="0" y="4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1" name="Freeform 40648"/>
            <p:cNvSpPr/>
            <p:nvPr/>
          </p:nvSpPr>
          <p:spPr bwMode="auto">
            <a:xfrm>
              <a:off x="6107113" y="2228850"/>
              <a:ext cx="390525" cy="331788"/>
            </a:xfrm>
            <a:custGeom>
              <a:avLst/>
              <a:gdLst>
                <a:gd name="T0" fmla="*/ 91 w 91"/>
                <a:gd name="T1" fmla="*/ 3 h 78"/>
                <a:gd name="T2" fmla="*/ 0 w 91"/>
                <a:gd name="T3" fmla="*/ 78 h 78"/>
                <a:gd name="T4" fmla="*/ 91 w 91"/>
                <a:gd name="T5" fmla="*/ 3 h 78"/>
              </a:gdLst>
              <a:ahLst/>
              <a:cxnLst>
                <a:cxn ang="0">
                  <a:pos x="T0" y="T1"/>
                </a:cxn>
                <a:cxn ang="0">
                  <a:pos x="T2" y="T3"/>
                </a:cxn>
                <a:cxn ang="0">
                  <a:pos x="T4" y="T5"/>
                </a:cxn>
              </a:cxnLst>
              <a:rect l="0" t="0" r="r" b="b"/>
              <a:pathLst>
                <a:path w="91" h="78">
                  <a:moveTo>
                    <a:pt x="91" y="3"/>
                  </a:moveTo>
                  <a:cubicBezTo>
                    <a:pt x="91" y="3"/>
                    <a:pt x="80" y="56"/>
                    <a:pt x="0" y="78"/>
                  </a:cubicBezTo>
                  <a:cubicBezTo>
                    <a:pt x="0" y="78"/>
                    <a:pt x="32" y="0"/>
                    <a:pt x="9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2" name="Freeform 40649"/>
            <p:cNvSpPr/>
            <p:nvPr/>
          </p:nvSpPr>
          <p:spPr bwMode="auto">
            <a:xfrm>
              <a:off x="5784850" y="2438400"/>
              <a:ext cx="322263" cy="407988"/>
            </a:xfrm>
            <a:custGeom>
              <a:avLst/>
              <a:gdLst>
                <a:gd name="T0" fmla="*/ 7 w 75"/>
                <a:gd name="T1" fmla="*/ 0 h 96"/>
                <a:gd name="T2" fmla="*/ 75 w 75"/>
                <a:gd name="T3" fmla="*/ 96 h 96"/>
                <a:gd name="T4" fmla="*/ 7 w 75"/>
                <a:gd name="T5" fmla="*/ 0 h 96"/>
              </a:gdLst>
              <a:ahLst/>
              <a:cxnLst>
                <a:cxn ang="0">
                  <a:pos x="T0" y="T1"/>
                </a:cxn>
                <a:cxn ang="0">
                  <a:pos x="T2" y="T3"/>
                </a:cxn>
                <a:cxn ang="0">
                  <a:pos x="T4" y="T5"/>
                </a:cxn>
              </a:cxnLst>
              <a:rect l="0" t="0" r="r" b="b"/>
              <a:pathLst>
                <a:path w="75" h="96">
                  <a:moveTo>
                    <a:pt x="7" y="0"/>
                  </a:moveTo>
                  <a:cubicBezTo>
                    <a:pt x="7" y="0"/>
                    <a:pt x="60" y="16"/>
                    <a:pt x="75" y="96"/>
                  </a:cubicBezTo>
                  <a:cubicBezTo>
                    <a:pt x="75" y="96"/>
                    <a:pt x="0" y="58"/>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3" name="Freeform 40650"/>
            <p:cNvSpPr/>
            <p:nvPr/>
          </p:nvSpPr>
          <p:spPr bwMode="auto">
            <a:xfrm>
              <a:off x="6089650" y="2501900"/>
              <a:ext cx="385763" cy="327025"/>
            </a:xfrm>
            <a:custGeom>
              <a:avLst/>
              <a:gdLst>
                <a:gd name="T0" fmla="*/ 90 w 90"/>
                <a:gd name="T1" fmla="*/ 2 h 77"/>
                <a:gd name="T2" fmla="*/ 0 w 90"/>
                <a:gd name="T3" fmla="*/ 77 h 77"/>
                <a:gd name="T4" fmla="*/ 90 w 90"/>
                <a:gd name="T5" fmla="*/ 2 h 77"/>
              </a:gdLst>
              <a:ahLst/>
              <a:cxnLst>
                <a:cxn ang="0">
                  <a:pos x="T0" y="T1"/>
                </a:cxn>
                <a:cxn ang="0">
                  <a:pos x="T2" y="T3"/>
                </a:cxn>
                <a:cxn ang="0">
                  <a:pos x="T4" y="T5"/>
                </a:cxn>
              </a:cxnLst>
              <a:rect l="0" t="0" r="r" b="b"/>
              <a:pathLst>
                <a:path w="90" h="77">
                  <a:moveTo>
                    <a:pt x="90" y="2"/>
                  </a:moveTo>
                  <a:cubicBezTo>
                    <a:pt x="90" y="2"/>
                    <a:pt x="79" y="55"/>
                    <a:pt x="0" y="77"/>
                  </a:cubicBezTo>
                  <a:cubicBezTo>
                    <a:pt x="0" y="77"/>
                    <a:pt x="31" y="0"/>
                    <a:pt x="9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4" name="Freeform 40651"/>
            <p:cNvSpPr/>
            <p:nvPr/>
          </p:nvSpPr>
          <p:spPr bwMode="auto">
            <a:xfrm>
              <a:off x="5724525" y="2693988"/>
              <a:ext cx="365125" cy="463550"/>
            </a:xfrm>
            <a:custGeom>
              <a:avLst/>
              <a:gdLst>
                <a:gd name="T0" fmla="*/ 8 w 85"/>
                <a:gd name="T1" fmla="*/ 0 h 109"/>
                <a:gd name="T2" fmla="*/ 85 w 85"/>
                <a:gd name="T3" fmla="*/ 109 h 109"/>
                <a:gd name="T4" fmla="*/ 8 w 85"/>
                <a:gd name="T5" fmla="*/ 0 h 109"/>
              </a:gdLst>
              <a:ahLst/>
              <a:cxnLst>
                <a:cxn ang="0">
                  <a:pos x="T0" y="T1"/>
                </a:cxn>
                <a:cxn ang="0">
                  <a:pos x="T2" y="T3"/>
                </a:cxn>
                <a:cxn ang="0">
                  <a:pos x="T4" y="T5"/>
                </a:cxn>
              </a:cxnLst>
              <a:rect l="0" t="0" r="r" b="b"/>
              <a:pathLst>
                <a:path w="85" h="109">
                  <a:moveTo>
                    <a:pt x="8" y="0"/>
                  </a:moveTo>
                  <a:cubicBezTo>
                    <a:pt x="8" y="0"/>
                    <a:pt x="68" y="18"/>
                    <a:pt x="85" y="109"/>
                  </a:cubicBezTo>
                  <a:cubicBezTo>
                    <a:pt x="85" y="109"/>
                    <a:pt x="0" y="66"/>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5" name="Freeform 40652"/>
            <p:cNvSpPr/>
            <p:nvPr/>
          </p:nvSpPr>
          <p:spPr bwMode="auto">
            <a:xfrm>
              <a:off x="6067425" y="2760663"/>
              <a:ext cx="438150" cy="379413"/>
            </a:xfrm>
            <a:custGeom>
              <a:avLst/>
              <a:gdLst>
                <a:gd name="T0" fmla="*/ 102 w 102"/>
                <a:gd name="T1" fmla="*/ 3 h 89"/>
                <a:gd name="T2" fmla="*/ 0 w 102"/>
                <a:gd name="T3" fmla="*/ 89 h 89"/>
                <a:gd name="T4" fmla="*/ 102 w 102"/>
                <a:gd name="T5" fmla="*/ 3 h 89"/>
              </a:gdLst>
              <a:ahLst/>
              <a:cxnLst>
                <a:cxn ang="0">
                  <a:pos x="T0" y="T1"/>
                </a:cxn>
                <a:cxn ang="0">
                  <a:pos x="T2" y="T3"/>
                </a:cxn>
                <a:cxn ang="0">
                  <a:pos x="T4" y="T5"/>
                </a:cxn>
              </a:cxnLst>
              <a:rect l="0" t="0" r="r" b="b"/>
              <a:pathLst>
                <a:path w="102" h="89">
                  <a:moveTo>
                    <a:pt x="102" y="3"/>
                  </a:moveTo>
                  <a:cubicBezTo>
                    <a:pt x="102" y="3"/>
                    <a:pt x="90" y="64"/>
                    <a:pt x="0" y="89"/>
                  </a:cubicBezTo>
                  <a:cubicBezTo>
                    <a:pt x="0" y="89"/>
                    <a:pt x="36" y="0"/>
                    <a:pt x="10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6" name="Freeform 40653"/>
            <p:cNvSpPr/>
            <p:nvPr/>
          </p:nvSpPr>
          <p:spPr bwMode="auto">
            <a:xfrm>
              <a:off x="5699125" y="3008313"/>
              <a:ext cx="373063" cy="471488"/>
            </a:xfrm>
            <a:custGeom>
              <a:avLst/>
              <a:gdLst>
                <a:gd name="T0" fmla="*/ 9 w 87"/>
                <a:gd name="T1" fmla="*/ 0 h 111"/>
                <a:gd name="T2" fmla="*/ 87 w 87"/>
                <a:gd name="T3" fmla="*/ 111 h 111"/>
                <a:gd name="T4" fmla="*/ 9 w 87"/>
                <a:gd name="T5" fmla="*/ 0 h 111"/>
              </a:gdLst>
              <a:ahLst/>
              <a:cxnLst>
                <a:cxn ang="0">
                  <a:pos x="T0" y="T1"/>
                </a:cxn>
                <a:cxn ang="0">
                  <a:pos x="T2" y="T3"/>
                </a:cxn>
                <a:cxn ang="0">
                  <a:pos x="T4" y="T5"/>
                </a:cxn>
              </a:cxnLst>
              <a:rect l="0" t="0" r="r" b="b"/>
              <a:pathLst>
                <a:path w="87" h="111">
                  <a:moveTo>
                    <a:pt x="9" y="0"/>
                  </a:moveTo>
                  <a:cubicBezTo>
                    <a:pt x="9" y="0"/>
                    <a:pt x="69" y="18"/>
                    <a:pt x="87" y="111"/>
                  </a:cubicBezTo>
                  <a:cubicBezTo>
                    <a:pt x="87" y="111"/>
                    <a:pt x="0" y="67"/>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7" name="Freeform 40654"/>
            <p:cNvSpPr/>
            <p:nvPr/>
          </p:nvSpPr>
          <p:spPr bwMode="auto">
            <a:xfrm>
              <a:off x="6051550" y="3076575"/>
              <a:ext cx="446088" cy="382588"/>
            </a:xfrm>
            <a:custGeom>
              <a:avLst/>
              <a:gdLst>
                <a:gd name="T0" fmla="*/ 104 w 104"/>
                <a:gd name="T1" fmla="*/ 3 h 90"/>
                <a:gd name="T2" fmla="*/ 0 w 104"/>
                <a:gd name="T3" fmla="*/ 90 h 90"/>
                <a:gd name="T4" fmla="*/ 104 w 104"/>
                <a:gd name="T5" fmla="*/ 3 h 90"/>
              </a:gdLst>
              <a:ahLst/>
              <a:cxnLst>
                <a:cxn ang="0">
                  <a:pos x="T0" y="T1"/>
                </a:cxn>
                <a:cxn ang="0">
                  <a:pos x="T2" y="T3"/>
                </a:cxn>
                <a:cxn ang="0">
                  <a:pos x="T4" y="T5"/>
                </a:cxn>
              </a:cxnLst>
              <a:rect l="0" t="0" r="r" b="b"/>
              <a:pathLst>
                <a:path w="104" h="90">
                  <a:moveTo>
                    <a:pt x="104" y="3"/>
                  </a:moveTo>
                  <a:cubicBezTo>
                    <a:pt x="104" y="3"/>
                    <a:pt x="92" y="65"/>
                    <a:pt x="0" y="90"/>
                  </a:cubicBezTo>
                  <a:cubicBezTo>
                    <a:pt x="0" y="90"/>
                    <a:pt x="36" y="0"/>
                    <a:pt x="10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8" name="Freeform 40655"/>
            <p:cNvSpPr/>
            <p:nvPr/>
          </p:nvSpPr>
          <p:spPr bwMode="auto">
            <a:xfrm>
              <a:off x="5630863" y="3314700"/>
              <a:ext cx="446088" cy="534988"/>
            </a:xfrm>
            <a:custGeom>
              <a:avLst/>
              <a:gdLst>
                <a:gd name="T0" fmla="*/ 6 w 104"/>
                <a:gd name="T1" fmla="*/ 0 h 126"/>
                <a:gd name="T2" fmla="*/ 104 w 104"/>
                <a:gd name="T3" fmla="*/ 126 h 126"/>
                <a:gd name="T4" fmla="*/ 6 w 104"/>
                <a:gd name="T5" fmla="*/ 0 h 126"/>
              </a:gdLst>
              <a:ahLst/>
              <a:cxnLst>
                <a:cxn ang="0">
                  <a:pos x="T0" y="T1"/>
                </a:cxn>
                <a:cxn ang="0">
                  <a:pos x="T2" y="T3"/>
                </a:cxn>
                <a:cxn ang="0">
                  <a:pos x="T4" y="T5"/>
                </a:cxn>
              </a:cxnLst>
              <a:rect l="0" t="0" r="r" b="b"/>
              <a:pathLst>
                <a:path w="104" h="126">
                  <a:moveTo>
                    <a:pt x="6" y="0"/>
                  </a:moveTo>
                  <a:cubicBezTo>
                    <a:pt x="6" y="0"/>
                    <a:pt x="78" y="18"/>
                    <a:pt x="104" y="126"/>
                  </a:cubicBezTo>
                  <a:cubicBezTo>
                    <a:pt x="104" y="126"/>
                    <a:pt x="0" y="79"/>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9" name="Freeform 40656"/>
            <p:cNvSpPr/>
            <p:nvPr/>
          </p:nvSpPr>
          <p:spPr bwMode="auto">
            <a:xfrm>
              <a:off x="6051550" y="3370263"/>
              <a:ext cx="501650" cy="458788"/>
            </a:xfrm>
            <a:custGeom>
              <a:avLst/>
              <a:gdLst>
                <a:gd name="T0" fmla="*/ 117 w 117"/>
                <a:gd name="T1" fmla="*/ 0 h 108"/>
                <a:gd name="T2" fmla="*/ 0 w 117"/>
                <a:gd name="T3" fmla="*/ 108 h 108"/>
                <a:gd name="T4" fmla="*/ 117 w 117"/>
                <a:gd name="T5" fmla="*/ 0 h 108"/>
              </a:gdLst>
              <a:ahLst/>
              <a:cxnLst>
                <a:cxn ang="0">
                  <a:pos x="T0" y="T1"/>
                </a:cxn>
                <a:cxn ang="0">
                  <a:pos x="T2" y="T3"/>
                </a:cxn>
                <a:cxn ang="0">
                  <a:pos x="T4" y="T5"/>
                </a:cxn>
              </a:cxnLst>
              <a:rect l="0" t="0" r="r" b="b"/>
              <a:pathLst>
                <a:path w="117" h="108">
                  <a:moveTo>
                    <a:pt x="117" y="0"/>
                  </a:moveTo>
                  <a:cubicBezTo>
                    <a:pt x="117" y="0"/>
                    <a:pt x="105" y="73"/>
                    <a:pt x="0" y="108"/>
                  </a:cubicBezTo>
                  <a:cubicBezTo>
                    <a:pt x="0" y="108"/>
                    <a:pt x="37" y="1"/>
                    <a:pt x="1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0" name="Freeform 40657"/>
            <p:cNvSpPr/>
            <p:nvPr/>
          </p:nvSpPr>
          <p:spPr bwMode="auto">
            <a:xfrm>
              <a:off x="5630863" y="3743325"/>
              <a:ext cx="458788" cy="501650"/>
            </a:xfrm>
            <a:custGeom>
              <a:avLst/>
              <a:gdLst>
                <a:gd name="T0" fmla="*/ 1 w 107"/>
                <a:gd name="T1" fmla="*/ 0 h 118"/>
                <a:gd name="T2" fmla="*/ 107 w 107"/>
                <a:gd name="T3" fmla="*/ 118 h 118"/>
                <a:gd name="T4" fmla="*/ 1 w 107"/>
                <a:gd name="T5" fmla="*/ 0 h 118"/>
              </a:gdLst>
              <a:ahLst/>
              <a:cxnLst>
                <a:cxn ang="0">
                  <a:pos x="T0" y="T1"/>
                </a:cxn>
                <a:cxn ang="0">
                  <a:pos x="T2" y="T3"/>
                </a:cxn>
                <a:cxn ang="0">
                  <a:pos x="T4" y="T5"/>
                </a:cxn>
              </a:cxnLst>
              <a:rect l="0" t="0" r="r" b="b"/>
              <a:pathLst>
                <a:path w="107" h="118">
                  <a:moveTo>
                    <a:pt x="1" y="0"/>
                  </a:moveTo>
                  <a:cubicBezTo>
                    <a:pt x="1" y="0"/>
                    <a:pt x="74" y="12"/>
                    <a:pt x="107" y="118"/>
                  </a:cubicBezTo>
                  <a:cubicBezTo>
                    <a:pt x="107" y="118"/>
                    <a:pt x="0" y="7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1" name="Freeform 40658"/>
            <p:cNvSpPr/>
            <p:nvPr/>
          </p:nvSpPr>
          <p:spPr bwMode="auto">
            <a:xfrm>
              <a:off x="6064250" y="3730625"/>
              <a:ext cx="466725" cy="493713"/>
            </a:xfrm>
            <a:custGeom>
              <a:avLst/>
              <a:gdLst>
                <a:gd name="T0" fmla="*/ 109 w 109"/>
                <a:gd name="T1" fmla="*/ 0 h 116"/>
                <a:gd name="T2" fmla="*/ 0 w 109"/>
                <a:gd name="T3" fmla="*/ 116 h 116"/>
                <a:gd name="T4" fmla="*/ 109 w 109"/>
                <a:gd name="T5" fmla="*/ 0 h 116"/>
              </a:gdLst>
              <a:ahLst/>
              <a:cxnLst>
                <a:cxn ang="0">
                  <a:pos x="T0" y="T1"/>
                </a:cxn>
                <a:cxn ang="0">
                  <a:pos x="T2" y="T3"/>
                </a:cxn>
                <a:cxn ang="0">
                  <a:pos x="T4" y="T5"/>
                </a:cxn>
              </a:cxnLst>
              <a:rect l="0" t="0" r="r" b="b"/>
              <a:pathLst>
                <a:path w="109" h="116">
                  <a:moveTo>
                    <a:pt x="109" y="0"/>
                  </a:moveTo>
                  <a:cubicBezTo>
                    <a:pt x="109" y="0"/>
                    <a:pt x="103" y="74"/>
                    <a:pt x="0" y="116"/>
                  </a:cubicBezTo>
                  <a:cubicBezTo>
                    <a:pt x="0" y="116"/>
                    <a:pt x="30" y="6"/>
                    <a:pt x="10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95" name="组合 494"/>
          <p:cNvGrpSpPr/>
          <p:nvPr/>
        </p:nvGrpSpPr>
        <p:grpSpPr>
          <a:xfrm>
            <a:off x="2330117" y="5899251"/>
            <a:ext cx="931863" cy="911225"/>
            <a:chOff x="5824538" y="2973388"/>
            <a:chExt cx="931863" cy="911225"/>
          </a:xfrm>
        </p:grpSpPr>
        <p:sp>
          <p:nvSpPr>
            <p:cNvPr id="456" name="Freeform 40662"/>
            <p:cNvSpPr/>
            <p:nvPr/>
          </p:nvSpPr>
          <p:spPr bwMode="auto">
            <a:xfrm>
              <a:off x="6453188" y="2973388"/>
              <a:ext cx="50800" cy="382588"/>
            </a:xfrm>
            <a:custGeom>
              <a:avLst/>
              <a:gdLst>
                <a:gd name="T0" fmla="*/ 2 w 12"/>
                <a:gd name="T1" fmla="*/ 85 h 89"/>
                <a:gd name="T2" fmla="*/ 9 w 12"/>
                <a:gd name="T3" fmla="*/ 89 h 89"/>
                <a:gd name="T4" fmla="*/ 12 w 12"/>
                <a:gd name="T5" fmla="*/ 0 h 89"/>
                <a:gd name="T6" fmla="*/ 2 w 12"/>
                <a:gd name="T7" fmla="*/ 85 h 89"/>
              </a:gdLst>
              <a:ahLst/>
              <a:cxnLst>
                <a:cxn ang="0">
                  <a:pos x="T0" y="T1"/>
                </a:cxn>
                <a:cxn ang="0">
                  <a:pos x="T2" y="T3"/>
                </a:cxn>
                <a:cxn ang="0">
                  <a:pos x="T4" y="T5"/>
                </a:cxn>
                <a:cxn ang="0">
                  <a:pos x="T6" y="T7"/>
                </a:cxn>
              </a:cxnLst>
              <a:rect l="0" t="0" r="r" b="b"/>
              <a:pathLst>
                <a:path w="12" h="89">
                  <a:moveTo>
                    <a:pt x="2" y="85"/>
                  </a:moveTo>
                  <a:cubicBezTo>
                    <a:pt x="9" y="89"/>
                    <a:pt x="9" y="89"/>
                    <a:pt x="9" y="89"/>
                  </a:cubicBezTo>
                  <a:cubicBezTo>
                    <a:pt x="9" y="89"/>
                    <a:pt x="8" y="18"/>
                    <a:pt x="12" y="0"/>
                  </a:cubicBezTo>
                  <a:cubicBezTo>
                    <a:pt x="12" y="0"/>
                    <a:pt x="0" y="35"/>
                    <a:pt x="2" y="8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7" name="Freeform 40663"/>
            <p:cNvSpPr/>
            <p:nvPr/>
          </p:nvSpPr>
          <p:spPr bwMode="auto">
            <a:xfrm>
              <a:off x="6521450" y="3051175"/>
              <a:ext cx="38100" cy="282575"/>
            </a:xfrm>
            <a:custGeom>
              <a:avLst/>
              <a:gdLst>
                <a:gd name="T0" fmla="*/ 2 w 9"/>
                <a:gd name="T1" fmla="*/ 66 h 66"/>
                <a:gd name="T2" fmla="*/ 8 w 9"/>
                <a:gd name="T3" fmla="*/ 62 h 66"/>
                <a:gd name="T4" fmla="*/ 9 w 9"/>
                <a:gd name="T5" fmla="*/ 0 h 66"/>
                <a:gd name="T6" fmla="*/ 2 w 9"/>
                <a:gd name="T7" fmla="*/ 66 h 66"/>
              </a:gdLst>
              <a:ahLst/>
              <a:cxnLst>
                <a:cxn ang="0">
                  <a:pos x="T0" y="T1"/>
                </a:cxn>
                <a:cxn ang="0">
                  <a:pos x="T2" y="T3"/>
                </a:cxn>
                <a:cxn ang="0">
                  <a:pos x="T4" y="T5"/>
                </a:cxn>
                <a:cxn ang="0">
                  <a:pos x="T6" y="T7"/>
                </a:cxn>
              </a:cxnLst>
              <a:rect l="0" t="0" r="r" b="b"/>
              <a:pathLst>
                <a:path w="9" h="66">
                  <a:moveTo>
                    <a:pt x="2" y="66"/>
                  </a:moveTo>
                  <a:cubicBezTo>
                    <a:pt x="8" y="62"/>
                    <a:pt x="8" y="62"/>
                    <a:pt x="8" y="62"/>
                  </a:cubicBezTo>
                  <a:cubicBezTo>
                    <a:pt x="8" y="62"/>
                    <a:pt x="6" y="6"/>
                    <a:pt x="9" y="0"/>
                  </a:cubicBezTo>
                  <a:cubicBezTo>
                    <a:pt x="9" y="0"/>
                    <a:pt x="0" y="42"/>
                    <a:pt x="2" y="66"/>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8" name="Freeform 40664"/>
            <p:cNvSpPr/>
            <p:nvPr/>
          </p:nvSpPr>
          <p:spPr bwMode="auto">
            <a:xfrm>
              <a:off x="6281738" y="3162300"/>
              <a:ext cx="42863" cy="284163"/>
            </a:xfrm>
            <a:custGeom>
              <a:avLst/>
              <a:gdLst>
                <a:gd name="T0" fmla="*/ 8 w 10"/>
                <a:gd name="T1" fmla="*/ 66 h 66"/>
                <a:gd name="T2" fmla="*/ 2 w 10"/>
                <a:gd name="T3" fmla="*/ 62 h 66"/>
                <a:gd name="T4" fmla="*/ 0 w 10"/>
                <a:gd name="T5" fmla="*/ 0 h 66"/>
                <a:gd name="T6" fmla="*/ 8 w 10"/>
                <a:gd name="T7" fmla="*/ 66 h 66"/>
              </a:gdLst>
              <a:ahLst/>
              <a:cxnLst>
                <a:cxn ang="0">
                  <a:pos x="T0" y="T1"/>
                </a:cxn>
                <a:cxn ang="0">
                  <a:pos x="T2" y="T3"/>
                </a:cxn>
                <a:cxn ang="0">
                  <a:pos x="T4" y="T5"/>
                </a:cxn>
                <a:cxn ang="0">
                  <a:pos x="T6" y="T7"/>
                </a:cxn>
              </a:cxnLst>
              <a:rect l="0" t="0" r="r" b="b"/>
              <a:pathLst>
                <a:path w="10" h="66">
                  <a:moveTo>
                    <a:pt x="8" y="66"/>
                  </a:moveTo>
                  <a:cubicBezTo>
                    <a:pt x="2" y="62"/>
                    <a:pt x="2" y="62"/>
                    <a:pt x="2" y="62"/>
                  </a:cubicBezTo>
                  <a:cubicBezTo>
                    <a:pt x="2" y="62"/>
                    <a:pt x="3" y="5"/>
                    <a:pt x="0" y="0"/>
                  </a:cubicBezTo>
                  <a:cubicBezTo>
                    <a:pt x="0" y="0"/>
                    <a:pt x="10" y="42"/>
                    <a:pt x="8" y="66"/>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9" name="Freeform 40665"/>
            <p:cNvSpPr/>
            <p:nvPr/>
          </p:nvSpPr>
          <p:spPr bwMode="auto">
            <a:xfrm>
              <a:off x="6602413" y="3124200"/>
              <a:ext cx="25400" cy="219075"/>
            </a:xfrm>
            <a:custGeom>
              <a:avLst/>
              <a:gdLst>
                <a:gd name="T0" fmla="*/ 2 w 6"/>
                <a:gd name="T1" fmla="*/ 51 h 51"/>
                <a:gd name="T2" fmla="*/ 6 w 6"/>
                <a:gd name="T3" fmla="*/ 47 h 51"/>
                <a:gd name="T4" fmla="*/ 6 w 6"/>
                <a:gd name="T5" fmla="*/ 0 h 51"/>
                <a:gd name="T6" fmla="*/ 2 w 6"/>
                <a:gd name="T7" fmla="*/ 51 h 51"/>
              </a:gdLst>
              <a:ahLst/>
              <a:cxnLst>
                <a:cxn ang="0">
                  <a:pos x="T0" y="T1"/>
                </a:cxn>
                <a:cxn ang="0">
                  <a:pos x="T2" y="T3"/>
                </a:cxn>
                <a:cxn ang="0">
                  <a:pos x="T4" y="T5"/>
                </a:cxn>
                <a:cxn ang="0">
                  <a:pos x="T6" y="T7"/>
                </a:cxn>
              </a:cxnLst>
              <a:rect l="0" t="0" r="r" b="b"/>
              <a:pathLst>
                <a:path w="6" h="51">
                  <a:moveTo>
                    <a:pt x="2" y="51"/>
                  </a:moveTo>
                  <a:cubicBezTo>
                    <a:pt x="6" y="47"/>
                    <a:pt x="6" y="47"/>
                    <a:pt x="6" y="47"/>
                  </a:cubicBezTo>
                  <a:cubicBezTo>
                    <a:pt x="6" y="0"/>
                    <a:pt x="6" y="0"/>
                    <a:pt x="6" y="0"/>
                  </a:cubicBezTo>
                  <a:cubicBezTo>
                    <a:pt x="6" y="0"/>
                    <a:pt x="0" y="37"/>
                    <a:pt x="2" y="51"/>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0" name="Freeform 40666"/>
            <p:cNvSpPr/>
            <p:nvPr/>
          </p:nvSpPr>
          <p:spPr bwMode="auto">
            <a:xfrm>
              <a:off x="6397625" y="3094038"/>
              <a:ext cx="25400" cy="249238"/>
            </a:xfrm>
            <a:custGeom>
              <a:avLst/>
              <a:gdLst>
                <a:gd name="T0" fmla="*/ 6 w 6"/>
                <a:gd name="T1" fmla="*/ 58 h 58"/>
                <a:gd name="T2" fmla="*/ 1 w 6"/>
                <a:gd name="T3" fmla="*/ 0 h 58"/>
                <a:gd name="T4" fmla="*/ 0 w 6"/>
                <a:gd name="T5" fmla="*/ 52 h 58"/>
                <a:gd name="T6" fmla="*/ 6 w 6"/>
                <a:gd name="T7" fmla="*/ 58 h 58"/>
              </a:gdLst>
              <a:ahLst/>
              <a:cxnLst>
                <a:cxn ang="0">
                  <a:pos x="T0" y="T1"/>
                </a:cxn>
                <a:cxn ang="0">
                  <a:pos x="T2" y="T3"/>
                </a:cxn>
                <a:cxn ang="0">
                  <a:pos x="T4" y="T5"/>
                </a:cxn>
                <a:cxn ang="0">
                  <a:pos x="T6" y="T7"/>
                </a:cxn>
              </a:cxnLst>
              <a:rect l="0" t="0" r="r" b="b"/>
              <a:pathLst>
                <a:path w="6" h="58">
                  <a:moveTo>
                    <a:pt x="6" y="58"/>
                  </a:moveTo>
                  <a:cubicBezTo>
                    <a:pt x="6" y="58"/>
                    <a:pt x="6" y="11"/>
                    <a:pt x="1" y="0"/>
                  </a:cubicBezTo>
                  <a:cubicBezTo>
                    <a:pt x="1" y="0"/>
                    <a:pt x="1" y="44"/>
                    <a:pt x="0" y="52"/>
                  </a:cubicBezTo>
                  <a:cubicBezTo>
                    <a:pt x="6" y="58"/>
                    <a:pt x="6" y="58"/>
                    <a:pt x="6" y="58"/>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1" name="Freeform 40667"/>
            <p:cNvSpPr/>
            <p:nvPr/>
          </p:nvSpPr>
          <p:spPr bwMode="auto">
            <a:xfrm>
              <a:off x="6726238" y="3175000"/>
              <a:ext cx="30163" cy="249238"/>
            </a:xfrm>
            <a:custGeom>
              <a:avLst/>
              <a:gdLst>
                <a:gd name="T0" fmla="*/ 7 w 7"/>
                <a:gd name="T1" fmla="*/ 58 h 58"/>
                <a:gd name="T2" fmla="*/ 2 w 7"/>
                <a:gd name="T3" fmla="*/ 0 h 58"/>
                <a:gd name="T4" fmla="*/ 0 w 7"/>
                <a:gd name="T5" fmla="*/ 52 h 58"/>
                <a:gd name="T6" fmla="*/ 7 w 7"/>
                <a:gd name="T7" fmla="*/ 58 h 58"/>
              </a:gdLst>
              <a:ahLst/>
              <a:cxnLst>
                <a:cxn ang="0">
                  <a:pos x="T0" y="T1"/>
                </a:cxn>
                <a:cxn ang="0">
                  <a:pos x="T2" y="T3"/>
                </a:cxn>
                <a:cxn ang="0">
                  <a:pos x="T4" y="T5"/>
                </a:cxn>
                <a:cxn ang="0">
                  <a:pos x="T6" y="T7"/>
                </a:cxn>
              </a:cxnLst>
              <a:rect l="0" t="0" r="r" b="b"/>
              <a:pathLst>
                <a:path w="7" h="58">
                  <a:moveTo>
                    <a:pt x="7" y="58"/>
                  </a:moveTo>
                  <a:cubicBezTo>
                    <a:pt x="7" y="58"/>
                    <a:pt x="7" y="11"/>
                    <a:pt x="2" y="0"/>
                  </a:cubicBezTo>
                  <a:cubicBezTo>
                    <a:pt x="2" y="0"/>
                    <a:pt x="2" y="44"/>
                    <a:pt x="0" y="52"/>
                  </a:cubicBezTo>
                  <a:lnTo>
                    <a:pt x="7" y="58"/>
                  </a:lnTo>
                  <a:close/>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2" name="Freeform 40668"/>
            <p:cNvSpPr/>
            <p:nvPr/>
          </p:nvSpPr>
          <p:spPr bwMode="auto">
            <a:xfrm>
              <a:off x="6564313" y="3192463"/>
              <a:ext cx="80963" cy="201613"/>
            </a:xfrm>
            <a:custGeom>
              <a:avLst/>
              <a:gdLst>
                <a:gd name="T0" fmla="*/ 0 w 19"/>
                <a:gd name="T1" fmla="*/ 42 h 47"/>
                <a:gd name="T2" fmla="*/ 19 w 19"/>
                <a:gd name="T3" fmla="*/ 0 h 47"/>
                <a:gd name="T4" fmla="*/ 6 w 19"/>
                <a:gd name="T5" fmla="*/ 47 h 47"/>
                <a:gd name="T6" fmla="*/ 0 w 19"/>
                <a:gd name="T7" fmla="*/ 42 h 47"/>
              </a:gdLst>
              <a:ahLst/>
              <a:cxnLst>
                <a:cxn ang="0">
                  <a:pos x="T0" y="T1"/>
                </a:cxn>
                <a:cxn ang="0">
                  <a:pos x="T2" y="T3"/>
                </a:cxn>
                <a:cxn ang="0">
                  <a:pos x="T4" y="T5"/>
                </a:cxn>
                <a:cxn ang="0">
                  <a:pos x="T6" y="T7"/>
                </a:cxn>
              </a:cxnLst>
              <a:rect l="0" t="0" r="r" b="b"/>
              <a:pathLst>
                <a:path w="19" h="47">
                  <a:moveTo>
                    <a:pt x="0" y="42"/>
                  </a:moveTo>
                  <a:cubicBezTo>
                    <a:pt x="0" y="42"/>
                    <a:pt x="6" y="9"/>
                    <a:pt x="19" y="0"/>
                  </a:cubicBezTo>
                  <a:cubicBezTo>
                    <a:pt x="19" y="0"/>
                    <a:pt x="4" y="30"/>
                    <a:pt x="6" y="47"/>
                  </a:cubicBezTo>
                  <a:cubicBezTo>
                    <a:pt x="0" y="42"/>
                    <a:pt x="0" y="42"/>
                    <a:pt x="0" y="42"/>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3" name="Freeform 40669"/>
            <p:cNvSpPr/>
            <p:nvPr/>
          </p:nvSpPr>
          <p:spPr bwMode="auto">
            <a:xfrm>
              <a:off x="6564313" y="3201988"/>
              <a:ext cx="80963" cy="201613"/>
            </a:xfrm>
            <a:custGeom>
              <a:avLst/>
              <a:gdLst>
                <a:gd name="T0" fmla="*/ 0 w 19"/>
                <a:gd name="T1" fmla="*/ 42 h 47"/>
                <a:gd name="T2" fmla="*/ 19 w 19"/>
                <a:gd name="T3" fmla="*/ 0 h 47"/>
                <a:gd name="T4" fmla="*/ 5 w 19"/>
                <a:gd name="T5" fmla="*/ 47 h 47"/>
                <a:gd name="T6" fmla="*/ 0 w 19"/>
                <a:gd name="T7" fmla="*/ 42 h 47"/>
              </a:gdLst>
              <a:ahLst/>
              <a:cxnLst>
                <a:cxn ang="0">
                  <a:pos x="T0" y="T1"/>
                </a:cxn>
                <a:cxn ang="0">
                  <a:pos x="T2" y="T3"/>
                </a:cxn>
                <a:cxn ang="0">
                  <a:pos x="T4" y="T5"/>
                </a:cxn>
                <a:cxn ang="0">
                  <a:pos x="T6" y="T7"/>
                </a:cxn>
              </a:cxnLst>
              <a:rect l="0" t="0" r="r" b="b"/>
              <a:pathLst>
                <a:path w="19" h="47">
                  <a:moveTo>
                    <a:pt x="0" y="42"/>
                  </a:moveTo>
                  <a:cubicBezTo>
                    <a:pt x="0" y="42"/>
                    <a:pt x="5" y="9"/>
                    <a:pt x="19" y="0"/>
                  </a:cubicBezTo>
                  <a:cubicBezTo>
                    <a:pt x="19" y="0"/>
                    <a:pt x="4" y="30"/>
                    <a:pt x="5" y="47"/>
                  </a:cubicBezTo>
                  <a:cubicBezTo>
                    <a:pt x="0" y="42"/>
                    <a:pt x="0" y="42"/>
                    <a:pt x="0" y="42"/>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4" name="Freeform 40670"/>
            <p:cNvSpPr/>
            <p:nvPr/>
          </p:nvSpPr>
          <p:spPr bwMode="auto">
            <a:xfrm>
              <a:off x="6478588" y="3119438"/>
              <a:ext cx="50800" cy="249238"/>
            </a:xfrm>
            <a:custGeom>
              <a:avLst/>
              <a:gdLst>
                <a:gd name="T0" fmla="*/ 11 w 12"/>
                <a:gd name="T1" fmla="*/ 50 h 58"/>
                <a:gd name="T2" fmla="*/ 0 w 12"/>
                <a:gd name="T3" fmla="*/ 0 h 58"/>
                <a:gd name="T4" fmla="*/ 6 w 12"/>
                <a:gd name="T5" fmla="*/ 58 h 58"/>
                <a:gd name="T6" fmla="*/ 11 w 12"/>
                <a:gd name="T7" fmla="*/ 50 h 58"/>
              </a:gdLst>
              <a:ahLst/>
              <a:cxnLst>
                <a:cxn ang="0">
                  <a:pos x="T0" y="T1"/>
                </a:cxn>
                <a:cxn ang="0">
                  <a:pos x="T2" y="T3"/>
                </a:cxn>
                <a:cxn ang="0">
                  <a:pos x="T4" y="T5"/>
                </a:cxn>
                <a:cxn ang="0">
                  <a:pos x="T6" y="T7"/>
                </a:cxn>
              </a:cxnLst>
              <a:rect l="0" t="0" r="r" b="b"/>
              <a:pathLst>
                <a:path w="12" h="58">
                  <a:moveTo>
                    <a:pt x="11" y="50"/>
                  </a:moveTo>
                  <a:cubicBezTo>
                    <a:pt x="11" y="50"/>
                    <a:pt x="12" y="10"/>
                    <a:pt x="0" y="0"/>
                  </a:cubicBezTo>
                  <a:cubicBezTo>
                    <a:pt x="0" y="0"/>
                    <a:pt x="8" y="39"/>
                    <a:pt x="6" y="58"/>
                  </a:cubicBezTo>
                  <a:cubicBezTo>
                    <a:pt x="11" y="50"/>
                    <a:pt x="11" y="50"/>
                    <a:pt x="11" y="50"/>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5" name="Freeform 40671"/>
            <p:cNvSpPr/>
            <p:nvPr/>
          </p:nvSpPr>
          <p:spPr bwMode="auto">
            <a:xfrm>
              <a:off x="6413500" y="3111500"/>
              <a:ext cx="30163" cy="312738"/>
            </a:xfrm>
            <a:custGeom>
              <a:avLst/>
              <a:gdLst>
                <a:gd name="T0" fmla="*/ 1 w 7"/>
                <a:gd name="T1" fmla="*/ 65 h 73"/>
                <a:gd name="T2" fmla="*/ 7 w 7"/>
                <a:gd name="T3" fmla="*/ 0 h 73"/>
                <a:gd name="T4" fmla="*/ 7 w 7"/>
                <a:gd name="T5" fmla="*/ 73 h 73"/>
                <a:gd name="T6" fmla="*/ 1 w 7"/>
                <a:gd name="T7" fmla="*/ 65 h 73"/>
              </a:gdLst>
              <a:ahLst/>
              <a:cxnLst>
                <a:cxn ang="0">
                  <a:pos x="T0" y="T1"/>
                </a:cxn>
                <a:cxn ang="0">
                  <a:pos x="T2" y="T3"/>
                </a:cxn>
                <a:cxn ang="0">
                  <a:pos x="T4" y="T5"/>
                </a:cxn>
                <a:cxn ang="0">
                  <a:pos x="T6" y="T7"/>
                </a:cxn>
              </a:cxnLst>
              <a:rect l="0" t="0" r="r" b="b"/>
              <a:pathLst>
                <a:path w="7" h="73">
                  <a:moveTo>
                    <a:pt x="1" y="65"/>
                  </a:moveTo>
                  <a:cubicBezTo>
                    <a:pt x="1" y="65"/>
                    <a:pt x="0" y="19"/>
                    <a:pt x="7" y="0"/>
                  </a:cubicBezTo>
                  <a:cubicBezTo>
                    <a:pt x="7" y="0"/>
                    <a:pt x="4" y="62"/>
                    <a:pt x="7" y="73"/>
                  </a:cubicBezTo>
                  <a:cubicBezTo>
                    <a:pt x="1" y="65"/>
                    <a:pt x="1" y="65"/>
                    <a:pt x="1" y="6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6" name="Freeform 40672"/>
            <p:cNvSpPr/>
            <p:nvPr/>
          </p:nvSpPr>
          <p:spPr bwMode="auto">
            <a:xfrm>
              <a:off x="6345238" y="3116263"/>
              <a:ext cx="34925" cy="265113"/>
            </a:xfrm>
            <a:custGeom>
              <a:avLst/>
              <a:gdLst>
                <a:gd name="T0" fmla="*/ 7 w 8"/>
                <a:gd name="T1" fmla="*/ 45 h 62"/>
                <a:gd name="T2" fmla="*/ 4 w 8"/>
                <a:gd name="T3" fmla="*/ 0 h 62"/>
                <a:gd name="T4" fmla="*/ 0 w 8"/>
                <a:gd name="T5" fmla="*/ 62 h 62"/>
                <a:gd name="T6" fmla="*/ 7 w 8"/>
                <a:gd name="T7" fmla="*/ 45 h 62"/>
              </a:gdLst>
              <a:ahLst/>
              <a:cxnLst>
                <a:cxn ang="0">
                  <a:pos x="T0" y="T1"/>
                </a:cxn>
                <a:cxn ang="0">
                  <a:pos x="T2" y="T3"/>
                </a:cxn>
                <a:cxn ang="0">
                  <a:pos x="T4" y="T5"/>
                </a:cxn>
                <a:cxn ang="0">
                  <a:pos x="T6" y="T7"/>
                </a:cxn>
              </a:cxnLst>
              <a:rect l="0" t="0" r="r" b="b"/>
              <a:pathLst>
                <a:path w="8" h="62">
                  <a:moveTo>
                    <a:pt x="7" y="45"/>
                  </a:moveTo>
                  <a:cubicBezTo>
                    <a:pt x="7" y="45"/>
                    <a:pt x="8" y="13"/>
                    <a:pt x="4" y="0"/>
                  </a:cubicBezTo>
                  <a:cubicBezTo>
                    <a:pt x="4" y="0"/>
                    <a:pt x="4" y="49"/>
                    <a:pt x="0" y="62"/>
                  </a:cubicBezTo>
                  <a:cubicBezTo>
                    <a:pt x="7" y="45"/>
                    <a:pt x="7" y="45"/>
                    <a:pt x="7" y="45"/>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7" name="Freeform 40673"/>
            <p:cNvSpPr/>
            <p:nvPr/>
          </p:nvSpPr>
          <p:spPr bwMode="auto">
            <a:xfrm>
              <a:off x="6316663" y="3192463"/>
              <a:ext cx="76200" cy="231775"/>
            </a:xfrm>
            <a:custGeom>
              <a:avLst/>
              <a:gdLst>
                <a:gd name="T0" fmla="*/ 18 w 18"/>
                <a:gd name="T1" fmla="*/ 45 h 54"/>
                <a:gd name="T2" fmla="*/ 0 w 18"/>
                <a:gd name="T3" fmla="*/ 0 h 54"/>
                <a:gd name="T4" fmla="*/ 13 w 18"/>
                <a:gd name="T5" fmla="*/ 54 h 54"/>
                <a:gd name="T6" fmla="*/ 18 w 18"/>
                <a:gd name="T7" fmla="*/ 45 h 54"/>
              </a:gdLst>
              <a:ahLst/>
              <a:cxnLst>
                <a:cxn ang="0">
                  <a:pos x="T0" y="T1"/>
                </a:cxn>
                <a:cxn ang="0">
                  <a:pos x="T2" y="T3"/>
                </a:cxn>
                <a:cxn ang="0">
                  <a:pos x="T4" y="T5"/>
                </a:cxn>
                <a:cxn ang="0">
                  <a:pos x="T6" y="T7"/>
                </a:cxn>
              </a:cxnLst>
              <a:rect l="0" t="0" r="r" b="b"/>
              <a:pathLst>
                <a:path w="18" h="54">
                  <a:moveTo>
                    <a:pt x="18" y="45"/>
                  </a:moveTo>
                  <a:cubicBezTo>
                    <a:pt x="18" y="45"/>
                    <a:pt x="15" y="14"/>
                    <a:pt x="0" y="0"/>
                  </a:cubicBezTo>
                  <a:cubicBezTo>
                    <a:pt x="0" y="0"/>
                    <a:pt x="16" y="41"/>
                    <a:pt x="13" y="54"/>
                  </a:cubicBezTo>
                  <a:cubicBezTo>
                    <a:pt x="18" y="45"/>
                    <a:pt x="18" y="45"/>
                    <a:pt x="18" y="4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8" name="Freeform 40674"/>
            <p:cNvSpPr/>
            <p:nvPr/>
          </p:nvSpPr>
          <p:spPr bwMode="auto">
            <a:xfrm>
              <a:off x="6645275" y="3159125"/>
              <a:ext cx="76200" cy="231775"/>
            </a:xfrm>
            <a:custGeom>
              <a:avLst/>
              <a:gdLst>
                <a:gd name="T0" fmla="*/ 18 w 18"/>
                <a:gd name="T1" fmla="*/ 45 h 54"/>
                <a:gd name="T2" fmla="*/ 0 w 18"/>
                <a:gd name="T3" fmla="*/ 0 h 54"/>
                <a:gd name="T4" fmla="*/ 14 w 18"/>
                <a:gd name="T5" fmla="*/ 54 h 54"/>
                <a:gd name="T6" fmla="*/ 18 w 18"/>
                <a:gd name="T7" fmla="*/ 45 h 54"/>
              </a:gdLst>
              <a:ahLst/>
              <a:cxnLst>
                <a:cxn ang="0">
                  <a:pos x="T0" y="T1"/>
                </a:cxn>
                <a:cxn ang="0">
                  <a:pos x="T2" y="T3"/>
                </a:cxn>
                <a:cxn ang="0">
                  <a:pos x="T4" y="T5"/>
                </a:cxn>
                <a:cxn ang="0">
                  <a:pos x="T6" y="T7"/>
                </a:cxn>
              </a:cxnLst>
              <a:rect l="0" t="0" r="r" b="b"/>
              <a:pathLst>
                <a:path w="18" h="54">
                  <a:moveTo>
                    <a:pt x="18" y="45"/>
                  </a:moveTo>
                  <a:cubicBezTo>
                    <a:pt x="18" y="45"/>
                    <a:pt x="15" y="14"/>
                    <a:pt x="0" y="0"/>
                  </a:cubicBezTo>
                  <a:cubicBezTo>
                    <a:pt x="0" y="0"/>
                    <a:pt x="16" y="41"/>
                    <a:pt x="14" y="54"/>
                  </a:cubicBezTo>
                  <a:lnTo>
                    <a:pt x="18" y="45"/>
                  </a:lnTo>
                  <a:close/>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9" name="Freeform 40675"/>
            <p:cNvSpPr/>
            <p:nvPr/>
          </p:nvSpPr>
          <p:spPr bwMode="auto">
            <a:xfrm>
              <a:off x="6632575" y="3270250"/>
              <a:ext cx="33338" cy="158750"/>
            </a:xfrm>
            <a:custGeom>
              <a:avLst/>
              <a:gdLst>
                <a:gd name="T0" fmla="*/ 1 w 8"/>
                <a:gd name="T1" fmla="*/ 24 h 37"/>
                <a:gd name="T2" fmla="*/ 8 w 8"/>
                <a:gd name="T3" fmla="*/ 0 h 37"/>
                <a:gd name="T4" fmla="*/ 7 w 8"/>
                <a:gd name="T5" fmla="*/ 37 h 37"/>
                <a:gd name="T6" fmla="*/ 1 w 8"/>
                <a:gd name="T7" fmla="*/ 24 h 37"/>
              </a:gdLst>
              <a:ahLst/>
              <a:cxnLst>
                <a:cxn ang="0">
                  <a:pos x="T0" y="T1"/>
                </a:cxn>
                <a:cxn ang="0">
                  <a:pos x="T2" y="T3"/>
                </a:cxn>
                <a:cxn ang="0">
                  <a:pos x="T4" y="T5"/>
                </a:cxn>
                <a:cxn ang="0">
                  <a:pos x="T6" y="T7"/>
                </a:cxn>
              </a:cxnLst>
              <a:rect l="0" t="0" r="r" b="b"/>
              <a:pathLst>
                <a:path w="8" h="37">
                  <a:moveTo>
                    <a:pt x="1" y="24"/>
                  </a:moveTo>
                  <a:cubicBezTo>
                    <a:pt x="1" y="24"/>
                    <a:pt x="0" y="11"/>
                    <a:pt x="8" y="0"/>
                  </a:cubicBezTo>
                  <a:cubicBezTo>
                    <a:pt x="8" y="0"/>
                    <a:pt x="4" y="28"/>
                    <a:pt x="7" y="37"/>
                  </a:cubicBezTo>
                  <a:cubicBezTo>
                    <a:pt x="1" y="24"/>
                    <a:pt x="1" y="24"/>
                    <a:pt x="1" y="24"/>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0" name="Freeform 40676"/>
            <p:cNvSpPr/>
            <p:nvPr/>
          </p:nvSpPr>
          <p:spPr bwMode="auto">
            <a:xfrm>
              <a:off x="6623050" y="3189288"/>
              <a:ext cx="42863" cy="274638"/>
            </a:xfrm>
            <a:custGeom>
              <a:avLst/>
              <a:gdLst>
                <a:gd name="T0" fmla="*/ 0 w 10"/>
                <a:gd name="T1" fmla="*/ 50 h 64"/>
                <a:gd name="T2" fmla="*/ 10 w 10"/>
                <a:gd name="T3" fmla="*/ 0 h 64"/>
                <a:gd name="T4" fmla="*/ 5 w 10"/>
                <a:gd name="T5" fmla="*/ 64 h 64"/>
                <a:gd name="T6" fmla="*/ 0 w 10"/>
                <a:gd name="T7" fmla="*/ 50 h 64"/>
              </a:gdLst>
              <a:ahLst/>
              <a:cxnLst>
                <a:cxn ang="0">
                  <a:pos x="T0" y="T1"/>
                </a:cxn>
                <a:cxn ang="0">
                  <a:pos x="T2" y="T3"/>
                </a:cxn>
                <a:cxn ang="0">
                  <a:pos x="T4" y="T5"/>
                </a:cxn>
                <a:cxn ang="0">
                  <a:pos x="T6" y="T7"/>
                </a:cxn>
              </a:cxnLst>
              <a:rect l="0" t="0" r="r" b="b"/>
              <a:pathLst>
                <a:path w="10" h="64">
                  <a:moveTo>
                    <a:pt x="0" y="50"/>
                  </a:moveTo>
                  <a:cubicBezTo>
                    <a:pt x="0" y="50"/>
                    <a:pt x="0" y="13"/>
                    <a:pt x="10" y="0"/>
                  </a:cubicBezTo>
                  <a:cubicBezTo>
                    <a:pt x="10" y="0"/>
                    <a:pt x="2" y="46"/>
                    <a:pt x="5" y="64"/>
                  </a:cubicBezTo>
                  <a:cubicBezTo>
                    <a:pt x="0" y="50"/>
                    <a:pt x="0" y="50"/>
                    <a:pt x="0" y="50"/>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1" name="Freeform 40677"/>
            <p:cNvSpPr/>
            <p:nvPr/>
          </p:nvSpPr>
          <p:spPr bwMode="auto">
            <a:xfrm>
              <a:off x="6307138" y="3116263"/>
              <a:ext cx="42863" cy="269875"/>
            </a:xfrm>
            <a:custGeom>
              <a:avLst/>
              <a:gdLst>
                <a:gd name="T0" fmla="*/ 10 w 10"/>
                <a:gd name="T1" fmla="*/ 56 h 63"/>
                <a:gd name="T2" fmla="*/ 0 w 10"/>
                <a:gd name="T3" fmla="*/ 0 h 63"/>
                <a:gd name="T4" fmla="*/ 2 w 10"/>
                <a:gd name="T5" fmla="*/ 63 h 63"/>
                <a:gd name="T6" fmla="*/ 10 w 10"/>
                <a:gd name="T7" fmla="*/ 56 h 63"/>
              </a:gdLst>
              <a:ahLst/>
              <a:cxnLst>
                <a:cxn ang="0">
                  <a:pos x="T0" y="T1"/>
                </a:cxn>
                <a:cxn ang="0">
                  <a:pos x="T2" y="T3"/>
                </a:cxn>
                <a:cxn ang="0">
                  <a:pos x="T4" y="T5"/>
                </a:cxn>
                <a:cxn ang="0">
                  <a:pos x="T6" y="T7"/>
                </a:cxn>
              </a:cxnLst>
              <a:rect l="0" t="0" r="r" b="b"/>
              <a:pathLst>
                <a:path w="10" h="63">
                  <a:moveTo>
                    <a:pt x="10" y="56"/>
                  </a:moveTo>
                  <a:cubicBezTo>
                    <a:pt x="10" y="56"/>
                    <a:pt x="4" y="5"/>
                    <a:pt x="0" y="0"/>
                  </a:cubicBezTo>
                  <a:cubicBezTo>
                    <a:pt x="0" y="0"/>
                    <a:pt x="4" y="53"/>
                    <a:pt x="2" y="63"/>
                  </a:cubicBezTo>
                  <a:cubicBezTo>
                    <a:pt x="10" y="56"/>
                    <a:pt x="10" y="56"/>
                    <a:pt x="10" y="5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2" name="Freeform 40678"/>
            <p:cNvSpPr/>
            <p:nvPr/>
          </p:nvSpPr>
          <p:spPr bwMode="auto">
            <a:xfrm>
              <a:off x="6542088" y="3149600"/>
              <a:ext cx="42863" cy="236538"/>
            </a:xfrm>
            <a:custGeom>
              <a:avLst/>
              <a:gdLst>
                <a:gd name="T0" fmla="*/ 0 w 10"/>
                <a:gd name="T1" fmla="*/ 55 h 55"/>
                <a:gd name="T2" fmla="*/ 10 w 10"/>
                <a:gd name="T3" fmla="*/ 0 h 55"/>
                <a:gd name="T4" fmla="*/ 7 w 10"/>
                <a:gd name="T5" fmla="*/ 44 h 55"/>
                <a:gd name="T6" fmla="*/ 0 w 10"/>
                <a:gd name="T7" fmla="*/ 55 h 55"/>
              </a:gdLst>
              <a:ahLst/>
              <a:cxnLst>
                <a:cxn ang="0">
                  <a:pos x="T0" y="T1"/>
                </a:cxn>
                <a:cxn ang="0">
                  <a:pos x="T2" y="T3"/>
                </a:cxn>
                <a:cxn ang="0">
                  <a:pos x="T4" y="T5"/>
                </a:cxn>
                <a:cxn ang="0">
                  <a:pos x="T6" y="T7"/>
                </a:cxn>
              </a:cxnLst>
              <a:rect l="0" t="0" r="r" b="b"/>
              <a:pathLst>
                <a:path w="10" h="55">
                  <a:moveTo>
                    <a:pt x="0" y="55"/>
                  </a:moveTo>
                  <a:cubicBezTo>
                    <a:pt x="0" y="55"/>
                    <a:pt x="4" y="12"/>
                    <a:pt x="10" y="0"/>
                  </a:cubicBezTo>
                  <a:cubicBezTo>
                    <a:pt x="10" y="0"/>
                    <a:pt x="7" y="35"/>
                    <a:pt x="7" y="44"/>
                  </a:cubicBezTo>
                  <a:cubicBezTo>
                    <a:pt x="0" y="55"/>
                    <a:pt x="0" y="55"/>
                    <a:pt x="0" y="55"/>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3" name="Freeform 40679"/>
            <p:cNvSpPr/>
            <p:nvPr/>
          </p:nvSpPr>
          <p:spPr bwMode="auto">
            <a:xfrm>
              <a:off x="6670675" y="3159125"/>
              <a:ext cx="42863" cy="239713"/>
            </a:xfrm>
            <a:custGeom>
              <a:avLst/>
              <a:gdLst>
                <a:gd name="T0" fmla="*/ 0 w 10"/>
                <a:gd name="T1" fmla="*/ 56 h 56"/>
                <a:gd name="T2" fmla="*/ 10 w 10"/>
                <a:gd name="T3" fmla="*/ 0 h 56"/>
                <a:gd name="T4" fmla="*/ 7 w 10"/>
                <a:gd name="T5" fmla="*/ 45 h 56"/>
                <a:gd name="T6" fmla="*/ 0 w 10"/>
                <a:gd name="T7" fmla="*/ 56 h 56"/>
              </a:gdLst>
              <a:ahLst/>
              <a:cxnLst>
                <a:cxn ang="0">
                  <a:pos x="T0" y="T1"/>
                </a:cxn>
                <a:cxn ang="0">
                  <a:pos x="T2" y="T3"/>
                </a:cxn>
                <a:cxn ang="0">
                  <a:pos x="T4" y="T5"/>
                </a:cxn>
                <a:cxn ang="0">
                  <a:pos x="T6" y="T7"/>
                </a:cxn>
              </a:cxnLst>
              <a:rect l="0" t="0" r="r" b="b"/>
              <a:pathLst>
                <a:path w="10" h="56">
                  <a:moveTo>
                    <a:pt x="0" y="56"/>
                  </a:moveTo>
                  <a:cubicBezTo>
                    <a:pt x="0" y="56"/>
                    <a:pt x="4" y="13"/>
                    <a:pt x="10" y="0"/>
                  </a:cubicBezTo>
                  <a:cubicBezTo>
                    <a:pt x="10" y="0"/>
                    <a:pt x="7" y="35"/>
                    <a:pt x="7" y="45"/>
                  </a:cubicBezTo>
                  <a:cubicBezTo>
                    <a:pt x="0" y="56"/>
                    <a:pt x="0" y="56"/>
                    <a:pt x="0" y="5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4" name="Freeform 40680"/>
            <p:cNvSpPr/>
            <p:nvPr/>
          </p:nvSpPr>
          <p:spPr bwMode="auto">
            <a:xfrm>
              <a:off x="6443663" y="3059113"/>
              <a:ext cx="47625" cy="322263"/>
            </a:xfrm>
            <a:custGeom>
              <a:avLst/>
              <a:gdLst>
                <a:gd name="T0" fmla="*/ 0 w 11"/>
                <a:gd name="T1" fmla="*/ 66 h 75"/>
                <a:gd name="T2" fmla="*/ 1 w 11"/>
                <a:gd name="T3" fmla="*/ 0 h 75"/>
                <a:gd name="T4" fmla="*/ 6 w 11"/>
                <a:gd name="T5" fmla="*/ 75 h 75"/>
                <a:gd name="T6" fmla="*/ 0 w 11"/>
                <a:gd name="T7" fmla="*/ 66 h 75"/>
              </a:gdLst>
              <a:ahLst/>
              <a:cxnLst>
                <a:cxn ang="0">
                  <a:pos x="T0" y="T1"/>
                </a:cxn>
                <a:cxn ang="0">
                  <a:pos x="T2" y="T3"/>
                </a:cxn>
                <a:cxn ang="0">
                  <a:pos x="T4" y="T5"/>
                </a:cxn>
                <a:cxn ang="0">
                  <a:pos x="T6" y="T7"/>
                </a:cxn>
              </a:cxnLst>
              <a:rect l="0" t="0" r="r" b="b"/>
              <a:pathLst>
                <a:path w="11" h="75">
                  <a:moveTo>
                    <a:pt x="0" y="66"/>
                  </a:moveTo>
                  <a:cubicBezTo>
                    <a:pt x="0" y="66"/>
                    <a:pt x="6" y="16"/>
                    <a:pt x="1" y="0"/>
                  </a:cubicBezTo>
                  <a:cubicBezTo>
                    <a:pt x="1" y="0"/>
                    <a:pt x="11" y="49"/>
                    <a:pt x="6" y="75"/>
                  </a:cubicBezTo>
                  <a:cubicBezTo>
                    <a:pt x="0" y="66"/>
                    <a:pt x="0" y="66"/>
                    <a:pt x="0" y="6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5" name="Freeform 40681"/>
            <p:cNvSpPr/>
            <p:nvPr/>
          </p:nvSpPr>
          <p:spPr bwMode="auto">
            <a:xfrm>
              <a:off x="5849938" y="3051175"/>
              <a:ext cx="50800" cy="312738"/>
            </a:xfrm>
            <a:custGeom>
              <a:avLst/>
              <a:gdLst>
                <a:gd name="T0" fmla="*/ 10 w 12"/>
                <a:gd name="T1" fmla="*/ 70 h 73"/>
                <a:gd name="T2" fmla="*/ 3 w 12"/>
                <a:gd name="T3" fmla="*/ 73 h 73"/>
                <a:gd name="T4" fmla="*/ 0 w 12"/>
                <a:gd name="T5" fmla="*/ 0 h 73"/>
                <a:gd name="T6" fmla="*/ 10 w 12"/>
                <a:gd name="T7" fmla="*/ 70 h 73"/>
              </a:gdLst>
              <a:ahLst/>
              <a:cxnLst>
                <a:cxn ang="0">
                  <a:pos x="T0" y="T1"/>
                </a:cxn>
                <a:cxn ang="0">
                  <a:pos x="T2" y="T3"/>
                </a:cxn>
                <a:cxn ang="0">
                  <a:pos x="T4" y="T5"/>
                </a:cxn>
                <a:cxn ang="0">
                  <a:pos x="T6" y="T7"/>
                </a:cxn>
              </a:cxnLst>
              <a:rect l="0" t="0" r="r" b="b"/>
              <a:pathLst>
                <a:path w="12" h="73">
                  <a:moveTo>
                    <a:pt x="10" y="70"/>
                  </a:moveTo>
                  <a:cubicBezTo>
                    <a:pt x="3" y="73"/>
                    <a:pt x="3" y="73"/>
                    <a:pt x="3" y="73"/>
                  </a:cubicBezTo>
                  <a:cubicBezTo>
                    <a:pt x="3" y="73"/>
                    <a:pt x="4" y="15"/>
                    <a:pt x="0" y="0"/>
                  </a:cubicBezTo>
                  <a:cubicBezTo>
                    <a:pt x="0" y="0"/>
                    <a:pt x="12" y="29"/>
                    <a:pt x="10" y="70"/>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6" name="Freeform 40682"/>
            <p:cNvSpPr/>
            <p:nvPr/>
          </p:nvSpPr>
          <p:spPr bwMode="auto">
            <a:xfrm>
              <a:off x="6059488" y="2978150"/>
              <a:ext cx="34925" cy="365125"/>
            </a:xfrm>
            <a:custGeom>
              <a:avLst/>
              <a:gdLst>
                <a:gd name="T0" fmla="*/ 2 w 8"/>
                <a:gd name="T1" fmla="*/ 85 h 85"/>
                <a:gd name="T2" fmla="*/ 7 w 8"/>
                <a:gd name="T3" fmla="*/ 80 h 85"/>
                <a:gd name="T4" fmla="*/ 8 w 8"/>
                <a:gd name="T5" fmla="*/ 0 h 85"/>
                <a:gd name="T6" fmla="*/ 2 w 8"/>
                <a:gd name="T7" fmla="*/ 85 h 85"/>
              </a:gdLst>
              <a:ahLst/>
              <a:cxnLst>
                <a:cxn ang="0">
                  <a:pos x="T0" y="T1"/>
                </a:cxn>
                <a:cxn ang="0">
                  <a:pos x="T2" y="T3"/>
                </a:cxn>
                <a:cxn ang="0">
                  <a:pos x="T4" y="T5"/>
                </a:cxn>
                <a:cxn ang="0">
                  <a:pos x="T6" y="T7"/>
                </a:cxn>
              </a:cxnLst>
              <a:rect l="0" t="0" r="r" b="b"/>
              <a:pathLst>
                <a:path w="8" h="85">
                  <a:moveTo>
                    <a:pt x="2" y="85"/>
                  </a:moveTo>
                  <a:cubicBezTo>
                    <a:pt x="7" y="80"/>
                    <a:pt x="7" y="80"/>
                    <a:pt x="7" y="80"/>
                  </a:cubicBezTo>
                  <a:cubicBezTo>
                    <a:pt x="7" y="80"/>
                    <a:pt x="6" y="8"/>
                    <a:pt x="8" y="0"/>
                  </a:cubicBezTo>
                  <a:cubicBezTo>
                    <a:pt x="8" y="0"/>
                    <a:pt x="0" y="54"/>
                    <a:pt x="2" y="85"/>
                  </a:cubicBezTo>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7" name="Freeform 40683"/>
            <p:cNvSpPr/>
            <p:nvPr/>
          </p:nvSpPr>
          <p:spPr bwMode="auto">
            <a:xfrm>
              <a:off x="6029325" y="3171825"/>
              <a:ext cx="42863" cy="282575"/>
            </a:xfrm>
            <a:custGeom>
              <a:avLst/>
              <a:gdLst>
                <a:gd name="T0" fmla="*/ 2 w 10"/>
                <a:gd name="T1" fmla="*/ 66 h 66"/>
                <a:gd name="T2" fmla="*/ 8 w 10"/>
                <a:gd name="T3" fmla="*/ 62 h 66"/>
                <a:gd name="T4" fmla="*/ 10 w 10"/>
                <a:gd name="T5" fmla="*/ 0 h 66"/>
                <a:gd name="T6" fmla="*/ 2 w 10"/>
                <a:gd name="T7" fmla="*/ 66 h 66"/>
              </a:gdLst>
              <a:ahLst/>
              <a:cxnLst>
                <a:cxn ang="0">
                  <a:pos x="T0" y="T1"/>
                </a:cxn>
                <a:cxn ang="0">
                  <a:pos x="T2" y="T3"/>
                </a:cxn>
                <a:cxn ang="0">
                  <a:pos x="T4" y="T5"/>
                </a:cxn>
                <a:cxn ang="0">
                  <a:pos x="T6" y="T7"/>
                </a:cxn>
              </a:cxnLst>
              <a:rect l="0" t="0" r="r" b="b"/>
              <a:pathLst>
                <a:path w="10" h="66">
                  <a:moveTo>
                    <a:pt x="2" y="66"/>
                  </a:moveTo>
                  <a:cubicBezTo>
                    <a:pt x="8" y="62"/>
                    <a:pt x="8" y="62"/>
                    <a:pt x="8" y="62"/>
                  </a:cubicBezTo>
                  <a:cubicBezTo>
                    <a:pt x="8" y="62"/>
                    <a:pt x="7" y="5"/>
                    <a:pt x="10" y="0"/>
                  </a:cubicBezTo>
                  <a:cubicBezTo>
                    <a:pt x="10" y="0"/>
                    <a:pt x="0" y="42"/>
                    <a:pt x="2" y="66"/>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8" name="Freeform 40684"/>
            <p:cNvSpPr/>
            <p:nvPr/>
          </p:nvSpPr>
          <p:spPr bwMode="auto">
            <a:xfrm>
              <a:off x="6140450" y="3132138"/>
              <a:ext cx="25400" cy="219075"/>
            </a:xfrm>
            <a:custGeom>
              <a:avLst/>
              <a:gdLst>
                <a:gd name="T0" fmla="*/ 1 w 6"/>
                <a:gd name="T1" fmla="*/ 51 h 51"/>
                <a:gd name="T2" fmla="*/ 5 w 6"/>
                <a:gd name="T3" fmla="*/ 47 h 51"/>
                <a:gd name="T4" fmla="*/ 6 w 6"/>
                <a:gd name="T5" fmla="*/ 0 h 51"/>
                <a:gd name="T6" fmla="*/ 1 w 6"/>
                <a:gd name="T7" fmla="*/ 51 h 51"/>
              </a:gdLst>
              <a:ahLst/>
              <a:cxnLst>
                <a:cxn ang="0">
                  <a:pos x="T0" y="T1"/>
                </a:cxn>
                <a:cxn ang="0">
                  <a:pos x="T2" y="T3"/>
                </a:cxn>
                <a:cxn ang="0">
                  <a:pos x="T4" y="T5"/>
                </a:cxn>
                <a:cxn ang="0">
                  <a:pos x="T6" y="T7"/>
                </a:cxn>
              </a:cxnLst>
              <a:rect l="0" t="0" r="r" b="b"/>
              <a:pathLst>
                <a:path w="6" h="51">
                  <a:moveTo>
                    <a:pt x="1" y="51"/>
                  </a:moveTo>
                  <a:cubicBezTo>
                    <a:pt x="5" y="47"/>
                    <a:pt x="5" y="47"/>
                    <a:pt x="5" y="47"/>
                  </a:cubicBezTo>
                  <a:cubicBezTo>
                    <a:pt x="6" y="0"/>
                    <a:pt x="6" y="0"/>
                    <a:pt x="6" y="0"/>
                  </a:cubicBezTo>
                  <a:cubicBezTo>
                    <a:pt x="6" y="0"/>
                    <a:pt x="0" y="37"/>
                    <a:pt x="1" y="51"/>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9" name="Freeform 40685"/>
            <p:cNvSpPr/>
            <p:nvPr/>
          </p:nvSpPr>
          <p:spPr bwMode="auto">
            <a:xfrm>
              <a:off x="5930900" y="3101975"/>
              <a:ext cx="25400" cy="249238"/>
            </a:xfrm>
            <a:custGeom>
              <a:avLst/>
              <a:gdLst>
                <a:gd name="T0" fmla="*/ 0 w 6"/>
                <a:gd name="T1" fmla="*/ 58 h 58"/>
                <a:gd name="T2" fmla="*/ 5 w 6"/>
                <a:gd name="T3" fmla="*/ 0 h 58"/>
                <a:gd name="T4" fmla="*/ 6 w 6"/>
                <a:gd name="T5" fmla="*/ 52 h 58"/>
                <a:gd name="T6" fmla="*/ 0 w 6"/>
                <a:gd name="T7" fmla="*/ 58 h 58"/>
              </a:gdLst>
              <a:ahLst/>
              <a:cxnLst>
                <a:cxn ang="0">
                  <a:pos x="T0" y="T1"/>
                </a:cxn>
                <a:cxn ang="0">
                  <a:pos x="T2" y="T3"/>
                </a:cxn>
                <a:cxn ang="0">
                  <a:pos x="T4" y="T5"/>
                </a:cxn>
                <a:cxn ang="0">
                  <a:pos x="T6" y="T7"/>
                </a:cxn>
              </a:cxnLst>
              <a:rect l="0" t="0" r="r" b="b"/>
              <a:pathLst>
                <a:path w="6" h="58">
                  <a:moveTo>
                    <a:pt x="0" y="58"/>
                  </a:moveTo>
                  <a:cubicBezTo>
                    <a:pt x="0" y="58"/>
                    <a:pt x="0" y="11"/>
                    <a:pt x="5" y="0"/>
                  </a:cubicBezTo>
                  <a:cubicBezTo>
                    <a:pt x="5" y="0"/>
                    <a:pt x="5" y="44"/>
                    <a:pt x="6" y="52"/>
                  </a:cubicBezTo>
                  <a:cubicBezTo>
                    <a:pt x="0" y="58"/>
                    <a:pt x="0" y="58"/>
                    <a:pt x="0" y="58"/>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0" name="Freeform 40686"/>
            <p:cNvSpPr/>
            <p:nvPr/>
          </p:nvSpPr>
          <p:spPr bwMode="auto">
            <a:xfrm>
              <a:off x="6264275" y="3184525"/>
              <a:ext cx="30163" cy="249238"/>
            </a:xfrm>
            <a:custGeom>
              <a:avLst/>
              <a:gdLst>
                <a:gd name="T0" fmla="*/ 7 w 7"/>
                <a:gd name="T1" fmla="*/ 58 h 58"/>
                <a:gd name="T2" fmla="*/ 2 w 7"/>
                <a:gd name="T3" fmla="*/ 0 h 58"/>
                <a:gd name="T4" fmla="*/ 0 w 7"/>
                <a:gd name="T5" fmla="*/ 52 h 58"/>
                <a:gd name="T6" fmla="*/ 7 w 7"/>
                <a:gd name="T7" fmla="*/ 58 h 58"/>
              </a:gdLst>
              <a:ahLst/>
              <a:cxnLst>
                <a:cxn ang="0">
                  <a:pos x="T0" y="T1"/>
                </a:cxn>
                <a:cxn ang="0">
                  <a:pos x="T2" y="T3"/>
                </a:cxn>
                <a:cxn ang="0">
                  <a:pos x="T4" y="T5"/>
                </a:cxn>
                <a:cxn ang="0">
                  <a:pos x="T6" y="T7"/>
                </a:cxn>
              </a:cxnLst>
              <a:rect l="0" t="0" r="r" b="b"/>
              <a:pathLst>
                <a:path w="7" h="58">
                  <a:moveTo>
                    <a:pt x="7" y="58"/>
                  </a:moveTo>
                  <a:cubicBezTo>
                    <a:pt x="7" y="58"/>
                    <a:pt x="7" y="11"/>
                    <a:pt x="2" y="0"/>
                  </a:cubicBezTo>
                  <a:cubicBezTo>
                    <a:pt x="2" y="0"/>
                    <a:pt x="2" y="44"/>
                    <a:pt x="0" y="52"/>
                  </a:cubicBezTo>
                  <a:cubicBezTo>
                    <a:pt x="7" y="58"/>
                    <a:pt x="7" y="58"/>
                    <a:pt x="7" y="58"/>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1" name="Freeform 40687"/>
            <p:cNvSpPr/>
            <p:nvPr/>
          </p:nvSpPr>
          <p:spPr bwMode="auto">
            <a:xfrm>
              <a:off x="6102350" y="3201988"/>
              <a:ext cx="80963" cy="201613"/>
            </a:xfrm>
            <a:custGeom>
              <a:avLst/>
              <a:gdLst>
                <a:gd name="T0" fmla="*/ 0 w 19"/>
                <a:gd name="T1" fmla="*/ 42 h 47"/>
                <a:gd name="T2" fmla="*/ 19 w 19"/>
                <a:gd name="T3" fmla="*/ 0 h 47"/>
                <a:gd name="T4" fmla="*/ 6 w 19"/>
                <a:gd name="T5" fmla="*/ 47 h 47"/>
                <a:gd name="T6" fmla="*/ 0 w 19"/>
                <a:gd name="T7" fmla="*/ 42 h 47"/>
              </a:gdLst>
              <a:ahLst/>
              <a:cxnLst>
                <a:cxn ang="0">
                  <a:pos x="T0" y="T1"/>
                </a:cxn>
                <a:cxn ang="0">
                  <a:pos x="T2" y="T3"/>
                </a:cxn>
                <a:cxn ang="0">
                  <a:pos x="T4" y="T5"/>
                </a:cxn>
                <a:cxn ang="0">
                  <a:pos x="T6" y="T7"/>
                </a:cxn>
              </a:cxnLst>
              <a:rect l="0" t="0" r="r" b="b"/>
              <a:pathLst>
                <a:path w="19" h="47">
                  <a:moveTo>
                    <a:pt x="0" y="42"/>
                  </a:moveTo>
                  <a:cubicBezTo>
                    <a:pt x="0" y="42"/>
                    <a:pt x="5" y="9"/>
                    <a:pt x="19" y="0"/>
                  </a:cubicBezTo>
                  <a:cubicBezTo>
                    <a:pt x="19" y="0"/>
                    <a:pt x="4" y="30"/>
                    <a:pt x="6" y="47"/>
                  </a:cubicBezTo>
                  <a:cubicBezTo>
                    <a:pt x="0" y="42"/>
                    <a:pt x="0" y="42"/>
                    <a:pt x="0" y="42"/>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2" name="Freeform 40688"/>
            <p:cNvSpPr/>
            <p:nvPr/>
          </p:nvSpPr>
          <p:spPr bwMode="auto">
            <a:xfrm>
              <a:off x="5824538" y="3128963"/>
              <a:ext cx="50800" cy="249238"/>
            </a:xfrm>
            <a:custGeom>
              <a:avLst/>
              <a:gdLst>
                <a:gd name="T0" fmla="*/ 1 w 12"/>
                <a:gd name="T1" fmla="*/ 50 h 58"/>
                <a:gd name="T2" fmla="*/ 12 w 12"/>
                <a:gd name="T3" fmla="*/ 0 h 58"/>
                <a:gd name="T4" fmla="*/ 6 w 12"/>
                <a:gd name="T5" fmla="*/ 58 h 58"/>
                <a:gd name="T6" fmla="*/ 1 w 12"/>
                <a:gd name="T7" fmla="*/ 50 h 58"/>
              </a:gdLst>
              <a:ahLst/>
              <a:cxnLst>
                <a:cxn ang="0">
                  <a:pos x="T0" y="T1"/>
                </a:cxn>
                <a:cxn ang="0">
                  <a:pos x="T2" y="T3"/>
                </a:cxn>
                <a:cxn ang="0">
                  <a:pos x="T4" y="T5"/>
                </a:cxn>
                <a:cxn ang="0">
                  <a:pos x="T6" y="T7"/>
                </a:cxn>
              </a:cxnLst>
              <a:rect l="0" t="0" r="r" b="b"/>
              <a:pathLst>
                <a:path w="12" h="58">
                  <a:moveTo>
                    <a:pt x="1" y="50"/>
                  </a:moveTo>
                  <a:cubicBezTo>
                    <a:pt x="1" y="50"/>
                    <a:pt x="0" y="10"/>
                    <a:pt x="12" y="0"/>
                  </a:cubicBezTo>
                  <a:cubicBezTo>
                    <a:pt x="12" y="0"/>
                    <a:pt x="4" y="39"/>
                    <a:pt x="6" y="58"/>
                  </a:cubicBezTo>
                  <a:cubicBezTo>
                    <a:pt x="1" y="50"/>
                    <a:pt x="1" y="50"/>
                    <a:pt x="1" y="50"/>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3" name="Freeform 40689"/>
            <p:cNvSpPr/>
            <p:nvPr/>
          </p:nvSpPr>
          <p:spPr bwMode="auto">
            <a:xfrm>
              <a:off x="5910263" y="3119438"/>
              <a:ext cx="30163" cy="314325"/>
            </a:xfrm>
            <a:custGeom>
              <a:avLst/>
              <a:gdLst>
                <a:gd name="T0" fmla="*/ 6 w 7"/>
                <a:gd name="T1" fmla="*/ 65 h 73"/>
                <a:gd name="T2" fmla="*/ 0 w 7"/>
                <a:gd name="T3" fmla="*/ 0 h 73"/>
                <a:gd name="T4" fmla="*/ 0 w 7"/>
                <a:gd name="T5" fmla="*/ 73 h 73"/>
                <a:gd name="T6" fmla="*/ 6 w 7"/>
                <a:gd name="T7" fmla="*/ 65 h 73"/>
              </a:gdLst>
              <a:ahLst/>
              <a:cxnLst>
                <a:cxn ang="0">
                  <a:pos x="T0" y="T1"/>
                </a:cxn>
                <a:cxn ang="0">
                  <a:pos x="T2" y="T3"/>
                </a:cxn>
                <a:cxn ang="0">
                  <a:pos x="T4" y="T5"/>
                </a:cxn>
                <a:cxn ang="0">
                  <a:pos x="T6" y="T7"/>
                </a:cxn>
              </a:cxnLst>
              <a:rect l="0" t="0" r="r" b="b"/>
              <a:pathLst>
                <a:path w="7" h="73">
                  <a:moveTo>
                    <a:pt x="6" y="65"/>
                  </a:moveTo>
                  <a:cubicBezTo>
                    <a:pt x="6" y="65"/>
                    <a:pt x="7" y="19"/>
                    <a:pt x="0" y="0"/>
                  </a:cubicBezTo>
                  <a:cubicBezTo>
                    <a:pt x="0" y="0"/>
                    <a:pt x="3" y="62"/>
                    <a:pt x="0" y="73"/>
                  </a:cubicBezTo>
                  <a:cubicBezTo>
                    <a:pt x="6" y="65"/>
                    <a:pt x="6" y="65"/>
                    <a:pt x="6" y="6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4" name="Freeform 40690"/>
            <p:cNvSpPr/>
            <p:nvPr/>
          </p:nvSpPr>
          <p:spPr bwMode="auto">
            <a:xfrm>
              <a:off x="5973763" y="3124200"/>
              <a:ext cx="34925" cy="266700"/>
            </a:xfrm>
            <a:custGeom>
              <a:avLst/>
              <a:gdLst>
                <a:gd name="T0" fmla="*/ 1 w 8"/>
                <a:gd name="T1" fmla="*/ 45 h 62"/>
                <a:gd name="T2" fmla="*/ 4 w 8"/>
                <a:gd name="T3" fmla="*/ 0 h 62"/>
                <a:gd name="T4" fmla="*/ 8 w 8"/>
                <a:gd name="T5" fmla="*/ 62 h 62"/>
                <a:gd name="T6" fmla="*/ 1 w 8"/>
                <a:gd name="T7" fmla="*/ 45 h 62"/>
              </a:gdLst>
              <a:ahLst/>
              <a:cxnLst>
                <a:cxn ang="0">
                  <a:pos x="T0" y="T1"/>
                </a:cxn>
                <a:cxn ang="0">
                  <a:pos x="T2" y="T3"/>
                </a:cxn>
                <a:cxn ang="0">
                  <a:pos x="T4" y="T5"/>
                </a:cxn>
                <a:cxn ang="0">
                  <a:pos x="T6" y="T7"/>
                </a:cxn>
              </a:cxnLst>
              <a:rect l="0" t="0" r="r" b="b"/>
              <a:pathLst>
                <a:path w="8" h="62">
                  <a:moveTo>
                    <a:pt x="1" y="45"/>
                  </a:moveTo>
                  <a:cubicBezTo>
                    <a:pt x="1" y="45"/>
                    <a:pt x="0" y="13"/>
                    <a:pt x="4" y="0"/>
                  </a:cubicBezTo>
                  <a:cubicBezTo>
                    <a:pt x="4" y="0"/>
                    <a:pt x="4" y="49"/>
                    <a:pt x="8" y="62"/>
                  </a:cubicBezTo>
                  <a:cubicBezTo>
                    <a:pt x="1" y="45"/>
                    <a:pt x="1" y="45"/>
                    <a:pt x="1" y="45"/>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5" name="Freeform 40691"/>
            <p:cNvSpPr/>
            <p:nvPr/>
          </p:nvSpPr>
          <p:spPr bwMode="auto">
            <a:xfrm>
              <a:off x="6183313" y="3167063"/>
              <a:ext cx="77788" cy="227013"/>
            </a:xfrm>
            <a:custGeom>
              <a:avLst/>
              <a:gdLst>
                <a:gd name="T0" fmla="*/ 18 w 18"/>
                <a:gd name="T1" fmla="*/ 45 h 53"/>
                <a:gd name="T2" fmla="*/ 0 w 18"/>
                <a:gd name="T3" fmla="*/ 0 h 53"/>
                <a:gd name="T4" fmla="*/ 13 w 18"/>
                <a:gd name="T5" fmla="*/ 53 h 53"/>
                <a:gd name="T6" fmla="*/ 18 w 18"/>
                <a:gd name="T7" fmla="*/ 45 h 53"/>
              </a:gdLst>
              <a:ahLst/>
              <a:cxnLst>
                <a:cxn ang="0">
                  <a:pos x="T0" y="T1"/>
                </a:cxn>
                <a:cxn ang="0">
                  <a:pos x="T2" y="T3"/>
                </a:cxn>
                <a:cxn ang="0">
                  <a:pos x="T4" y="T5"/>
                </a:cxn>
                <a:cxn ang="0">
                  <a:pos x="T6" y="T7"/>
                </a:cxn>
              </a:cxnLst>
              <a:rect l="0" t="0" r="r" b="b"/>
              <a:pathLst>
                <a:path w="18" h="53">
                  <a:moveTo>
                    <a:pt x="18" y="45"/>
                  </a:moveTo>
                  <a:cubicBezTo>
                    <a:pt x="18" y="45"/>
                    <a:pt x="15" y="14"/>
                    <a:pt x="0" y="0"/>
                  </a:cubicBezTo>
                  <a:cubicBezTo>
                    <a:pt x="0" y="0"/>
                    <a:pt x="16" y="40"/>
                    <a:pt x="13" y="53"/>
                  </a:cubicBezTo>
                  <a:cubicBezTo>
                    <a:pt x="18" y="45"/>
                    <a:pt x="18" y="45"/>
                    <a:pt x="18" y="4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6" name="Freeform 40692"/>
            <p:cNvSpPr/>
            <p:nvPr/>
          </p:nvSpPr>
          <p:spPr bwMode="auto">
            <a:xfrm>
              <a:off x="6170613" y="3278188"/>
              <a:ext cx="34925" cy="158750"/>
            </a:xfrm>
            <a:custGeom>
              <a:avLst/>
              <a:gdLst>
                <a:gd name="T0" fmla="*/ 1 w 8"/>
                <a:gd name="T1" fmla="*/ 24 h 37"/>
                <a:gd name="T2" fmla="*/ 8 w 8"/>
                <a:gd name="T3" fmla="*/ 0 h 37"/>
                <a:gd name="T4" fmla="*/ 6 w 8"/>
                <a:gd name="T5" fmla="*/ 37 h 37"/>
                <a:gd name="T6" fmla="*/ 1 w 8"/>
                <a:gd name="T7" fmla="*/ 24 h 37"/>
              </a:gdLst>
              <a:ahLst/>
              <a:cxnLst>
                <a:cxn ang="0">
                  <a:pos x="T0" y="T1"/>
                </a:cxn>
                <a:cxn ang="0">
                  <a:pos x="T2" y="T3"/>
                </a:cxn>
                <a:cxn ang="0">
                  <a:pos x="T4" y="T5"/>
                </a:cxn>
                <a:cxn ang="0">
                  <a:pos x="T6" y="T7"/>
                </a:cxn>
              </a:cxnLst>
              <a:rect l="0" t="0" r="r" b="b"/>
              <a:pathLst>
                <a:path w="8" h="37">
                  <a:moveTo>
                    <a:pt x="1" y="24"/>
                  </a:moveTo>
                  <a:cubicBezTo>
                    <a:pt x="1" y="24"/>
                    <a:pt x="0" y="11"/>
                    <a:pt x="8" y="0"/>
                  </a:cubicBezTo>
                  <a:cubicBezTo>
                    <a:pt x="8" y="0"/>
                    <a:pt x="4" y="28"/>
                    <a:pt x="6" y="37"/>
                  </a:cubicBezTo>
                  <a:cubicBezTo>
                    <a:pt x="1" y="24"/>
                    <a:pt x="1" y="24"/>
                    <a:pt x="1" y="24"/>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7" name="Freeform 40693"/>
            <p:cNvSpPr/>
            <p:nvPr/>
          </p:nvSpPr>
          <p:spPr bwMode="auto">
            <a:xfrm>
              <a:off x="6162675" y="3197225"/>
              <a:ext cx="42863" cy="274638"/>
            </a:xfrm>
            <a:custGeom>
              <a:avLst/>
              <a:gdLst>
                <a:gd name="T0" fmla="*/ 0 w 10"/>
                <a:gd name="T1" fmla="*/ 50 h 64"/>
                <a:gd name="T2" fmla="*/ 10 w 10"/>
                <a:gd name="T3" fmla="*/ 0 h 64"/>
                <a:gd name="T4" fmla="*/ 4 w 10"/>
                <a:gd name="T5" fmla="*/ 64 h 64"/>
                <a:gd name="T6" fmla="*/ 0 w 10"/>
                <a:gd name="T7" fmla="*/ 50 h 64"/>
              </a:gdLst>
              <a:ahLst/>
              <a:cxnLst>
                <a:cxn ang="0">
                  <a:pos x="T0" y="T1"/>
                </a:cxn>
                <a:cxn ang="0">
                  <a:pos x="T2" y="T3"/>
                </a:cxn>
                <a:cxn ang="0">
                  <a:pos x="T4" y="T5"/>
                </a:cxn>
                <a:cxn ang="0">
                  <a:pos x="T6" y="T7"/>
                </a:cxn>
              </a:cxnLst>
              <a:rect l="0" t="0" r="r" b="b"/>
              <a:pathLst>
                <a:path w="10" h="64">
                  <a:moveTo>
                    <a:pt x="0" y="50"/>
                  </a:moveTo>
                  <a:cubicBezTo>
                    <a:pt x="0" y="50"/>
                    <a:pt x="0" y="13"/>
                    <a:pt x="10" y="0"/>
                  </a:cubicBezTo>
                  <a:cubicBezTo>
                    <a:pt x="10" y="0"/>
                    <a:pt x="2" y="46"/>
                    <a:pt x="4" y="64"/>
                  </a:cubicBezTo>
                  <a:cubicBezTo>
                    <a:pt x="0" y="50"/>
                    <a:pt x="0" y="50"/>
                    <a:pt x="0" y="50"/>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8" name="Freeform 40694"/>
            <p:cNvSpPr/>
            <p:nvPr/>
          </p:nvSpPr>
          <p:spPr bwMode="auto">
            <a:xfrm>
              <a:off x="6003925" y="3124200"/>
              <a:ext cx="42863" cy="269875"/>
            </a:xfrm>
            <a:custGeom>
              <a:avLst/>
              <a:gdLst>
                <a:gd name="T0" fmla="*/ 0 w 10"/>
                <a:gd name="T1" fmla="*/ 56 h 63"/>
                <a:gd name="T2" fmla="*/ 10 w 10"/>
                <a:gd name="T3" fmla="*/ 0 h 63"/>
                <a:gd name="T4" fmla="*/ 8 w 10"/>
                <a:gd name="T5" fmla="*/ 63 h 63"/>
                <a:gd name="T6" fmla="*/ 0 w 10"/>
                <a:gd name="T7" fmla="*/ 56 h 63"/>
              </a:gdLst>
              <a:ahLst/>
              <a:cxnLst>
                <a:cxn ang="0">
                  <a:pos x="T0" y="T1"/>
                </a:cxn>
                <a:cxn ang="0">
                  <a:pos x="T2" y="T3"/>
                </a:cxn>
                <a:cxn ang="0">
                  <a:pos x="T4" y="T5"/>
                </a:cxn>
                <a:cxn ang="0">
                  <a:pos x="T6" y="T7"/>
                </a:cxn>
              </a:cxnLst>
              <a:rect l="0" t="0" r="r" b="b"/>
              <a:pathLst>
                <a:path w="10" h="63">
                  <a:moveTo>
                    <a:pt x="0" y="56"/>
                  </a:moveTo>
                  <a:cubicBezTo>
                    <a:pt x="0" y="56"/>
                    <a:pt x="6" y="5"/>
                    <a:pt x="10" y="0"/>
                  </a:cubicBezTo>
                  <a:cubicBezTo>
                    <a:pt x="10" y="0"/>
                    <a:pt x="6" y="53"/>
                    <a:pt x="8" y="63"/>
                  </a:cubicBezTo>
                  <a:cubicBezTo>
                    <a:pt x="0" y="56"/>
                    <a:pt x="0" y="56"/>
                    <a:pt x="0" y="5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9" name="Freeform 40695"/>
            <p:cNvSpPr/>
            <p:nvPr/>
          </p:nvSpPr>
          <p:spPr bwMode="auto">
            <a:xfrm>
              <a:off x="6076950" y="3159125"/>
              <a:ext cx="42863" cy="234950"/>
            </a:xfrm>
            <a:custGeom>
              <a:avLst/>
              <a:gdLst>
                <a:gd name="T0" fmla="*/ 0 w 10"/>
                <a:gd name="T1" fmla="*/ 55 h 55"/>
                <a:gd name="T2" fmla="*/ 10 w 10"/>
                <a:gd name="T3" fmla="*/ 0 h 55"/>
                <a:gd name="T4" fmla="*/ 8 w 10"/>
                <a:gd name="T5" fmla="*/ 44 h 55"/>
                <a:gd name="T6" fmla="*/ 0 w 10"/>
                <a:gd name="T7" fmla="*/ 55 h 55"/>
              </a:gdLst>
              <a:ahLst/>
              <a:cxnLst>
                <a:cxn ang="0">
                  <a:pos x="T0" y="T1"/>
                </a:cxn>
                <a:cxn ang="0">
                  <a:pos x="T2" y="T3"/>
                </a:cxn>
                <a:cxn ang="0">
                  <a:pos x="T4" y="T5"/>
                </a:cxn>
                <a:cxn ang="0">
                  <a:pos x="T6" y="T7"/>
                </a:cxn>
              </a:cxnLst>
              <a:rect l="0" t="0" r="r" b="b"/>
              <a:pathLst>
                <a:path w="10" h="55">
                  <a:moveTo>
                    <a:pt x="0" y="55"/>
                  </a:moveTo>
                  <a:cubicBezTo>
                    <a:pt x="0" y="55"/>
                    <a:pt x="4" y="12"/>
                    <a:pt x="10" y="0"/>
                  </a:cubicBezTo>
                  <a:cubicBezTo>
                    <a:pt x="10" y="0"/>
                    <a:pt x="8" y="35"/>
                    <a:pt x="8" y="44"/>
                  </a:cubicBezTo>
                  <a:cubicBezTo>
                    <a:pt x="0" y="55"/>
                    <a:pt x="0" y="55"/>
                    <a:pt x="0" y="55"/>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0" name="Freeform 40696"/>
            <p:cNvSpPr/>
            <p:nvPr/>
          </p:nvSpPr>
          <p:spPr bwMode="auto">
            <a:xfrm>
              <a:off x="6205538" y="3167063"/>
              <a:ext cx="41275" cy="239713"/>
            </a:xfrm>
            <a:custGeom>
              <a:avLst/>
              <a:gdLst>
                <a:gd name="T0" fmla="*/ 0 w 10"/>
                <a:gd name="T1" fmla="*/ 56 h 56"/>
                <a:gd name="T2" fmla="*/ 10 w 10"/>
                <a:gd name="T3" fmla="*/ 0 h 56"/>
                <a:gd name="T4" fmla="*/ 8 w 10"/>
                <a:gd name="T5" fmla="*/ 44 h 56"/>
                <a:gd name="T6" fmla="*/ 0 w 10"/>
                <a:gd name="T7" fmla="*/ 56 h 56"/>
              </a:gdLst>
              <a:ahLst/>
              <a:cxnLst>
                <a:cxn ang="0">
                  <a:pos x="T0" y="T1"/>
                </a:cxn>
                <a:cxn ang="0">
                  <a:pos x="T2" y="T3"/>
                </a:cxn>
                <a:cxn ang="0">
                  <a:pos x="T4" y="T5"/>
                </a:cxn>
                <a:cxn ang="0">
                  <a:pos x="T6" y="T7"/>
                </a:cxn>
              </a:cxnLst>
              <a:rect l="0" t="0" r="r" b="b"/>
              <a:pathLst>
                <a:path w="10" h="56">
                  <a:moveTo>
                    <a:pt x="0" y="56"/>
                  </a:moveTo>
                  <a:cubicBezTo>
                    <a:pt x="0" y="56"/>
                    <a:pt x="4" y="13"/>
                    <a:pt x="10" y="0"/>
                  </a:cubicBezTo>
                  <a:cubicBezTo>
                    <a:pt x="10" y="0"/>
                    <a:pt x="8" y="35"/>
                    <a:pt x="8" y="44"/>
                  </a:cubicBezTo>
                  <a:cubicBezTo>
                    <a:pt x="0" y="56"/>
                    <a:pt x="0" y="56"/>
                    <a:pt x="0" y="5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1" name="Freeform 40697"/>
            <p:cNvSpPr/>
            <p:nvPr/>
          </p:nvSpPr>
          <p:spPr bwMode="auto">
            <a:xfrm>
              <a:off x="5862638" y="3068638"/>
              <a:ext cx="47625" cy="322263"/>
            </a:xfrm>
            <a:custGeom>
              <a:avLst/>
              <a:gdLst>
                <a:gd name="T0" fmla="*/ 11 w 11"/>
                <a:gd name="T1" fmla="*/ 66 h 75"/>
                <a:gd name="T2" fmla="*/ 10 w 11"/>
                <a:gd name="T3" fmla="*/ 0 h 75"/>
                <a:gd name="T4" fmla="*/ 5 w 11"/>
                <a:gd name="T5" fmla="*/ 75 h 75"/>
                <a:gd name="T6" fmla="*/ 11 w 11"/>
                <a:gd name="T7" fmla="*/ 66 h 75"/>
              </a:gdLst>
              <a:ahLst/>
              <a:cxnLst>
                <a:cxn ang="0">
                  <a:pos x="T0" y="T1"/>
                </a:cxn>
                <a:cxn ang="0">
                  <a:pos x="T2" y="T3"/>
                </a:cxn>
                <a:cxn ang="0">
                  <a:pos x="T4" y="T5"/>
                </a:cxn>
                <a:cxn ang="0">
                  <a:pos x="T6" y="T7"/>
                </a:cxn>
              </a:cxnLst>
              <a:rect l="0" t="0" r="r" b="b"/>
              <a:pathLst>
                <a:path w="11" h="75">
                  <a:moveTo>
                    <a:pt x="11" y="66"/>
                  </a:moveTo>
                  <a:cubicBezTo>
                    <a:pt x="11" y="66"/>
                    <a:pt x="5" y="16"/>
                    <a:pt x="10" y="0"/>
                  </a:cubicBezTo>
                  <a:cubicBezTo>
                    <a:pt x="10" y="0"/>
                    <a:pt x="0" y="49"/>
                    <a:pt x="5" y="75"/>
                  </a:cubicBezTo>
                  <a:cubicBezTo>
                    <a:pt x="11" y="66"/>
                    <a:pt x="11" y="66"/>
                    <a:pt x="11" y="66"/>
                  </a:cubicBezTo>
                </a:path>
              </a:pathLst>
            </a:custGeom>
            <a:solidFill>
              <a:srgbClr val="7FBE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2" name="Freeform 40698"/>
            <p:cNvSpPr/>
            <p:nvPr/>
          </p:nvSpPr>
          <p:spPr bwMode="auto">
            <a:xfrm>
              <a:off x="5956300" y="3209925"/>
              <a:ext cx="82550" cy="201613"/>
            </a:xfrm>
            <a:custGeom>
              <a:avLst/>
              <a:gdLst>
                <a:gd name="T0" fmla="*/ 19 w 19"/>
                <a:gd name="T1" fmla="*/ 42 h 47"/>
                <a:gd name="T2" fmla="*/ 0 w 19"/>
                <a:gd name="T3" fmla="*/ 0 h 47"/>
                <a:gd name="T4" fmla="*/ 13 w 19"/>
                <a:gd name="T5" fmla="*/ 47 h 47"/>
                <a:gd name="T6" fmla="*/ 19 w 19"/>
                <a:gd name="T7" fmla="*/ 42 h 47"/>
              </a:gdLst>
              <a:ahLst/>
              <a:cxnLst>
                <a:cxn ang="0">
                  <a:pos x="T0" y="T1"/>
                </a:cxn>
                <a:cxn ang="0">
                  <a:pos x="T2" y="T3"/>
                </a:cxn>
                <a:cxn ang="0">
                  <a:pos x="T4" y="T5"/>
                </a:cxn>
                <a:cxn ang="0">
                  <a:pos x="T6" y="T7"/>
                </a:cxn>
              </a:cxnLst>
              <a:rect l="0" t="0" r="r" b="b"/>
              <a:pathLst>
                <a:path w="19" h="47">
                  <a:moveTo>
                    <a:pt x="19" y="42"/>
                  </a:moveTo>
                  <a:cubicBezTo>
                    <a:pt x="19" y="42"/>
                    <a:pt x="14" y="9"/>
                    <a:pt x="0" y="0"/>
                  </a:cubicBezTo>
                  <a:cubicBezTo>
                    <a:pt x="0" y="0"/>
                    <a:pt x="15" y="30"/>
                    <a:pt x="13" y="47"/>
                  </a:cubicBezTo>
                  <a:cubicBezTo>
                    <a:pt x="19" y="42"/>
                    <a:pt x="19" y="42"/>
                    <a:pt x="19" y="42"/>
                  </a:cubicBezTo>
                </a:path>
              </a:pathLst>
            </a:custGeom>
            <a:solidFill>
              <a:srgbClr val="0090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3" name="Freeform 40699"/>
            <p:cNvSpPr/>
            <p:nvPr/>
          </p:nvSpPr>
          <p:spPr bwMode="auto">
            <a:xfrm>
              <a:off x="6097588" y="3201988"/>
              <a:ext cx="77788" cy="231775"/>
            </a:xfrm>
            <a:custGeom>
              <a:avLst/>
              <a:gdLst>
                <a:gd name="T0" fmla="*/ 18 w 18"/>
                <a:gd name="T1" fmla="*/ 45 h 54"/>
                <a:gd name="T2" fmla="*/ 0 w 18"/>
                <a:gd name="T3" fmla="*/ 0 h 54"/>
                <a:gd name="T4" fmla="*/ 14 w 18"/>
                <a:gd name="T5" fmla="*/ 54 h 54"/>
                <a:gd name="T6" fmla="*/ 18 w 18"/>
                <a:gd name="T7" fmla="*/ 45 h 54"/>
              </a:gdLst>
              <a:ahLst/>
              <a:cxnLst>
                <a:cxn ang="0">
                  <a:pos x="T0" y="T1"/>
                </a:cxn>
                <a:cxn ang="0">
                  <a:pos x="T2" y="T3"/>
                </a:cxn>
                <a:cxn ang="0">
                  <a:pos x="T4" y="T5"/>
                </a:cxn>
                <a:cxn ang="0">
                  <a:pos x="T6" y="T7"/>
                </a:cxn>
              </a:cxnLst>
              <a:rect l="0" t="0" r="r" b="b"/>
              <a:pathLst>
                <a:path w="18" h="54">
                  <a:moveTo>
                    <a:pt x="18" y="45"/>
                  </a:moveTo>
                  <a:cubicBezTo>
                    <a:pt x="18" y="45"/>
                    <a:pt x="16" y="14"/>
                    <a:pt x="0" y="0"/>
                  </a:cubicBezTo>
                  <a:cubicBezTo>
                    <a:pt x="0" y="0"/>
                    <a:pt x="16" y="41"/>
                    <a:pt x="14" y="54"/>
                  </a:cubicBezTo>
                  <a:cubicBezTo>
                    <a:pt x="18" y="45"/>
                    <a:pt x="18" y="45"/>
                    <a:pt x="18" y="45"/>
                  </a:cubicBezTo>
                </a:path>
              </a:pathLst>
            </a:custGeom>
            <a:solidFill>
              <a:srgbClr val="00A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4" name="Freeform 40702"/>
            <p:cNvSpPr>
              <a:spLocks noEditPoints="1"/>
            </p:cNvSpPr>
            <p:nvPr/>
          </p:nvSpPr>
          <p:spPr bwMode="auto">
            <a:xfrm>
              <a:off x="6196013" y="3857625"/>
              <a:ext cx="492125" cy="26988"/>
            </a:xfrm>
            <a:custGeom>
              <a:avLst/>
              <a:gdLst>
                <a:gd name="T0" fmla="*/ 115 w 115"/>
                <a:gd name="T1" fmla="*/ 5 h 6"/>
                <a:gd name="T2" fmla="*/ 109 w 115"/>
                <a:gd name="T3" fmla="*/ 5 h 6"/>
                <a:gd name="T4" fmla="*/ 110 w 115"/>
                <a:gd name="T5" fmla="*/ 5 h 6"/>
                <a:gd name="T6" fmla="*/ 114 w 115"/>
                <a:gd name="T7" fmla="*/ 6 h 6"/>
                <a:gd name="T8" fmla="*/ 115 w 115"/>
                <a:gd name="T9" fmla="*/ 5 h 6"/>
                <a:gd name="T10" fmla="*/ 2 w 115"/>
                <a:gd name="T11" fmla="*/ 0 h 6"/>
                <a:gd name="T12" fmla="*/ 0 w 115"/>
                <a:gd name="T13" fmla="*/ 0 h 6"/>
                <a:gd name="T14" fmla="*/ 2 w 115"/>
                <a:gd name="T15" fmla="*/ 1 h 6"/>
                <a:gd name="T16" fmla="*/ 59 w 115"/>
                <a:gd name="T17" fmla="*/ 3 h 6"/>
                <a:gd name="T18" fmla="*/ 8 w 115"/>
                <a:gd name="T19" fmla="*/ 0 h 6"/>
                <a:gd name="T20" fmla="*/ 2 w 11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6">
                  <a:moveTo>
                    <a:pt x="115" y="5"/>
                  </a:moveTo>
                  <a:cubicBezTo>
                    <a:pt x="114" y="5"/>
                    <a:pt x="111" y="5"/>
                    <a:pt x="109" y="5"/>
                  </a:cubicBezTo>
                  <a:cubicBezTo>
                    <a:pt x="109" y="5"/>
                    <a:pt x="110" y="5"/>
                    <a:pt x="110" y="5"/>
                  </a:cubicBezTo>
                  <a:cubicBezTo>
                    <a:pt x="112" y="6"/>
                    <a:pt x="113" y="6"/>
                    <a:pt x="114" y="6"/>
                  </a:cubicBezTo>
                  <a:cubicBezTo>
                    <a:pt x="114" y="6"/>
                    <a:pt x="115" y="6"/>
                    <a:pt x="115" y="5"/>
                  </a:cubicBezTo>
                  <a:moveTo>
                    <a:pt x="2" y="0"/>
                  </a:moveTo>
                  <a:cubicBezTo>
                    <a:pt x="1" y="0"/>
                    <a:pt x="1" y="0"/>
                    <a:pt x="0" y="0"/>
                  </a:cubicBezTo>
                  <a:cubicBezTo>
                    <a:pt x="2" y="1"/>
                    <a:pt x="2" y="1"/>
                    <a:pt x="2" y="1"/>
                  </a:cubicBezTo>
                  <a:cubicBezTo>
                    <a:pt x="2" y="1"/>
                    <a:pt x="32" y="2"/>
                    <a:pt x="59" y="3"/>
                  </a:cubicBezTo>
                  <a:cubicBezTo>
                    <a:pt x="39" y="2"/>
                    <a:pt x="19" y="1"/>
                    <a:pt x="8" y="0"/>
                  </a:cubicBezTo>
                  <a:cubicBezTo>
                    <a:pt x="6" y="0"/>
                    <a:pt x="4" y="0"/>
                    <a:pt x="2" y="0"/>
                  </a:cubicBezTo>
                </a:path>
              </a:pathLst>
            </a:custGeom>
            <a:solidFill>
              <a:srgbClr val="C5C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1683" name="组合 41682"/>
          <p:cNvGrpSpPr/>
          <p:nvPr/>
        </p:nvGrpSpPr>
        <p:grpSpPr>
          <a:xfrm>
            <a:off x="10295532" y="5037511"/>
            <a:ext cx="1908432" cy="1633807"/>
            <a:chOff x="4979988" y="2168525"/>
            <a:chExt cx="2824163" cy="2417763"/>
          </a:xfrm>
        </p:grpSpPr>
        <p:sp>
          <p:nvSpPr>
            <p:cNvPr id="41679" name="Freeform 40735"/>
            <p:cNvSpPr/>
            <p:nvPr/>
          </p:nvSpPr>
          <p:spPr bwMode="auto">
            <a:xfrm>
              <a:off x="4979988" y="2168525"/>
              <a:ext cx="2824163" cy="2417763"/>
            </a:xfrm>
            <a:custGeom>
              <a:avLst/>
              <a:gdLst>
                <a:gd name="T0" fmla="*/ 268 w 663"/>
                <a:gd name="T1" fmla="*/ 27 h 568"/>
                <a:gd name="T2" fmla="*/ 12 w 663"/>
                <a:gd name="T3" fmla="*/ 365 h 568"/>
                <a:gd name="T4" fmla="*/ 213 w 663"/>
                <a:gd name="T5" fmla="*/ 481 h 568"/>
                <a:gd name="T6" fmla="*/ 221 w 663"/>
                <a:gd name="T7" fmla="*/ 568 h 568"/>
                <a:gd name="T8" fmla="*/ 304 w 663"/>
                <a:gd name="T9" fmla="*/ 568 h 568"/>
                <a:gd name="T10" fmla="*/ 304 w 663"/>
                <a:gd name="T11" fmla="*/ 509 h 568"/>
                <a:gd name="T12" fmla="*/ 434 w 663"/>
                <a:gd name="T13" fmla="*/ 56 h 568"/>
                <a:gd name="T14" fmla="*/ 268 w 663"/>
                <a:gd name="T15" fmla="*/ 27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3" h="568">
                  <a:moveTo>
                    <a:pt x="268" y="27"/>
                  </a:moveTo>
                  <a:cubicBezTo>
                    <a:pt x="268" y="27"/>
                    <a:pt x="75" y="0"/>
                    <a:pt x="12" y="365"/>
                  </a:cubicBezTo>
                  <a:cubicBezTo>
                    <a:pt x="12" y="365"/>
                    <a:pt x="0" y="462"/>
                    <a:pt x="213" y="481"/>
                  </a:cubicBezTo>
                  <a:cubicBezTo>
                    <a:pt x="221" y="568"/>
                    <a:pt x="221" y="568"/>
                    <a:pt x="221" y="568"/>
                  </a:cubicBezTo>
                  <a:cubicBezTo>
                    <a:pt x="304" y="568"/>
                    <a:pt x="304" y="568"/>
                    <a:pt x="304" y="568"/>
                  </a:cubicBezTo>
                  <a:cubicBezTo>
                    <a:pt x="304" y="509"/>
                    <a:pt x="304" y="509"/>
                    <a:pt x="304" y="509"/>
                  </a:cubicBezTo>
                  <a:cubicBezTo>
                    <a:pt x="304" y="509"/>
                    <a:pt x="663" y="485"/>
                    <a:pt x="434" y="56"/>
                  </a:cubicBezTo>
                  <a:cubicBezTo>
                    <a:pt x="434" y="56"/>
                    <a:pt x="351" y="8"/>
                    <a:pt x="268" y="27"/>
                  </a:cubicBezTo>
                  <a:close/>
                </a:path>
              </a:pathLst>
            </a:custGeom>
            <a:solidFill>
              <a:srgbClr val="0D70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0" name="Freeform 40736"/>
            <p:cNvSpPr/>
            <p:nvPr/>
          </p:nvSpPr>
          <p:spPr bwMode="auto">
            <a:xfrm>
              <a:off x="5048250" y="2249488"/>
              <a:ext cx="2644775" cy="2265363"/>
            </a:xfrm>
            <a:custGeom>
              <a:avLst/>
              <a:gdLst>
                <a:gd name="T0" fmla="*/ 252 w 621"/>
                <a:gd name="T1" fmla="*/ 25 h 532"/>
                <a:gd name="T2" fmla="*/ 11 w 621"/>
                <a:gd name="T3" fmla="*/ 342 h 532"/>
                <a:gd name="T4" fmla="*/ 200 w 621"/>
                <a:gd name="T5" fmla="*/ 450 h 532"/>
                <a:gd name="T6" fmla="*/ 207 w 621"/>
                <a:gd name="T7" fmla="*/ 532 h 532"/>
                <a:gd name="T8" fmla="*/ 285 w 621"/>
                <a:gd name="T9" fmla="*/ 532 h 532"/>
                <a:gd name="T10" fmla="*/ 285 w 621"/>
                <a:gd name="T11" fmla="*/ 476 h 532"/>
                <a:gd name="T12" fmla="*/ 407 w 621"/>
                <a:gd name="T13" fmla="*/ 52 h 532"/>
                <a:gd name="T14" fmla="*/ 252 w 621"/>
                <a:gd name="T15" fmla="*/ 25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1" h="532">
                  <a:moveTo>
                    <a:pt x="252" y="25"/>
                  </a:moveTo>
                  <a:cubicBezTo>
                    <a:pt x="252" y="25"/>
                    <a:pt x="71" y="0"/>
                    <a:pt x="11" y="342"/>
                  </a:cubicBezTo>
                  <a:cubicBezTo>
                    <a:pt x="11" y="342"/>
                    <a:pt x="0" y="432"/>
                    <a:pt x="200" y="450"/>
                  </a:cubicBezTo>
                  <a:cubicBezTo>
                    <a:pt x="207" y="532"/>
                    <a:pt x="207" y="532"/>
                    <a:pt x="207" y="532"/>
                  </a:cubicBezTo>
                  <a:cubicBezTo>
                    <a:pt x="285" y="532"/>
                    <a:pt x="285" y="532"/>
                    <a:pt x="285" y="532"/>
                  </a:cubicBezTo>
                  <a:cubicBezTo>
                    <a:pt x="285" y="476"/>
                    <a:pt x="285" y="476"/>
                    <a:pt x="285" y="476"/>
                  </a:cubicBezTo>
                  <a:cubicBezTo>
                    <a:pt x="285" y="476"/>
                    <a:pt x="621" y="454"/>
                    <a:pt x="407" y="52"/>
                  </a:cubicBezTo>
                  <a:cubicBezTo>
                    <a:pt x="407" y="52"/>
                    <a:pt x="330" y="8"/>
                    <a:pt x="252" y="25"/>
                  </a:cubicBez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1" name="Freeform 40737"/>
            <p:cNvSpPr/>
            <p:nvPr/>
          </p:nvSpPr>
          <p:spPr bwMode="auto">
            <a:xfrm>
              <a:off x="5308600" y="3036888"/>
              <a:ext cx="1571625" cy="1477963"/>
            </a:xfrm>
            <a:custGeom>
              <a:avLst/>
              <a:gdLst>
                <a:gd name="T0" fmla="*/ 191 w 369"/>
                <a:gd name="T1" fmla="*/ 9 h 347"/>
                <a:gd name="T2" fmla="*/ 0 w 369"/>
                <a:gd name="T3" fmla="*/ 143 h 347"/>
                <a:gd name="T4" fmla="*/ 150 w 369"/>
                <a:gd name="T5" fmla="*/ 214 h 347"/>
                <a:gd name="T6" fmla="*/ 154 w 369"/>
                <a:gd name="T7" fmla="*/ 347 h 347"/>
                <a:gd name="T8" fmla="*/ 217 w 369"/>
                <a:gd name="T9" fmla="*/ 347 h 347"/>
                <a:gd name="T10" fmla="*/ 222 w 369"/>
                <a:gd name="T11" fmla="*/ 220 h 347"/>
                <a:gd name="T12" fmla="*/ 352 w 369"/>
                <a:gd name="T13" fmla="*/ 119 h 347"/>
                <a:gd name="T14" fmla="*/ 191 w 369"/>
                <a:gd name="T15" fmla="*/ 9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347">
                  <a:moveTo>
                    <a:pt x="191" y="9"/>
                  </a:moveTo>
                  <a:cubicBezTo>
                    <a:pt x="191" y="9"/>
                    <a:pt x="2" y="0"/>
                    <a:pt x="0" y="143"/>
                  </a:cubicBezTo>
                  <a:cubicBezTo>
                    <a:pt x="0" y="143"/>
                    <a:pt x="16" y="220"/>
                    <a:pt x="150" y="214"/>
                  </a:cubicBezTo>
                  <a:cubicBezTo>
                    <a:pt x="154" y="347"/>
                    <a:pt x="154" y="347"/>
                    <a:pt x="154" y="347"/>
                  </a:cubicBezTo>
                  <a:cubicBezTo>
                    <a:pt x="217" y="347"/>
                    <a:pt x="217" y="347"/>
                    <a:pt x="217" y="347"/>
                  </a:cubicBezTo>
                  <a:cubicBezTo>
                    <a:pt x="222" y="220"/>
                    <a:pt x="222" y="220"/>
                    <a:pt x="222" y="220"/>
                  </a:cubicBezTo>
                  <a:cubicBezTo>
                    <a:pt x="222" y="220"/>
                    <a:pt x="361" y="238"/>
                    <a:pt x="352" y="119"/>
                  </a:cubicBezTo>
                  <a:cubicBezTo>
                    <a:pt x="352" y="119"/>
                    <a:pt x="369" y="13"/>
                    <a:pt x="191" y="9"/>
                  </a:cubicBezTo>
                  <a:close/>
                </a:path>
              </a:pathLst>
            </a:custGeom>
            <a:solidFill>
              <a:srgbClr val="9DBE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2" name="Freeform 40738"/>
            <p:cNvSpPr/>
            <p:nvPr/>
          </p:nvSpPr>
          <p:spPr bwMode="auto">
            <a:xfrm>
              <a:off x="5645150" y="3429000"/>
              <a:ext cx="941388" cy="1085850"/>
            </a:xfrm>
            <a:custGeom>
              <a:avLst/>
              <a:gdLst>
                <a:gd name="T0" fmla="*/ 0 w 221"/>
                <a:gd name="T1" fmla="*/ 5 h 255"/>
                <a:gd name="T2" fmla="*/ 85 w 221"/>
                <a:gd name="T3" fmla="*/ 110 h 255"/>
                <a:gd name="T4" fmla="*/ 85 w 221"/>
                <a:gd name="T5" fmla="*/ 255 h 255"/>
                <a:gd name="T6" fmla="*/ 119 w 221"/>
                <a:gd name="T7" fmla="*/ 255 h 255"/>
                <a:gd name="T8" fmla="*/ 114 w 221"/>
                <a:gd name="T9" fmla="*/ 110 h 255"/>
                <a:gd name="T10" fmla="*/ 208 w 221"/>
                <a:gd name="T11" fmla="*/ 28 h 255"/>
                <a:gd name="T12" fmla="*/ 177 w 221"/>
                <a:gd name="T13" fmla="*/ 18 h 255"/>
                <a:gd name="T14" fmla="*/ 123 w 221"/>
                <a:gd name="T15" fmla="*/ 93 h 255"/>
                <a:gd name="T16" fmla="*/ 108 w 221"/>
                <a:gd name="T17" fmla="*/ 94 h 255"/>
                <a:gd name="T18" fmla="*/ 124 w 221"/>
                <a:gd name="T19" fmla="*/ 5 h 255"/>
                <a:gd name="T20" fmla="*/ 100 w 221"/>
                <a:gd name="T21" fmla="*/ 0 h 255"/>
                <a:gd name="T22" fmla="*/ 83 w 221"/>
                <a:gd name="T23" fmla="*/ 85 h 255"/>
                <a:gd name="T24" fmla="*/ 27 w 221"/>
                <a:gd name="T25" fmla="*/ 7 h 255"/>
                <a:gd name="T26" fmla="*/ 0 w 221"/>
                <a:gd name="T27" fmla="*/ 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255">
                  <a:moveTo>
                    <a:pt x="0" y="5"/>
                  </a:moveTo>
                  <a:cubicBezTo>
                    <a:pt x="0" y="5"/>
                    <a:pt x="8" y="78"/>
                    <a:pt x="85" y="110"/>
                  </a:cubicBezTo>
                  <a:cubicBezTo>
                    <a:pt x="85" y="255"/>
                    <a:pt x="85" y="255"/>
                    <a:pt x="85" y="255"/>
                  </a:cubicBezTo>
                  <a:cubicBezTo>
                    <a:pt x="119" y="255"/>
                    <a:pt x="119" y="255"/>
                    <a:pt x="119" y="255"/>
                  </a:cubicBezTo>
                  <a:cubicBezTo>
                    <a:pt x="114" y="110"/>
                    <a:pt x="114" y="110"/>
                    <a:pt x="114" y="110"/>
                  </a:cubicBezTo>
                  <a:cubicBezTo>
                    <a:pt x="114" y="110"/>
                    <a:pt x="221" y="123"/>
                    <a:pt x="208" y="28"/>
                  </a:cubicBezTo>
                  <a:cubicBezTo>
                    <a:pt x="177" y="18"/>
                    <a:pt x="177" y="18"/>
                    <a:pt x="177" y="18"/>
                  </a:cubicBezTo>
                  <a:cubicBezTo>
                    <a:pt x="177" y="18"/>
                    <a:pt x="182" y="86"/>
                    <a:pt x="123" y="93"/>
                  </a:cubicBezTo>
                  <a:cubicBezTo>
                    <a:pt x="108" y="94"/>
                    <a:pt x="108" y="94"/>
                    <a:pt x="108" y="94"/>
                  </a:cubicBezTo>
                  <a:cubicBezTo>
                    <a:pt x="124" y="5"/>
                    <a:pt x="124" y="5"/>
                    <a:pt x="124" y="5"/>
                  </a:cubicBezTo>
                  <a:cubicBezTo>
                    <a:pt x="100" y="0"/>
                    <a:pt x="100" y="0"/>
                    <a:pt x="100" y="0"/>
                  </a:cubicBezTo>
                  <a:cubicBezTo>
                    <a:pt x="83" y="85"/>
                    <a:pt x="83" y="85"/>
                    <a:pt x="83" y="85"/>
                  </a:cubicBezTo>
                  <a:cubicBezTo>
                    <a:pt x="83" y="85"/>
                    <a:pt x="28" y="93"/>
                    <a:pt x="27" y="7"/>
                  </a:cubicBezTo>
                  <a:lnTo>
                    <a:pt x="0" y="5"/>
                  </a:lnTo>
                  <a:close/>
                </a:path>
              </a:pathLst>
            </a:custGeom>
            <a:solidFill>
              <a:srgbClr val="0F70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1696" name="组合 41695"/>
          <p:cNvGrpSpPr/>
          <p:nvPr/>
        </p:nvGrpSpPr>
        <p:grpSpPr>
          <a:xfrm>
            <a:off x="13384463" y="3725997"/>
            <a:ext cx="3849633" cy="3709668"/>
            <a:chOff x="9790123" y="-31749"/>
            <a:chExt cx="5195887" cy="5006975"/>
          </a:xfrm>
        </p:grpSpPr>
        <p:sp>
          <p:nvSpPr>
            <p:cNvPr id="41687" name="Freeform 40742"/>
            <p:cNvSpPr/>
            <p:nvPr/>
          </p:nvSpPr>
          <p:spPr bwMode="auto">
            <a:xfrm>
              <a:off x="11877685" y="2687638"/>
              <a:ext cx="1771650" cy="2287588"/>
            </a:xfrm>
            <a:custGeom>
              <a:avLst/>
              <a:gdLst>
                <a:gd name="T0" fmla="*/ 303 w 418"/>
                <a:gd name="T1" fmla="*/ 539 h 539"/>
                <a:gd name="T2" fmla="*/ 167 w 418"/>
                <a:gd name="T3" fmla="*/ 539 h 539"/>
                <a:gd name="T4" fmla="*/ 167 w 418"/>
                <a:gd name="T5" fmla="*/ 283 h 539"/>
                <a:gd name="T6" fmla="*/ 58 w 418"/>
                <a:gd name="T7" fmla="*/ 202 h 539"/>
                <a:gd name="T8" fmla="*/ 58 w 418"/>
                <a:gd name="T9" fmla="*/ 166 h 539"/>
                <a:gd name="T10" fmla="*/ 116 w 418"/>
                <a:gd name="T11" fmla="*/ 195 h 539"/>
                <a:gd name="T12" fmla="*/ 33 w 418"/>
                <a:gd name="T13" fmla="*/ 90 h 539"/>
                <a:gd name="T14" fmla="*/ 135 w 418"/>
                <a:gd name="T15" fmla="*/ 161 h 539"/>
                <a:gd name="T16" fmla="*/ 106 w 418"/>
                <a:gd name="T17" fmla="*/ 90 h 539"/>
                <a:gd name="T18" fmla="*/ 93 w 418"/>
                <a:gd name="T19" fmla="*/ 35 h 539"/>
                <a:gd name="T20" fmla="*/ 167 w 418"/>
                <a:gd name="T21" fmla="*/ 132 h 539"/>
                <a:gd name="T22" fmla="*/ 191 w 418"/>
                <a:gd name="T23" fmla="*/ 123 h 539"/>
                <a:gd name="T24" fmla="*/ 199 w 418"/>
                <a:gd name="T25" fmla="*/ 22 h 539"/>
                <a:gd name="T26" fmla="*/ 248 w 418"/>
                <a:gd name="T27" fmla="*/ 143 h 539"/>
                <a:gd name="T28" fmla="*/ 353 w 418"/>
                <a:gd name="T29" fmla="*/ 104 h 539"/>
                <a:gd name="T30" fmla="*/ 363 w 418"/>
                <a:gd name="T31" fmla="*/ 143 h 539"/>
                <a:gd name="T32" fmla="*/ 303 w 418"/>
                <a:gd name="T33" fmla="*/ 539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8" h="539">
                  <a:moveTo>
                    <a:pt x="303" y="539"/>
                  </a:moveTo>
                  <a:cubicBezTo>
                    <a:pt x="167" y="539"/>
                    <a:pt x="167" y="539"/>
                    <a:pt x="167" y="539"/>
                  </a:cubicBezTo>
                  <a:cubicBezTo>
                    <a:pt x="167" y="539"/>
                    <a:pt x="199" y="305"/>
                    <a:pt x="167" y="283"/>
                  </a:cubicBezTo>
                  <a:cubicBezTo>
                    <a:pt x="131" y="228"/>
                    <a:pt x="96" y="233"/>
                    <a:pt x="58" y="202"/>
                  </a:cubicBezTo>
                  <a:cubicBezTo>
                    <a:pt x="58" y="202"/>
                    <a:pt x="0" y="150"/>
                    <a:pt x="58" y="166"/>
                  </a:cubicBezTo>
                  <a:cubicBezTo>
                    <a:pt x="58" y="166"/>
                    <a:pt x="118" y="220"/>
                    <a:pt x="116" y="195"/>
                  </a:cubicBezTo>
                  <a:cubicBezTo>
                    <a:pt x="116" y="195"/>
                    <a:pt x="30" y="120"/>
                    <a:pt x="33" y="90"/>
                  </a:cubicBezTo>
                  <a:cubicBezTo>
                    <a:pt x="33" y="90"/>
                    <a:pt x="22" y="53"/>
                    <a:pt x="135" y="161"/>
                  </a:cubicBezTo>
                  <a:cubicBezTo>
                    <a:pt x="135" y="161"/>
                    <a:pt x="164" y="194"/>
                    <a:pt x="106" y="90"/>
                  </a:cubicBezTo>
                  <a:cubicBezTo>
                    <a:pt x="106" y="90"/>
                    <a:pt x="70" y="46"/>
                    <a:pt x="93" y="35"/>
                  </a:cubicBezTo>
                  <a:cubicBezTo>
                    <a:pt x="93" y="35"/>
                    <a:pt x="122" y="46"/>
                    <a:pt x="167" y="132"/>
                  </a:cubicBezTo>
                  <a:cubicBezTo>
                    <a:pt x="167" y="132"/>
                    <a:pt x="201" y="158"/>
                    <a:pt x="191" y="123"/>
                  </a:cubicBezTo>
                  <a:cubicBezTo>
                    <a:pt x="191" y="123"/>
                    <a:pt x="174" y="18"/>
                    <a:pt x="199" y="22"/>
                  </a:cubicBezTo>
                  <a:cubicBezTo>
                    <a:pt x="199" y="22"/>
                    <a:pt x="215" y="0"/>
                    <a:pt x="248" y="143"/>
                  </a:cubicBezTo>
                  <a:cubicBezTo>
                    <a:pt x="248" y="143"/>
                    <a:pt x="277" y="201"/>
                    <a:pt x="353" y="104"/>
                  </a:cubicBezTo>
                  <a:cubicBezTo>
                    <a:pt x="353" y="104"/>
                    <a:pt x="418" y="58"/>
                    <a:pt x="363" y="143"/>
                  </a:cubicBezTo>
                  <a:cubicBezTo>
                    <a:pt x="307" y="227"/>
                    <a:pt x="259" y="275"/>
                    <a:pt x="303" y="539"/>
                  </a:cubicBezTo>
                  <a:close/>
                </a:path>
              </a:pathLst>
            </a:custGeom>
            <a:solidFill>
              <a:srgbClr val="3F9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8" name="Freeform 40743"/>
            <p:cNvSpPr/>
            <p:nvPr/>
          </p:nvSpPr>
          <p:spPr bwMode="auto">
            <a:xfrm>
              <a:off x="11456998" y="-31749"/>
              <a:ext cx="2836863" cy="2736850"/>
            </a:xfrm>
            <a:custGeom>
              <a:avLst/>
              <a:gdLst>
                <a:gd name="T0" fmla="*/ 244 w 669"/>
                <a:gd name="T1" fmla="*/ 0 h 645"/>
                <a:gd name="T2" fmla="*/ 263 w 669"/>
                <a:gd name="T3" fmla="*/ 645 h 645"/>
                <a:gd name="T4" fmla="*/ 277 w 669"/>
                <a:gd name="T5" fmla="*/ 323 h 645"/>
                <a:gd name="T6" fmla="*/ 318 w 669"/>
                <a:gd name="T7" fmla="*/ 640 h 645"/>
                <a:gd name="T8" fmla="*/ 244 w 669"/>
                <a:gd name="T9" fmla="*/ 0 h 645"/>
              </a:gdLst>
              <a:ahLst/>
              <a:cxnLst>
                <a:cxn ang="0">
                  <a:pos x="T0" y="T1"/>
                </a:cxn>
                <a:cxn ang="0">
                  <a:pos x="T2" y="T3"/>
                </a:cxn>
                <a:cxn ang="0">
                  <a:pos x="T4" y="T5"/>
                </a:cxn>
                <a:cxn ang="0">
                  <a:pos x="T6" y="T7"/>
                </a:cxn>
                <a:cxn ang="0">
                  <a:pos x="T8" y="T9"/>
                </a:cxn>
              </a:cxnLst>
              <a:rect l="0" t="0" r="r" b="b"/>
              <a:pathLst>
                <a:path w="669" h="645">
                  <a:moveTo>
                    <a:pt x="244" y="0"/>
                  </a:moveTo>
                  <a:cubicBezTo>
                    <a:pt x="244" y="0"/>
                    <a:pt x="0" y="381"/>
                    <a:pt x="263" y="645"/>
                  </a:cubicBezTo>
                  <a:cubicBezTo>
                    <a:pt x="263" y="645"/>
                    <a:pt x="235" y="596"/>
                    <a:pt x="277" y="323"/>
                  </a:cubicBezTo>
                  <a:cubicBezTo>
                    <a:pt x="277" y="323"/>
                    <a:pt x="305" y="596"/>
                    <a:pt x="318" y="640"/>
                  </a:cubicBezTo>
                  <a:cubicBezTo>
                    <a:pt x="318" y="640"/>
                    <a:pt x="669" y="362"/>
                    <a:pt x="244" y="0"/>
                  </a:cubicBezTo>
                  <a:close/>
                </a:path>
              </a:pathLst>
            </a:custGeom>
            <a:solidFill>
              <a:srgbClr val="71B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89" name="Freeform 40744"/>
            <p:cNvSpPr/>
            <p:nvPr/>
          </p:nvSpPr>
          <p:spPr bwMode="auto">
            <a:xfrm>
              <a:off x="13039735" y="1431926"/>
              <a:ext cx="1946275" cy="2087563"/>
            </a:xfrm>
            <a:custGeom>
              <a:avLst/>
              <a:gdLst>
                <a:gd name="T0" fmla="*/ 459 w 459"/>
                <a:gd name="T1" fmla="*/ 0 h 492"/>
                <a:gd name="T2" fmla="*/ 0 w 459"/>
                <a:gd name="T3" fmla="*/ 341 h 492"/>
                <a:gd name="T4" fmla="*/ 241 w 459"/>
                <a:gd name="T5" fmla="*/ 188 h 492"/>
                <a:gd name="T6" fmla="*/ 32 w 459"/>
                <a:gd name="T7" fmla="*/ 378 h 492"/>
                <a:gd name="T8" fmla="*/ 459 w 459"/>
                <a:gd name="T9" fmla="*/ 0 h 492"/>
              </a:gdLst>
              <a:ahLst/>
              <a:cxnLst>
                <a:cxn ang="0">
                  <a:pos x="T0" y="T1"/>
                </a:cxn>
                <a:cxn ang="0">
                  <a:pos x="T2" y="T3"/>
                </a:cxn>
                <a:cxn ang="0">
                  <a:pos x="T4" y="T5"/>
                </a:cxn>
                <a:cxn ang="0">
                  <a:pos x="T6" y="T7"/>
                </a:cxn>
                <a:cxn ang="0">
                  <a:pos x="T8" y="T9"/>
                </a:cxn>
              </a:cxnLst>
              <a:rect l="0" t="0" r="r" b="b"/>
              <a:pathLst>
                <a:path w="459" h="492">
                  <a:moveTo>
                    <a:pt x="459" y="0"/>
                  </a:moveTo>
                  <a:cubicBezTo>
                    <a:pt x="459" y="0"/>
                    <a:pt x="59" y="16"/>
                    <a:pt x="0" y="341"/>
                  </a:cubicBezTo>
                  <a:cubicBezTo>
                    <a:pt x="0" y="341"/>
                    <a:pt x="21" y="296"/>
                    <a:pt x="241" y="188"/>
                  </a:cubicBezTo>
                  <a:cubicBezTo>
                    <a:pt x="241" y="188"/>
                    <a:pt x="57" y="346"/>
                    <a:pt x="32" y="378"/>
                  </a:cubicBezTo>
                  <a:cubicBezTo>
                    <a:pt x="32" y="378"/>
                    <a:pt x="411" y="492"/>
                    <a:pt x="459" y="0"/>
                  </a:cubicBezTo>
                  <a:close/>
                </a:path>
              </a:pathLst>
            </a:custGeom>
            <a:solidFill>
              <a:srgbClr val="A1BF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0" name="Freeform 40745"/>
            <p:cNvSpPr/>
            <p:nvPr/>
          </p:nvSpPr>
          <p:spPr bwMode="auto">
            <a:xfrm>
              <a:off x="10066348" y="1066801"/>
              <a:ext cx="2174875" cy="2165350"/>
            </a:xfrm>
            <a:custGeom>
              <a:avLst/>
              <a:gdLst>
                <a:gd name="T0" fmla="*/ 0 w 513"/>
                <a:gd name="T1" fmla="*/ 147 h 510"/>
                <a:gd name="T2" fmla="*/ 492 w 513"/>
                <a:gd name="T3" fmla="*/ 438 h 510"/>
                <a:gd name="T4" fmla="*/ 257 w 513"/>
                <a:gd name="T5" fmla="*/ 275 h 510"/>
                <a:gd name="T6" fmla="*/ 513 w 513"/>
                <a:gd name="T7" fmla="*/ 395 h 510"/>
                <a:gd name="T8" fmla="*/ 0 w 513"/>
                <a:gd name="T9" fmla="*/ 147 h 510"/>
              </a:gdLst>
              <a:ahLst/>
              <a:cxnLst>
                <a:cxn ang="0">
                  <a:pos x="T0" y="T1"/>
                </a:cxn>
                <a:cxn ang="0">
                  <a:pos x="T2" y="T3"/>
                </a:cxn>
                <a:cxn ang="0">
                  <a:pos x="T4" y="T5"/>
                </a:cxn>
                <a:cxn ang="0">
                  <a:pos x="T6" y="T7"/>
                </a:cxn>
                <a:cxn ang="0">
                  <a:pos x="T8" y="T9"/>
                </a:cxn>
              </a:cxnLst>
              <a:rect l="0" t="0" r="r" b="b"/>
              <a:pathLst>
                <a:path w="513" h="510">
                  <a:moveTo>
                    <a:pt x="0" y="147"/>
                  </a:moveTo>
                  <a:cubicBezTo>
                    <a:pt x="0" y="147"/>
                    <a:pt x="169" y="510"/>
                    <a:pt x="492" y="438"/>
                  </a:cubicBezTo>
                  <a:cubicBezTo>
                    <a:pt x="492" y="438"/>
                    <a:pt x="442" y="436"/>
                    <a:pt x="257" y="275"/>
                  </a:cubicBezTo>
                  <a:cubicBezTo>
                    <a:pt x="257" y="275"/>
                    <a:pt x="475" y="384"/>
                    <a:pt x="513" y="395"/>
                  </a:cubicBezTo>
                  <a:cubicBezTo>
                    <a:pt x="513" y="395"/>
                    <a:pt x="472" y="0"/>
                    <a:pt x="0" y="147"/>
                  </a:cubicBezTo>
                  <a:close/>
                </a:path>
              </a:pathLst>
            </a:custGeom>
            <a:solidFill>
              <a:srgbClr val="A1BF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1" name="Freeform 40746"/>
            <p:cNvSpPr/>
            <p:nvPr/>
          </p:nvSpPr>
          <p:spPr bwMode="auto">
            <a:xfrm>
              <a:off x="10444173" y="2598738"/>
              <a:ext cx="1441450" cy="1498600"/>
            </a:xfrm>
            <a:custGeom>
              <a:avLst/>
              <a:gdLst>
                <a:gd name="T0" fmla="*/ 0 w 340"/>
                <a:gd name="T1" fmla="*/ 282 h 353"/>
                <a:gd name="T2" fmla="*/ 340 w 340"/>
                <a:gd name="T3" fmla="*/ 173 h 353"/>
                <a:gd name="T4" fmla="*/ 167 w 340"/>
                <a:gd name="T5" fmla="*/ 215 h 353"/>
                <a:gd name="T6" fmla="*/ 329 w 340"/>
                <a:gd name="T7" fmla="*/ 144 h 353"/>
                <a:gd name="T8" fmla="*/ 0 w 340"/>
                <a:gd name="T9" fmla="*/ 282 h 353"/>
              </a:gdLst>
              <a:ahLst/>
              <a:cxnLst>
                <a:cxn ang="0">
                  <a:pos x="T0" y="T1"/>
                </a:cxn>
                <a:cxn ang="0">
                  <a:pos x="T2" y="T3"/>
                </a:cxn>
                <a:cxn ang="0">
                  <a:pos x="T4" y="T5"/>
                </a:cxn>
                <a:cxn ang="0">
                  <a:pos x="T6" y="T7"/>
                </a:cxn>
                <a:cxn ang="0">
                  <a:pos x="T8" y="T9"/>
                </a:cxn>
              </a:cxnLst>
              <a:rect l="0" t="0" r="r" b="b"/>
              <a:pathLst>
                <a:path w="340" h="353">
                  <a:moveTo>
                    <a:pt x="0" y="282"/>
                  </a:moveTo>
                  <a:cubicBezTo>
                    <a:pt x="0" y="282"/>
                    <a:pt x="240" y="353"/>
                    <a:pt x="340" y="173"/>
                  </a:cubicBezTo>
                  <a:cubicBezTo>
                    <a:pt x="340" y="173"/>
                    <a:pt x="319" y="195"/>
                    <a:pt x="167" y="215"/>
                  </a:cubicBezTo>
                  <a:cubicBezTo>
                    <a:pt x="167" y="215"/>
                    <a:pt x="308" y="158"/>
                    <a:pt x="329" y="144"/>
                  </a:cubicBezTo>
                  <a:cubicBezTo>
                    <a:pt x="329" y="144"/>
                    <a:pt x="127" y="0"/>
                    <a:pt x="0" y="282"/>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2" name="Freeform 40747"/>
            <p:cNvSpPr/>
            <p:nvPr/>
          </p:nvSpPr>
          <p:spPr bwMode="auto">
            <a:xfrm>
              <a:off x="13620760" y="2946401"/>
              <a:ext cx="1101725" cy="1138238"/>
            </a:xfrm>
            <a:custGeom>
              <a:avLst/>
              <a:gdLst>
                <a:gd name="T0" fmla="*/ 260 w 260"/>
                <a:gd name="T1" fmla="*/ 131 h 268"/>
                <a:gd name="T2" fmla="*/ 2 w 260"/>
                <a:gd name="T3" fmla="*/ 81 h 268"/>
                <a:gd name="T4" fmla="*/ 129 w 260"/>
                <a:gd name="T5" fmla="*/ 115 h 268"/>
                <a:gd name="T6" fmla="*/ 0 w 260"/>
                <a:gd name="T7" fmla="*/ 103 h 268"/>
                <a:gd name="T8" fmla="*/ 260 w 260"/>
                <a:gd name="T9" fmla="*/ 131 h 268"/>
              </a:gdLst>
              <a:ahLst/>
              <a:cxnLst>
                <a:cxn ang="0">
                  <a:pos x="T0" y="T1"/>
                </a:cxn>
                <a:cxn ang="0">
                  <a:pos x="T2" y="T3"/>
                </a:cxn>
                <a:cxn ang="0">
                  <a:pos x="T4" y="T5"/>
                </a:cxn>
                <a:cxn ang="0">
                  <a:pos x="T6" y="T7"/>
                </a:cxn>
                <a:cxn ang="0">
                  <a:pos x="T8" y="T9"/>
                </a:cxn>
              </a:cxnLst>
              <a:rect l="0" t="0" r="r" b="b"/>
              <a:pathLst>
                <a:path w="260" h="268">
                  <a:moveTo>
                    <a:pt x="260" y="131"/>
                  </a:moveTo>
                  <a:cubicBezTo>
                    <a:pt x="260" y="131"/>
                    <a:pt x="131" y="0"/>
                    <a:pt x="2" y="81"/>
                  </a:cubicBezTo>
                  <a:cubicBezTo>
                    <a:pt x="2" y="81"/>
                    <a:pt x="24" y="74"/>
                    <a:pt x="129" y="115"/>
                  </a:cubicBezTo>
                  <a:cubicBezTo>
                    <a:pt x="129" y="115"/>
                    <a:pt x="18" y="102"/>
                    <a:pt x="0" y="103"/>
                  </a:cubicBezTo>
                  <a:cubicBezTo>
                    <a:pt x="0" y="103"/>
                    <a:pt x="78" y="268"/>
                    <a:pt x="260" y="131"/>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3" name="Freeform 40748"/>
            <p:cNvSpPr/>
            <p:nvPr/>
          </p:nvSpPr>
          <p:spPr bwMode="auto">
            <a:xfrm>
              <a:off x="13611235" y="655638"/>
              <a:ext cx="912813" cy="989013"/>
            </a:xfrm>
            <a:custGeom>
              <a:avLst/>
              <a:gdLst>
                <a:gd name="T0" fmla="*/ 215 w 215"/>
                <a:gd name="T1" fmla="*/ 0 h 233"/>
                <a:gd name="T2" fmla="*/ 0 w 215"/>
                <a:gd name="T3" fmla="*/ 165 h 233"/>
                <a:gd name="T4" fmla="*/ 113 w 215"/>
                <a:gd name="T5" fmla="*/ 90 h 233"/>
                <a:gd name="T6" fmla="*/ 16 w 215"/>
                <a:gd name="T7" fmla="*/ 182 h 233"/>
                <a:gd name="T8" fmla="*/ 215 w 215"/>
                <a:gd name="T9" fmla="*/ 0 h 233"/>
              </a:gdLst>
              <a:ahLst/>
              <a:cxnLst>
                <a:cxn ang="0">
                  <a:pos x="T0" y="T1"/>
                </a:cxn>
                <a:cxn ang="0">
                  <a:pos x="T2" y="T3"/>
                </a:cxn>
                <a:cxn ang="0">
                  <a:pos x="T4" y="T5"/>
                </a:cxn>
                <a:cxn ang="0">
                  <a:pos x="T6" y="T7"/>
                </a:cxn>
                <a:cxn ang="0">
                  <a:pos x="T8" y="T9"/>
                </a:cxn>
              </a:cxnLst>
              <a:rect l="0" t="0" r="r" b="b"/>
              <a:pathLst>
                <a:path w="215" h="233">
                  <a:moveTo>
                    <a:pt x="215" y="0"/>
                  </a:moveTo>
                  <a:cubicBezTo>
                    <a:pt x="215" y="0"/>
                    <a:pt x="25" y="10"/>
                    <a:pt x="0" y="165"/>
                  </a:cubicBezTo>
                  <a:cubicBezTo>
                    <a:pt x="0" y="165"/>
                    <a:pt x="10" y="143"/>
                    <a:pt x="113" y="90"/>
                  </a:cubicBezTo>
                  <a:cubicBezTo>
                    <a:pt x="113" y="90"/>
                    <a:pt x="27" y="167"/>
                    <a:pt x="16" y="182"/>
                  </a:cubicBezTo>
                  <a:cubicBezTo>
                    <a:pt x="16" y="182"/>
                    <a:pt x="197" y="233"/>
                    <a:pt x="215" y="0"/>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4" name="Freeform 40749"/>
            <p:cNvSpPr/>
            <p:nvPr/>
          </p:nvSpPr>
          <p:spPr bwMode="auto">
            <a:xfrm>
              <a:off x="11088698" y="544513"/>
              <a:ext cx="1030288" cy="993775"/>
            </a:xfrm>
            <a:custGeom>
              <a:avLst/>
              <a:gdLst>
                <a:gd name="T0" fmla="*/ 4 w 243"/>
                <a:gd name="T1" fmla="*/ 0 h 234"/>
                <a:gd name="T2" fmla="*/ 158 w 243"/>
                <a:gd name="T3" fmla="*/ 234 h 234"/>
                <a:gd name="T4" fmla="*/ 90 w 243"/>
                <a:gd name="T5" fmla="*/ 111 h 234"/>
                <a:gd name="T6" fmla="*/ 177 w 243"/>
                <a:gd name="T7" fmla="*/ 219 h 234"/>
                <a:gd name="T8" fmla="*/ 4 w 243"/>
                <a:gd name="T9" fmla="*/ 0 h 234"/>
              </a:gdLst>
              <a:ahLst/>
              <a:cxnLst>
                <a:cxn ang="0">
                  <a:pos x="T0" y="T1"/>
                </a:cxn>
                <a:cxn ang="0">
                  <a:pos x="T2" y="T3"/>
                </a:cxn>
                <a:cxn ang="0">
                  <a:pos x="T4" y="T5"/>
                </a:cxn>
                <a:cxn ang="0">
                  <a:pos x="T6" y="T7"/>
                </a:cxn>
                <a:cxn ang="0">
                  <a:pos x="T8" y="T9"/>
                </a:cxn>
              </a:cxnLst>
              <a:rect l="0" t="0" r="r" b="b"/>
              <a:pathLst>
                <a:path w="243" h="234">
                  <a:moveTo>
                    <a:pt x="4" y="0"/>
                  </a:moveTo>
                  <a:cubicBezTo>
                    <a:pt x="4" y="0"/>
                    <a:pt x="0" y="196"/>
                    <a:pt x="158" y="234"/>
                  </a:cubicBezTo>
                  <a:cubicBezTo>
                    <a:pt x="158" y="234"/>
                    <a:pt x="136" y="222"/>
                    <a:pt x="90" y="111"/>
                  </a:cubicBezTo>
                  <a:cubicBezTo>
                    <a:pt x="90" y="111"/>
                    <a:pt x="162" y="206"/>
                    <a:pt x="177" y="219"/>
                  </a:cubicBezTo>
                  <a:cubicBezTo>
                    <a:pt x="177" y="219"/>
                    <a:pt x="243" y="36"/>
                    <a:pt x="4" y="0"/>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95" name="Freeform 40750"/>
            <p:cNvSpPr/>
            <p:nvPr/>
          </p:nvSpPr>
          <p:spPr bwMode="auto">
            <a:xfrm>
              <a:off x="9790123" y="2306638"/>
              <a:ext cx="1001713" cy="1039813"/>
            </a:xfrm>
            <a:custGeom>
              <a:avLst/>
              <a:gdLst>
                <a:gd name="T0" fmla="*/ 0 w 236"/>
                <a:gd name="T1" fmla="*/ 149 h 245"/>
                <a:gd name="T2" fmla="*/ 236 w 236"/>
                <a:gd name="T3" fmla="*/ 154 h 245"/>
                <a:gd name="T4" fmla="*/ 119 w 236"/>
                <a:gd name="T5" fmla="*/ 143 h 245"/>
                <a:gd name="T6" fmla="*/ 235 w 236"/>
                <a:gd name="T7" fmla="*/ 134 h 245"/>
                <a:gd name="T8" fmla="*/ 0 w 236"/>
                <a:gd name="T9" fmla="*/ 149 h 245"/>
              </a:gdLst>
              <a:ahLst/>
              <a:cxnLst>
                <a:cxn ang="0">
                  <a:pos x="T0" y="T1"/>
                </a:cxn>
                <a:cxn ang="0">
                  <a:pos x="T2" y="T3"/>
                </a:cxn>
                <a:cxn ang="0">
                  <a:pos x="T4" y="T5"/>
                </a:cxn>
                <a:cxn ang="0">
                  <a:pos x="T6" y="T7"/>
                </a:cxn>
                <a:cxn ang="0">
                  <a:pos x="T8" y="T9"/>
                </a:cxn>
              </a:cxnLst>
              <a:rect l="0" t="0" r="r" b="b"/>
              <a:pathLst>
                <a:path w="236" h="245">
                  <a:moveTo>
                    <a:pt x="0" y="149"/>
                  </a:moveTo>
                  <a:cubicBezTo>
                    <a:pt x="0" y="149"/>
                    <a:pt x="135" y="245"/>
                    <a:pt x="236" y="154"/>
                  </a:cubicBezTo>
                  <a:cubicBezTo>
                    <a:pt x="236" y="154"/>
                    <a:pt x="218" y="163"/>
                    <a:pt x="119" y="143"/>
                  </a:cubicBezTo>
                  <a:cubicBezTo>
                    <a:pt x="119" y="143"/>
                    <a:pt x="219" y="138"/>
                    <a:pt x="235" y="134"/>
                  </a:cubicBezTo>
                  <a:cubicBezTo>
                    <a:pt x="235" y="134"/>
                    <a:pt x="141" y="0"/>
                    <a:pt x="0" y="149"/>
                  </a:cubicBezTo>
                  <a:close/>
                </a:path>
              </a:pathLst>
            </a:custGeom>
            <a:solidFill>
              <a:srgbClr val="77BF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27" name="组合 426"/>
          <p:cNvGrpSpPr/>
          <p:nvPr/>
        </p:nvGrpSpPr>
        <p:grpSpPr>
          <a:xfrm>
            <a:off x="-89647" y="6031302"/>
            <a:ext cx="12198350" cy="1427163"/>
            <a:chOff x="-3175" y="2941638"/>
            <a:chExt cx="12198350" cy="1427163"/>
          </a:xfrm>
          <a:solidFill>
            <a:srgbClr val="6FBD08"/>
          </a:solidFill>
        </p:grpSpPr>
        <p:grpSp>
          <p:nvGrpSpPr>
            <p:cNvPr id="7" name="Group 205"/>
            <p:cNvGrpSpPr/>
            <p:nvPr/>
          </p:nvGrpSpPr>
          <p:grpSpPr bwMode="auto">
            <a:xfrm>
              <a:off x="4298950" y="2941638"/>
              <a:ext cx="7896225" cy="1254125"/>
              <a:chOff x="2708" y="1853"/>
              <a:chExt cx="4974" cy="790"/>
            </a:xfrm>
            <a:grpFill/>
          </p:grpSpPr>
          <p:sp>
            <p:nvSpPr>
              <p:cNvPr id="227"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8"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9"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0"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1"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2"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3"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4"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5"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6"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7"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8"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9"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0"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1"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2"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3"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4"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5"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6"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7"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8"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9"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0"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1"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2"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3"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4"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5"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6"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7"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8"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9"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0"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1"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2"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3"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4"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5"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6"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7"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8"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9"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0"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1"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2"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3"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4"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5"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6"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7"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8"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9"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0"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1"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2"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3"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4"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5"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6"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7"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8"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9"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0"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1"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2"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3"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4"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5"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6"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7"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8"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9"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0"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1"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2"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3"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4"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5"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6"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7"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8"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9"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0"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1"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2"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3"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4"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5"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6"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7"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8"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9"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0"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1"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2"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3"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4"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5"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6"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7"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8"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9"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0"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1"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2"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3"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4"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5"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6"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7"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8"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9"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0"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1"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2"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3"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4"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5"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6"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7"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8"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9"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0"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1"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2"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3"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4"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5"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6"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7"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8"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9"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0"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1"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2"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3"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4"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5"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6"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7"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8"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9"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0"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1"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2"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3"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4"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5"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6"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7"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8"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9"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0"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1"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2"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3"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4"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5"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6"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7"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8"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9"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0"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1"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2"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3"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4"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5"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6"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7"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8"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9"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0"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1"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2"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3"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4"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5"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6"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7"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8"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9"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0"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1"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2"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3"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4"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5"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7"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8"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9"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0"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1"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2"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3"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4"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5"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6"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8" name="Group 406"/>
            <p:cNvGrpSpPr/>
            <p:nvPr/>
          </p:nvGrpSpPr>
          <p:grpSpPr bwMode="auto">
            <a:xfrm>
              <a:off x="50800" y="2941638"/>
              <a:ext cx="11177588" cy="1427163"/>
              <a:chOff x="32" y="1853"/>
              <a:chExt cx="7041" cy="899"/>
            </a:xfrm>
            <a:grpFill/>
          </p:grpSpPr>
          <p:sp>
            <p:nvSpPr>
              <p:cNvPr id="27"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2"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4"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5"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6"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1"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2"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3"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4"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5"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6"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8"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9"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0"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1"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2"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3"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4"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5"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6"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7"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8"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9"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0"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1"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2"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3"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4"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5"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6"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7"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8"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9"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0"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1"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2"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3"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4"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5"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6"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7"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8"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9"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0"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1"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2"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3"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4"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5"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6"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7"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8"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9"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0"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1"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2"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3"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4"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5"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6"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7"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8"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9"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0"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1"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2"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3"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4"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5"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6"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7"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8"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9"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0"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1"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2"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3"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4"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5"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6"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7"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8"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9"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0"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1"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2"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3"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4"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5"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6"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7"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8"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9"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0"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1"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2"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3"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4"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5"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6"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7"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8"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9"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0"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1"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2"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3"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4"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5"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6"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7"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8"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9"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0"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1"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2"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3"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4"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5"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6"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7"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8"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9"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0"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1"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2"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3"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4"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5"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6"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7"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8"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9"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0"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1"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2"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3"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4"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5"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6"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7"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8"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9"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0"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1"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2"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3"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4"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5"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6"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7"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8"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9"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0"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1"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2"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3"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4"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5"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6"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7"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8"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9"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0"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1"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2"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3"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4"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5"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6"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9"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94903" y="924635"/>
            <a:ext cx="6725492" cy="3953361"/>
          </a:xfrm>
          <a:prstGeom prst="rect">
            <a:avLst/>
          </a:prstGeom>
          <a:effectLst>
            <a:outerShdw blurRad="50800" dist="38100" dir="10800000" algn="r" rotWithShape="0">
              <a:prstClr val="black">
                <a:alpha val="40000"/>
              </a:prstClr>
            </a:outerShdw>
          </a:effectLst>
        </p:spPr>
      </p:pic>
      <p:sp>
        <p:nvSpPr>
          <p:cNvPr id="572" name="Freeform 67"/>
          <p:cNvSpPr>
            <a:spLocks noEditPoints="1"/>
          </p:cNvSpPr>
          <p:nvPr/>
        </p:nvSpPr>
        <p:spPr bwMode="auto">
          <a:xfrm>
            <a:off x="10410284" y="238005"/>
            <a:ext cx="1550194" cy="1553864"/>
          </a:xfrm>
          <a:custGeom>
            <a:avLst/>
            <a:gdLst>
              <a:gd name="T0" fmla="*/ 442 w 474"/>
              <a:gd name="T1" fmla="*/ 324 h 474"/>
              <a:gd name="T2" fmla="*/ 369 w 474"/>
              <a:gd name="T3" fmla="*/ 369 h 474"/>
              <a:gd name="T4" fmla="*/ 371 w 474"/>
              <a:gd name="T5" fmla="*/ 312 h 474"/>
              <a:gd name="T6" fmla="*/ 389 w 474"/>
              <a:gd name="T7" fmla="*/ 254 h 474"/>
              <a:gd name="T8" fmla="*/ 333 w 474"/>
              <a:gd name="T9" fmla="*/ 356 h 474"/>
              <a:gd name="T10" fmla="*/ 316 w 474"/>
              <a:gd name="T11" fmla="*/ 453 h 474"/>
              <a:gd name="T12" fmla="*/ 301 w 474"/>
              <a:gd name="T13" fmla="*/ 424 h 474"/>
              <a:gd name="T14" fmla="*/ 279 w 474"/>
              <a:gd name="T15" fmla="*/ 384 h 474"/>
              <a:gd name="T16" fmla="*/ 230 w 474"/>
              <a:gd name="T17" fmla="*/ 467 h 474"/>
              <a:gd name="T18" fmla="*/ 227 w 474"/>
              <a:gd name="T19" fmla="*/ 434 h 474"/>
              <a:gd name="T20" fmla="*/ 221 w 474"/>
              <a:gd name="T21" fmla="*/ 389 h 474"/>
              <a:gd name="T22" fmla="*/ 171 w 474"/>
              <a:gd name="T23" fmla="*/ 392 h 474"/>
              <a:gd name="T24" fmla="*/ 156 w 474"/>
              <a:gd name="T25" fmla="*/ 428 h 474"/>
              <a:gd name="T26" fmla="*/ 141 w 474"/>
              <a:gd name="T27" fmla="*/ 446 h 474"/>
              <a:gd name="T28" fmla="*/ 118 w 474"/>
              <a:gd name="T29" fmla="*/ 333 h 474"/>
              <a:gd name="T30" fmla="*/ 90 w 474"/>
              <a:gd name="T31" fmla="*/ 369 h 474"/>
              <a:gd name="T32" fmla="*/ 81 w 474"/>
              <a:gd name="T33" fmla="*/ 300 h 474"/>
              <a:gd name="T34" fmla="*/ 85 w 474"/>
              <a:gd name="T35" fmla="*/ 254 h 474"/>
              <a:gd name="T36" fmla="*/ 70 w 474"/>
              <a:gd name="T37" fmla="*/ 395 h 474"/>
              <a:gd name="T38" fmla="*/ 45 w 474"/>
              <a:gd name="T39" fmla="*/ 315 h 474"/>
              <a:gd name="T40" fmla="*/ 15 w 474"/>
              <a:gd name="T41" fmla="*/ 237 h 474"/>
              <a:gd name="T42" fmla="*/ 17 w 474"/>
              <a:gd name="T43" fmla="*/ 326 h 474"/>
              <a:gd name="T44" fmla="*/ 32 w 474"/>
              <a:gd name="T45" fmla="*/ 150 h 474"/>
              <a:gd name="T46" fmla="*/ 40 w 474"/>
              <a:gd name="T47" fmla="*/ 227 h 474"/>
              <a:gd name="T48" fmla="*/ 65 w 474"/>
              <a:gd name="T49" fmla="*/ 165 h 474"/>
              <a:gd name="T50" fmla="*/ 80 w 474"/>
              <a:gd name="T51" fmla="*/ 80 h 474"/>
              <a:gd name="T52" fmla="*/ 105 w 474"/>
              <a:gd name="T53" fmla="*/ 106 h 474"/>
              <a:gd name="T54" fmla="*/ 104 w 474"/>
              <a:gd name="T55" fmla="*/ 163 h 474"/>
              <a:gd name="T56" fmla="*/ 141 w 474"/>
              <a:gd name="T57" fmla="*/ 118 h 474"/>
              <a:gd name="T58" fmla="*/ 158 w 474"/>
              <a:gd name="T59" fmla="*/ 22 h 474"/>
              <a:gd name="T60" fmla="*/ 173 w 474"/>
              <a:gd name="T61" fmla="*/ 51 h 474"/>
              <a:gd name="T62" fmla="*/ 195 w 474"/>
              <a:gd name="T63" fmla="*/ 90 h 474"/>
              <a:gd name="T64" fmla="*/ 244 w 474"/>
              <a:gd name="T65" fmla="*/ 8 h 474"/>
              <a:gd name="T66" fmla="*/ 248 w 474"/>
              <a:gd name="T67" fmla="*/ 40 h 474"/>
              <a:gd name="T68" fmla="*/ 253 w 474"/>
              <a:gd name="T69" fmla="*/ 85 h 474"/>
              <a:gd name="T70" fmla="*/ 215 w 474"/>
              <a:gd name="T71" fmla="*/ 216 h 474"/>
              <a:gd name="T72" fmla="*/ 244 w 474"/>
              <a:gd name="T73" fmla="*/ 206 h 474"/>
              <a:gd name="T74" fmla="*/ 266 w 474"/>
              <a:gd name="T75" fmla="*/ 226 h 474"/>
              <a:gd name="T76" fmla="*/ 264 w 474"/>
              <a:gd name="T77" fmla="*/ 255 h 474"/>
              <a:gd name="T78" fmla="*/ 237 w 474"/>
              <a:gd name="T79" fmla="*/ 268 h 474"/>
              <a:gd name="T80" fmla="*/ 210 w 474"/>
              <a:gd name="T81" fmla="*/ 255 h 474"/>
              <a:gd name="T82" fmla="*/ 256 w 474"/>
              <a:gd name="T83" fmla="*/ 144 h 474"/>
              <a:gd name="T84" fmla="*/ 167 w 474"/>
              <a:gd name="T85" fmla="*/ 167 h 474"/>
              <a:gd name="T86" fmla="*/ 143 w 474"/>
              <a:gd name="T87" fmla="*/ 256 h 474"/>
              <a:gd name="T88" fmla="*/ 198 w 474"/>
              <a:gd name="T89" fmla="*/ 328 h 474"/>
              <a:gd name="T90" fmla="*/ 290 w 474"/>
              <a:gd name="T91" fmla="*/ 317 h 474"/>
              <a:gd name="T92" fmla="*/ 336 w 474"/>
              <a:gd name="T93" fmla="*/ 237 h 474"/>
              <a:gd name="T94" fmla="*/ 290 w 474"/>
              <a:gd name="T95" fmla="*/ 158 h 474"/>
              <a:gd name="T96" fmla="*/ 312 w 474"/>
              <a:gd name="T97" fmla="*/ 104 h 474"/>
              <a:gd name="T98" fmla="*/ 324 w 474"/>
              <a:gd name="T99" fmla="*/ 60 h 474"/>
              <a:gd name="T100" fmla="*/ 324 w 474"/>
              <a:gd name="T101" fmla="*/ 33 h 474"/>
              <a:gd name="T102" fmla="*/ 333 w 474"/>
              <a:gd name="T103" fmla="*/ 142 h 474"/>
              <a:gd name="T104" fmla="*/ 369 w 474"/>
              <a:gd name="T105" fmla="*/ 106 h 474"/>
              <a:gd name="T106" fmla="*/ 384 w 474"/>
              <a:gd name="T107" fmla="*/ 196 h 474"/>
              <a:gd name="T108" fmla="*/ 394 w 474"/>
              <a:gd name="T109" fmla="*/ 80 h 474"/>
              <a:gd name="T110" fmla="*/ 394 w 474"/>
              <a:gd name="T111" fmla="*/ 405 h 474"/>
              <a:gd name="T112" fmla="*/ 422 w 474"/>
              <a:gd name="T113" fmla="*/ 305 h 474"/>
              <a:gd name="T114" fmla="*/ 424 w 474"/>
              <a:gd name="T115" fmla="*/ 173 h 474"/>
              <a:gd name="T116" fmla="*/ 434 w 474"/>
              <a:gd name="T117" fmla="*/ 248 h 474"/>
              <a:gd name="T118" fmla="*/ 453 w 474"/>
              <a:gd name="T119" fmla="*/ 158 h 474"/>
              <a:gd name="T120" fmla="*/ 467 w 474"/>
              <a:gd name="T121" fmla="*/ 2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4" h="474">
                <a:moveTo>
                  <a:pt x="442" y="324"/>
                </a:moveTo>
                <a:cubicBezTo>
                  <a:pt x="440" y="328"/>
                  <a:pt x="442" y="332"/>
                  <a:pt x="446" y="334"/>
                </a:cubicBezTo>
                <a:cubicBezTo>
                  <a:pt x="449" y="335"/>
                  <a:pt x="454" y="334"/>
                  <a:pt x="455" y="330"/>
                </a:cubicBezTo>
                <a:cubicBezTo>
                  <a:pt x="457" y="326"/>
                  <a:pt x="455" y="322"/>
                  <a:pt x="451" y="321"/>
                </a:cubicBezTo>
                <a:cubicBezTo>
                  <a:pt x="448" y="319"/>
                  <a:pt x="443" y="321"/>
                  <a:pt x="442" y="324"/>
                </a:cubicBezTo>
                <a:moveTo>
                  <a:pt x="369" y="369"/>
                </a:moveTo>
                <a:cubicBezTo>
                  <a:pt x="365" y="373"/>
                  <a:pt x="365" y="380"/>
                  <a:pt x="369" y="384"/>
                </a:cubicBezTo>
                <a:cubicBezTo>
                  <a:pt x="373" y="388"/>
                  <a:pt x="380" y="388"/>
                  <a:pt x="384" y="384"/>
                </a:cubicBezTo>
                <a:cubicBezTo>
                  <a:pt x="388" y="380"/>
                  <a:pt x="388" y="373"/>
                  <a:pt x="384" y="369"/>
                </a:cubicBezTo>
                <a:cubicBezTo>
                  <a:pt x="380" y="365"/>
                  <a:pt x="373" y="365"/>
                  <a:pt x="369" y="369"/>
                </a:cubicBezTo>
                <a:moveTo>
                  <a:pt x="371" y="312"/>
                </a:moveTo>
                <a:cubicBezTo>
                  <a:pt x="379" y="315"/>
                  <a:pt x="388" y="312"/>
                  <a:pt x="392" y="303"/>
                </a:cubicBezTo>
                <a:cubicBezTo>
                  <a:pt x="396" y="295"/>
                  <a:pt x="392" y="285"/>
                  <a:pt x="383" y="282"/>
                </a:cubicBezTo>
                <a:cubicBezTo>
                  <a:pt x="375" y="278"/>
                  <a:pt x="365" y="282"/>
                  <a:pt x="362" y="290"/>
                </a:cubicBezTo>
                <a:cubicBezTo>
                  <a:pt x="358" y="299"/>
                  <a:pt x="362" y="308"/>
                  <a:pt x="371" y="312"/>
                </a:cubicBezTo>
                <a:moveTo>
                  <a:pt x="389" y="254"/>
                </a:moveTo>
                <a:cubicBezTo>
                  <a:pt x="398" y="254"/>
                  <a:pt x="405" y="246"/>
                  <a:pt x="405" y="237"/>
                </a:cubicBezTo>
                <a:cubicBezTo>
                  <a:pt x="405" y="228"/>
                  <a:pt x="398" y="221"/>
                  <a:pt x="389" y="221"/>
                </a:cubicBezTo>
                <a:cubicBezTo>
                  <a:pt x="380" y="221"/>
                  <a:pt x="373" y="228"/>
                  <a:pt x="373" y="237"/>
                </a:cubicBezTo>
                <a:cubicBezTo>
                  <a:pt x="373" y="246"/>
                  <a:pt x="380" y="254"/>
                  <a:pt x="389" y="254"/>
                </a:cubicBezTo>
                <a:moveTo>
                  <a:pt x="333" y="356"/>
                </a:moveTo>
                <a:cubicBezTo>
                  <a:pt x="339" y="363"/>
                  <a:pt x="350" y="363"/>
                  <a:pt x="356" y="356"/>
                </a:cubicBezTo>
                <a:cubicBezTo>
                  <a:pt x="363" y="350"/>
                  <a:pt x="363" y="340"/>
                  <a:pt x="356" y="333"/>
                </a:cubicBezTo>
                <a:cubicBezTo>
                  <a:pt x="350" y="327"/>
                  <a:pt x="339" y="327"/>
                  <a:pt x="333" y="333"/>
                </a:cubicBezTo>
                <a:cubicBezTo>
                  <a:pt x="327" y="340"/>
                  <a:pt x="327" y="350"/>
                  <a:pt x="333" y="356"/>
                </a:cubicBezTo>
                <a:moveTo>
                  <a:pt x="316" y="453"/>
                </a:moveTo>
                <a:cubicBezTo>
                  <a:pt x="318" y="457"/>
                  <a:pt x="322" y="459"/>
                  <a:pt x="326" y="457"/>
                </a:cubicBezTo>
                <a:cubicBezTo>
                  <a:pt x="330" y="456"/>
                  <a:pt x="331" y="451"/>
                  <a:pt x="330" y="448"/>
                </a:cubicBezTo>
                <a:cubicBezTo>
                  <a:pt x="328" y="444"/>
                  <a:pt x="324" y="442"/>
                  <a:pt x="320" y="444"/>
                </a:cubicBezTo>
                <a:cubicBezTo>
                  <a:pt x="317" y="445"/>
                  <a:pt x="315" y="449"/>
                  <a:pt x="316" y="453"/>
                </a:cubicBezTo>
                <a:moveTo>
                  <a:pt x="301" y="424"/>
                </a:moveTo>
                <a:cubicBezTo>
                  <a:pt x="303" y="429"/>
                  <a:pt x="309" y="432"/>
                  <a:pt x="315" y="430"/>
                </a:cubicBezTo>
                <a:cubicBezTo>
                  <a:pt x="320" y="428"/>
                  <a:pt x="323" y="421"/>
                  <a:pt x="321" y="416"/>
                </a:cubicBezTo>
                <a:cubicBezTo>
                  <a:pt x="318" y="411"/>
                  <a:pt x="312" y="408"/>
                  <a:pt x="307" y="410"/>
                </a:cubicBezTo>
                <a:cubicBezTo>
                  <a:pt x="302" y="412"/>
                  <a:pt x="299" y="419"/>
                  <a:pt x="301" y="424"/>
                </a:cubicBezTo>
                <a:moveTo>
                  <a:pt x="279" y="384"/>
                </a:moveTo>
                <a:cubicBezTo>
                  <a:pt x="282" y="393"/>
                  <a:pt x="292" y="397"/>
                  <a:pt x="300" y="393"/>
                </a:cubicBezTo>
                <a:cubicBezTo>
                  <a:pt x="309" y="390"/>
                  <a:pt x="313" y="381"/>
                  <a:pt x="309" y="372"/>
                </a:cubicBezTo>
                <a:cubicBezTo>
                  <a:pt x="306" y="364"/>
                  <a:pt x="296" y="360"/>
                  <a:pt x="288" y="363"/>
                </a:cubicBezTo>
                <a:cubicBezTo>
                  <a:pt x="279" y="366"/>
                  <a:pt x="275" y="376"/>
                  <a:pt x="279" y="384"/>
                </a:cubicBezTo>
                <a:moveTo>
                  <a:pt x="230" y="467"/>
                </a:moveTo>
                <a:cubicBezTo>
                  <a:pt x="230" y="471"/>
                  <a:pt x="233" y="474"/>
                  <a:pt x="237" y="474"/>
                </a:cubicBezTo>
                <a:cubicBezTo>
                  <a:pt x="241" y="474"/>
                  <a:pt x="244" y="471"/>
                  <a:pt x="244" y="467"/>
                </a:cubicBezTo>
                <a:cubicBezTo>
                  <a:pt x="244" y="463"/>
                  <a:pt x="241" y="460"/>
                  <a:pt x="237" y="460"/>
                </a:cubicBezTo>
                <a:cubicBezTo>
                  <a:pt x="233" y="460"/>
                  <a:pt x="230" y="463"/>
                  <a:pt x="230" y="467"/>
                </a:cubicBezTo>
                <a:moveTo>
                  <a:pt x="227" y="434"/>
                </a:moveTo>
                <a:cubicBezTo>
                  <a:pt x="227" y="440"/>
                  <a:pt x="231" y="445"/>
                  <a:pt x="237" y="445"/>
                </a:cubicBezTo>
                <a:cubicBezTo>
                  <a:pt x="243" y="445"/>
                  <a:pt x="248" y="440"/>
                  <a:pt x="248" y="434"/>
                </a:cubicBezTo>
                <a:cubicBezTo>
                  <a:pt x="248" y="429"/>
                  <a:pt x="243" y="424"/>
                  <a:pt x="237" y="424"/>
                </a:cubicBezTo>
                <a:cubicBezTo>
                  <a:pt x="231" y="424"/>
                  <a:pt x="227" y="429"/>
                  <a:pt x="227" y="434"/>
                </a:cubicBezTo>
                <a:moveTo>
                  <a:pt x="221" y="389"/>
                </a:moveTo>
                <a:cubicBezTo>
                  <a:pt x="221" y="398"/>
                  <a:pt x="228" y="406"/>
                  <a:pt x="237" y="406"/>
                </a:cubicBezTo>
                <a:cubicBezTo>
                  <a:pt x="246" y="406"/>
                  <a:pt x="253" y="398"/>
                  <a:pt x="253" y="389"/>
                </a:cubicBezTo>
                <a:cubicBezTo>
                  <a:pt x="253" y="380"/>
                  <a:pt x="246" y="373"/>
                  <a:pt x="237" y="373"/>
                </a:cubicBezTo>
                <a:cubicBezTo>
                  <a:pt x="228" y="373"/>
                  <a:pt x="221" y="380"/>
                  <a:pt x="221" y="389"/>
                </a:cubicBezTo>
                <a:moveTo>
                  <a:pt x="171" y="392"/>
                </a:moveTo>
                <a:cubicBezTo>
                  <a:pt x="180" y="396"/>
                  <a:pt x="189" y="392"/>
                  <a:pt x="193" y="384"/>
                </a:cubicBezTo>
                <a:cubicBezTo>
                  <a:pt x="196" y="375"/>
                  <a:pt x="192" y="366"/>
                  <a:pt x="184" y="362"/>
                </a:cubicBezTo>
                <a:cubicBezTo>
                  <a:pt x="176" y="359"/>
                  <a:pt x="166" y="363"/>
                  <a:pt x="163" y="371"/>
                </a:cubicBezTo>
                <a:cubicBezTo>
                  <a:pt x="159" y="379"/>
                  <a:pt x="163" y="389"/>
                  <a:pt x="171" y="392"/>
                </a:cubicBezTo>
                <a:moveTo>
                  <a:pt x="156" y="428"/>
                </a:moveTo>
                <a:cubicBezTo>
                  <a:pt x="161" y="431"/>
                  <a:pt x="167" y="428"/>
                  <a:pt x="170" y="423"/>
                </a:cubicBezTo>
                <a:cubicBezTo>
                  <a:pt x="172" y="417"/>
                  <a:pt x="170" y="411"/>
                  <a:pt x="164" y="409"/>
                </a:cubicBezTo>
                <a:cubicBezTo>
                  <a:pt x="159" y="407"/>
                  <a:pt x="153" y="409"/>
                  <a:pt x="151" y="415"/>
                </a:cubicBezTo>
                <a:cubicBezTo>
                  <a:pt x="148" y="420"/>
                  <a:pt x="151" y="426"/>
                  <a:pt x="156" y="428"/>
                </a:cubicBezTo>
                <a:moveTo>
                  <a:pt x="141" y="446"/>
                </a:moveTo>
                <a:cubicBezTo>
                  <a:pt x="139" y="450"/>
                  <a:pt x="141" y="454"/>
                  <a:pt x="145" y="455"/>
                </a:cubicBezTo>
                <a:cubicBezTo>
                  <a:pt x="148" y="457"/>
                  <a:pt x="152" y="455"/>
                  <a:pt x="154" y="452"/>
                </a:cubicBezTo>
                <a:cubicBezTo>
                  <a:pt x="155" y="448"/>
                  <a:pt x="154" y="444"/>
                  <a:pt x="150" y="442"/>
                </a:cubicBezTo>
                <a:cubicBezTo>
                  <a:pt x="146" y="441"/>
                  <a:pt x="142" y="442"/>
                  <a:pt x="141" y="446"/>
                </a:cubicBezTo>
                <a:moveTo>
                  <a:pt x="118" y="333"/>
                </a:moveTo>
                <a:cubicBezTo>
                  <a:pt x="112" y="340"/>
                  <a:pt x="112" y="350"/>
                  <a:pt x="118" y="356"/>
                </a:cubicBezTo>
                <a:cubicBezTo>
                  <a:pt x="124" y="363"/>
                  <a:pt x="135" y="363"/>
                  <a:pt x="141" y="356"/>
                </a:cubicBezTo>
                <a:cubicBezTo>
                  <a:pt x="148" y="350"/>
                  <a:pt x="148" y="340"/>
                  <a:pt x="141" y="333"/>
                </a:cubicBezTo>
                <a:cubicBezTo>
                  <a:pt x="135" y="327"/>
                  <a:pt x="124" y="327"/>
                  <a:pt x="118" y="333"/>
                </a:cubicBezTo>
                <a:moveTo>
                  <a:pt x="90" y="369"/>
                </a:moveTo>
                <a:cubicBezTo>
                  <a:pt x="86" y="373"/>
                  <a:pt x="86" y="380"/>
                  <a:pt x="90" y="384"/>
                </a:cubicBezTo>
                <a:cubicBezTo>
                  <a:pt x="95" y="388"/>
                  <a:pt x="101" y="388"/>
                  <a:pt x="105" y="384"/>
                </a:cubicBezTo>
                <a:cubicBezTo>
                  <a:pt x="109" y="380"/>
                  <a:pt x="109" y="373"/>
                  <a:pt x="105" y="369"/>
                </a:cubicBezTo>
                <a:cubicBezTo>
                  <a:pt x="101" y="365"/>
                  <a:pt x="95" y="365"/>
                  <a:pt x="90" y="369"/>
                </a:cubicBezTo>
                <a:moveTo>
                  <a:pt x="81" y="300"/>
                </a:moveTo>
                <a:cubicBezTo>
                  <a:pt x="84" y="309"/>
                  <a:pt x="94" y="313"/>
                  <a:pt x="102" y="310"/>
                </a:cubicBezTo>
                <a:cubicBezTo>
                  <a:pt x="111" y="306"/>
                  <a:pt x="115" y="297"/>
                  <a:pt x="111" y="288"/>
                </a:cubicBezTo>
                <a:cubicBezTo>
                  <a:pt x="108" y="280"/>
                  <a:pt x="98" y="276"/>
                  <a:pt x="90" y="279"/>
                </a:cubicBezTo>
                <a:cubicBezTo>
                  <a:pt x="82" y="282"/>
                  <a:pt x="78" y="292"/>
                  <a:pt x="81" y="300"/>
                </a:cubicBezTo>
                <a:moveTo>
                  <a:pt x="85" y="254"/>
                </a:moveTo>
                <a:cubicBezTo>
                  <a:pt x="94" y="254"/>
                  <a:pt x="102" y="246"/>
                  <a:pt x="102" y="237"/>
                </a:cubicBezTo>
                <a:cubicBezTo>
                  <a:pt x="102" y="228"/>
                  <a:pt x="94" y="221"/>
                  <a:pt x="85" y="221"/>
                </a:cubicBezTo>
                <a:cubicBezTo>
                  <a:pt x="76" y="221"/>
                  <a:pt x="69" y="228"/>
                  <a:pt x="69" y="237"/>
                </a:cubicBezTo>
                <a:cubicBezTo>
                  <a:pt x="69" y="246"/>
                  <a:pt x="76" y="254"/>
                  <a:pt x="85" y="254"/>
                </a:cubicBezTo>
                <a:moveTo>
                  <a:pt x="70" y="395"/>
                </a:moveTo>
                <a:cubicBezTo>
                  <a:pt x="67" y="398"/>
                  <a:pt x="67" y="402"/>
                  <a:pt x="70" y="405"/>
                </a:cubicBezTo>
                <a:cubicBezTo>
                  <a:pt x="72" y="408"/>
                  <a:pt x="77" y="408"/>
                  <a:pt x="80" y="405"/>
                </a:cubicBezTo>
                <a:cubicBezTo>
                  <a:pt x="83" y="402"/>
                  <a:pt x="83" y="398"/>
                  <a:pt x="80" y="395"/>
                </a:cubicBezTo>
                <a:cubicBezTo>
                  <a:pt x="77" y="392"/>
                  <a:pt x="72" y="392"/>
                  <a:pt x="70" y="395"/>
                </a:cubicBezTo>
                <a:moveTo>
                  <a:pt x="45" y="315"/>
                </a:moveTo>
                <a:cubicBezTo>
                  <a:pt x="47" y="320"/>
                  <a:pt x="53" y="323"/>
                  <a:pt x="58" y="321"/>
                </a:cubicBezTo>
                <a:cubicBezTo>
                  <a:pt x="64" y="319"/>
                  <a:pt x="66" y="313"/>
                  <a:pt x="64" y="307"/>
                </a:cubicBezTo>
                <a:cubicBezTo>
                  <a:pt x="62" y="302"/>
                  <a:pt x="56" y="299"/>
                  <a:pt x="51" y="302"/>
                </a:cubicBezTo>
                <a:cubicBezTo>
                  <a:pt x="45" y="304"/>
                  <a:pt x="43" y="310"/>
                  <a:pt x="45" y="315"/>
                </a:cubicBezTo>
                <a:moveTo>
                  <a:pt x="15" y="237"/>
                </a:moveTo>
                <a:cubicBezTo>
                  <a:pt x="15" y="233"/>
                  <a:pt x="11" y="230"/>
                  <a:pt x="7" y="230"/>
                </a:cubicBezTo>
                <a:cubicBezTo>
                  <a:pt x="3" y="230"/>
                  <a:pt x="0" y="233"/>
                  <a:pt x="0" y="237"/>
                </a:cubicBezTo>
                <a:cubicBezTo>
                  <a:pt x="0" y="241"/>
                  <a:pt x="3" y="245"/>
                  <a:pt x="7" y="245"/>
                </a:cubicBezTo>
                <a:cubicBezTo>
                  <a:pt x="11" y="245"/>
                  <a:pt x="15" y="241"/>
                  <a:pt x="15" y="237"/>
                </a:cubicBezTo>
                <a:moveTo>
                  <a:pt x="17" y="326"/>
                </a:moveTo>
                <a:cubicBezTo>
                  <a:pt x="19" y="330"/>
                  <a:pt x="23" y="332"/>
                  <a:pt x="27" y="330"/>
                </a:cubicBezTo>
                <a:cubicBezTo>
                  <a:pt x="30" y="329"/>
                  <a:pt x="32" y="324"/>
                  <a:pt x="31" y="321"/>
                </a:cubicBezTo>
                <a:cubicBezTo>
                  <a:pt x="29" y="317"/>
                  <a:pt x="25" y="315"/>
                  <a:pt x="21" y="317"/>
                </a:cubicBezTo>
                <a:cubicBezTo>
                  <a:pt x="18" y="318"/>
                  <a:pt x="16" y="322"/>
                  <a:pt x="17" y="326"/>
                </a:cubicBezTo>
                <a:moveTo>
                  <a:pt x="32" y="150"/>
                </a:moveTo>
                <a:cubicBezTo>
                  <a:pt x="34" y="147"/>
                  <a:pt x="32" y="143"/>
                  <a:pt x="28" y="141"/>
                </a:cubicBezTo>
                <a:cubicBezTo>
                  <a:pt x="25" y="139"/>
                  <a:pt x="21" y="141"/>
                  <a:pt x="19" y="145"/>
                </a:cubicBezTo>
                <a:cubicBezTo>
                  <a:pt x="17" y="148"/>
                  <a:pt x="19" y="153"/>
                  <a:pt x="23" y="154"/>
                </a:cubicBezTo>
                <a:cubicBezTo>
                  <a:pt x="26" y="156"/>
                  <a:pt x="31" y="154"/>
                  <a:pt x="32" y="150"/>
                </a:cubicBezTo>
                <a:moveTo>
                  <a:pt x="40" y="227"/>
                </a:moveTo>
                <a:cubicBezTo>
                  <a:pt x="34" y="227"/>
                  <a:pt x="30" y="232"/>
                  <a:pt x="30" y="237"/>
                </a:cubicBezTo>
                <a:cubicBezTo>
                  <a:pt x="30" y="243"/>
                  <a:pt x="34" y="248"/>
                  <a:pt x="40" y="248"/>
                </a:cubicBezTo>
                <a:cubicBezTo>
                  <a:pt x="46" y="248"/>
                  <a:pt x="51" y="243"/>
                  <a:pt x="51" y="237"/>
                </a:cubicBezTo>
                <a:cubicBezTo>
                  <a:pt x="51" y="232"/>
                  <a:pt x="46" y="227"/>
                  <a:pt x="40" y="227"/>
                </a:cubicBezTo>
                <a:moveTo>
                  <a:pt x="65" y="165"/>
                </a:moveTo>
                <a:cubicBezTo>
                  <a:pt x="68" y="159"/>
                  <a:pt x="65" y="153"/>
                  <a:pt x="60" y="151"/>
                </a:cubicBezTo>
                <a:cubicBezTo>
                  <a:pt x="55" y="149"/>
                  <a:pt x="48" y="151"/>
                  <a:pt x="46" y="156"/>
                </a:cubicBezTo>
                <a:cubicBezTo>
                  <a:pt x="44" y="162"/>
                  <a:pt x="46" y="168"/>
                  <a:pt x="52" y="170"/>
                </a:cubicBezTo>
                <a:cubicBezTo>
                  <a:pt x="57" y="172"/>
                  <a:pt x="63" y="170"/>
                  <a:pt x="65" y="165"/>
                </a:cubicBezTo>
                <a:moveTo>
                  <a:pt x="80" y="80"/>
                </a:moveTo>
                <a:cubicBezTo>
                  <a:pt x="83" y="77"/>
                  <a:pt x="83" y="73"/>
                  <a:pt x="80" y="70"/>
                </a:cubicBezTo>
                <a:cubicBezTo>
                  <a:pt x="77" y="67"/>
                  <a:pt x="72" y="67"/>
                  <a:pt x="70" y="70"/>
                </a:cubicBezTo>
                <a:cubicBezTo>
                  <a:pt x="67" y="73"/>
                  <a:pt x="67" y="77"/>
                  <a:pt x="70" y="80"/>
                </a:cubicBezTo>
                <a:cubicBezTo>
                  <a:pt x="72" y="83"/>
                  <a:pt x="77" y="83"/>
                  <a:pt x="80" y="80"/>
                </a:cubicBezTo>
                <a:moveTo>
                  <a:pt x="105" y="106"/>
                </a:moveTo>
                <a:cubicBezTo>
                  <a:pt x="109" y="101"/>
                  <a:pt x="109" y="95"/>
                  <a:pt x="105" y="91"/>
                </a:cubicBezTo>
                <a:cubicBezTo>
                  <a:pt x="101" y="87"/>
                  <a:pt x="95" y="87"/>
                  <a:pt x="90" y="91"/>
                </a:cubicBezTo>
                <a:cubicBezTo>
                  <a:pt x="86" y="95"/>
                  <a:pt x="86" y="101"/>
                  <a:pt x="90" y="106"/>
                </a:cubicBezTo>
                <a:cubicBezTo>
                  <a:pt x="95" y="110"/>
                  <a:pt x="101" y="110"/>
                  <a:pt x="105" y="106"/>
                </a:cubicBezTo>
                <a:moveTo>
                  <a:pt x="104" y="163"/>
                </a:moveTo>
                <a:cubicBezTo>
                  <a:pt x="95" y="159"/>
                  <a:pt x="86" y="163"/>
                  <a:pt x="82" y="172"/>
                </a:cubicBezTo>
                <a:cubicBezTo>
                  <a:pt x="79" y="180"/>
                  <a:pt x="82" y="190"/>
                  <a:pt x="91" y="193"/>
                </a:cubicBezTo>
                <a:cubicBezTo>
                  <a:pt x="99" y="197"/>
                  <a:pt x="109" y="193"/>
                  <a:pt x="112" y="184"/>
                </a:cubicBezTo>
                <a:cubicBezTo>
                  <a:pt x="116" y="176"/>
                  <a:pt x="112" y="166"/>
                  <a:pt x="104" y="163"/>
                </a:cubicBezTo>
                <a:moveTo>
                  <a:pt x="141" y="118"/>
                </a:moveTo>
                <a:cubicBezTo>
                  <a:pt x="135" y="112"/>
                  <a:pt x="124" y="112"/>
                  <a:pt x="118" y="118"/>
                </a:cubicBezTo>
                <a:cubicBezTo>
                  <a:pt x="112" y="125"/>
                  <a:pt x="112" y="135"/>
                  <a:pt x="118" y="142"/>
                </a:cubicBezTo>
                <a:cubicBezTo>
                  <a:pt x="124" y="148"/>
                  <a:pt x="135" y="148"/>
                  <a:pt x="141" y="142"/>
                </a:cubicBezTo>
                <a:cubicBezTo>
                  <a:pt x="148" y="135"/>
                  <a:pt x="148" y="125"/>
                  <a:pt x="141" y="118"/>
                </a:cubicBezTo>
                <a:moveTo>
                  <a:pt x="158" y="22"/>
                </a:moveTo>
                <a:cubicBezTo>
                  <a:pt x="156" y="18"/>
                  <a:pt x="152" y="16"/>
                  <a:pt x="148" y="18"/>
                </a:cubicBezTo>
                <a:cubicBezTo>
                  <a:pt x="145" y="19"/>
                  <a:pt x="143" y="23"/>
                  <a:pt x="144" y="27"/>
                </a:cubicBezTo>
                <a:cubicBezTo>
                  <a:pt x="146" y="31"/>
                  <a:pt x="150" y="33"/>
                  <a:pt x="154" y="31"/>
                </a:cubicBezTo>
                <a:cubicBezTo>
                  <a:pt x="157" y="30"/>
                  <a:pt x="159" y="25"/>
                  <a:pt x="158" y="22"/>
                </a:cubicBezTo>
                <a:moveTo>
                  <a:pt x="173" y="51"/>
                </a:moveTo>
                <a:cubicBezTo>
                  <a:pt x="171" y="46"/>
                  <a:pt x="165" y="43"/>
                  <a:pt x="159" y="45"/>
                </a:cubicBezTo>
                <a:cubicBezTo>
                  <a:pt x="154" y="47"/>
                  <a:pt x="151" y="53"/>
                  <a:pt x="154" y="59"/>
                </a:cubicBezTo>
                <a:cubicBezTo>
                  <a:pt x="156" y="64"/>
                  <a:pt x="162" y="67"/>
                  <a:pt x="167" y="64"/>
                </a:cubicBezTo>
                <a:cubicBezTo>
                  <a:pt x="173" y="62"/>
                  <a:pt x="175" y="56"/>
                  <a:pt x="173" y="51"/>
                </a:cubicBezTo>
                <a:moveTo>
                  <a:pt x="195" y="90"/>
                </a:moveTo>
                <a:cubicBezTo>
                  <a:pt x="192" y="82"/>
                  <a:pt x="182" y="78"/>
                  <a:pt x="174" y="81"/>
                </a:cubicBezTo>
                <a:cubicBezTo>
                  <a:pt x="166" y="85"/>
                  <a:pt x="162" y="94"/>
                  <a:pt x="165" y="103"/>
                </a:cubicBezTo>
                <a:cubicBezTo>
                  <a:pt x="168" y="111"/>
                  <a:pt x="178" y="115"/>
                  <a:pt x="186" y="112"/>
                </a:cubicBezTo>
                <a:cubicBezTo>
                  <a:pt x="195" y="108"/>
                  <a:pt x="199" y="99"/>
                  <a:pt x="195" y="90"/>
                </a:cubicBezTo>
                <a:moveTo>
                  <a:pt x="244" y="8"/>
                </a:moveTo>
                <a:cubicBezTo>
                  <a:pt x="244" y="4"/>
                  <a:pt x="241" y="0"/>
                  <a:pt x="237" y="0"/>
                </a:cubicBezTo>
                <a:cubicBezTo>
                  <a:pt x="233" y="0"/>
                  <a:pt x="230" y="4"/>
                  <a:pt x="230" y="8"/>
                </a:cubicBezTo>
                <a:cubicBezTo>
                  <a:pt x="230" y="12"/>
                  <a:pt x="233" y="15"/>
                  <a:pt x="237" y="15"/>
                </a:cubicBezTo>
                <a:cubicBezTo>
                  <a:pt x="241" y="15"/>
                  <a:pt x="244" y="12"/>
                  <a:pt x="244" y="8"/>
                </a:cubicBezTo>
                <a:moveTo>
                  <a:pt x="248" y="40"/>
                </a:moveTo>
                <a:cubicBezTo>
                  <a:pt x="248" y="35"/>
                  <a:pt x="243" y="30"/>
                  <a:pt x="237" y="30"/>
                </a:cubicBezTo>
                <a:cubicBezTo>
                  <a:pt x="231" y="30"/>
                  <a:pt x="227" y="35"/>
                  <a:pt x="227" y="40"/>
                </a:cubicBezTo>
                <a:cubicBezTo>
                  <a:pt x="227" y="46"/>
                  <a:pt x="231" y="51"/>
                  <a:pt x="237" y="51"/>
                </a:cubicBezTo>
                <a:cubicBezTo>
                  <a:pt x="243" y="51"/>
                  <a:pt x="248" y="46"/>
                  <a:pt x="248" y="40"/>
                </a:cubicBezTo>
                <a:moveTo>
                  <a:pt x="253" y="85"/>
                </a:moveTo>
                <a:cubicBezTo>
                  <a:pt x="253" y="76"/>
                  <a:pt x="246" y="69"/>
                  <a:pt x="237" y="69"/>
                </a:cubicBezTo>
                <a:cubicBezTo>
                  <a:pt x="228" y="69"/>
                  <a:pt x="221" y="76"/>
                  <a:pt x="221" y="85"/>
                </a:cubicBezTo>
                <a:cubicBezTo>
                  <a:pt x="221" y="95"/>
                  <a:pt x="228" y="102"/>
                  <a:pt x="237" y="102"/>
                </a:cubicBezTo>
                <a:cubicBezTo>
                  <a:pt x="246" y="102"/>
                  <a:pt x="253" y="95"/>
                  <a:pt x="253" y="85"/>
                </a:cubicBezTo>
                <a:moveTo>
                  <a:pt x="206" y="237"/>
                </a:moveTo>
                <a:cubicBezTo>
                  <a:pt x="206" y="235"/>
                  <a:pt x="206" y="233"/>
                  <a:pt x="206" y="231"/>
                </a:cubicBezTo>
                <a:cubicBezTo>
                  <a:pt x="207" y="229"/>
                  <a:pt x="208" y="227"/>
                  <a:pt x="209" y="225"/>
                </a:cubicBezTo>
                <a:cubicBezTo>
                  <a:pt x="209" y="223"/>
                  <a:pt x="210" y="221"/>
                  <a:pt x="210" y="219"/>
                </a:cubicBezTo>
                <a:cubicBezTo>
                  <a:pt x="212" y="218"/>
                  <a:pt x="214" y="217"/>
                  <a:pt x="215" y="216"/>
                </a:cubicBezTo>
                <a:cubicBezTo>
                  <a:pt x="217" y="214"/>
                  <a:pt x="218" y="212"/>
                  <a:pt x="219" y="211"/>
                </a:cubicBezTo>
                <a:cubicBezTo>
                  <a:pt x="221" y="210"/>
                  <a:pt x="223" y="210"/>
                  <a:pt x="225" y="209"/>
                </a:cubicBezTo>
                <a:cubicBezTo>
                  <a:pt x="227" y="208"/>
                  <a:pt x="229" y="207"/>
                  <a:pt x="231" y="206"/>
                </a:cubicBezTo>
                <a:cubicBezTo>
                  <a:pt x="233" y="206"/>
                  <a:pt x="235" y="206"/>
                  <a:pt x="237" y="206"/>
                </a:cubicBezTo>
                <a:cubicBezTo>
                  <a:pt x="239" y="206"/>
                  <a:pt x="242" y="206"/>
                  <a:pt x="244" y="206"/>
                </a:cubicBezTo>
                <a:cubicBezTo>
                  <a:pt x="245" y="207"/>
                  <a:pt x="247" y="208"/>
                  <a:pt x="249" y="209"/>
                </a:cubicBezTo>
                <a:cubicBezTo>
                  <a:pt x="251" y="210"/>
                  <a:pt x="253" y="210"/>
                  <a:pt x="255" y="211"/>
                </a:cubicBezTo>
                <a:cubicBezTo>
                  <a:pt x="256" y="212"/>
                  <a:pt x="257" y="214"/>
                  <a:pt x="259" y="216"/>
                </a:cubicBezTo>
                <a:cubicBezTo>
                  <a:pt x="260" y="217"/>
                  <a:pt x="262" y="218"/>
                  <a:pt x="264" y="220"/>
                </a:cubicBezTo>
                <a:cubicBezTo>
                  <a:pt x="264" y="222"/>
                  <a:pt x="265" y="224"/>
                  <a:pt x="266" y="226"/>
                </a:cubicBezTo>
                <a:cubicBezTo>
                  <a:pt x="267" y="228"/>
                  <a:pt x="268" y="230"/>
                  <a:pt x="269" y="231"/>
                </a:cubicBezTo>
                <a:cubicBezTo>
                  <a:pt x="268" y="233"/>
                  <a:pt x="268" y="235"/>
                  <a:pt x="268" y="237"/>
                </a:cubicBezTo>
                <a:cubicBezTo>
                  <a:pt x="268" y="240"/>
                  <a:pt x="268" y="242"/>
                  <a:pt x="269" y="244"/>
                </a:cubicBezTo>
                <a:cubicBezTo>
                  <a:pt x="267" y="246"/>
                  <a:pt x="266" y="247"/>
                  <a:pt x="266" y="249"/>
                </a:cubicBezTo>
                <a:cubicBezTo>
                  <a:pt x="265" y="251"/>
                  <a:pt x="264" y="253"/>
                  <a:pt x="264" y="255"/>
                </a:cubicBezTo>
                <a:cubicBezTo>
                  <a:pt x="262" y="257"/>
                  <a:pt x="260" y="258"/>
                  <a:pt x="259" y="259"/>
                </a:cubicBezTo>
                <a:cubicBezTo>
                  <a:pt x="257" y="261"/>
                  <a:pt x="256" y="262"/>
                  <a:pt x="255" y="264"/>
                </a:cubicBezTo>
                <a:cubicBezTo>
                  <a:pt x="253" y="265"/>
                  <a:pt x="251" y="265"/>
                  <a:pt x="249" y="266"/>
                </a:cubicBezTo>
                <a:cubicBezTo>
                  <a:pt x="247" y="267"/>
                  <a:pt x="245" y="268"/>
                  <a:pt x="243" y="269"/>
                </a:cubicBezTo>
                <a:cubicBezTo>
                  <a:pt x="241" y="269"/>
                  <a:pt x="239" y="268"/>
                  <a:pt x="237" y="268"/>
                </a:cubicBezTo>
                <a:cubicBezTo>
                  <a:pt x="235" y="268"/>
                  <a:pt x="233" y="269"/>
                  <a:pt x="231" y="269"/>
                </a:cubicBezTo>
                <a:cubicBezTo>
                  <a:pt x="229" y="268"/>
                  <a:pt x="227" y="267"/>
                  <a:pt x="225" y="266"/>
                </a:cubicBezTo>
                <a:cubicBezTo>
                  <a:pt x="223" y="265"/>
                  <a:pt x="221" y="264"/>
                  <a:pt x="219" y="264"/>
                </a:cubicBezTo>
                <a:cubicBezTo>
                  <a:pt x="218" y="262"/>
                  <a:pt x="217" y="261"/>
                  <a:pt x="215" y="259"/>
                </a:cubicBezTo>
                <a:cubicBezTo>
                  <a:pt x="214" y="258"/>
                  <a:pt x="212" y="256"/>
                  <a:pt x="210" y="255"/>
                </a:cubicBezTo>
                <a:cubicBezTo>
                  <a:pt x="210" y="253"/>
                  <a:pt x="209" y="251"/>
                  <a:pt x="208" y="249"/>
                </a:cubicBezTo>
                <a:cubicBezTo>
                  <a:pt x="208" y="247"/>
                  <a:pt x="207" y="245"/>
                  <a:pt x="206" y="244"/>
                </a:cubicBezTo>
                <a:cubicBezTo>
                  <a:pt x="206" y="242"/>
                  <a:pt x="206" y="239"/>
                  <a:pt x="206" y="237"/>
                </a:cubicBezTo>
                <a:moveTo>
                  <a:pt x="276" y="146"/>
                </a:moveTo>
                <a:cubicBezTo>
                  <a:pt x="269" y="144"/>
                  <a:pt x="263" y="143"/>
                  <a:pt x="256" y="144"/>
                </a:cubicBezTo>
                <a:cubicBezTo>
                  <a:pt x="251" y="141"/>
                  <a:pt x="244" y="138"/>
                  <a:pt x="237" y="138"/>
                </a:cubicBezTo>
                <a:cubicBezTo>
                  <a:pt x="230" y="138"/>
                  <a:pt x="224" y="140"/>
                  <a:pt x="219" y="144"/>
                </a:cubicBezTo>
                <a:cubicBezTo>
                  <a:pt x="213" y="143"/>
                  <a:pt x="206" y="143"/>
                  <a:pt x="200" y="146"/>
                </a:cubicBezTo>
                <a:cubicBezTo>
                  <a:pt x="194" y="148"/>
                  <a:pt x="188" y="153"/>
                  <a:pt x="185" y="158"/>
                </a:cubicBezTo>
                <a:cubicBezTo>
                  <a:pt x="178" y="159"/>
                  <a:pt x="172" y="162"/>
                  <a:pt x="167" y="167"/>
                </a:cubicBezTo>
                <a:cubicBezTo>
                  <a:pt x="162" y="172"/>
                  <a:pt x="159" y="178"/>
                  <a:pt x="158" y="184"/>
                </a:cubicBezTo>
                <a:cubicBezTo>
                  <a:pt x="153" y="188"/>
                  <a:pt x="149" y="193"/>
                  <a:pt x="146" y="199"/>
                </a:cubicBezTo>
                <a:cubicBezTo>
                  <a:pt x="143" y="205"/>
                  <a:pt x="143" y="212"/>
                  <a:pt x="144" y="218"/>
                </a:cubicBezTo>
                <a:cubicBezTo>
                  <a:pt x="140" y="224"/>
                  <a:pt x="138" y="230"/>
                  <a:pt x="138" y="237"/>
                </a:cubicBezTo>
                <a:cubicBezTo>
                  <a:pt x="138" y="244"/>
                  <a:pt x="140" y="250"/>
                  <a:pt x="143" y="256"/>
                </a:cubicBezTo>
                <a:cubicBezTo>
                  <a:pt x="142" y="262"/>
                  <a:pt x="143" y="268"/>
                  <a:pt x="145" y="274"/>
                </a:cubicBezTo>
                <a:cubicBezTo>
                  <a:pt x="148" y="281"/>
                  <a:pt x="152" y="286"/>
                  <a:pt x="158" y="290"/>
                </a:cubicBezTo>
                <a:cubicBezTo>
                  <a:pt x="159" y="296"/>
                  <a:pt x="162" y="302"/>
                  <a:pt x="167" y="307"/>
                </a:cubicBezTo>
                <a:cubicBezTo>
                  <a:pt x="172" y="312"/>
                  <a:pt x="178" y="315"/>
                  <a:pt x="184" y="316"/>
                </a:cubicBezTo>
                <a:cubicBezTo>
                  <a:pt x="187" y="322"/>
                  <a:pt x="192" y="326"/>
                  <a:pt x="198" y="328"/>
                </a:cubicBezTo>
                <a:cubicBezTo>
                  <a:pt x="205" y="331"/>
                  <a:pt x="212" y="332"/>
                  <a:pt x="218" y="330"/>
                </a:cubicBezTo>
                <a:cubicBezTo>
                  <a:pt x="223" y="334"/>
                  <a:pt x="230" y="336"/>
                  <a:pt x="237" y="336"/>
                </a:cubicBezTo>
                <a:cubicBezTo>
                  <a:pt x="244" y="336"/>
                  <a:pt x="250" y="334"/>
                  <a:pt x="255" y="331"/>
                </a:cubicBezTo>
                <a:cubicBezTo>
                  <a:pt x="261" y="332"/>
                  <a:pt x="268" y="332"/>
                  <a:pt x="274" y="329"/>
                </a:cubicBezTo>
                <a:cubicBezTo>
                  <a:pt x="281" y="327"/>
                  <a:pt x="286" y="322"/>
                  <a:pt x="290" y="317"/>
                </a:cubicBezTo>
                <a:cubicBezTo>
                  <a:pt x="296" y="315"/>
                  <a:pt x="302" y="312"/>
                  <a:pt x="307" y="307"/>
                </a:cubicBezTo>
                <a:cubicBezTo>
                  <a:pt x="312" y="303"/>
                  <a:pt x="315" y="297"/>
                  <a:pt x="316" y="291"/>
                </a:cubicBezTo>
                <a:cubicBezTo>
                  <a:pt x="321" y="287"/>
                  <a:pt x="326" y="282"/>
                  <a:pt x="328" y="276"/>
                </a:cubicBezTo>
                <a:cubicBezTo>
                  <a:pt x="331" y="270"/>
                  <a:pt x="331" y="263"/>
                  <a:pt x="330" y="256"/>
                </a:cubicBezTo>
                <a:cubicBezTo>
                  <a:pt x="334" y="251"/>
                  <a:pt x="336" y="244"/>
                  <a:pt x="336" y="237"/>
                </a:cubicBezTo>
                <a:cubicBezTo>
                  <a:pt x="336" y="231"/>
                  <a:pt x="334" y="224"/>
                  <a:pt x="331" y="219"/>
                </a:cubicBezTo>
                <a:cubicBezTo>
                  <a:pt x="332" y="213"/>
                  <a:pt x="331" y="207"/>
                  <a:pt x="329" y="200"/>
                </a:cubicBezTo>
                <a:cubicBezTo>
                  <a:pt x="326" y="194"/>
                  <a:pt x="322" y="189"/>
                  <a:pt x="316" y="185"/>
                </a:cubicBezTo>
                <a:cubicBezTo>
                  <a:pt x="315" y="179"/>
                  <a:pt x="312" y="172"/>
                  <a:pt x="307" y="167"/>
                </a:cubicBezTo>
                <a:cubicBezTo>
                  <a:pt x="302" y="163"/>
                  <a:pt x="296" y="160"/>
                  <a:pt x="290" y="158"/>
                </a:cubicBezTo>
                <a:cubicBezTo>
                  <a:pt x="287" y="153"/>
                  <a:pt x="282" y="149"/>
                  <a:pt x="276" y="146"/>
                </a:cubicBezTo>
                <a:moveTo>
                  <a:pt x="303" y="82"/>
                </a:moveTo>
                <a:cubicBezTo>
                  <a:pt x="295" y="79"/>
                  <a:pt x="285" y="83"/>
                  <a:pt x="281" y="91"/>
                </a:cubicBezTo>
                <a:cubicBezTo>
                  <a:pt x="278" y="99"/>
                  <a:pt x="282" y="109"/>
                  <a:pt x="290" y="113"/>
                </a:cubicBezTo>
                <a:cubicBezTo>
                  <a:pt x="298" y="116"/>
                  <a:pt x="308" y="112"/>
                  <a:pt x="312" y="104"/>
                </a:cubicBezTo>
                <a:cubicBezTo>
                  <a:pt x="315" y="96"/>
                  <a:pt x="311" y="86"/>
                  <a:pt x="303" y="82"/>
                </a:cubicBezTo>
                <a:moveTo>
                  <a:pt x="318" y="47"/>
                </a:moveTo>
                <a:cubicBezTo>
                  <a:pt x="313" y="44"/>
                  <a:pt x="307" y="47"/>
                  <a:pt x="304" y="52"/>
                </a:cubicBezTo>
                <a:cubicBezTo>
                  <a:pt x="302" y="57"/>
                  <a:pt x="305" y="63"/>
                  <a:pt x="310" y="66"/>
                </a:cubicBezTo>
                <a:cubicBezTo>
                  <a:pt x="315" y="68"/>
                  <a:pt x="321" y="66"/>
                  <a:pt x="324" y="60"/>
                </a:cubicBezTo>
                <a:cubicBezTo>
                  <a:pt x="326" y="55"/>
                  <a:pt x="323" y="49"/>
                  <a:pt x="318" y="47"/>
                </a:cubicBezTo>
                <a:moveTo>
                  <a:pt x="333" y="29"/>
                </a:moveTo>
                <a:cubicBezTo>
                  <a:pt x="335" y="25"/>
                  <a:pt x="333" y="21"/>
                  <a:pt x="330" y="19"/>
                </a:cubicBezTo>
                <a:cubicBezTo>
                  <a:pt x="326" y="18"/>
                  <a:pt x="322" y="19"/>
                  <a:pt x="320" y="23"/>
                </a:cubicBezTo>
                <a:cubicBezTo>
                  <a:pt x="319" y="27"/>
                  <a:pt x="320" y="31"/>
                  <a:pt x="324" y="33"/>
                </a:cubicBezTo>
                <a:cubicBezTo>
                  <a:pt x="328" y="34"/>
                  <a:pt x="332" y="32"/>
                  <a:pt x="333" y="29"/>
                </a:cubicBezTo>
                <a:moveTo>
                  <a:pt x="356" y="142"/>
                </a:moveTo>
                <a:cubicBezTo>
                  <a:pt x="363" y="135"/>
                  <a:pt x="363" y="125"/>
                  <a:pt x="356" y="118"/>
                </a:cubicBezTo>
                <a:cubicBezTo>
                  <a:pt x="350" y="112"/>
                  <a:pt x="339" y="112"/>
                  <a:pt x="333" y="118"/>
                </a:cubicBezTo>
                <a:cubicBezTo>
                  <a:pt x="327" y="125"/>
                  <a:pt x="327" y="135"/>
                  <a:pt x="333" y="142"/>
                </a:cubicBezTo>
                <a:cubicBezTo>
                  <a:pt x="339" y="148"/>
                  <a:pt x="350" y="148"/>
                  <a:pt x="356" y="142"/>
                </a:cubicBezTo>
                <a:moveTo>
                  <a:pt x="384" y="106"/>
                </a:moveTo>
                <a:cubicBezTo>
                  <a:pt x="388" y="101"/>
                  <a:pt x="388" y="95"/>
                  <a:pt x="384" y="91"/>
                </a:cubicBezTo>
                <a:cubicBezTo>
                  <a:pt x="380" y="87"/>
                  <a:pt x="373" y="87"/>
                  <a:pt x="369" y="91"/>
                </a:cubicBezTo>
                <a:cubicBezTo>
                  <a:pt x="365" y="95"/>
                  <a:pt x="365" y="101"/>
                  <a:pt x="369" y="106"/>
                </a:cubicBezTo>
                <a:cubicBezTo>
                  <a:pt x="373" y="110"/>
                  <a:pt x="380" y="110"/>
                  <a:pt x="384" y="106"/>
                </a:cubicBezTo>
                <a:moveTo>
                  <a:pt x="393" y="174"/>
                </a:moveTo>
                <a:cubicBezTo>
                  <a:pt x="390" y="166"/>
                  <a:pt x="380" y="162"/>
                  <a:pt x="372" y="165"/>
                </a:cubicBezTo>
                <a:cubicBezTo>
                  <a:pt x="363" y="169"/>
                  <a:pt x="359" y="178"/>
                  <a:pt x="363" y="187"/>
                </a:cubicBezTo>
                <a:cubicBezTo>
                  <a:pt x="366" y="195"/>
                  <a:pt x="376" y="199"/>
                  <a:pt x="384" y="196"/>
                </a:cubicBezTo>
                <a:cubicBezTo>
                  <a:pt x="392" y="192"/>
                  <a:pt x="397" y="183"/>
                  <a:pt x="393" y="174"/>
                </a:cubicBezTo>
                <a:moveTo>
                  <a:pt x="405" y="80"/>
                </a:moveTo>
                <a:cubicBezTo>
                  <a:pt x="407" y="77"/>
                  <a:pt x="407" y="73"/>
                  <a:pt x="405" y="70"/>
                </a:cubicBezTo>
                <a:cubicBezTo>
                  <a:pt x="402" y="67"/>
                  <a:pt x="397" y="67"/>
                  <a:pt x="394" y="70"/>
                </a:cubicBezTo>
                <a:cubicBezTo>
                  <a:pt x="392" y="73"/>
                  <a:pt x="392" y="77"/>
                  <a:pt x="394" y="80"/>
                </a:cubicBezTo>
                <a:cubicBezTo>
                  <a:pt x="397" y="83"/>
                  <a:pt x="402" y="83"/>
                  <a:pt x="405" y="80"/>
                </a:cubicBezTo>
                <a:moveTo>
                  <a:pt x="405" y="405"/>
                </a:moveTo>
                <a:cubicBezTo>
                  <a:pt x="407" y="402"/>
                  <a:pt x="407" y="398"/>
                  <a:pt x="405" y="395"/>
                </a:cubicBezTo>
                <a:cubicBezTo>
                  <a:pt x="402" y="392"/>
                  <a:pt x="397" y="392"/>
                  <a:pt x="394" y="395"/>
                </a:cubicBezTo>
                <a:cubicBezTo>
                  <a:pt x="392" y="398"/>
                  <a:pt x="392" y="402"/>
                  <a:pt x="394" y="405"/>
                </a:cubicBezTo>
                <a:cubicBezTo>
                  <a:pt x="397" y="408"/>
                  <a:pt x="402" y="408"/>
                  <a:pt x="405" y="405"/>
                </a:cubicBezTo>
                <a:moveTo>
                  <a:pt x="409" y="310"/>
                </a:moveTo>
                <a:cubicBezTo>
                  <a:pt x="406" y="316"/>
                  <a:pt x="409" y="322"/>
                  <a:pt x="414" y="324"/>
                </a:cubicBezTo>
                <a:cubicBezTo>
                  <a:pt x="420" y="326"/>
                  <a:pt x="426" y="324"/>
                  <a:pt x="428" y="318"/>
                </a:cubicBezTo>
                <a:cubicBezTo>
                  <a:pt x="430" y="313"/>
                  <a:pt x="428" y="307"/>
                  <a:pt x="422" y="305"/>
                </a:cubicBezTo>
                <a:cubicBezTo>
                  <a:pt x="417" y="302"/>
                  <a:pt x="411" y="305"/>
                  <a:pt x="409" y="310"/>
                </a:cubicBezTo>
                <a:moveTo>
                  <a:pt x="429" y="160"/>
                </a:moveTo>
                <a:cubicBezTo>
                  <a:pt x="427" y="154"/>
                  <a:pt x="421" y="152"/>
                  <a:pt x="416" y="154"/>
                </a:cubicBezTo>
                <a:cubicBezTo>
                  <a:pt x="410" y="156"/>
                  <a:pt x="408" y="162"/>
                  <a:pt x="410" y="168"/>
                </a:cubicBezTo>
                <a:cubicBezTo>
                  <a:pt x="412" y="173"/>
                  <a:pt x="418" y="175"/>
                  <a:pt x="424" y="173"/>
                </a:cubicBezTo>
                <a:cubicBezTo>
                  <a:pt x="429" y="171"/>
                  <a:pt x="432" y="165"/>
                  <a:pt x="429" y="160"/>
                </a:cubicBezTo>
                <a:moveTo>
                  <a:pt x="444" y="237"/>
                </a:moveTo>
                <a:cubicBezTo>
                  <a:pt x="444" y="232"/>
                  <a:pt x="440" y="227"/>
                  <a:pt x="434" y="227"/>
                </a:cubicBezTo>
                <a:cubicBezTo>
                  <a:pt x="428" y="227"/>
                  <a:pt x="424" y="232"/>
                  <a:pt x="424" y="237"/>
                </a:cubicBezTo>
                <a:cubicBezTo>
                  <a:pt x="424" y="243"/>
                  <a:pt x="428" y="248"/>
                  <a:pt x="434" y="248"/>
                </a:cubicBezTo>
                <a:cubicBezTo>
                  <a:pt x="440" y="248"/>
                  <a:pt x="444" y="243"/>
                  <a:pt x="444" y="237"/>
                </a:cubicBezTo>
                <a:moveTo>
                  <a:pt x="457" y="149"/>
                </a:moveTo>
                <a:cubicBezTo>
                  <a:pt x="455" y="145"/>
                  <a:pt x="451" y="143"/>
                  <a:pt x="447" y="145"/>
                </a:cubicBezTo>
                <a:cubicBezTo>
                  <a:pt x="444" y="146"/>
                  <a:pt x="442" y="150"/>
                  <a:pt x="443" y="154"/>
                </a:cubicBezTo>
                <a:cubicBezTo>
                  <a:pt x="445" y="158"/>
                  <a:pt x="449" y="159"/>
                  <a:pt x="453" y="158"/>
                </a:cubicBezTo>
                <a:cubicBezTo>
                  <a:pt x="456" y="157"/>
                  <a:pt x="458" y="152"/>
                  <a:pt x="457" y="149"/>
                </a:cubicBezTo>
                <a:moveTo>
                  <a:pt x="474" y="237"/>
                </a:moveTo>
                <a:cubicBezTo>
                  <a:pt x="474" y="233"/>
                  <a:pt x="471" y="230"/>
                  <a:pt x="467" y="230"/>
                </a:cubicBezTo>
                <a:cubicBezTo>
                  <a:pt x="463" y="230"/>
                  <a:pt x="460" y="233"/>
                  <a:pt x="460" y="237"/>
                </a:cubicBezTo>
                <a:cubicBezTo>
                  <a:pt x="460" y="241"/>
                  <a:pt x="463" y="245"/>
                  <a:pt x="467" y="245"/>
                </a:cubicBezTo>
                <a:cubicBezTo>
                  <a:pt x="471" y="245"/>
                  <a:pt x="474" y="241"/>
                  <a:pt x="474" y="237"/>
                </a:cubicBezTo>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3" name="Freeform 1115"/>
          <p:cNvSpPr/>
          <p:nvPr/>
        </p:nvSpPr>
        <p:spPr bwMode="auto">
          <a:xfrm>
            <a:off x="4879957" y="942250"/>
            <a:ext cx="501715" cy="279436"/>
          </a:xfrm>
          <a:custGeom>
            <a:avLst/>
            <a:gdLst>
              <a:gd name="T0" fmla="*/ 298 w 372"/>
              <a:gd name="T1" fmla="*/ 103 h 207"/>
              <a:gd name="T2" fmla="*/ 232 w 372"/>
              <a:gd name="T3" fmla="*/ 74 h 207"/>
              <a:gd name="T4" fmla="*/ 108 w 372"/>
              <a:gd name="T5" fmla="*/ 85 h 207"/>
              <a:gd name="T6" fmla="*/ 25 w 372"/>
              <a:gd name="T7" fmla="*/ 87 h 207"/>
              <a:gd name="T8" fmla="*/ 64 w 372"/>
              <a:gd name="T9" fmla="*/ 153 h 207"/>
              <a:gd name="T10" fmla="*/ 135 w 372"/>
              <a:gd name="T11" fmla="*/ 201 h 207"/>
              <a:gd name="T12" fmla="*/ 218 w 372"/>
              <a:gd name="T13" fmla="*/ 179 h 207"/>
              <a:gd name="T14" fmla="*/ 291 w 372"/>
              <a:gd name="T15" fmla="*/ 177 h 207"/>
              <a:gd name="T16" fmla="*/ 298 w 372"/>
              <a:gd name="T17" fmla="*/ 10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298" y="103"/>
                </a:moveTo>
                <a:cubicBezTo>
                  <a:pt x="301" y="64"/>
                  <a:pt x="258" y="44"/>
                  <a:pt x="232" y="74"/>
                </a:cubicBezTo>
                <a:cubicBezTo>
                  <a:pt x="219" y="0"/>
                  <a:pt x="119" y="22"/>
                  <a:pt x="108" y="85"/>
                </a:cubicBezTo>
                <a:cubicBezTo>
                  <a:pt x="93" y="64"/>
                  <a:pt x="53" y="53"/>
                  <a:pt x="25" y="87"/>
                </a:cubicBezTo>
                <a:cubicBezTo>
                  <a:pt x="0" y="119"/>
                  <a:pt x="20" y="165"/>
                  <a:pt x="64" y="153"/>
                </a:cubicBezTo>
                <a:cubicBezTo>
                  <a:pt x="74" y="185"/>
                  <a:pt x="103" y="198"/>
                  <a:pt x="135" y="201"/>
                </a:cubicBezTo>
                <a:cubicBezTo>
                  <a:pt x="193" y="207"/>
                  <a:pt x="218" y="179"/>
                  <a:pt x="218" y="179"/>
                </a:cubicBezTo>
                <a:cubicBezTo>
                  <a:pt x="218" y="179"/>
                  <a:pt x="263" y="181"/>
                  <a:pt x="291" y="177"/>
                </a:cubicBezTo>
                <a:cubicBezTo>
                  <a:pt x="372" y="166"/>
                  <a:pt x="355" y="66"/>
                  <a:pt x="298" y="103"/>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4" name="Freeform 1118"/>
          <p:cNvSpPr/>
          <p:nvPr/>
        </p:nvSpPr>
        <p:spPr bwMode="auto">
          <a:xfrm>
            <a:off x="8711406" y="553110"/>
            <a:ext cx="812906" cy="454084"/>
          </a:xfrm>
          <a:custGeom>
            <a:avLst/>
            <a:gdLst>
              <a:gd name="T0" fmla="*/ 482 w 602"/>
              <a:gd name="T1" fmla="*/ 168 h 336"/>
              <a:gd name="T2" fmla="*/ 375 w 602"/>
              <a:gd name="T3" fmla="*/ 120 h 336"/>
              <a:gd name="T4" fmla="*/ 174 w 602"/>
              <a:gd name="T5" fmla="*/ 138 h 336"/>
              <a:gd name="T6" fmla="*/ 41 w 602"/>
              <a:gd name="T7" fmla="*/ 142 h 336"/>
              <a:gd name="T8" fmla="*/ 103 w 602"/>
              <a:gd name="T9" fmla="*/ 248 h 336"/>
              <a:gd name="T10" fmla="*/ 219 w 602"/>
              <a:gd name="T11" fmla="*/ 327 h 336"/>
              <a:gd name="T12" fmla="*/ 353 w 602"/>
              <a:gd name="T13" fmla="*/ 290 h 336"/>
              <a:gd name="T14" fmla="*/ 471 w 602"/>
              <a:gd name="T15" fmla="*/ 287 h 336"/>
              <a:gd name="T16" fmla="*/ 482 w 602"/>
              <a:gd name="T17"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36">
                <a:moveTo>
                  <a:pt x="482" y="168"/>
                </a:moveTo>
                <a:cubicBezTo>
                  <a:pt x="487" y="104"/>
                  <a:pt x="417" y="72"/>
                  <a:pt x="375" y="120"/>
                </a:cubicBezTo>
                <a:cubicBezTo>
                  <a:pt x="355" y="0"/>
                  <a:pt x="193" y="37"/>
                  <a:pt x="174" y="138"/>
                </a:cubicBezTo>
                <a:cubicBezTo>
                  <a:pt x="150" y="105"/>
                  <a:pt x="85" y="87"/>
                  <a:pt x="41" y="142"/>
                </a:cubicBezTo>
                <a:cubicBezTo>
                  <a:pt x="0" y="194"/>
                  <a:pt x="32" y="268"/>
                  <a:pt x="103" y="248"/>
                </a:cubicBezTo>
                <a:cubicBezTo>
                  <a:pt x="119" y="301"/>
                  <a:pt x="166" y="322"/>
                  <a:pt x="219" y="327"/>
                </a:cubicBezTo>
                <a:cubicBezTo>
                  <a:pt x="312" y="336"/>
                  <a:pt x="353" y="290"/>
                  <a:pt x="353" y="290"/>
                </a:cubicBezTo>
                <a:cubicBezTo>
                  <a:pt x="353" y="290"/>
                  <a:pt x="426" y="294"/>
                  <a:pt x="471" y="287"/>
                </a:cubicBezTo>
                <a:cubicBezTo>
                  <a:pt x="602" y="270"/>
                  <a:pt x="574" y="107"/>
                  <a:pt x="482" y="168"/>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5" name="Freeform 1119"/>
          <p:cNvSpPr/>
          <p:nvPr/>
        </p:nvSpPr>
        <p:spPr bwMode="auto">
          <a:xfrm>
            <a:off x="3641997" y="874425"/>
            <a:ext cx="503303" cy="281024"/>
          </a:xfrm>
          <a:custGeom>
            <a:avLst/>
            <a:gdLst>
              <a:gd name="T0" fmla="*/ 74 w 372"/>
              <a:gd name="T1" fmla="*/ 104 h 207"/>
              <a:gd name="T2" fmla="*/ 140 w 372"/>
              <a:gd name="T3" fmla="*/ 74 h 207"/>
              <a:gd name="T4" fmla="*/ 264 w 372"/>
              <a:gd name="T5" fmla="*/ 85 h 207"/>
              <a:gd name="T6" fmla="*/ 347 w 372"/>
              <a:gd name="T7" fmla="*/ 88 h 207"/>
              <a:gd name="T8" fmla="*/ 308 w 372"/>
              <a:gd name="T9" fmla="*/ 153 h 207"/>
              <a:gd name="T10" fmla="*/ 237 w 372"/>
              <a:gd name="T11" fmla="*/ 202 h 207"/>
              <a:gd name="T12" fmla="*/ 154 w 372"/>
              <a:gd name="T13" fmla="*/ 179 h 207"/>
              <a:gd name="T14" fmla="*/ 81 w 372"/>
              <a:gd name="T15" fmla="*/ 177 h 207"/>
              <a:gd name="T16" fmla="*/ 74 w 372"/>
              <a:gd name="T17" fmla="*/ 1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74" y="104"/>
                </a:moveTo>
                <a:cubicBezTo>
                  <a:pt x="71" y="64"/>
                  <a:pt x="114" y="44"/>
                  <a:pt x="140" y="74"/>
                </a:cubicBezTo>
                <a:cubicBezTo>
                  <a:pt x="153" y="0"/>
                  <a:pt x="253" y="22"/>
                  <a:pt x="264" y="85"/>
                </a:cubicBezTo>
                <a:cubicBezTo>
                  <a:pt x="279" y="64"/>
                  <a:pt x="319" y="54"/>
                  <a:pt x="347" y="88"/>
                </a:cubicBezTo>
                <a:cubicBezTo>
                  <a:pt x="372" y="119"/>
                  <a:pt x="352" y="165"/>
                  <a:pt x="308" y="153"/>
                </a:cubicBezTo>
                <a:cubicBezTo>
                  <a:pt x="298" y="185"/>
                  <a:pt x="269" y="199"/>
                  <a:pt x="237" y="202"/>
                </a:cubicBezTo>
                <a:cubicBezTo>
                  <a:pt x="179" y="207"/>
                  <a:pt x="154" y="179"/>
                  <a:pt x="154" y="179"/>
                </a:cubicBezTo>
                <a:cubicBezTo>
                  <a:pt x="154" y="179"/>
                  <a:pt x="109" y="181"/>
                  <a:pt x="81" y="177"/>
                </a:cubicBezTo>
                <a:cubicBezTo>
                  <a:pt x="0" y="166"/>
                  <a:pt x="17" y="66"/>
                  <a:pt x="74" y="104"/>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6" name="Freeform 1120"/>
          <p:cNvSpPr/>
          <p:nvPr/>
        </p:nvSpPr>
        <p:spPr bwMode="auto">
          <a:xfrm>
            <a:off x="7003225" y="213365"/>
            <a:ext cx="1103456" cy="538233"/>
          </a:xfrm>
          <a:custGeom>
            <a:avLst/>
            <a:gdLst>
              <a:gd name="T0" fmla="*/ 164 w 816"/>
              <a:gd name="T1" fmla="*/ 144 h 398"/>
              <a:gd name="T2" fmla="*/ 357 w 816"/>
              <a:gd name="T3" fmla="*/ 109 h 398"/>
              <a:gd name="T4" fmla="*/ 410 w 816"/>
              <a:gd name="T5" fmla="*/ 48 h 398"/>
              <a:gd name="T6" fmla="*/ 622 w 816"/>
              <a:gd name="T7" fmla="*/ 149 h 398"/>
              <a:gd name="T8" fmla="*/ 809 w 816"/>
              <a:gd name="T9" fmla="*/ 210 h 398"/>
              <a:gd name="T10" fmla="*/ 638 w 816"/>
              <a:gd name="T11" fmla="*/ 309 h 398"/>
              <a:gd name="T12" fmla="*/ 441 w 816"/>
              <a:gd name="T13" fmla="*/ 397 h 398"/>
              <a:gd name="T14" fmla="*/ 234 w 816"/>
              <a:gd name="T15" fmla="*/ 319 h 398"/>
              <a:gd name="T16" fmla="*/ 42 w 816"/>
              <a:gd name="T17" fmla="*/ 244 h 398"/>
              <a:gd name="T18" fmla="*/ 164 w 816"/>
              <a:gd name="T19" fmla="*/ 14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6" h="398">
                <a:moveTo>
                  <a:pt x="164" y="144"/>
                </a:moveTo>
                <a:cubicBezTo>
                  <a:pt x="186" y="65"/>
                  <a:pt x="307" y="43"/>
                  <a:pt x="357" y="109"/>
                </a:cubicBezTo>
                <a:cubicBezTo>
                  <a:pt x="365" y="81"/>
                  <a:pt x="386" y="63"/>
                  <a:pt x="410" y="48"/>
                </a:cubicBezTo>
                <a:cubicBezTo>
                  <a:pt x="488" y="0"/>
                  <a:pt x="619" y="47"/>
                  <a:pt x="622" y="149"/>
                </a:cubicBezTo>
                <a:cubicBezTo>
                  <a:pt x="676" y="81"/>
                  <a:pt x="804" y="126"/>
                  <a:pt x="809" y="210"/>
                </a:cubicBezTo>
                <a:cubicBezTo>
                  <a:pt x="816" y="318"/>
                  <a:pt x="696" y="322"/>
                  <a:pt x="638" y="309"/>
                </a:cubicBezTo>
                <a:cubicBezTo>
                  <a:pt x="625" y="344"/>
                  <a:pt x="547" y="397"/>
                  <a:pt x="441" y="397"/>
                </a:cubicBezTo>
                <a:cubicBezTo>
                  <a:pt x="365" y="398"/>
                  <a:pt x="259" y="360"/>
                  <a:pt x="234" y="319"/>
                </a:cubicBezTo>
                <a:cubicBezTo>
                  <a:pt x="187" y="330"/>
                  <a:pt x="71" y="303"/>
                  <a:pt x="42" y="244"/>
                </a:cubicBezTo>
                <a:cubicBezTo>
                  <a:pt x="0" y="161"/>
                  <a:pt x="94" y="110"/>
                  <a:pt x="164" y="144"/>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7" name="Freeform 1122"/>
          <p:cNvSpPr/>
          <p:nvPr/>
        </p:nvSpPr>
        <p:spPr bwMode="auto">
          <a:xfrm>
            <a:off x="7811680" y="1004112"/>
            <a:ext cx="503303" cy="281024"/>
          </a:xfrm>
          <a:custGeom>
            <a:avLst/>
            <a:gdLst>
              <a:gd name="T0" fmla="*/ 74 w 372"/>
              <a:gd name="T1" fmla="*/ 104 h 207"/>
              <a:gd name="T2" fmla="*/ 141 w 372"/>
              <a:gd name="T3" fmla="*/ 74 h 207"/>
              <a:gd name="T4" fmla="*/ 264 w 372"/>
              <a:gd name="T5" fmla="*/ 86 h 207"/>
              <a:gd name="T6" fmla="*/ 347 w 372"/>
              <a:gd name="T7" fmla="*/ 88 h 207"/>
              <a:gd name="T8" fmla="*/ 309 w 372"/>
              <a:gd name="T9" fmla="*/ 153 h 207"/>
              <a:gd name="T10" fmla="*/ 237 w 372"/>
              <a:gd name="T11" fmla="*/ 202 h 207"/>
              <a:gd name="T12" fmla="*/ 154 w 372"/>
              <a:gd name="T13" fmla="*/ 179 h 207"/>
              <a:gd name="T14" fmla="*/ 81 w 372"/>
              <a:gd name="T15" fmla="*/ 178 h 207"/>
              <a:gd name="T16" fmla="*/ 74 w 372"/>
              <a:gd name="T17" fmla="*/ 1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74" y="104"/>
                </a:moveTo>
                <a:cubicBezTo>
                  <a:pt x="71" y="64"/>
                  <a:pt x="114" y="45"/>
                  <a:pt x="141" y="74"/>
                </a:cubicBezTo>
                <a:cubicBezTo>
                  <a:pt x="153" y="0"/>
                  <a:pt x="253" y="23"/>
                  <a:pt x="264" y="86"/>
                </a:cubicBezTo>
                <a:cubicBezTo>
                  <a:pt x="279" y="65"/>
                  <a:pt x="320" y="54"/>
                  <a:pt x="347" y="88"/>
                </a:cubicBezTo>
                <a:cubicBezTo>
                  <a:pt x="372" y="120"/>
                  <a:pt x="352" y="165"/>
                  <a:pt x="309" y="153"/>
                </a:cubicBezTo>
                <a:cubicBezTo>
                  <a:pt x="299" y="186"/>
                  <a:pt x="270" y="199"/>
                  <a:pt x="237" y="202"/>
                </a:cubicBezTo>
                <a:cubicBezTo>
                  <a:pt x="179" y="207"/>
                  <a:pt x="154" y="179"/>
                  <a:pt x="154" y="179"/>
                </a:cubicBezTo>
                <a:cubicBezTo>
                  <a:pt x="154" y="179"/>
                  <a:pt x="109" y="181"/>
                  <a:pt x="81" y="178"/>
                </a:cubicBezTo>
                <a:cubicBezTo>
                  <a:pt x="0" y="167"/>
                  <a:pt x="18" y="66"/>
                  <a:pt x="74" y="104"/>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pic>
        <p:nvPicPr>
          <p:cNvPr id="2" name="久石譲-Summer">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83376" y="6201873"/>
            <a:ext cx="609600" cy="609600"/>
          </a:xfrm>
          <a:prstGeom prst="rect">
            <a:avLst/>
          </a:prstGeom>
        </p:spPr>
      </p:pic>
      <p:pic>
        <p:nvPicPr>
          <p:cNvPr id="538" name="图片 5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3741" y="2110469"/>
            <a:ext cx="7098359" cy="7098359"/>
          </a:xfrm>
          <a:prstGeom prst="rect">
            <a:avLst/>
          </a:prstGeom>
        </p:spPr>
      </p:pic>
      <p:grpSp>
        <p:nvGrpSpPr>
          <p:cNvPr id="41675" name="组合 41674"/>
          <p:cNvGrpSpPr/>
          <p:nvPr/>
        </p:nvGrpSpPr>
        <p:grpSpPr>
          <a:xfrm>
            <a:off x="47564" y="4587993"/>
            <a:ext cx="2160743" cy="2054002"/>
            <a:chOff x="4249738" y="1792288"/>
            <a:chExt cx="3438525" cy="3268662"/>
          </a:xfrm>
        </p:grpSpPr>
        <p:sp>
          <p:nvSpPr>
            <p:cNvPr id="499" name="Freeform 40708"/>
            <p:cNvSpPr/>
            <p:nvPr/>
          </p:nvSpPr>
          <p:spPr bwMode="auto">
            <a:xfrm>
              <a:off x="4249738" y="2541588"/>
              <a:ext cx="1898650" cy="2430463"/>
            </a:xfrm>
            <a:custGeom>
              <a:avLst/>
              <a:gdLst>
                <a:gd name="T0" fmla="*/ 428 w 447"/>
                <a:gd name="T1" fmla="*/ 524 h 572"/>
                <a:gd name="T2" fmla="*/ 243 w 447"/>
                <a:gd name="T3" fmla="*/ 283 h 572"/>
                <a:gd name="T4" fmla="*/ 97 w 447"/>
                <a:gd name="T5" fmla="*/ 0 h 572"/>
                <a:gd name="T6" fmla="*/ 97 w 447"/>
                <a:gd name="T7" fmla="*/ 191 h 572"/>
                <a:gd name="T8" fmla="*/ 251 w 447"/>
                <a:gd name="T9" fmla="*/ 556 h 572"/>
                <a:gd name="T10" fmla="*/ 447 w 447"/>
                <a:gd name="T11" fmla="*/ 537 h 572"/>
                <a:gd name="T12" fmla="*/ 428 w 447"/>
                <a:gd name="T13" fmla="*/ 524 h 572"/>
              </a:gdLst>
              <a:ahLst/>
              <a:cxnLst>
                <a:cxn ang="0">
                  <a:pos x="T0" y="T1"/>
                </a:cxn>
                <a:cxn ang="0">
                  <a:pos x="T2" y="T3"/>
                </a:cxn>
                <a:cxn ang="0">
                  <a:pos x="T4" y="T5"/>
                </a:cxn>
                <a:cxn ang="0">
                  <a:pos x="T6" y="T7"/>
                </a:cxn>
                <a:cxn ang="0">
                  <a:pos x="T8" y="T9"/>
                </a:cxn>
                <a:cxn ang="0">
                  <a:pos x="T10" y="T11"/>
                </a:cxn>
                <a:cxn ang="0">
                  <a:pos x="T12" y="T13"/>
                </a:cxn>
              </a:cxnLst>
              <a:rect l="0" t="0" r="r" b="b"/>
              <a:pathLst>
                <a:path w="447" h="572">
                  <a:moveTo>
                    <a:pt x="428" y="524"/>
                  </a:moveTo>
                  <a:cubicBezTo>
                    <a:pt x="428" y="524"/>
                    <a:pt x="189" y="493"/>
                    <a:pt x="243" y="283"/>
                  </a:cubicBezTo>
                  <a:cubicBezTo>
                    <a:pt x="297" y="72"/>
                    <a:pt x="155" y="2"/>
                    <a:pt x="97" y="0"/>
                  </a:cubicBezTo>
                  <a:cubicBezTo>
                    <a:pt x="97" y="0"/>
                    <a:pt x="178" y="84"/>
                    <a:pt x="97" y="191"/>
                  </a:cubicBezTo>
                  <a:cubicBezTo>
                    <a:pt x="53" y="248"/>
                    <a:pt x="0" y="513"/>
                    <a:pt x="251" y="556"/>
                  </a:cubicBezTo>
                  <a:cubicBezTo>
                    <a:pt x="275" y="560"/>
                    <a:pt x="416" y="572"/>
                    <a:pt x="447" y="537"/>
                  </a:cubicBezTo>
                  <a:lnTo>
                    <a:pt x="428" y="524"/>
                  </a:lnTo>
                  <a:close/>
                </a:path>
              </a:pathLst>
            </a:custGeom>
            <a:solidFill>
              <a:srgbClr val="D178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0" name="Freeform 40709"/>
            <p:cNvSpPr/>
            <p:nvPr/>
          </p:nvSpPr>
          <p:spPr bwMode="auto">
            <a:xfrm>
              <a:off x="4473575" y="2541588"/>
              <a:ext cx="1076325" cy="1546225"/>
            </a:xfrm>
            <a:custGeom>
              <a:avLst/>
              <a:gdLst>
                <a:gd name="T0" fmla="*/ 190 w 253"/>
                <a:gd name="T1" fmla="*/ 283 h 364"/>
                <a:gd name="T2" fmla="*/ 44 w 253"/>
                <a:gd name="T3" fmla="*/ 0 h 364"/>
                <a:gd name="T4" fmla="*/ 44 w 253"/>
                <a:gd name="T5" fmla="*/ 191 h 364"/>
                <a:gd name="T6" fmla="*/ 190 w 253"/>
                <a:gd name="T7" fmla="*/ 283 h 364"/>
              </a:gdLst>
              <a:ahLst/>
              <a:cxnLst>
                <a:cxn ang="0">
                  <a:pos x="T0" y="T1"/>
                </a:cxn>
                <a:cxn ang="0">
                  <a:pos x="T2" y="T3"/>
                </a:cxn>
                <a:cxn ang="0">
                  <a:pos x="T4" y="T5"/>
                </a:cxn>
                <a:cxn ang="0">
                  <a:pos x="T6" y="T7"/>
                </a:cxn>
              </a:cxnLst>
              <a:rect l="0" t="0" r="r" b="b"/>
              <a:pathLst>
                <a:path w="253" h="364">
                  <a:moveTo>
                    <a:pt x="190" y="283"/>
                  </a:moveTo>
                  <a:cubicBezTo>
                    <a:pt x="253" y="72"/>
                    <a:pt x="102" y="2"/>
                    <a:pt x="44" y="0"/>
                  </a:cubicBezTo>
                  <a:cubicBezTo>
                    <a:pt x="44" y="0"/>
                    <a:pt x="115" y="77"/>
                    <a:pt x="44" y="191"/>
                  </a:cubicBezTo>
                  <a:cubicBezTo>
                    <a:pt x="0" y="248"/>
                    <a:pt x="108" y="364"/>
                    <a:pt x="190" y="2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1" name="Freeform 40710"/>
            <p:cNvSpPr/>
            <p:nvPr/>
          </p:nvSpPr>
          <p:spPr bwMode="auto">
            <a:xfrm>
              <a:off x="5846763" y="2719388"/>
              <a:ext cx="1636713" cy="2278063"/>
            </a:xfrm>
            <a:custGeom>
              <a:avLst/>
              <a:gdLst>
                <a:gd name="T0" fmla="*/ 65 w 385"/>
                <a:gd name="T1" fmla="*/ 145 h 536"/>
                <a:gd name="T2" fmla="*/ 0 w 385"/>
                <a:gd name="T3" fmla="*/ 462 h 536"/>
                <a:gd name="T4" fmla="*/ 204 w 385"/>
                <a:gd name="T5" fmla="*/ 528 h 536"/>
                <a:gd name="T6" fmla="*/ 354 w 385"/>
                <a:gd name="T7" fmla="*/ 377 h 536"/>
                <a:gd name="T8" fmla="*/ 272 w 385"/>
                <a:gd name="T9" fmla="*/ 108 h 536"/>
                <a:gd name="T10" fmla="*/ 65 w 385"/>
                <a:gd name="T11" fmla="*/ 145 h 536"/>
              </a:gdLst>
              <a:ahLst/>
              <a:cxnLst>
                <a:cxn ang="0">
                  <a:pos x="T0" y="T1"/>
                </a:cxn>
                <a:cxn ang="0">
                  <a:pos x="T2" y="T3"/>
                </a:cxn>
                <a:cxn ang="0">
                  <a:pos x="T4" y="T5"/>
                </a:cxn>
                <a:cxn ang="0">
                  <a:pos x="T6" y="T7"/>
                </a:cxn>
                <a:cxn ang="0">
                  <a:pos x="T8" y="T9"/>
                </a:cxn>
                <a:cxn ang="0">
                  <a:pos x="T10" y="T11"/>
                </a:cxn>
              </a:cxnLst>
              <a:rect l="0" t="0" r="r" b="b"/>
              <a:pathLst>
                <a:path w="385" h="536">
                  <a:moveTo>
                    <a:pt x="65" y="145"/>
                  </a:moveTo>
                  <a:cubicBezTo>
                    <a:pt x="65" y="145"/>
                    <a:pt x="0" y="292"/>
                    <a:pt x="0" y="462"/>
                  </a:cubicBezTo>
                  <a:cubicBezTo>
                    <a:pt x="0" y="533"/>
                    <a:pt x="82" y="533"/>
                    <a:pt x="204" y="528"/>
                  </a:cubicBezTo>
                  <a:cubicBezTo>
                    <a:pt x="318" y="522"/>
                    <a:pt x="385" y="536"/>
                    <a:pt x="354" y="377"/>
                  </a:cubicBezTo>
                  <a:cubicBezTo>
                    <a:pt x="323" y="218"/>
                    <a:pt x="272" y="108"/>
                    <a:pt x="272" y="108"/>
                  </a:cubicBezTo>
                  <a:cubicBezTo>
                    <a:pt x="272" y="108"/>
                    <a:pt x="108" y="0"/>
                    <a:pt x="65" y="145"/>
                  </a:cubicBezTo>
                  <a:close/>
                </a:path>
              </a:pathLst>
            </a:custGeom>
            <a:solidFill>
              <a:srgbClr val="E98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2" name="Freeform 40711"/>
            <p:cNvSpPr/>
            <p:nvPr/>
          </p:nvSpPr>
          <p:spPr bwMode="auto">
            <a:xfrm>
              <a:off x="6846888" y="4054475"/>
              <a:ext cx="266700" cy="998538"/>
            </a:xfrm>
            <a:custGeom>
              <a:avLst/>
              <a:gdLst>
                <a:gd name="T0" fmla="*/ 40 w 63"/>
                <a:gd name="T1" fmla="*/ 122 h 235"/>
                <a:gd name="T2" fmla="*/ 20 w 63"/>
                <a:gd name="T3" fmla="*/ 0 h 235"/>
                <a:gd name="T4" fmla="*/ 0 w 63"/>
                <a:gd name="T5" fmla="*/ 122 h 235"/>
                <a:gd name="T6" fmla="*/ 8 w 63"/>
                <a:gd name="T7" fmla="*/ 218 h 235"/>
                <a:gd name="T8" fmla="*/ 57 w 63"/>
                <a:gd name="T9" fmla="*/ 230 h 235"/>
                <a:gd name="T10" fmla="*/ 36 w 63"/>
                <a:gd name="T11" fmla="*/ 196 h 235"/>
                <a:gd name="T12" fmla="*/ 40 w 63"/>
                <a:gd name="T13" fmla="*/ 122 h 235"/>
              </a:gdLst>
              <a:ahLst/>
              <a:cxnLst>
                <a:cxn ang="0">
                  <a:pos x="T0" y="T1"/>
                </a:cxn>
                <a:cxn ang="0">
                  <a:pos x="T2" y="T3"/>
                </a:cxn>
                <a:cxn ang="0">
                  <a:pos x="T4" y="T5"/>
                </a:cxn>
                <a:cxn ang="0">
                  <a:pos x="T6" y="T7"/>
                </a:cxn>
                <a:cxn ang="0">
                  <a:pos x="T8" y="T9"/>
                </a:cxn>
                <a:cxn ang="0">
                  <a:pos x="T10" y="T11"/>
                </a:cxn>
                <a:cxn ang="0">
                  <a:pos x="T12" y="T13"/>
                </a:cxn>
              </a:cxnLst>
              <a:rect l="0" t="0" r="r" b="b"/>
              <a:pathLst>
                <a:path w="63" h="235">
                  <a:moveTo>
                    <a:pt x="40" y="122"/>
                  </a:moveTo>
                  <a:cubicBezTo>
                    <a:pt x="40" y="55"/>
                    <a:pt x="31" y="0"/>
                    <a:pt x="20" y="0"/>
                  </a:cubicBezTo>
                  <a:cubicBezTo>
                    <a:pt x="9" y="0"/>
                    <a:pt x="0" y="55"/>
                    <a:pt x="0" y="122"/>
                  </a:cubicBezTo>
                  <a:cubicBezTo>
                    <a:pt x="0" y="161"/>
                    <a:pt x="3" y="196"/>
                    <a:pt x="8" y="218"/>
                  </a:cubicBezTo>
                  <a:cubicBezTo>
                    <a:pt x="11" y="235"/>
                    <a:pt x="56" y="235"/>
                    <a:pt x="57" y="230"/>
                  </a:cubicBezTo>
                  <a:cubicBezTo>
                    <a:pt x="63" y="205"/>
                    <a:pt x="32" y="225"/>
                    <a:pt x="36" y="196"/>
                  </a:cubicBezTo>
                  <a:cubicBezTo>
                    <a:pt x="38" y="176"/>
                    <a:pt x="40" y="150"/>
                    <a:pt x="40"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3" name="Freeform 40712"/>
            <p:cNvSpPr/>
            <p:nvPr/>
          </p:nvSpPr>
          <p:spPr bwMode="auto">
            <a:xfrm>
              <a:off x="6264275" y="4067175"/>
              <a:ext cx="266700" cy="993775"/>
            </a:xfrm>
            <a:custGeom>
              <a:avLst/>
              <a:gdLst>
                <a:gd name="T0" fmla="*/ 24 w 63"/>
                <a:gd name="T1" fmla="*/ 122 h 234"/>
                <a:gd name="T2" fmla="*/ 44 w 63"/>
                <a:gd name="T3" fmla="*/ 0 h 234"/>
                <a:gd name="T4" fmla="*/ 63 w 63"/>
                <a:gd name="T5" fmla="*/ 122 h 234"/>
                <a:gd name="T6" fmla="*/ 56 w 63"/>
                <a:gd name="T7" fmla="*/ 218 h 234"/>
                <a:gd name="T8" fmla="*/ 6 w 63"/>
                <a:gd name="T9" fmla="*/ 230 h 234"/>
                <a:gd name="T10" fmla="*/ 28 w 63"/>
                <a:gd name="T11" fmla="*/ 196 h 234"/>
                <a:gd name="T12" fmla="*/ 24 w 63"/>
                <a:gd name="T13" fmla="*/ 122 h 234"/>
              </a:gdLst>
              <a:ahLst/>
              <a:cxnLst>
                <a:cxn ang="0">
                  <a:pos x="T0" y="T1"/>
                </a:cxn>
                <a:cxn ang="0">
                  <a:pos x="T2" y="T3"/>
                </a:cxn>
                <a:cxn ang="0">
                  <a:pos x="T4" y="T5"/>
                </a:cxn>
                <a:cxn ang="0">
                  <a:pos x="T6" y="T7"/>
                </a:cxn>
                <a:cxn ang="0">
                  <a:pos x="T8" y="T9"/>
                </a:cxn>
                <a:cxn ang="0">
                  <a:pos x="T10" y="T11"/>
                </a:cxn>
                <a:cxn ang="0">
                  <a:pos x="T12" y="T13"/>
                </a:cxn>
              </a:cxnLst>
              <a:rect l="0" t="0" r="r" b="b"/>
              <a:pathLst>
                <a:path w="63" h="234">
                  <a:moveTo>
                    <a:pt x="24" y="122"/>
                  </a:moveTo>
                  <a:cubicBezTo>
                    <a:pt x="24" y="55"/>
                    <a:pt x="33" y="0"/>
                    <a:pt x="44" y="0"/>
                  </a:cubicBezTo>
                  <a:cubicBezTo>
                    <a:pt x="55" y="0"/>
                    <a:pt x="63" y="55"/>
                    <a:pt x="63" y="122"/>
                  </a:cubicBezTo>
                  <a:cubicBezTo>
                    <a:pt x="63" y="161"/>
                    <a:pt x="60" y="196"/>
                    <a:pt x="56" y="218"/>
                  </a:cubicBezTo>
                  <a:cubicBezTo>
                    <a:pt x="52" y="234"/>
                    <a:pt x="7" y="234"/>
                    <a:pt x="6" y="230"/>
                  </a:cubicBezTo>
                  <a:cubicBezTo>
                    <a:pt x="0" y="205"/>
                    <a:pt x="31" y="225"/>
                    <a:pt x="28" y="196"/>
                  </a:cubicBezTo>
                  <a:cubicBezTo>
                    <a:pt x="25" y="176"/>
                    <a:pt x="24" y="150"/>
                    <a:pt x="24"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4" name="Freeform 40713"/>
            <p:cNvSpPr/>
            <p:nvPr/>
          </p:nvSpPr>
          <p:spPr bwMode="auto">
            <a:xfrm>
              <a:off x="6081713" y="3263900"/>
              <a:ext cx="1006475" cy="1274763"/>
            </a:xfrm>
            <a:custGeom>
              <a:avLst/>
              <a:gdLst>
                <a:gd name="T0" fmla="*/ 61 w 237"/>
                <a:gd name="T1" fmla="*/ 14 h 300"/>
                <a:gd name="T2" fmla="*/ 41 w 237"/>
                <a:gd name="T3" fmla="*/ 209 h 300"/>
                <a:gd name="T4" fmla="*/ 226 w 237"/>
                <a:gd name="T5" fmla="*/ 190 h 300"/>
                <a:gd name="T6" fmla="*/ 200 w 237"/>
                <a:gd name="T7" fmla="*/ 0 h 300"/>
                <a:gd name="T8" fmla="*/ 61 w 237"/>
                <a:gd name="T9" fmla="*/ 14 h 300"/>
              </a:gdLst>
              <a:ahLst/>
              <a:cxnLst>
                <a:cxn ang="0">
                  <a:pos x="T0" y="T1"/>
                </a:cxn>
                <a:cxn ang="0">
                  <a:pos x="T2" y="T3"/>
                </a:cxn>
                <a:cxn ang="0">
                  <a:pos x="T4" y="T5"/>
                </a:cxn>
                <a:cxn ang="0">
                  <a:pos x="T6" y="T7"/>
                </a:cxn>
                <a:cxn ang="0">
                  <a:pos x="T8" y="T9"/>
                </a:cxn>
              </a:cxnLst>
              <a:rect l="0" t="0" r="r" b="b"/>
              <a:pathLst>
                <a:path w="237" h="300">
                  <a:moveTo>
                    <a:pt x="61" y="14"/>
                  </a:moveTo>
                  <a:cubicBezTo>
                    <a:pt x="61" y="14"/>
                    <a:pt x="0" y="131"/>
                    <a:pt x="41" y="209"/>
                  </a:cubicBezTo>
                  <a:cubicBezTo>
                    <a:pt x="70" y="263"/>
                    <a:pt x="200" y="300"/>
                    <a:pt x="226" y="190"/>
                  </a:cubicBezTo>
                  <a:cubicBezTo>
                    <a:pt x="237" y="142"/>
                    <a:pt x="223" y="102"/>
                    <a:pt x="200" y="0"/>
                  </a:cubicBezTo>
                  <a:cubicBezTo>
                    <a:pt x="200" y="0"/>
                    <a:pt x="118" y="20"/>
                    <a:pt x="61"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5" name="Freeform 40714"/>
            <p:cNvSpPr/>
            <p:nvPr/>
          </p:nvSpPr>
          <p:spPr bwMode="auto">
            <a:xfrm>
              <a:off x="6292850" y="3263900"/>
              <a:ext cx="693738" cy="403225"/>
            </a:xfrm>
            <a:custGeom>
              <a:avLst/>
              <a:gdLst>
                <a:gd name="T0" fmla="*/ 3 w 163"/>
                <a:gd name="T1" fmla="*/ 31 h 95"/>
                <a:gd name="T2" fmla="*/ 1 w 163"/>
                <a:gd name="T3" fmla="*/ 33 h 95"/>
                <a:gd name="T4" fmla="*/ 163 w 163"/>
                <a:gd name="T5" fmla="*/ 56 h 95"/>
                <a:gd name="T6" fmla="*/ 150 w 163"/>
                <a:gd name="T7" fmla="*/ 0 h 95"/>
                <a:gd name="T8" fmla="*/ 3 w 163"/>
                <a:gd name="T9" fmla="*/ 31 h 95"/>
              </a:gdLst>
              <a:ahLst/>
              <a:cxnLst>
                <a:cxn ang="0">
                  <a:pos x="T0" y="T1"/>
                </a:cxn>
                <a:cxn ang="0">
                  <a:pos x="T2" y="T3"/>
                </a:cxn>
                <a:cxn ang="0">
                  <a:pos x="T4" y="T5"/>
                </a:cxn>
                <a:cxn ang="0">
                  <a:pos x="T6" y="T7"/>
                </a:cxn>
                <a:cxn ang="0">
                  <a:pos x="T8" y="T9"/>
                </a:cxn>
              </a:cxnLst>
              <a:rect l="0" t="0" r="r" b="b"/>
              <a:pathLst>
                <a:path w="163" h="95">
                  <a:moveTo>
                    <a:pt x="3" y="31"/>
                  </a:moveTo>
                  <a:cubicBezTo>
                    <a:pt x="3" y="31"/>
                    <a:pt x="0" y="32"/>
                    <a:pt x="1" y="33"/>
                  </a:cubicBezTo>
                  <a:cubicBezTo>
                    <a:pt x="16" y="51"/>
                    <a:pt x="76" y="95"/>
                    <a:pt x="163" y="56"/>
                  </a:cubicBezTo>
                  <a:cubicBezTo>
                    <a:pt x="160" y="39"/>
                    <a:pt x="155" y="18"/>
                    <a:pt x="150" y="0"/>
                  </a:cubicBezTo>
                  <a:cubicBezTo>
                    <a:pt x="150" y="0"/>
                    <a:pt x="45" y="22"/>
                    <a:pt x="3" y="31"/>
                  </a:cubicBezTo>
                  <a:close/>
                </a:path>
              </a:pathLst>
            </a:custGeom>
            <a:solidFill>
              <a:srgbClr val="E8E4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6" name="Freeform 40715"/>
            <p:cNvSpPr/>
            <p:nvPr/>
          </p:nvSpPr>
          <p:spPr bwMode="auto">
            <a:xfrm>
              <a:off x="5595938" y="2328863"/>
              <a:ext cx="765175" cy="755650"/>
            </a:xfrm>
            <a:custGeom>
              <a:avLst/>
              <a:gdLst>
                <a:gd name="T0" fmla="*/ 160 w 180"/>
                <a:gd name="T1" fmla="*/ 70 h 178"/>
                <a:gd name="T2" fmla="*/ 0 w 180"/>
                <a:gd name="T3" fmla="*/ 20 h 178"/>
                <a:gd name="T4" fmla="*/ 59 w 180"/>
                <a:gd name="T5" fmla="*/ 155 h 178"/>
                <a:gd name="T6" fmla="*/ 131 w 180"/>
                <a:gd name="T7" fmla="*/ 140 h 178"/>
                <a:gd name="T8" fmla="*/ 160 w 180"/>
                <a:gd name="T9" fmla="*/ 70 h 178"/>
              </a:gdLst>
              <a:ahLst/>
              <a:cxnLst>
                <a:cxn ang="0">
                  <a:pos x="T0" y="T1"/>
                </a:cxn>
                <a:cxn ang="0">
                  <a:pos x="T2" y="T3"/>
                </a:cxn>
                <a:cxn ang="0">
                  <a:pos x="T4" y="T5"/>
                </a:cxn>
                <a:cxn ang="0">
                  <a:pos x="T6" y="T7"/>
                </a:cxn>
                <a:cxn ang="0">
                  <a:pos x="T8" y="T9"/>
                </a:cxn>
              </a:cxnLst>
              <a:rect l="0" t="0" r="r" b="b"/>
              <a:pathLst>
                <a:path w="180" h="178">
                  <a:moveTo>
                    <a:pt x="160" y="70"/>
                  </a:moveTo>
                  <a:cubicBezTo>
                    <a:pt x="104" y="0"/>
                    <a:pt x="0" y="20"/>
                    <a:pt x="0" y="20"/>
                  </a:cubicBezTo>
                  <a:cubicBezTo>
                    <a:pt x="0" y="20"/>
                    <a:pt x="6" y="126"/>
                    <a:pt x="59" y="155"/>
                  </a:cubicBezTo>
                  <a:cubicBezTo>
                    <a:pt x="102" y="178"/>
                    <a:pt x="106" y="164"/>
                    <a:pt x="131" y="140"/>
                  </a:cubicBezTo>
                  <a:cubicBezTo>
                    <a:pt x="155" y="116"/>
                    <a:pt x="180" y="94"/>
                    <a:pt x="160" y="70"/>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7" name="Freeform 40716"/>
            <p:cNvSpPr/>
            <p:nvPr/>
          </p:nvSpPr>
          <p:spPr bwMode="auto">
            <a:xfrm>
              <a:off x="5762625" y="2511425"/>
              <a:ext cx="488950" cy="458788"/>
            </a:xfrm>
            <a:custGeom>
              <a:avLst/>
              <a:gdLst>
                <a:gd name="T0" fmla="*/ 84 w 115"/>
                <a:gd name="T1" fmla="*/ 27 h 108"/>
                <a:gd name="T2" fmla="*/ 0 w 115"/>
                <a:gd name="T3" fmla="*/ 13 h 108"/>
                <a:gd name="T4" fmla="*/ 29 w 115"/>
                <a:gd name="T5" fmla="*/ 89 h 108"/>
                <a:gd name="T6" fmla="*/ 72 w 115"/>
                <a:gd name="T7" fmla="*/ 80 h 108"/>
                <a:gd name="T8" fmla="*/ 84 w 115"/>
                <a:gd name="T9" fmla="*/ 27 h 108"/>
              </a:gdLst>
              <a:ahLst/>
              <a:cxnLst>
                <a:cxn ang="0">
                  <a:pos x="T0" y="T1"/>
                </a:cxn>
                <a:cxn ang="0">
                  <a:pos x="T2" y="T3"/>
                </a:cxn>
                <a:cxn ang="0">
                  <a:pos x="T4" y="T5"/>
                </a:cxn>
                <a:cxn ang="0">
                  <a:pos x="T6" y="T7"/>
                </a:cxn>
                <a:cxn ang="0">
                  <a:pos x="T8" y="T9"/>
                </a:cxn>
              </a:cxnLst>
              <a:rect l="0" t="0" r="r" b="b"/>
              <a:pathLst>
                <a:path w="115" h="108">
                  <a:moveTo>
                    <a:pt x="84" y="27"/>
                  </a:moveTo>
                  <a:cubicBezTo>
                    <a:pt x="46" y="0"/>
                    <a:pt x="0" y="13"/>
                    <a:pt x="0" y="13"/>
                  </a:cubicBezTo>
                  <a:cubicBezTo>
                    <a:pt x="0" y="13"/>
                    <a:pt x="3" y="64"/>
                    <a:pt x="29" y="89"/>
                  </a:cubicBezTo>
                  <a:cubicBezTo>
                    <a:pt x="48" y="108"/>
                    <a:pt x="59" y="93"/>
                    <a:pt x="72" y="80"/>
                  </a:cubicBezTo>
                  <a:cubicBezTo>
                    <a:pt x="86" y="67"/>
                    <a:pt x="115" y="49"/>
                    <a:pt x="84" y="27"/>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8" name="Freeform 40717"/>
            <p:cNvSpPr/>
            <p:nvPr/>
          </p:nvSpPr>
          <p:spPr bwMode="auto">
            <a:xfrm>
              <a:off x="6740525" y="1792288"/>
              <a:ext cx="700088" cy="850900"/>
            </a:xfrm>
            <a:custGeom>
              <a:avLst/>
              <a:gdLst>
                <a:gd name="T0" fmla="*/ 6 w 165"/>
                <a:gd name="T1" fmla="*/ 139 h 200"/>
                <a:gd name="T2" fmla="*/ 91 w 165"/>
                <a:gd name="T3" fmla="*/ 0 h 200"/>
                <a:gd name="T4" fmla="*/ 140 w 165"/>
                <a:gd name="T5" fmla="*/ 153 h 200"/>
                <a:gd name="T6" fmla="*/ 77 w 165"/>
                <a:gd name="T7" fmla="*/ 177 h 200"/>
                <a:gd name="T8" fmla="*/ 6 w 165"/>
                <a:gd name="T9" fmla="*/ 139 h 200"/>
              </a:gdLst>
              <a:ahLst/>
              <a:cxnLst>
                <a:cxn ang="0">
                  <a:pos x="T0" y="T1"/>
                </a:cxn>
                <a:cxn ang="0">
                  <a:pos x="T2" y="T3"/>
                </a:cxn>
                <a:cxn ang="0">
                  <a:pos x="T4" y="T5"/>
                </a:cxn>
                <a:cxn ang="0">
                  <a:pos x="T6" y="T7"/>
                </a:cxn>
                <a:cxn ang="0">
                  <a:pos x="T8" y="T9"/>
                </a:cxn>
              </a:cxnLst>
              <a:rect l="0" t="0" r="r" b="b"/>
              <a:pathLst>
                <a:path w="165" h="200">
                  <a:moveTo>
                    <a:pt x="6" y="139"/>
                  </a:moveTo>
                  <a:cubicBezTo>
                    <a:pt x="0" y="50"/>
                    <a:pt x="91" y="0"/>
                    <a:pt x="91" y="0"/>
                  </a:cubicBezTo>
                  <a:cubicBezTo>
                    <a:pt x="91" y="0"/>
                    <a:pt x="165" y="75"/>
                    <a:pt x="140" y="153"/>
                  </a:cubicBezTo>
                  <a:cubicBezTo>
                    <a:pt x="125" y="200"/>
                    <a:pt x="111" y="177"/>
                    <a:pt x="77" y="177"/>
                  </a:cubicBezTo>
                  <a:cubicBezTo>
                    <a:pt x="43" y="176"/>
                    <a:pt x="8" y="170"/>
                    <a:pt x="6" y="139"/>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9" name="Freeform 40718"/>
            <p:cNvSpPr/>
            <p:nvPr/>
          </p:nvSpPr>
          <p:spPr bwMode="auto">
            <a:xfrm>
              <a:off x="6854825" y="2014538"/>
              <a:ext cx="390525" cy="449263"/>
            </a:xfrm>
            <a:custGeom>
              <a:avLst/>
              <a:gdLst>
                <a:gd name="T0" fmla="*/ 8 w 92"/>
                <a:gd name="T1" fmla="*/ 68 h 106"/>
                <a:gd name="T2" fmla="*/ 60 w 92"/>
                <a:gd name="T3" fmla="*/ 0 h 106"/>
                <a:gd name="T4" fmla="*/ 91 w 92"/>
                <a:gd name="T5" fmla="*/ 76 h 106"/>
                <a:gd name="T6" fmla="*/ 53 w 92"/>
                <a:gd name="T7" fmla="*/ 99 h 106"/>
                <a:gd name="T8" fmla="*/ 8 w 92"/>
                <a:gd name="T9" fmla="*/ 68 h 106"/>
              </a:gdLst>
              <a:ahLst/>
              <a:cxnLst>
                <a:cxn ang="0">
                  <a:pos x="T0" y="T1"/>
                </a:cxn>
                <a:cxn ang="0">
                  <a:pos x="T2" y="T3"/>
                </a:cxn>
                <a:cxn ang="0">
                  <a:pos x="T4" y="T5"/>
                </a:cxn>
                <a:cxn ang="0">
                  <a:pos x="T6" y="T7"/>
                </a:cxn>
                <a:cxn ang="0">
                  <a:pos x="T8" y="T9"/>
                </a:cxn>
              </a:cxnLst>
              <a:rect l="0" t="0" r="r" b="b"/>
              <a:pathLst>
                <a:path w="92" h="106">
                  <a:moveTo>
                    <a:pt x="8" y="68"/>
                  </a:moveTo>
                  <a:cubicBezTo>
                    <a:pt x="17" y="23"/>
                    <a:pt x="60" y="0"/>
                    <a:pt x="60" y="0"/>
                  </a:cubicBezTo>
                  <a:cubicBezTo>
                    <a:pt x="60" y="0"/>
                    <a:pt x="92" y="40"/>
                    <a:pt x="91" y="76"/>
                  </a:cubicBezTo>
                  <a:cubicBezTo>
                    <a:pt x="90" y="103"/>
                    <a:pt x="72" y="99"/>
                    <a:pt x="53" y="99"/>
                  </a:cubicBezTo>
                  <a:cubicBezTo>
                    <a:pt x="34" y="99"/>
                    <a:pt x="0" y="106"/>
                    <a:pt x="8" y="68"/>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0" name="Freeform 40719"/>
            <p:cNvSpPr/>
            <p:nvPr/>
          </p:nvSpPr>
          <p:spPr bwMode="auto">
            <a:xfrm>
              <a:off x="5605463" y="2311400"/>
              <a:ext cx="2082800" cy="1135063"/>
            </a:xfrm>
            <a:custGeom>
              <a:avLst/>
              <a:gdLst>
                <a:gd name="T0" fmla="*/ 229 w 490"/>
                <a:gd name="T1" fmla="*/ 244 h 267"/>
                <a:gd name="T2" fmla="*/ 0 w 490"/>
                <a:gd name="T3" fmla="*/ 226 h 267"/>
                <a:gd name="T4" fmla="*/ 34 w 490"/>
                <a:gd name="T5" fmla="*/ 224 h 267"/>
                <a:gd name="T6" fmla="*/ 10 w 490"/>
                <a:gd name="T7" fmla="*/ 216 h 267"/>
                <a:gd name="T8" fmla="*/ 100 w 490"/>
                <a:gd name="T9" fmla="*/ 100 h 267"/>
                <a:gd name="T10" fmla="*/ 186 w 490"/>
                <a:gd name="T11" fmla="*/ 32 h 267"/>
                <a:gd name="T12" fmla="*/ 382 w 490"/>
                <a:gd name="T13" fmla="*/ 8 h 267"/>
                <a:gd name="T14" fmla="*/ 485 w 490"/>
                <a:gd name="T15" fmla="*/ 14 h 267"/>
                <a:gd name="T16" fmla="*/ 471 w 490"/>
                <a:gd name="T17" fmla="*/ 33 h 267"/>
                <a:gd name="T18" fmla="*/ 490 w 490"/>
                <a:gd name="T19" fmla="*/ 29 h 267"/>
                <a:gd name="T20" fmla="*/ 410 w 490"/>
                <a:gd name="T21" fmla="*/ 148 h 267"/>
                <a:gd name="T22" fmla="*/ 229 w 490"/>
                <a:gd name="T23" fmla="*/ 24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0" h="267">
                  <a:moveTo>
                    <a:pt x="229" y="244"/>
                  </a:moveTo>
                  <a:cubicBezTo>
                    <a:pt x="177" y="249"/>
                    <a:pt x="91" y="267"/>
                    <a:pt x="0" y="226"/>
                  </a:cubicBezTo>
                  <a:cubicBezTo>
                    <a:pt x="0" y="226"/>
                    <a:pt x="23" y="231"/>
                    <a:pt x="34" y="224"/>
                  </a:cubicBezTo>
                  <a:cubicBezTo>
                    <a:pt x="10" y="216"/>
                    <a:pt x="10" y="216"/>
                    <a:pt x="10" y="216"/>
                  </a:cubicBezTo>
                  <a:cubicBezTo>
                    <a:pt x="10" y="216"/>
                    <a:pt x="69" y="143"/>
                    <a:pt x="100" y="100"/>
                  </a:cubicBezTo>
                  <a:cubicBezTo>
                    <a:pt x="100" y="100"/>
                    <a:pt x="135" y="58"/>
                    <a:pt x="186" y="32"/>
                  </a:cubicBezTo>
                  <a:cubicBezTo>
                    <a:pt x="236" y="6"/>
                    <a:pt x="306" y="0"/>
                    <a:pt x="382" y="8"/>
                  </a:cubicBezTo>
                  <a:cubicBezTo>
                    <a:pt x="457" y="16"/>
                    <a:pt x="485" y="14"/>
                    <a:pt x="485" y="14"/>
                  </a:cubicBezTo>
                  <a:cubicBezTo>
                    <a:pt x="471" y="33"/>
                    <a:pt x="471" y="33"/>
                    <a:pt x="471" y="33"/>
                  </a:cubicBezTo>
                  <a:cubicBezTo>
                    <a:pt x="471" y="33"/>
                    <a:pt x="479" y="33"/>
                    <a:pt x="490" y="29"/>
                  </a:cubicBezTo>
                  <a:cubicBezTo>
                    <a:pt x="490" y="29"/>
                    <a:pt x="444" y="104"/>
                    <a:pt x="410" y="148"/>
                  </a:cubicBezTo>
                  <a:cubicBezTo>
                    <a:pt x="375" y="192"/>
                    <a:pt x="304" y="237"/>
                    <a:pt x="229" y="244"/>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1" name="Freeform 40720"/>
            <p:cNvSpPr/>
            <p:nvPr/>
          </p:nvSpPr>
          <p:spPr bwMode="auto">
            <a:xfrm>
              <a:off x="5605463" y="2435225"/>
              <a:ext cx="2082800" cy="1066800"/>
            </a:xfrm>
            <a:custGeom>
              <a:avLst/>
              <a:gdLst>
                <a:gd name="T0" fmla="*/ 231 w 490"/>
                <a:gd name="T1" fmla="*/ 220 h 251"/>
                <a:gd name="T2" fmla="*/ 0 w 490"/>
                <a:gd name="T3" fmla="*/ 197 h 251"/>
                <a:gd name="T4" fmla="*/ 34 w 490"/>
                <a:gd name="T5" fmla="*/ 195 h 251"/>
                <a:gd name="T6" fmla="*/ 217 w 490"/>
                <a:gd name="T7" fmla="*/ 159 h 251"/>
                <a:gd name="T8" fmla="*/ 285 w 490"/>
                <a:gd name="T9" fmla="*/ 170 h 251"/>
                <a:gd name="T10" fmla="*/ 321 w 490"/>
                <a:gd name="T11" fmla="*/ 115 h 251"/>
                <a:gd name="T12" fmla="*/ 471 w 490"/>
                <a:gd name="T13" fmla="*/ 4 h 251"/>
                <a:gd name="T14" fmla="*/ 490 w 490"/>
                <a:gd name="T15" fmla="*/ 0 h 251"/>
                <a:gd name="T16" fmla="*/ 410 w 490"/>
                <a:gd name="T17" fmla="*/ 119 h 251"/>
                <a:gd name="T18" fmla="*/ 231 w 490"/>
                <a:gd name="T19" fmla="*/ 22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251">
                  <a:moveTo>
                    <a:pt x="231" y="220"/>
                  </a:moveTo>
                  <a:cubicBezTo>
                    <a:pt x="208" y="223"/>
                    <a:pt x="87" y="251"/>
                    <a:pt x="0" y="197"/>
                  </a:cubicBezTo>
                  <a:cubicBezTo>
                    <a:pt x="0" y="197"/>
                    <a:pt x="23" y="202"/>
                    <a:pt x="34" y="195"/>
                  </a:cubicBezTo>
                  <a:cubicBezTo>
                    <a:pt x="34" y="195"/>
                    <a:pt x="173" y="146"/>
                    <a:pt x="217" y="159"/>
                  </a:cubicBezTo>
                  <a:cubicBezTo>
                    <a:pt x="235" y="164"/>
                    <a:pt x="242" y="189"/>
                    <a:pt x="285" y="170"/>
                  </a:cubicBezTo>
                  <a:cubicBezTo>
                    <a:pt x="318" y="155"/>
                    <a:pt x="311" y="131"/>
                    <a:pt x="321" y="115"/>
                  </a:cubicBezTo>
                  <a:cubicBezTo>
                    <a:pt x="345" y="78"/>
                    <a:pt x="471" y="4"/>
                    <a:pt x="471" y="4"/>
                  </a:cubicBezTo>
                  <a:cubicBezTo>
                    <a:pt x="471" y="4"/>
                    <a:pt x="479" y="4"/>
                    <a:pt x="490" y="0"/>
                  </a:cubicBezTo>
                  <a:cubicBezTo>
                    <a:pt x="490" y="0"/>
                    <a:pt x="444" y="75"/>
                    <a:pt x="410" y="119"/>
                  </a:cubicBezTo>
                  <a:cubicBezTo>
                    <a:pt x="375" y="163"/>
                    <a:pt x="306" y="211"/>
                    <a:pt x="231" y="2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4" name="Freeform 40721"/>
            <p:cNvSpPr/>
            <p:nvPr/>
          </p:nvSpPr>
          <p:spPr bwMode="auto">
            <a:xfrm>
              <a:off x="6675438" y="3059113"/>
              <a:ext cx="230188" cy="166688"/>
            </a:xfrm>
            <a:custGeom>
              <a:avLst/>
              <a:gdLst>
                <a:gd name="T0" fmla="*/ 52 w 54"/>
                <a:gd name="T1" fmla="*/ 4 h 39"/>
                <a:gd name="T2" fmla="*/ 36 w 54"/>
                <a:gd name="T3" fmla="*/ 33 h 39"/>
                <a:gd name="T4" fmla="*/ 2 w 54"/>
                <a:gd name="T5" fmla="*/ 26 h 39"/>
                <a:gd name="T6" fmla="*/ 24 w 54"/>
                <a:gd name="T7" fmla="*/ 8 h 39"/>
                <a:gd name="T8" fmla="*/ 52 w 54"/>
                <a:gd name="T9" fmla="*/ 4 h 39"/>
              </a:gdLst>
              <a:ahLst/>
              <a:cxnLst>
                <a:cxn ang="0">
                  <a:pos x="T0" y="T1"/>
                </a:cxn>
                <a:cxn ang="0">
                  <a:pos x="T2" y="T3"/>
                </a:cxn>
                <a:cxn ang="0">
                  <a:pos x="T4" y="T5"/>
                </a:cxn>
                <a:cxn ang="0">
                  <a:pos x="T6" y="T7"/>
                </a:cxn>
                <a:cxn ang="0">
                  <a:pos x="T8" y="T9"/>
                </a:cxn>
              </a:cxnLst>
              <a:rect l="0" t="0" r="r" b="b"/>
              <a:pathLst>
                <a:path w="54" h="39">
                  <a:moveTo>
                    <a:pt x="52" y="4"/>
                  </a:moveTo>
                  <a:cubicBezTo>
                    <a:pt x="54" y="7"/>
                    <a:pt x="50" y="27"/>
                    <a:pt x="36" y="33"/>
                  </a:cubicBezTo>
                  <a:cubicBezTo>
                    <a:pt x="22" y="39"/>
                    <a:pt x="3" y="29"/>
                    <a:pt x="2" y="26"/>
                  </a:cubicBezTo>
                  <a:cubicBezTo>
                    <a:pt x="0" y="22"/>
                    <a:pt x="10" y="14"/>
                    <a:pt x="24" y="8"/>
                  </a:cubicBezTo>
                  <a:cubicBezTo>
                    <a:pt x="38" y="2"/>
                    <a:pt x="50" y="0"/>
                    <a:pt x="52" y="4"/>
                  </a:cubicBezTo>
                  <a:close/>
                </a:path>
              </a:pathLst>
            </a:custGeom>
            <a:solidFill>
              <a:srgbClr val="410E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5" name="Freeform 40722"/>
            <p:cNvSpPr/>
            <p:nvPr/>
          </p:nvSpPr>
          <p:spPr bwMode="auto">
            <a:xfrm>
              <a:off x="6183313" y="2889250"/>
              <a:ext cx="187325" cy="195263"/>
            </a:xfrm>
            <a:custGeom>
              <a:avLst/>
              <a:gdLst>
                <a:gd name="T0" fmla="*/ 36 w 44"/>
                <a:gd name="T1" fmla="*/ 31 h 46"/>
                <a:gd name="T2" fmla="*/ 14 w 44"/>
                <a:gd name="T3" fmla="*/ 43 h 46"/>
                <a:gd name="T4" fmla="*/ 4 w 44"/>
                <a:gd name="T5" fmla="*/ 20 h 46"/>
                <a:gd name="T6" fmla="*/ 23 w 44"/>
                <a:gd name="T7" fmla="*/ 2 h 46"/>
                <a:gd name="T8" fmla="*/ 36 w 44"/>
                <a:gd name="T9" fmla="*/ 31 h 46"/>
              </a:gdLst>
              <a:ahLst/>
              <a:cxnLst>
                <a:cxn ang="0">
                  <a:pos x="T0" y="T1"/>
                </a:cxn>
                <a:cxn ang="0">
                  <a:pos x="T2" y="T3"/>
                </a:cxn>
                <a:cxn ang="0">
                  <a:pos x="T4" y="T5"/>
                </a:cxn>
                <a:cxn ang="0">
                  <a:pos x="T6" y="T7"/>
                </a:cxn>
                <a:cxn ang="0">
                  <a:pos x="T8" y="T9"/>
                </a:cxn>
              </a:cxnLst>
              <a:rect l="0" t="0" r="r" b="b"/>
              <a:pathLst>
                <a:path w="44" h="46">
                  <a:moveTo>
                    <a:pt x="36" y="31"/>
                  </a:moveTo>
                  <a:cubicBezTo>
                    <a:pt x="32" y="40"/>
                    <a:pt x="23" y="46"/>
                    <a:pt x="14" y="43"/>
                  </a:cubicBezTo>
                  <a:cubicBezTo>
                    <a:pt x="5" y="41"/>
                    <a:pt x="0" y="30"/>
                    <a:pt x="4" y="20"/>
                  </a:cubicBezTo>
                  <a:cubicBezTo>
                    <a:pt x="7" y="11"/>
                    <a:pt x="14" y="0"/>
                    <a:pt x="23" y="2"/>
                  </a:cubicBezTo>
                  <a:cubicBezTo>
                    <a:pt x="32" y="5"/>
                    <a:pt x="44" y="9"/>
                    <a:pt x="36" y="31"/>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6" name="Freeform 40723"/>
            <p:cNvSpPr/>
            <p:nvPr/>
          </p:nvSpPr>
          <p:spPr bwMode="auto">
            <a:xfrm>
              <a:off x="6859588" y="2595563"/>
              <a:ext cx="207963" cy="174625"/>
            </a:xfrm>
            <a:custGeom>
              <a:avLst/>
              <a:gdLst>
                <a:gd name="T0" fmla="*/ 21 w 49"/>
                <a:gd name="T1" fmla="*/ 37 h 41"/>
                <a:gd name="T2" fmla="*/ 45 w 49"/>
                <a:gd name="T3" fmla="*/ 29 h 41"/>
                <a:gd name="T4" fmla="*/ 36 w 49"/>
                <a:gd name="T5" fmla="*/ 6 h 41"/>
                <a:gd name="T6" fmla="*/ 9 w 49"/>
                <a:gd name="T7" fmla="*/ 8 h 41"/>
                <a:gd name="T8" fmla="*/ 21 w 49"/>
                <a:gd name="T9" fmla="*/ 37 h 41"/>
              </a:gdLst>
              <a:ahLst/>
              <a:cxnLst>
                <a:cxn ang="0">
                  <a:pos x="T0" y="T1"/>
                </a:cxn>
                <a:cxn ang="0">
                  <a:pos x="T2" y="T3"/>
                </a:cxn>
                <a:cxn ang="0">
                  <a:pos x="T4" y="T5"/>
                </a:cxn>
                <a:cxn ang="0">
                  <a:pos x="T6" y="T7"/>
                </a:cxn>
                <a:cxn ang="0">
                  <a:pos x="T8" y="T9"/>
                </a:cxn>
              </a:cxnLst>
              <a:rect l="0" t="0" r="r" b="b"/>
              <a:pathLst>
                <a:path w="49" h="41">
                  <a:moveTo>
                    <a:pt x="21" y="37"/>
                  </a:moveTo>
                  <a:cubicBezTo>
                    <a:pt x="31" y="41"/>
                    <a:pt x="41" y="38"/>
                    <a:pt x="45" y="29"/>
                  </a:cubicBezTo>
                  <a:cubicBezTo>
                    <a:pt x="49" y="21"/>
                    <a:pt x="45" y="10"/>
                    <a:pt x="36" y="6"/>
                  </a:cubicBezTo>
                  <a:cubicBezTo>
                    <a:pt x="26" y="1"/>
                    <a:pt x="13" y="0"/>
                    <a:pt x="9" y="8"/>
                  </a:cubicBezTo>
                  <a:cubicBezTo>
                    <a:pt x="5" y="17"/>
                    <a:pt x="0" y="28"/>
                    <a:pt x="21" y="37"/>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7" name="Freeform 40724"/>
            <p:cNvSpPr/>
            <p:nvPr/>
          </p:nvSpPr>
          <p:spPr bwMode="auto">
            <a:xfrm>
              <a:off x="6880225" y="2605088"/>
              <a:ext cx="127000" cy="122238"/>
            </a:xfrm>
            <a:custGeom>
              <a:avLst/>
              <a:gdLst>
                <a:gd name="T0" fmla="*/ 27 w 30"/>
                <a:gd name="T1" fmla="*/ 10 h 29"/>
                <a:gd name="T2" fmla="*/ 20 w 30"/>
                <a:gd name="T3" fmla="*/ 26 h 29"/>
                <a:gd name="T4" fmla="*/ 3 w 30"/>
                <a:gd name="T5" fmla="*/ 20 h 29"/>
                <a:gd name="T6" fmla="*/ 9 w 30"/>
                <a:gd name="T7" fmla="*/ 3 h 29"/>
                <a:gd name="T8" fmla="*/ 27 w 30"/>
                <a:gd name="T9" fmla="*/ 10 h 29"/>
              </a:gdLst>
              <a:ahLst/>
              <a:cxnLst>
                <a:cxn ang="0">
                  <a:pos x="T0" y="T1"/>
                </a:cxn>
                <a:cxn ang="0">
                  <a:pos x="T2" y="T3"/>
                </a:cxn>
                <a:cxn ang="0">
                  <a:pos x="T4" y="T5"/>
                </a:cxn>
                <a:cxn ang="0">
                  <a:pos x="T6" y="T7"/>
                </a:cxn>
                <a:cxn ang="0">
                  <a:pos x="T8" y="T9"/>
                </a:cxn>
              </a:cxnLst>
              <a:rect l="0" t="0" r="r" b="b"/>
              <a:pathLst>
                <a:path w="30" h="29">
                  <a:moveTo>
                    <a:pt x="27" y="10"/>
                  </a:moveTo>
                  <a:cubicBezTo>
                    <a:pt x="30" y="16"/>
                    <a:pt x="26" y="23"/>
                    <a:pt x="20" y="26"/>
                  </a:cubicBezTo>
                  <a:cubicBezTo>
                    <a:pt x="13" y="29"/>
                    <a:pt x="6" y="26"/>
                    <a:pt x="3" y="20"/>
                  </a:cubicBezTo>
                  <a:cubicBezTo>
                    <a:pt x="0" y="14"/>
                    <a:pt x="2" y="6"/>
                    <a:pt x="9" y="3"/>
                  </a:cubicBezTo>
                  <a:cubicBezTo>
                    <a:pt x="15"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8" name="Freeform 40725"/>
            <p:cNvSpPr/>
            <p:nvPr/>
          </p:nvSpPr>
          <p:spPr bwMode="auto">
            <a:xfrm>
              <a:off x="6221413" y="2894013"/>
              <a:ext cx="123825" cy="122238"/>
            </a:xfrm>
            <a:custGeom>
              <a:avLst/>
              <a:gdLst>
                <a:gd name="T0" fmla="*/ 27 w 29"/>
                <a:gd name="T1" fmla="*/ 10 h 29"/>
                <a:gd name="T2" fmla="*/ 19 w 29"/>
                <a:gd name="T3" fmla="*/ 26 h 29"/>
                <a:gd name="T4" fmla="*/ 3 w 29"/>
                <a:gd name="T5" fmla="*/ 20 h 29"/>
                <a:gd name="T6" fmla="*/ 8 w 29"/>
                <a:gd name="T7" fmla="*/ 3 h 29"/>
                <a:gd name="T8" fmla="*/ 27 w 29"/>
                <a:gd name="T9" fmla="*/ 10 h 29"/>
              </a:gdLst>
              <a:ahLst/>
              <a:cxnLst>
                <a:cxn ang="0">
                  <a:pos x="T0" y="T1"/>
                </a:cxn>
                <a:cxn ang="0">
                  <a:pos x="T2" y="T3"/>
                </a:cxn>
                <a:cxn ang="0">
                  <a:pos x="T4" y="T5"/>
                </a:cxn>
                <a:cxn ang="0">
                  <a:pos x="T6" y="T7"/>
                </a:cxn>
                <a:cxn ang="0">
                  <a:pos x="T8" y="T9"/>
                </a:cxn>
              </a:cxnLst>
              <a:rect l="0" t="0" r="r" b="b"/>
              <a:pathLst>
                <a:path w="29" h="29">
                  <a:moveTo>
                    <a:pt x="27" y="10"/>
                  </a:moveTo>
                  <a:cubicBezTo>
                    <a:pt x="29" y="16"/>
                    <a:pt x="26" y="23"/>
                    <a:pt x="19" y="26"/>
                  </a:cubicBezTo>
                  <a:cubicBezTo>
                    <a:pt x="13" y="29"/>
                    <a:pt x="5" y="26"/>
                    <a:pt x="3" y="20"/>
                  </a:cubicBezTo>
                  <a:cubicBezTo>
                    <a:pt x="0" y="14"/>
                    <a:pt x="1" y="6"/>
                    <a:pt x="8" y="3"/>
                  </a:cubicBezTo>
                  <a:cubicBezTo>
                    <a:pt x="14"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69" name="Freeform 40726"/>
            <p:cNvSpPr/>
            <p:nvPr/>
          </p:nvSpPr>
          <p:spPr bwMode="auto">
            <a:xfrm>
              <a:off x="5897563" y="2651125"/>
              <a:ext cx="225425" cy="220663"/>
            </a:xfrm>
            <a:custGeom>
              <a:avLst/>
              <a:gdLst>
                <a:gd name="T0" fmla="*/ 46 w 53"/>
                <a:gd name="T1" fmla="*/ 5 h 52"/>
                <a:gd name="T2" fmla="*/ 18 w 53"/>
                <a:gd name="T3" fmla="*/ 9 h 52"/>
                <a:gd name="T4" fmla="*/ 31 w 53"/>
                <a:gd name="T5" fmla="*/ 14 h 52"/>
                <a:gd name="T6" fmla="*/ 6 w 53"/>
                <a:gd name="T7" fmla="*/ 17 h 52"/>
                <a:gd name="T8" fmla="*/ 14 w 53"/>
                <a:gd name="T9" fmla="*/ 31 h 52"/>
                <a:gd name="T10" fmla="*/ 0 w 53"/>
                <a:gd name="T11" fmla="*/ 35 h 52"/>
                <a:gd name="T12" fmla="*/ 14 w 53"/>
                <a:gd name="T13" fmla="*/ 52 h 52"/>
                <a:gd name="T14" fmla="*/ 46 w 53"/>
                <a:gd name="T15" fmla="*/ 5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2">
                  <a:moveTo>
                    <a:pt x="46" y="5"/>
                  </a:moveTo>
                  <a:cubicBezTo>
                    <a:pt x="46" y="5"/>
                    <a:pt x="26" y="0"/>
                    <a:pt x="18" y="9"/>
                  </a:cubicBezTo>
                  <a:cubicBezTo>
                    <a:pt x="18" y="9"/>
                    <a:pt x="29" y="10"/>
                    <a:pt x="31" y="14"/>
                  </a:cubicBezTo>
                  <a:cubicBezTo>
                    <a:pt x="31" y="14"/>
                    <a:pt x="17" y="30"/>
                    <a:pt x="6" y="17"/>
                  </a:cubicBezTo>
                  <a:cubicBezTo>
                    <a:pt x="6" y="17"/>
                    <a:pt x="7" y="25"/>
                    <a:pt x="14" y="31"/>
                  </a:cubicBezTo>
                  <a:cubicBezTo>
                    <a:pt x="14" y="31"/>
                    <a:pt x="7" y="29"/>
                    <a:pt x="0" y="35"/>
                  </a:cubicBezTo>
                  <a:cubicBezTo>
                    <a:pt x="0" y="35"/>
                    <a:pt x="12" y="37"/>
                    <a:pt x="14" y="52"/>
                  </a:cubicBezTo>
                  <a:cubicBezTo>
                    <a:pt x="14" y="52"/>
                    <a:pt x="53" y="40"/>
                    <a:pt x="46" y="5"/>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0" name="Freeform 40727"/>
            <p:cNvSpPr/>
            <p:nvPr/>
          </p:nvSpPr>
          <p:spPr bwMode="auto">
            <a:xfrm>
              <a:off x="6951663" y="2239963"/>
              <a:ext cx="238125" cy="211138"/>
            </a:xfrm>
            <a:custGeom>
              <a:avLst/>
              <a:gdLst>
                <a:gd name="T0" fmla="*/ 0 w 56"/>
                <a:gd name="T1" fmla="*/ 22 h 50"/>
                <a:gd name="T2" fmla="*/ 21 w 56"/>
                <a:gd name="T3" fmla="*/ 4 h 50"/>
                <a:gd name="T4" fmla="*/ 16 w 56"/>
                <a:gd name="T5" fmla="*/ 16 h 50"/>
                <a:gd name="T6" fmla="*/ 36 w 56"/>
                <a:gd name="T7" fmla="*/ 0 h 50"/>
                <a:gd name="T8" fmla="*/ 41 w 56"/>
                <a:gd name="T9" fmla="*/ 16 h 50"/>
                <a:gd name="T10" fmla="*/ 53 w 56"/>
                <a:gd name="T11" fmla="*/ 8 h 50"/>
                <a:gd name="T12" fmla="*/ 56 w 56"/>
                <a:gd name="T13" fmla="*/ 30 h 50"/>
                <a:gd name="T14" fmla="*/ 0 w 56"/>
                <a:gd name="T15" fmla="*/ 22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0" y="22"/>
                  </a:moveTo>
                  <a:cubicBezTo>
                    <a:pt x="0" y="22"/>
                    <a:pt x="10" y="4"/>
                    <a:pt x="21" y="4"/>
                  </a:cubicBezTo>
                  <a:cubicBezTo>
                    <a:pt x="21" y="4"/>
                    <a:pt x="15" y="12"/>
                    <a:pt x="16" y="16"/>
                  </a:cubicBezTo>
                  <a:cubicBezTo>
                    <a:pt x="16" y="16"/>
                    <a:pt x="38" y="17"/>
                    <a:pt x="36" y="0"/>
                  </a:cubicBezTo>
                  <a:cubicBezTo>
                    <a:pt x="36" y="0"/>
                    <a:pt x="41" y="6"/>
                    <a:pt x="41" y="16"/>
                  </a:cubicBezTo>
                  <a:cubicBezTo>
                    <a:pt x="41" y="16"/>
                    <a:pt x="44" y="9"/>
                    <a:pt x="53" y="8"/>
                  </a:cubicBezTo>
                  <a:cubicBezTo>
                    <a:pt x="53" y="8"/>
                    <a:pt x="47" y="19"/>
                    <a:pt x="56" y="30"/>
                  </a:cubicBezTo>
                  <a:cubicBezTo>
                    <a:pt x="56" y="30"/>
                    <a:pt x="20" y="50"/>
                    <a:pt x="0" y="22"/>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1" name="Freeform 40728"/>
            <p:cNvSpPr/>
            <p:nvPr/>
          </p:nvSpPr>
          <p:spPr bwMode="auto">
            <a:xfrm>
              <a:off x="5595938" y="2400300"/>
              <a:ext cx="161925" cy="195263"/>
            </a:xfrm>
            <a:custGeom>
              <a:avLst/>
              <a:gdLst>
                <a:gd name="T0" fmla="*/ 37 w 38"/>
                <a:gd name="T1" fmla="*/ 1 h 46"/>
                <a:gd name="T2" fmla="*/ 0 w 38"/>
                <a:gd name="T3" fmla="*/ 3 h 46"/>
                <a:gd name="T4" fmla="*/ 6 w 38"/>
                <a:gd name="T5" fmla="*/ 46 h 46"/>
                <a:gd name="T6" fmla="*/ 37 w 38"/>
                <a:gd name="T7" fmla="*/ 1 h 46"/>
              </a:gdLst>
              <a:ahLst/>
              <a:cxnLst>
                <a:cxn ang="0">
                  <a:pos x="T0" y="T1"/>
                </a:cxn>
                <a:cxn ang="0">
                  <a:pos x="T2" y="T3"/>
                </a:cxn>
                <a:cxn ang="0">
                  <a:pos x="T4" y="T5"/>
                </a:cxn>
                <a:cxn ang="0">
                  <a:pos x="T6" y="T7"/>
                </a:cxn>
              </a:cxnLst>
              <a:rect l="0" t="0" r="r" b="b"/>
              <a:pathLst>
                <a:path w="38" h="46">
                  <a:moveTo>
                    <a:pt x="37" y="1"/>
                  </a:moveTo>
                  <a:cubicBezTo>
                    <a:pt x="16" y="0"/>
                    <a:pt x="0" y="3"/>
                    <a:pt x="0" y="3"/>
                  </a:cubicBezTo>
                  <a:cubicBezTo>
                    <a:pt x="0" y="3"/>
                    <a:pt x="1" y="22"/>
                    <a:pt x="6" y="46"/>
                  </a:cubicBezTo>
                  <a:cubicBezTo>
                    <a:pt x="28" y="40"/>
                    <a:pt x="38" y="25"/>
                    <a:pt x="37" y="1"/>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2" name="Freeform 40729"/>
            <p:cNvSpPr/>
            <p:nvPr/>
          </p:nvSpPr>
          <p:spPr bwMode="auto">
            <a:xfrm>
              <a:off x="6994525" y="1792288"/>
              <a:ext cx="225425" cy="171450"/>
            </a:xfrm>
            <a:custGeom>
              <a:avLst/>
              <a:gdLst>
                <a:gd name="T0" fmla="*/ 0 w 53"/>
                <a:gd name="T1" fmla="*/ 23 h 40"/>
                <a:gd name="T2" fmla="*/ 9 w 53"/>
                <a:gd name="T3" fmla="*/ 15 h 40"/>
                <a:gd name="T4" fmla="*/ 31 w 53"/>
                <a:gd name="T5" fmla="*/ 0 h 40"/>
                <a:gd name="T6" fmla="*/ 47 w 53"/>
                <a:gd name="T7" fmla="*/ 20 h 40"/>
                <a:gd name="T8" fmla="*/ 53 w 53"/>
                <a:gd name="T9" fmla="*/ 29 h 40"/>
                <a:gd name="T10" fmla="*/ 0 w 53"/>
                <a:gd name="T11" fmla="*/ 23 h 40"/>
              </a:gdLst>
              <a:ahLst/>
              <a:cxnLst>
                <a:cxn ang="0">
                  <a:pos x="T0" y="T1"/>
                </a:cxn>
                <a:cxn ang="0">
                  <a:pos x="T2" y="T3"/>
                </a:cxn>
                <a:cxn ang="0">
                  <a:pos x="T4" y="T5"/>
                </a:cxn>
                <a:cxn ang="0">
                  <a:pos x="T6" y="T7"/>
                </a:cxn>
                <a:cxn ang="0">
                  <a:pos x="T8" y="T9"/>
                </a:cxn>
                <a:cxn ang="0">
                  <a:pos x="T10" y="T11"/>
                </a:cxn>
              </a:cxnLst>
              <a:rect l="0" t="0" r="r" b="b"/>
              <a:pathLst>
                <a:path w="53" h="40">
                  <a:moveTo>
                    <a:pt x="0" y="23"/>
                  </a:moveTo>
                  <a:cubicBezTo>
                    <a:pt x="3" y="20"/>
                    <a:pt x="6" y="17"/>
                    <a:pt x="9" y="15"/>
                  </a:cubicBezTo>
                  <a:cubicBezTo>
                    <a:pt x="22" y="5"/>
                    <a:pt x="31" y="0"/>
                    <a:pt x="31" y="0"/>
                  </a:cubicBezTo>
                  <a:cubicBezTo>
                    <a:pt x="31" y="0"/>
                    <a:pt x="38" y="8"/>
                    <a:pt x="47" y="20"/>
                  </a:cubicBezTo>
                  <a:cubicBezTo>
                    <a:pt x="49" y="23"/>
                    <a:pt x="51" y="25"/>
                    <a:pt x="53" y="29"/>
                  </a:cubicBezTo>
                  <a:cubicBezTo>
                    <a:pt x="48" y="37"/>
                    <a:pt x="14" y="40"/>
                    <a:pt x="0" y="23"/>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3" name="Freeform 40730"/>
            <p:cNvSpPr/>
            <p:nvPr/>
          </p:nvSpPr>
          <p:spPr bwMode="auto">
            <a:xfrm>
              <a:off x="6242050" y="2924175"/>
              <a:ext cx="42863" cy="38100"/>
            </a:xfrm>
            <a:custGeom>
              <a:avLst/>
              <a:gdLst>
                <a:gd name="T0" fmla="*/ 4 w 10"/>
                <a:gd name="T1" fmla="*/ 9 h 9"/>
                <a:gd name="T2" fmla="*/ 1 w 10"/>
                <a:gd name="T3" fmla="*/ 4 h 9"/>
                <a:gd name="T4" fmla="*/ 5 w 10"/>
                <a:gd name="T5" fmla="*/ 0 h 9"/>
                <a:gd name="T6" fmla="*/ 9 w 10"/>
                <a:gd name="T7" fmla="*/ 5 h 9"/>
                <a:gd name="T8" fmla="*/ 4 w 10"/>
                <a:gd name="T9" fmla="*/ 9 h 9"/>
              </a:gdLst>
              <a:ahLst/>
              <a:cxnLst>
                <a:cxn ang="0">
                  <a:pos x="T0" y="T1"/>
                </a:cxn>
                <a:cxn ang="0">
                  <a:pos x="T2" y="T3"/>
                </a:cxn>
                <a:cxn ang="0">
                  <a:pos x="T4" y="T5"/>
                </a:cxn>
                <a:cxn ang="0">
                  <a:pos x="T6" y="T7"/>
                </a:cxn>
                <a:cxn ang="0">
                  <a:pos x="T8" y="T9"/>
                </a:cxn>
              </a:cxnLst>
              <a:rect l="0" t="0" r="r" b="b"/>
              <a:pathLst>
                <a:path w="10" h="9">
                  <a:moveTo>
                    <a:pt x="4" y="9"/>
                  </a:moveTo>
                  <a:cubicBezTo>
                    <a:pt x="2" y="9"/>
                    <a:pt x="0" y="7"/>
                    <a:pt x="1" y="4"/>
                  </a:cubicBezTo>
                  <a:cubicBezTo>
                    <a:pt x="1" y="2"/>
                    <a:pt x="3" y="0"/>
                    <a:pt x="5" y="0"/>
                  </a:cubicBezTo>
                  <a:cubicBezTo>
                    <a:pt x="8" y="1"/>
                    <a:pt x="10" y="2"/>
                    <a:pt x="9" y="5"/>
                  </a:cubicBezTo>
                  <a:cubicBezTo>
                    <a:pt x="9" y="7"/>
                    <a:pt x="6" y="9"/>
                    <a:pt x="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74" name="Freeform 40731"/>
            <p:cNvSpPr/>
            <p:nvPr/>
          </p:nvSpPr>
          <p:spPr bwMode="auto">
            <a:xfrm>
              <a:off x="6923088" y="2630488"/>
              <a:ext cx="38100" cy="38100"/>
            </a:xfrm>
            <a:custGeom>
              <a:avLst/>
              <a:gdLst>
                <a:gd name="T0" fmla="*/ 0 w 9"/>
                <a:gd name="T1" fmla="*/ 4 h 9"/>
                <a:gd name="T2" fmla="*/ 5 w 9"/>
                <a:gd name="T3" fmla="*/ 0 h 9"/>
                <a:gd name="T4" fmla="*/ 9 w 9"/>
                <a:gd name="T5" fmla="*/ 5 h 9"/>
                <a:gd name="T6" fmla="*/ 5 w 9"/>
                <a:gd name="T7" fmla="*/ 9 h 9"/>
                <a:gd name="T8" fmla="*/ 0 w 9"/>
                <a:gd name="T9" fmla="*/ 4 h 9"/>
              </a:gdLst>
              <a:ahLst/>
              <a:cxnLst>
                <a:cxn ang="0">
                  <a:pos x="T0" y="T1"/>
                </a:cxn>
                <a:cxn ang="0">
                  <a:pos x="T2" y="T3"/>
                </a:cxn>
                <a:cxn ang="0">
                  <a:pos x="T4" y="T5"/>
                </a:cxn>
                <a:cxn ang="0">
                  <a:pos x="T6" y="T7"/>
                </a:cxn>
                <a:cxn ang="0">
                  <a:pos x="T8" y="T9"/>
                </a:cxn>
              </a:cxnLst>
              <a:rect l="0" t="0" r="r" b="b"/>
              <a:pathLst>
                <a:path w="9" h="9">
                  <a:moveTo>
                    <a:pt x="0" y="4"/>
                  </a:moveTo>
                  <a:cubicBezTo>
                    <a:pt x="1" y="2"/>
                    <a:pt x="3" y="0"/>
                    <a:pt x="5" y="0"/>
                  </a:cubicBezTo>
                  <a:cubicBezTo>
                    <a:pt x="8" y="1"/>
                    <a:pt x="9" y="3"/>
                    <a:pt x="9" y="5"/>
                  </a:cubicBezTo>
                  <a:cubicBezTo>
                    <a:pt x="9" y="7"/>
                    <a:pt x="7" y="9"/>
                    <a:pt x="5" y="9"/>
                  </a:cubicBezTo>
                  <a:cubicBezTo>
                    <a:pt x="2" y="9"/>
                    <a:pt x="0" y="6"/>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434"/>
                                        </p:tgtEl>
                                        <p:attrNameLst>
                                          <p:attrName>style.visibility</p:attrName>
                                        </p:attrNameLst>
                                      </p:cBhvr>
                                      <p:to>
                                        <p:strVal val="visible"/>
                                      </p:to>
                                    </p:set>
                                    <p:animEffect transition="in" filter="wipe(down)">
                                      <p:cBhvr>
                                        <p:cTn id="11" dur="500"/>
                                        <p:tgtEl>
                                          <p:spTgt spid="43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1675"/>
                                        </p:tgtEl>
                                        <p:attrNameLst>
                                          <p:attrName>style.visibility</p:attrName>
                                        </p:attrNameLst>
                                      </p:cBhvr>
                                      <p:to>
                                        <p:strVal val="visible"/>
                                      </p:to>
                                    </p:set>
                                    <p:animEffect transition="in" filter="fade">
                                      <p:cBhvr>
                                        <p:cTn id="16" dur="500"/>
                                        <p:tgtEl>
                                          <p:spTgt spid="4167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52"/>
                                        </p:tgtEl>
                                        <p:attrNameLst>
                                          <p:attrName>style.visibility</p:attrName>
                                        </p:attrNameLst>
                                      </p:cBhvr>
                                      <p:to>
                                        <p:strVal val="visible"/>
                                      </p:to>
                                    </p:set>
                                    <p:animEffect transition="in" filter="wipe(down)">
                                      <p:cBhvr>
                                        <p:cTn id="21" dur="500"/>
                                        <p:tgtEl>
                                          <p:spTgt spid="45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38"/>
                                        </p:tgtEl>
                                        <p:attrNameLst>
                                          <p:attrName>style.visibility</p:attrName>
                                        </p:attrNameLst>
                                      </p:cBhvr>
                                      <p:to>
                                        <p:strVal val="visible"/>
                                      </p:to>
                                    </p:set>
                                    <p:animEffect transition="in" filter="fade">
                                      <p:cBhvr>
                                        <p:cTn id="26" dur="1000"/>
                                        <p:tgtEl>
                                          <p:spTgt spid="538"/>
                                        </p:tgtEl>
                                      </p:cBhvr>
                                    </p:animEffect>
                                    <p:anim calcmode="lin" valueType="num">
                                      <p:cBhvr>
                                        <p:cTn id="27" dur="1000" fill="hold"/>
                                        <p:tgtEl>
                                          <p:spTgt spid="538"/>
                                        </p:tgtEl>
                                        <p:attrNameLst>
                                          <p:attrName>ppt_x</p:attrName>
                                        </p:attrNameLst>
                                      </p:cBhvr>
                                      <p:tavLst>
                                        <p:tav tm="0">
                                          <p:val>
                                            <p:strVal val="#ppt_x"/>
                                          </p:val>
                                        </p:tav>
                                        <p:tav tm="100000">
                                          <p:val>
                                            <p:strVal val="#ppt_x"/>
                                          </p:val>
                                        </p:tav>
                                      </p:tavLst>
                                    </p:anim>
                                    <p:anim calcmode="lin" valueType="num">
                                      <p:cBhvr>
                                        <p:cTn id="28" dur="1000" fill="hold"/>
                                        <p:tgtEl>
                                          <p:spTgt spid="53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41683"/>
                                        </p:tgtEl>
                                        <p:attrNameLst>
                                          <p:attrName>style.visibility</p:attrName>
                                        </p:attrNameLst>
                                      </p:cBhvr>
                                      <p:to>
                                        <p:strVal val="visible"/>
                                      </p:to>
                                    </p:set>
                                    <p:animEffect transition="in" filter="wipe(down)">
                                      <p:cBhvr>
                                        <p:cTn id="33" dur="500"/>
                                        <p:tgtEl>
                                          <p:spTgt spid="41683"/>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72"/>
                                        </p:tgtEl>
                                        <p:attrNameLst>
                                          <p:attrName>style.visibility</p:attrName>
                                        </p:attrNameLst>
                                      </p:cBhvr>
                                      <p:to>
                                        <p:strVal val="visible"/>
                                      </p:to>
                                    </p:set>
                                    <p:animEffect transition="in" filter="fade">
                                      <p:cBhvr>
                                        <p:cTn id="38" dur="1000"/>
                                        <p:tgtEl>
                                          <p:spTgt spid="572"/>
                                        </p:tgtEl>
                                      </p:cBhvr>
                                    </p:animEffect>
                                    <p:anim calcmode="lin" valueType="num">
                                      <p:cBhvr>
                                        <p:cTn id="39" dur="1000" fill="hold"/>
                                        <p:tgtEl>
                                          <p:spTgt spid="572"/>
                                        </p:tgtEl>
                                        <p:attrNameLst>
                                          <p:attrName>ppt_x</p:attrName>
                                        </p:attrNameLst>
                                      </p:cBhvr>
                                      <p:tavLst>
                                        <p:tav tm="0">
                                          <p:val>
                                            <p:strVal val="#ppt_x"/>
                                          </p:val>
                                        </p:tav>
                                        <p:tav tm="100000">
                                          <p:val>
                                            <p:strVal val="#ppt_x"/>
                                          </p:val>
                                        </p:tav>
                                      </p:tavLst>
                                    </p:anim>
                                    <p:anim calcmode="lin" valueType="num">
                                      <p:cBhvr>
                                        <p:cTn id="40" dur="1000" fill="hold"/>
                                        <p:tgtEl>
                                          <p:spTgt spid="57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3" fill="hold" grpId="0" nodeType="clickEffect">
                                  <p:stCondLst>
                                    <p:cond delay="0"/>
                                  </p:stCondLst>
                                  <p:childTnLst>
                                    <p:set>
                                      <p:cBhvr>
                                        <p:cTn id="44" dur="1" fill="hold">
                                          <p:stCondLst>
                                            <p:cond delay="0"/>
                                          </p:stCondLst>
                                        </p:cTn>
                                        <p:tgtEl>
                                          <p:spTgt spid="676"/>
                                        </p:tgtEl>
                                        <p:attrNameLst>
                                          <p:attrName>style.visibility</p:attrName>
                                        </p:attrNameLst>
                                      </p:cBhvr>
                                      <p:to>
                                        <p:strVal val="visible"/>
                                      </p:to>
                                    </p:set>
                                    <p:anim calcmode="lin" valueType="num">
                                      <p:cBhvr additive="base">
                                        <p:cTn id="45" dur="2000" fill="hold"/>
                                        <p:tgtEl>
                                          <p:spTgt spid="676"/>
                                        </p:tgtEl>
                                        <p:attrNameLst>
                                          <p:attrName>ppt_x</p:attrName>
                                        </p:attrNameLst>
                                      </p:cBhvr>
                                      <p:tavLst>
                                        <p:tav tm="0">
                                          <p:val>
                                            <p:strVal val="1+#ppt_w/2"/>
                                          </p:val>
                                        </p:tav>
                                        <p:tav tm="100000">
                                          <p:val>
                                            <p:strVal val="#ppt_x"/>
                                          </p:val>
                                        </p:tav>
                                      </p:tavLst>
                                    </p:anim>
                                    <p:anim calcmode="lin" valueType="num">
                                      <p:cBhvr additive="base">
                                        <p:cTn id="46" dur="2000" fill="hold"/>
                                        <p:tgtEl>
                                          <p:spTgt spid="676"/>
                                        </p:tgtEl>
                                        <p:attrNameLst>
                                          <p:attrName>ppt_y</p:attrName>
                                        </p:attrNameLst>
                                      </p:cBhvr>
                                      <p:tavLst>
                                        <p:tav tm="0">
                                          <p:val>
                                            <p:strVal val="0-#ppt_h/2"/>
                                          </p:val>
                                        </p:tav>
                                        <p:tav tm="100000">
                                          <p:val>
                                            <p:strVal val="#ppt_y"/>
                                          </p:val>
                                        </p:tav>
                                      </p:tavLst>
                                    </p:anim>
                                  </p:childTnLst>
                                </p:cTn>
                              </p:par>
                              <p:par>
                                <p:cTn id="47" presetID="2" presetClass="entr" presetSubtype="3" fill="hold" grpId="0" nodeType="withEffect">
                                  <p:stCondLst>
                                    <p:cond delay="0"/>
                                  </p:stCondLst>
                                  <p:childTnLst>
                                    <p:set>
                                      <p:cBhvr>
                                        <p:cTn id="48" dur="1" fill="hold">
                                          <p:stCondLst>
                                            <p:cond delay="0"/>
                                          </p:stCondLst>
                                        </p:cTn>
                                        <p:tgtEl>
                                          <p:spTgt spid="677"/>
                                        </p:tgtEl>
                                        <p:attrNameLst>
                                          <p:attrName>style.visibility</p:attrName>
                                        </p:attrNameLst>
                                      </p:cBhvr>
                                      <p:to>
                                        <p:strVal val="visible"/>
                                      </p:to>
                                    </p:set>
                                    <p:anim calcmode="lin" valueType="num">
                                      <p:cBhvr additive="base">
                                        <p:cTn id="49" dur="2000" fill="hold"/>
                                        <p:tgtEl>
                                          <p:spTgt spid="677"/>
                                        </p:tgtEl>
                                        <p:attrNameLst>
                                          <p:attrName>ppt_x</p:attrName>
                                        </p:attrNameLst>
                                      </p:cBhvr>
                                      <p:tavLst>
                                        <p:tav tm="0">
                                          <p:val>
                                            <p:strVal val="1+#ppt_w/2"/>
                                          </p:val>
                                        </p:tav>
                                        <p:tav tm="100000">
                                          <p:val>
                                            <p:strVal val="#ppt_x"/>
                                          </p:val>
                                        </p:tav>
                                      </p:tavLst>
                                    </p:anim>
                                    <p:anim calcmode="lin" valueType="num">
                                      <p:cBhvr additive="base">
                                        <p:cTn id="50" dur="2000" fill="hold"/>
                                        <p:tgtEl>
                                          <p:spTgt spid="677"/>
                                        </p:tgtEl>
                                        <p:attrNameLst>
                                          <p:attrName>ppt_y</p:attrName>
                                        </p:attrNameLst>
                                      </p:cBhvr>
                                      <p:tavLst>
                                        <p:tav tm="0">
                                          <p:val>
                                            <p:strVal val="0-#ppt_h/2"/>
                                          </p:val>
                                        </p:tav>
                                        <p:tav tm="100000">
                                          <p:val>
                                            <p:strVal val="#ppt_y"/>
                                          </p:val>
                                        </p:tav>
                                      </p:tavLst>
                                    </p:anim>
                                  </p:childTnLst>
                                </p:cTn>
                              </p:par>
                              <p:par>
                                <p:cTn id="51" presetID="2" presetClass="entr" presetSubtype="3" fill="hold" grpId="0" nodeType="withEffect">
                                  <p:stCondLst>
                                    <p:cond delay="0"/>
                                  </p:stCondLst>
                                  <p:childTnLst>
                                    <p:set>
                                      <p:cBhvr>
                                        <p:cTn id="52" dur="1" fill="hold">
                                          <p:stCondLst>
                                            <p:cond delay="0"/>
                                          </p:stCondLst>
                                        </p:cTn>
                                        <p:tgtEl>
                                          <p:spTgt spid="674"/>
                                        </p:tgtEl>
                                        <p:attrNameLst>
                                          <p:attrName>style.visibility</p:attrName>
                                        </p:attrNameLst>
                                      </p:cBhvr>
                                      <p:to>
                                        <p:strVal val="visible"/>
                                      </p:to>
                                    </p:set>
                                    <p:anim calcmode="lin" valueType="num">
                                      <p:cBhvr additive="base">
                                        <p:cTn id="53" dur="2000" fill="hold"/>
                                        <p:tgtEl>
                                          <p:spTgt spid="674"/>
                                        </p:tgtEl>
                                        <p:attrNameLst>
                                          <p:attrName>ppt_x</p:attrName>
                                        </p:attrNameLst>
                                      </p:cBhvr>
                                      <p:tavLst>
                                        <p:tav tm="0">
                                          <p:val>
                                            <p:strVal val="1+#ppt_w/2"/>
                                          </p:val>
                                        </p:tav>
                                        <p:tav tm="100000">
                                          <p:val>
                                            <p:strVal val="#ppt_x"/>
                                          </p:val>
                                        </p:tav>
                                      </p:tavLst>
                                    </p:anim>
                                    <p:anim calcmode="lin" valueType="num">
                                      <p:cBhvr additive="base">
                                        <p:cTn id="54" dur="2000" fill="hold"/>
                                        <p:tgtEl>
                                          <p:spTgt spid="674"/>
                                        </p:tgtEl>
                                        <p:attrNameLst>
                                          <p:attrName>ppt_y</p:attrName>
                                        </p:attrNameLst>
                                      </p:cBhvr>
                                      <p:tavLst>
                                        <p:tav tm="0">
                                          <p:val>
                                            <p:strVal val="0-#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673"/>
                                        </p:tgtEl>
                                        <p:attrNameLst>
                                          <p:attrName>style.visibility</p:attrName>
                                        </p:attrNameLst>
                                      </p:cBhvr>
                                      <p:to>
                                        <p:strVal val="visible"/>
                                      </p:to>
                                    </p:set>
                                    <p:anim calcmode="lin" valueType="num">
                                      <p:cBhvr additive="base">
                                        <p:cTn id="57" dur="2000" fill="hold"/>
                                        <p:tgtEl>
                                          <p:spTgt spid="673"/>
                                        </p:tgtEl>
                                        <p:attrNameLst>
                                          <p:attrName>ppt_x</p:attrName>
                                        </p:attrNameLst>
                                      </p:cBhvr>
                                      <p:tavLst>
                                        <p:tav tm="0">
                                          <p:val>
                                            <p:strVal val="1+#ppt_w/2"/>
                                          </p:val>
                                        </p:tav>
                                        <p:tav tm="100000">
                                          <p:val>
                                            <p:strVal val="#ppt_x"/>
                                          </p:val>
                                        </p:tav>
                                      </p:tavLst>
                                    </p:anim>
                                    <p:anim calcmode="lin" valueType="num">
                                      <p:cBhvr additive="base">
                                        <p:cTn id="58" dur="2000" fill="hold"/>
                                        <p:tgtEl>
                                          <p:spTgt spid="673"/>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0"/>
                                  </p:stCondLst>
                                  <p:childTnLst>
                                    <p:set>
                                      <p:cBhvr>
                                        <p:cTn id="60" dur="1" fill="hold">
                                          <p:stCondLst>
                                            <p:cond delay="0"/>
                                          </p:stCondLst>
                                        </p:cTn>
                                        <p:tgtEl>
                                          <p:spTgt spid="675"/>
                                        </p:tgtEl>
                                        <p:attrNameLst>
                                          <p:attrName>style.visibility</p:attrName>
                                        </p:attrNameLst>
                                      </p:cBhvr>
                                      <p:to>
                                        <p:strVal val="visible"/>
                                      </p:to>
                                    </p:set>
                                    <p:anim calcmode="lin" valueType="num">
                                      <p:cBhvr additive="base">
                                        <p:cTn id="61" dur="2000" fill="hold"/>
                                        <p:tgtEl>
                                          <p:spTgt spid="675"/>
                                        </p:tgtEl>
                                        <p:attrNameLst>
                                          <p:attrName>ppt_x</p:attrName>
                                        </p:attrNameLst>
                                      </p:cBhvr>
                                      <p:tavLst>
                                        <p:tav tm="0">
                                          <p:val>
                                            <p:strVal val="1+#ppt_w/2"/>
                                          </p:val>
                                        </p:tav>
                                        <p:tav tm="100000">
                                          <p:val>
                                            <p:strVal val="#ppt_x"/>
                                          </p:val>
                                        </p:tav>
                                      </p:tavLst>
                                    </p:anim>
                                    <p:anim calcmode="lin" valueType="num">
                                      <p:cBhvr additive="base">
                                        <p:cTn id="62" dur="2000" fill="hold"/>
                                        <p:tgtEl>
                                          <p:spTgt spid="675"/>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p:cTn id="67" dur="500" fill="hold"/>
                                        <p:tgtEl>
                                          <p:spTgt spid="3"/>
                                        </p:tgtEl>
                                        <p:attrNameLst>
                                          <p:attrName>ppt_w</p:attrName>
                                        </p:attrNameLst>
                                      </p:cBhvr>
                                      <p:tavLst>
                                        <p:tav tm="0">
                                          <p:val>
                                            <p:fltVal val="0"/>
                                          </p:val>
                                        </p:tav>
                                        <p:tav tm="100000">
                                          <p:val>
                                            <p:strVal val="#ppt_w"/>
                                          </p:val>
                                        </p:tav>
                                      </p:tavLst>
                                    </p:anim>
                                    <p:anim calcmode="lin" valueType="num">
                                      <p:cBhvr>
                                        <p:cTn id="68" dur="500" fill="hold"/>
                                        <p:tgtEl>
                                          <p:spTgt spid="3"/>
                                        </p:tgtEl>
                                        <p:attrNameLst>
                                          <p:attrName>ppt_h</p:attrName>
                                        </p:attrNameLst>
                                      </p:cBhvr>
                                      <p:tavLst>
                                        <p:tav tm="0">
                                          <p:val>
                                            <p:fltVal val="0"/>
                                          </p:val>
                                        </p:tav>
                                        <p:tav tm="100000">
                                          <p:val>
                                            <p:strVal val="#ppt_h"/>
                                          </p:val>
                                        </p:tav>
                                      </p:tavLst>
                                    </p:anim>
                                    <p:animEffect transition="in" filter="fade">
                                      <p:cBhvr>
                                        <p:cTn id="6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70" repeatCount="indefinite" fill="hold" display="0">
                  <p:stCondLst>
                    <p:cond delay="indefinite"/>
                  </p:stCondLst>
                  <p:endCondLst>
                    <p:cond evt="onStopAudio" delay="0">
                      <p:tgtEl>
                        <p:sldTgt/>
                      </p:tgtEl>
                    </p:cond>
                  </p:endCondLst>
                </p:cTn>
                <p:tgtEl>
                  <p:spTgt spid="2"/>
                </p:tgtEl>
              </p:cMediaNode>
            </p:audio>
          </p:childTnLst>
        </p:cTn>
      </p:par>
    </p:tnLst>
    <p:bldLst>
      <p:bldP spid="572" grpId="0" animBg="1"/>
      <p:bldP spid="673" grpId="0" animBg="1"/>
      <p:bldP spid="674" grpId="0" animBg="1"/>
      <p:bldP spid="675" grpId="0" animBg="1"/>
      <p:bldP spid="676" grpId="0" animBg="1"/>
      <p:bldP spid="67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文本框 496"/>
          <p:cNvSpPr txBox="1"/>
          <p:nvPr/>
        </p:nvSpPr>
        <p:spPr>
          <a:xfrm>
            <a:off x="6282146" y="409358"/>
            <a:ext cx="1883849" cy="1107996"/>
          </a:xfrm>
          <a:prstGeom prst="rect">
            <a:avLst/>
          </a:prstGeom>
          <a:noFill/>
        </p:spPr>
        <p:txBody>
          <a:bodyPr wrap="none" rtlCol="0">
            <a:spAutoFit/>
          </a:bodyPr>
          <a:lstStyle/>
          <a:p>
            <a:r>
              <a:rPr lang="zh-CN" altLang="en-US" sz="6600" b="1" dirty="0">
                <a:ln w="9525">
                  <a:solidFill>
                    <a:schemeClr val="bg1"/>
                  </a:solidFill>
                  <a:prstDash val="solid"/>
                </a:ln>
                <a:solidFill>
                  <a:srgbClr val="92D050"/>
                </a:solidFill>
                <a:latin typeface="方正少儿简体" charset="0"/>
                <a:ea typeface="方正少儿简体" charset="0"/>
                <a:sym typeface="站酷快乐体 " pitchFamily="2" charset="-122"/>
              </a:rPr>
              <a:t>目录</a:t>
            </a:r>
          </a:p>
        </p:txBody>
      </p:sp>
      <p:grpSp>
        <p:nvGrpSpPr>
          <p:cNvPr id="9" name="组合 8"/>
          <p:cNvGrpSpPr/>
          <p:nvPr/>
        </p:nvGrpSpPr>
        <p:grpSpPr>
          <a:xfrm>
            <a:off x="41736" y="5995498"/>
            <a:ext cx="12198350" cy="1427163"/>
            <a:chOff x="-3175" y="2941638"/>
            <a:chExt cx="12198350" cy="1427163"/>
          </a:xfrm>
          <a:solidFill>
            <a:srgbClr val="6FBD08"/>
          </a:solidFill>
        </p:grpSpPr>
        <p:grpSp>
          <p:nvGrpSpPr>
            <p:cNvPr id="10" name="Group 205"/>
            <p:cNvGrpSpPr/>
            <p:nvPr/>
          </p:nvGrpSpPr>
          <p:grpSpPr bwMode="auto">
            <a:xfrm>
              <a:off x="4298950" y="2941638"/>
              <a:ext cx="7896225" cy="1254125"/>
              <a:chOff x="2708" y="1853"/>
              <a:chExt cx="4974" cy="790"/>
            </a:xfrm>
            <a:grpFill/>
          </p:grpSpPr>
          <p:sp>
            <p:nvSpPr>
              <p:cNvPr id="230"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1"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2"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3"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4"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5"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6"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7"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8"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9"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0"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1"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2"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3"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4"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5"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6"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7"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8"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9"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0"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1"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2"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3"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4"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5"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6"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7"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8"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9"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0"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1"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2"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3"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4"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5"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6"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7"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8"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9"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0"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1"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2"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3"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4"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5"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6"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7"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8"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9"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0"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1"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2"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3"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4"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5"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6"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7"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8"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9"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0"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1"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2"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3"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4"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5"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6"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7"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8"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9"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0"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1"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2"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3"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4"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5"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6"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7"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8"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9"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0"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1"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2"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3"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4"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5"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6"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7"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8"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9"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0"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1"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2"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3"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4"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5"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6"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7"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8"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9"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0"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1"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2"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3"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4"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5"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6"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7"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8"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9"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0"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1"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2"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3"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4"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5"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6"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7"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8"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9"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0"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1"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2"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3"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4"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5"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6"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7"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8"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9"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0"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1"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2"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3"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4"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5"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6"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7"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8"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9"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0"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1"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2"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3"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4"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5"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6"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7"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8"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9"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0"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1"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2"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3"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4"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5"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6"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7"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8"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9"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0"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1"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2"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3"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4"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5"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6"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7"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8"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9"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0"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1"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2"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3"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4"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5"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6"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7"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8"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9"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0"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1"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2"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3"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4"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5"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7"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8"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9"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0"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1"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2"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3"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4"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5"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6"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7"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8"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9"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11" name="Group 406"/>
            <p:cNvGrpSpPr/>
            <p:nvPr/>
          </p:nvGrpSpPr>
          <p:grpSpPr bwMode="auto">
            <a:xfrm>
              <a:off x="50800" y="2941638"/>
              <a:ext cx="11177588" cy="1427163"/>
              <a:chOff x="32" y="1853"/>
              <a:chExt cx="7041" cy="899"/>
            </a:xfrm>
            <a:grpFill/>
          </p:grpSpPr>
          <p:sp>
            <p:nvSpPr>
              <p:cNvPr id="30"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2"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4"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5"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6"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1"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2"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3"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4"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5"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6"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8"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9"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0"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1"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2"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3"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4"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5"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6"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7"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8"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9"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0"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1"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2"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3"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4"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5"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6"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7"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8"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9"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0"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1"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2"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3"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4"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5"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6"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7"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8"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9"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0"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1"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2"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3"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4"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5"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6"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7"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8"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9"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0"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1"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2"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3"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4"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5"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6"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7"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8"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9"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0"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1"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2"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3"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4"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5"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6"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7"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8"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9"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0"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1"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2"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3"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4"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5"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6"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7"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8"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9"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0"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1"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2"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3"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4"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5"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6"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7"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8"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9"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0"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1"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2"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3"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4"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5"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6"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7"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8"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9"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0"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1"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2"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3"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4"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5"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6"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7"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8"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9"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0"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1"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2"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3"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4"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5"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6"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7"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8"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9"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0"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1"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2"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3"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4"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5"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6"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7"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8"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9"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0"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1"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2"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3"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4"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5"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6"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7"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8"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9"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0"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1"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2"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3"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4"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5"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6"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7"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8"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9"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0"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1"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2"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3"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4"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5"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6"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7"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8"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9"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0"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1"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2"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3"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4"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5"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6"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7"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8"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9"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12"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pic>
        <p:nvPicPr>
          <p:cNvPr id="440" name="图片 4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20903" y="2037675"/>
            <a:ext cx="7098359" cy="7098359"/>
          </a:xfrm>
          <a:prstGeom prst="rect">
            <a:avLst/>
          </a:prstGeom>
        </p:spPr>
      </p:pic>
      <p:sp>
        <p:nvSpPr>
          <p:cNvPr id="528" name="Freeform 1115"/>
          <p:cNvSpPr/>
          <p:nvPr/>
        </p:nvSpPr>
        <p:spPr bwMode="auto">
          <a:xfrm>
            <a:off x="4475184" y="1405548"/>
            <a:ext cx="501715" cy="279436"/>
          </a:xfrm>
          <a:custGeom>
            <a:avLst/>
            <a:gdLst>
              <a:gd name="T0" fmla="*/ 298 w 372"/>
              <a:gd name="T1" fmla="*/ 103 h 207"/>
              <a:gd name="T2" fmla="*/ 232 w 372"/>
              <a:gd name="T3" fmla="*/ 74 h 207"/>
              <a:gd name="T4" fmla="*/ 108 w 372"/>
              <a:gd name="T5" fmla="*/ 85 h 207"/>
              <a:gd name="T6" fmla="*/ 25 w 372"/>
              <a:gd name="T7" fmla="*/ 87 h 207"/>
              <a:gd name="T8" fmla="*/ 64 w 372"/>
              <a:gd name="T9" fmla="*/ 153 h 207"/>
              <a:gd name="T10" fmla="*/ 135 w 372"/>
              <a:gd name="T11" fmla="*/ 201 h 207"/>
              <a:gd name="T12" fmla="*/ 218 w 372"/>
              <a:gd name="T13" fmla="*/ 179 h 207"/>
              <a:gd name="T14" fmla="*/ 291 w 372"/>
              <a:gd name="T15" fmla="*/ 177 h 207"/>
              <a:gd name="T16" fmla="*/ 298 w 372"/>
              <a:gd name="T17" fmla="*/ 10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298" y="103"/>
                </a:moveTo>
                <a:cubicBezTo>
                  <a:pt x="301" y="64"/>
                  <a:pt x="258" y="44"/>
                  <a:pt x="232" y="74"/>
                </a:cubicBezTo>
                <a:cubicBezTo>
                  <a:pt x="219" y="0"/>
                  <a:pt x="119" y="22"/>
                  <a:pt x="108" y="85"/>
                </a:cubicBezTo>
                <a:cubicBezTo>
                  <a:pt x="93" y="64"/>
                  <a:pt x="53" y="53"/>
                  <a:pt x="25" y="87"/>
                </a:cubicBezTo>
                <a:cubicBezTo>
                  <a:pt x="0" y="119"/>
                  <a:pt x="20" y="165"/>
                  <a:pt x="64" y="153"/>
                </a:cubicBezTo>
                <a:cubicBezTo>
                  <a:pt x="74" y="185"/>
                  <a:pt x="103" y="198"/>
                  <a:pt x="135" y="201"/>
                </a:cubicBezTo>
                <a:cubicBezTo>
                  <a:pt x="193" y="207"/>
                  <a:pt x="218" y="179"/>
                  <a:pt x="218" y="179"/>
                </a:cubicBezTo>
                <a:cubicBezTo>
                  <a:pt x="218" y="179"/>
                  <a:pt x="263" y="181"/>
                  <a:pt x="291" y="177"/>
                </a:cubicBezTo>
                <a:cubicBezTo>
                  <a:pt x="372" y="166"/>
                  <a:pt x="355" y="66"/>
                  <a:pt x="298" y="103"/>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1" name="Freeform 1118"/>
          <p:cNvSpPr/>
          <p:nvPr/>
        </p:nvSpPr>
        <p:spPr bwMode="auto">
          <a:xfrm>
            <a:off x="8170405" y="912547"/>
            <a:ext cx="812906" cy="454084"/>
          </a:xfrm>
          <a:custGeom>
            <a:avLst/>
            <a:gdLst>
              <a:gd name="T0" fmla="*/ 482 w 602"/>
              <a:gd name="T1" fmla="*/ 168 h 336"/>
              <a:gd name="T2" fmla="*/ 375 w 602"/>
              <a:gd name="T3" fmla="*/ 120 h 336"/>
              <a:gd name="T4" fmla="*/ 174 w 602"/>
              <a:gd name="T5" fmla="*/ 138 h 336"/>
              <a:gd name="T6" fmla="*/ 41 w 602"/>
              <a:gd name="T7" fmla="*/ 142 h 336"/>
              <a:gd name="T8" fmla="*/ 103 w 602"/>
              <a:gd name="T9" fmla="*/ 248 h 336"/>
              <a:gd name="T10" fmla="*/ 219 w 602"/>
              <a:gd name="T11" fmla="*/ 327 h 336"/>
              <a:gd name="T12" fmla="*/ 353 w 602"/>
              <a:gd name="T13" fmla="*/ 290 h 336"/>
              <a:gd name="T14" fmla="*/ 471 w 602"/>
              <a:gd name="T15" fmla="*/ 287 h 336"/>
              <a:gd name="T16" fmla="*/ 482 w 602"/>
              <a:gd name="T17"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36">
                <a:moveTo>
                  <a:pt x="482" y="168"/>
                </a:moveTo>
                <a:cubicBezTo>
                  <a:pt x="487" y="104"/>
                  <a:pt x="417" y="72"/>
                  <a:pt x="375" y="120"/>
                </a:cubicBezTo>
                <a:cubicBezTo>
                  <a:pt x="355" y="0"/>
                  <a:pt x="193" y="37"/>
                  <a:pt x="174" y="138"/>
                </a:cubicBezTo>
                <a:cubicBezTo>
                  <a:pt x="150" y="105"/>
                  <a:pt x="85" y="87"/>
                  <a:pt x="41" y="142"/>
                </a:cubicBezTo>
                <a:cubicBezTo>
                  <a:pt x="0" y="194"/>
                  <a:pt x="32" y="268"/>
                  <a:pt x="103" y="248"/>
                </a:cubicBezTo>
                <a:cubicBezTo>
                  <a:pt x="119" y="301"/>
                  <a:pt x="166" y="322"/>
                  <a:pt x="219" y="327"/>
                </a:cubicBezTo>
                <a:cubicBezTo>
                  <a:pt x="312" y="336"/>
                  <a:pt x="353" y="290"/>
                  <a:pt x="353" y="290"/>
                </a:cubicBezTo>
                <a:cubicBezTo>
                  <a:pt x="353" y="290"/>
                  <a:pt x="426" y="294"/>
                  <a:pt x="471" y="287"/>
                </a:cubicBezTo>
                <a:cubicBezTo>
                  <a:pt x="602" y="270"/>
                  <a:pt x="574" y="107"/>
                  <a:pt x="482" y="168"/>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2" name="Freeform 1119"/>
          <p:cNvSpPr/>
          <p:nvPr/>
        </p:nvSpPr>
        <p:spPr bwMode="auto">
          <a:xfrm>
            <a:off x="3486546" y="592065"/>
            <a:ext cx="503303" cy="281024"/>
          </a:xfrm>
          <a:custGeom>
            <a:avLst/>
            <a:gdLst>
              <a:gd name="T0" fmla="*/ 74 w 372"/>
              <a:gd name="T1" fmla="*/ 104 h 207"/>
              <a:gd name="T2" fmla="*/ 140 w 372"/>
              <a:gd name="T3" fmla="*/ 74 h 207"/>
              <a:gd name="T4" fmla="*/ 264 w 372"/>
              <a:gd name="T5" fmla="*/ 85 h 207"/>
              <a:gd name="T6" fmla="*/ 347 w 372"/>
              <a:gd name="T7" fmla="*/ 88 h 207"/>
              <a:gd name="T8" fmla="*/ 308 w 372"/>
              <a:gd name="T9" fmla="*/ 153 h 207"/>
              <a:gd name="T10" fmla="*/ 237 w 372"/>
              <a:gd name="T11" fmla="*/ 202 h 207"/>
              <a:gd name="T12" fmla="*/ 154 w 372"/>
              <a:gd name="T13" fmla="*/ 179 h 207"/>
              <a:gd name="T14" fmla="*/ 81 w 372"/>
              <a:gd name="T15" fmla="*/ 177 h 207"/>
              <a:gd name="T16" fmla="*/ 74 w 372"/>
              <a:gd name="T17" fmla="*/ 1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74" y="104"/>
                </a:moveTo>
                <a:cubicBezTo>
                  <a:pt x="71" y="64"/>
                  <a:pt x="114" y="44"/>
                  <a:pt x="140" y="74"/>
                </a:cubicBezTo>
                <a:cubicBezTo>
                  <a:pt x="153" y="0"/>
                  <a:pt x="253" y="22"/>
                  <a:pt x="264" y="85"/>
                </a:cubicBezTo>
                <a:cubicBezTo>
                  <a:pt x="279" y="64"/>
                  <a:pt x="319" y="54"/>
                  <a:pt x="347" y="88"/>
                </a:cubicBezTo>
                <a:cubicBezTo>
                  <a:pt x="372" y="119"/>
                  <a:pt x="352" y="165"/>
                  <a:pt x="308" y="153"/>
                </a:cubicBezTo>
                <a:cubicBezTo>
                  <a:pt x="298" y="185"/>
                  <a:pt x="269" y="199"/>
                  <a:pt x="237" y="202"/>
                </a:cubicBezTo>
                <a:cubicBezTo>
                  <a:pt x="179" y="207"/>
                  <a:pt x="154" y="179"/>
                  <a:pt x="154" y="179"/>
                </a:cubicBezTo>
                <a:cubicBezTo>
                  <a:pt x="154" y="179"/>
                  <a:pt x="109" y="181"/>
                  <a:pt x="81" y="177"/>
                </a:cubicBezTo>
                <a:cubicBezTo>
                  <a:pt x="0" y="166"/>
                  <a:pt x="17" y="66"/>
                  <a:pt x="74" y="104"/>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3" name="Freeform 1120"/>
          <p:cNvSpPr/>
          <p:nvPr/>
        </p:nvSpPr>
        <p:spPr bwMode="auto">
          <a:xfrm>
            <a:off x="2034700" y="4444949"/>
            <a:ext cx="1103456" cy="538233"/>
          </a:xfrm>
          <a:custGeom>
            <a:avLst/>
            <a:gdLst>
              <a:gd name="T0" fmla="*/ 164 w 816"/>
              <a:gd name="T1" fmla="*/ 144 h 398"/>
              <a:gd name="T2" fmla="*/ 357 w 816"/>
              <a:gd name="T3" fmla="*/ 109 h 398"/>
              <a:gd name="T4" fmla="*/ 410 w 816"/>
              <a:gd name="T5" fmla="*/ 48 h 398"/>
              <a:gd name="T6" fmla="*/ 622 w 816"/>
              <a:gd name="T7" fmla="*/ 149 h 398"/>
              <a:gd name="T8" fmla="*/ 809 w 816"/>
              <a:gd name="T9" fmla="*/ 210 h 398"/>
              <a:gd name="T10" fmla="*/ 638 w 816"/>
              <a:gd name="T11" fmla="*/ 309 h 398"/>
              <a:gd name="T12" fmla="*/ 441 w 816"/>
              <a:gd name="T13" fmla="*/ 397 h 398"/>
              <a:gd name="T14" fmla="*/ 234 w 816"/>
              <a:gd name="T15" fmla="*/ 319 h 398"/>
              <a:gd name="T16" fmla="*/ 42 w 816"/>
              <a:gd name="T17" fmla="*/ 244 h 398"/>
              <a:gd name="T18" fmla="*/ 164 w 816"/>
              <a:gd name="T19" fmla="*/ 14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6" h="398">
                <a:moveTo>
                  <a:pt x="164" y="144"/>
                </a:moveTo>
                <a:cubicBezTo>
                  <a:pt x="186" y="65"/>
                  <a:pt x="307" y="43"/>
                  <a:pt x="357" y="109"/>
                </a:cubicBezTo>
                <a:cubicBezTo>
                  <a:pt x="365" y="81"/>
                  <a:pt x="386" y="63"/>
                  <a:pt x="410" y="48"/>
                </a:cubicBezTo>
                <a:cubicBezTo>
                  <a:pt x="488" y="0"/>
                  <a:pt x="619" y="47"/>
                  <a:pt x="622" y="149"/>
                </a:cubicBezTo>
                <a:cubicBezTo>
                  <a:pt x="676" y="81"/>
                  <a:pt x="804" y="126"/>
                  <a:pt x="809" y="210"/>
                </a:cubicBezTo>
                <a:cubicBezTo>
                  <a:pt x="816" y="318"/>
                  <a:pt x="696" y="322"/>
                  <a:pt x="638" y="309"/>
                </a:cubicBezTo>
                <a:cubicBezTo>
                  <a:pt x="625" y="344"/>
                  <a:pt x="547" y="397"/>
                  <a:pt x="441" y="397"/>
                </a:cubicBezTo>
                <a:cubicBezTo>
                  <a:pt x="365" y="398"/>
                  <a:pt x="259" y="360"/>
                  <a:pt x="234" y="319"/>
                </a:cubicBezTo>
                <a:cubicBezTo>
                  <a:pt x="187" y="330"/>
                  <a:pt x="71" y="303"/>
                  <a:pt x="42" y="244"/>
                </a:cubicBezTo>
                <a:cubicBezTo>
                  <a:pt x="0" y="161"/>
                  <a:pt x="94" y="110"/>
                  <a:pt x="164" y="144"/>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5" name="Freeform 1122"/>
          <p:cNvSpPr/>
          <p:nvPr/>
        </p:nvSpPr>
        <p:spPr bwMode="auto">
          <a:xfrm>
            <a:off x="7890011" y="451553"/>
            <a:ext cx="503303" cy="281024"/>
          </a:xfrm>
          <a:custGeom>
            <a:avLst/>
            <a:gdLst>
              <a:gd name="T0" fmla="*/ 74 w 372"/>
              <a:gd name="T1" fmla="*/ 104 h 207"/>
              <a:gd name="T2" fmla="*/ 141 w 372"/>
              <a:gd name="T3" fmla="*/ 74 h 207"/>
              <a:gd name="T4" fmla="*/ 264 w 372"/>
              <a:gd name="T5" fmla="*/ 86 h 207"/>
              <a:gd name="T6" fmla="*/ 347 w 372"/>
              <a:gd name="T7" fmla="*/ 88 h 207"/>
              <a:gd name="T8" fmla="*/ 309 w 372"/>
              <a:gd name="T9" fmla="*/ 153 h 207"/>
              <a:gd name="T10" fmla="*/ 237 w 372"/>
              <a:gd name="T11" fmla="*/ 202 h 207"/>
              <a:gd name="T12" fmla="*/ 154 w 372"/>
              <a:gd name="T13" fmla="*/ 179 h 207"/>
              <a:gd name="T14" fmla="*/ 81 w 372"/>
              <a:gd name="T15" fmla="*/ 178 h 207"/>
              <a:gd name="T16" fmla="*/ 74 w 372"/>
              <a:gd name="T17" fmla="*/ 1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07">
                <a:moveTo>
                  <a:pt x="74" y="104"/>
                </a:moveTo>
                <a:cubicBezTo>
                  <a:pt x="71" y="64"/>
                  <a:pt x="114" y="45"/>
                  <a:pt x="141" y="74"/>
                </a:cubicBezTo>
                <a:cubicBezTo>
                  <a:pt x="153" y="0"/>
                  <a:pt x="253" y="23"/>
                  <a:pt x="264" y="86"/>
                </a:cubicBezTo>
                <a:cubicBezTo>
                  <a:pt x="279" y="65"/>
                  <a:pt x="320" y="54"/>
                  <a:pt x="347" y="88"/>
                </a:cubicBezTo>
                <a:cubicBezTo>
                  <a:pt x="372" y="120"/>
                  <a:pt x="352" y="165"/>
                  <a:pt x="309" y="153"/>
                </a:cubicBezTo>
                <a:cubicBezTo>
                  <a:pt x="299" y="186"/>
                  <a:pt x="270" y="199"/>
                  <a:pt x="237" y="202"/>
                </a:cubicBezTo>
                <a:cubicBezTo>
                  <a:pt x="179" y="207"/>
                  <a:pt x="154" y="179"/>
                  <a:pt x="154" y="179"/>
                </a:cubicBezTo>
                <a:cubicBezTo>
                  <a:pt x="154" y="179"/>
                  <a:pt x="109" y="181"/>
                  <a:pt x="81" y="178"/>
                </a:cubicBezTo>
                <a:cubicBezTo>
                  <a:pt x="0" y="167"/>
                  <a:pt x="18" y="66"/>
                  <a:pt x="74" y="104"/>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31" name="Freeform 67"/>
          <p:cNvSpPr>
            <a:spLocks noEditPoints="1"/>
          </p:cNvSpPr>
          <p:nvPr/>
        </p:nvSpPr>
        <p:spPr bwMode="auto">
          <a:xfrm>
            <a:off x="10289049" y="-204115"/>
            <a:ext cx="2056950" cy="2061820"/>
          </a:xfrm>
          <a:custGeom>
            <a:avLst/>
            <a:gdLst>
              <a:gd name="T0" fmla="*/ 442 w 474"/>
              <a:gd name="T1" fmla="*/ 324 h 474"/>
              <a:gd name="T2" fmla="*/ 369 w 474"/>
              <a:gd name="T3" fmla="*/ 369 h 474"/>
              <a:gd name="T4" fmla="*/ 371 w 474"/>
              <a:gd name="T5" fmla="*/ 312 h 474"/>
              <a:gd name="T6" fmla="*/ 389 w 474"/>
              <a:gd name="T7" fmla="*/ 254 h 474"/>
              <a:gd name="T8" fmla="*/ 333 w 474"/>
              <a:gd name="T9" fmla="*/ 356 h 474"/>
              <a:gd name="T10" fmla="*/ 316 w 474"/>
              <a:gd name="T11" fmla="*/ 453 h 474"/>
              <a:gd name="T12" fmla="*/ 301 w 474"/>
              <a:gd name="T13" fmla="*/ 424 h 474"/>
              <a:gd name="T14" fmla="*/ 279 w 474"/>
              <a:gd name="T15" fmla="*/ 384 h 474"/>
              <a:gd name="T16" fmla="*/ 230 w 474"/>
              <a:gd name="T17" fmla="*/ 467 h 474"/>
              <a:gd name="T18" fmla="*/ 227 w 474"/>
              <a:gd name="T19" fmla="*/ 434 h 474"/>
              <a:gd name="T20" fmla="*/ 221 w 474"/>
              <a:gd name="T21" fmla="*/ 389 h 474"/>
              <a:gd name="T22" fmla="*/ 171 w 474"/>
              <a:gd name="T23" fmla="*/ 392 h 474"/>
              <a:gd name="T24" fmla="*/ 156 w 474"/>
              <a:gd name="T25" fmla="*/ 428 h 474"/>
              <a:gd name="T26" fmla="*/ 141 w 474"/>
              <a:gd name="T27" fmla="*/ 446 h 474"/>
              <a:gd name="T28" fmla="*/ 118 w 474"/>
              <a:gd name="T29" fmla="*/ 333 h 474"/>
              <a:gd name="T30" fmla="*/ 90 w 474"/>
              <a:gd name="T31" fmla="*/ 369 h 474"/>
              <a:gd name="T32" fmla="*/ 81 w 474"/>
              <a:gd name="T33" fmla="*/ 300 h 474"/>
              <a:gd name="T34" fmla="*/ 85 w 474"/>
              <a:gd name="T35" fmla="*/ 254 h 474"/>
              <a:gd name="T36" fmla="*/ 70 w 474"/>
              <a:gd name="T37" fmla="*/ 395 h 474"/>
              <a:gd name="T38" fmla="*/ 45 w 474"/>
              <a:gd name="T39" fmla="*/ 315 h 474"/>
              <a:gd name="T40" fmla="*/ 15 w 474"/>
              <a:gd name="T41" fmla="*/ 237 h 474"/>
              <a:gd name="T42" fmla="*/ 17 w 474"/>
              <a:gd name="T43" fmla="*/ 326 h 474"/>
              <a:gd name="T44" fmla="*/ 32 w 474"/>
              <a:gd name="T45" fmla="*/ 150 h 474"/>
              <a:gd name="T46" fmla="*/ 40 w 474"/>
              <a:gd name="T47" fmla="*/ 227 h 474"/>
              <a:gd name="T48" fmla="*/ 65 w 474"/>
              <a:gd name="T49" fmla="*/ 165 h 474"/>
              <a:gd name="T50" fmla="*/ 80 w 474"/>
              <a:gd name="T51" fmla="*/ 80 h 474"/>
              <a:gd name="T52" fmla="*/ 105 w 474"/>
              <a:gd name="T53" fmla="*/ 106 h 474"/>
              <a:gd name="T54" fmla="*/ 104 w 474"/>
              <a:gd name="T55" fmla="*/ 163 h 474"/>
              <a:gd name="T56" fmla="*/ 141 w 474"/>
              <a:gd name="T57" fmla="*/ 118 h 474"/>
              <a:gd name="T58" fmla="*/ 158 w 474"/>
              <a:gd name="T59" fmla="*/ 22 h 474"/>
              <a:gd name="T60" fmla="*/ 173 w 474"/>
              <a:gd name="T61" fmla="*/ 51 h 474"/>
              <a:gd name="T62" fmla="*/ 195 w 474"/>
              <a:gd name="T63" fmla="*/ 90 h 474"/>
              <a:gd name="T64" fmla="*/ 244 w 474"/>
              <a:gd name="T65" fmla="*/ 8 h 474"/>
              <a:gd name="T66" fmla="*/ 248 w 474"/>
              <a:gd name="T67" fmla="*/ 40 h 474"/>
              <a:gd name="T68" fmla="*/ 253 w 474"/>
              <a:gd name="T69" fmla="*/ 85 h 474"/>
              <a:gd name="T70" fmla="*/ 215 w 474"/>
              <a:gd name="T71" fmla="*/ 216 h 474"/>
              <a:gd name="T72" fmla="*/ 244 w 474"/>
              <a:gd name="T73" fmla="*/ 206 h 474"/>
              <a:gd name="T74" fmla="*/ 266 w 474"/>
              <a:gd name="T75" fmla="*/ 226 h 474"/>
              <a:gd name="T76" fmla="*/ 264 w 474"/>
              <a:gd name="T77" fmla="*/ 255 h 474"/>
              <a:gd name="T78" fmla="*/ 237 w 474"/>
              <a:gd name="T79" fmla="*/ 268 h 474"/>
              <a:gd name="T80" fmla="*/ 210 w 474"/>
              <a:gd name="T81" fmla="*/ 255 h 474"/>
              <a:gd name="T82" fmla="*/ 256 w 474"/>
              <a:gd name="T83" fmla="*/ 144 h 474"/>
              <a:gd name="T84" fmla="*/ 167 w 474"/>
              <a:gd name="T85" fmla="*/ 167 h 474"/>
              <a:gd name="T86" fmla="*/ 143 w 474"/>
              <a:gd name="T87" fmla="*/ 256 h 474"/>
              <a:gd name="T88" fmla="*/ 198 w 474"/>
              <a:gd name="T89" fmla="*/ 328 h 474"/>
              <a:gd name="T90" fmla="*/ 290 w 474"/>
              <a:gd name="T91" fmla="*/ 317 h 474"/>
              <a:gd name="T92" fmla="*/ 336 w 474"/>
              <a:gd name="T93" fmla="*/ 237 h 474"/>
              <a:gd name="T94" fmla="*/ 290 w 474"/>
              <a:gd name="T95" fmla="*/ 158 h 474"/>
              <a:gd name="T96" fmla="*/ 312 w 474"/>
              <a:gd name="T97" fmla="*/ 104 h 474"/>
              <a:gd name="T98" fmla="*/ 324 w 474"/>
              <a:gd name="T99" fmla="*/ 60 h 474"/>
              <a:gd name="T100" fmla="*/ 324 w 474"/>
              <a:gd name="T101" fmla="*/ 33 h 474"/>
              <a:gd name="T102" fmla="*/ 333 w 474"/>
              <a:gd name="T103" fmla="*/ 142 h 474"/>
              <a:gd name="T104" fmla="*/ 369 w 474"/>
              <a:gd name="T105" fmla="*/ 106 h 474"/>
              <a:gd name="T106" fmla="*/ 384 w 474"/>
              <a:gd name="T107" fmla="*/ 196 h 474"/>
              <a:gd name="T108" fmla="*/ 394 w 474"/>
              <a:gd name="T109" fmla="*/ 80 h 474"/>
              <a:gd name="T110" fmla="*/ 394 w 474"/>
              <a:gd name="T111" fmla="*/ 405 h 474"/>
              <a:gd name="T112" fmla="*/ 422 w 474"/>
              <a:gd name="T113" fmla="*/ 305 h 474"/>
              <a:gd name="T114" fmla="*/ 424 w 474"/>
              <a:gd name="T115" fmla="*/ 173 h 474"/>
              <a:gd name="T116" fmla="*/ 434 w 474"/>
              <a:gd name="T117" fmla="*/ 248 h 474"/>
              <a:gd name="T118" fmla="*/ 453 w 474"/>
              <a:gd name="T119" fmla="*/ 158 h 474"/>
              <a:gd name="T120" fmla="*/ 467 w 474"/>
              <a:gd name="T121" fmla="*/ 2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4" h="474">
                <a:moveTo>
                  <a:pt x="442" y="324"/>
                </a:moveTo>
                <a:cubicBezTo>
                  <a:pt x="440" y="328"/>
                  <a:pt x="442" y="332"/>
                  <a:pt x="446" y="334"/>
                </a:cubicBezTo>
                <a:cubicBezTo>
                  <a:pt x="449" y="335"/>
                  <a:pt x="454" y="334"/>
                  <a:pt x="455" y="330"/>
                </a:cubicBezTo>
                <a:cubicBezTo>
                  <a:pt x="457" y="326"/>
                  <a:pt x="455" y="322"/>
                  <a:pt x="451" y="321"/>
                </a:cubicBezTo>
                <a:cubicBezTo>
                  <a:pt x="448" y="319"/>
                  <a:pt x="443" y="321"/>
                  <a:pt x="442" y="324"/>
                </a:cubicBezTo>
                <a:moveTo>
                  <a:pt x="369" y="369"/>
                </a:moveTo>
                <a:cubicBezTo>
                  <a:pt x="365" y="373"/>
                  <a:pt x="365" y="380"/>
                  <a:pt x="369" y="384"/>
                </a:cubicBezTo>
                <a:cubicBezTo>
                  <a:pt x="373" y="388"/>
                  <a:pt x="380" y="388"/>
                  <a:pt x="384" y="384"/>
                </a:cubicBezTo>
                <a:cubicBezTo>
                  <a:pt x="388" y="380"/>
                  <a:pt x="388" y="373"/>
                  <a:pt x="384" y="369"/>
                </a:cubicBezTo>
                <a:cubicBezTo>
                  <a:pt x="380" y="365"/>
                  <a:pt x="373" y="365"/>
                  <a:pt x="369" y="369"/>
                </a:cubicBezTo>
                <a:moveTo>
                  <a:pt x="371" y="312"/>
                </a:moveTo>
                <a:cubicBezTo>
                  <a:pt x="379" y="315"/>
                  <a:pt x="388" y="312"/>
                  <a:pt x="392" y="303"/>
                </a:cubicBezTo>
                <a:cubicBezTo>
                  <a:pt x="396" y="295"/>
                  <a:pt x="392" y="285"/>
                  <a:pt x="383" y="282"/>
                </a:cubicBezTo>
                <a:cubicBezTo>
                  <a:pt x="375" y="278"/>
                  <a:pt x="365" y="282"/>
                  <a:pt x="362" y="290"/>
                </a:cubicBezTo>
                <a:cubicBezTo>
                  <a:pt x="358" y="299"/>
                  <a:pt x="362" y="308"/>
                  <a:pt x="371" y="312"/>
                </a:cubicBezTo>
                <a:moveTo>
                  <a:pt x="389" y="254"/>
                </a:moveTo>
                <a:cubicBezTo>
                  <a:pt x="398" y="254"/>
                  <a:pt x="405" y="246"/>
                  <a:pt x="405" y="237"/>
                </a:cubicBezTo>
                <a:cubicBezTo>
                  <a:pt x="405" y="228"/>
                  <a:pt x="398" y="221"/>
                  <a:pt x="389" y="221"/>
                </a:cubicBezTo>
                <a:cubicBezTo>
                  <a:pt x="380" y="221"/>
                  <a:pt x="373" y="228"/>
                  <a:pt x="373" y="237"/>
                </a:cubicBezTo>
                <a:cubicBezTo>
                  <a:pt x="373" y="246"/>
                  <a:pt x="380" y="254"/>
                  <a:pt x="389" y="254"/>
                </a:cubicBezTo>
                <a:moveTo>
                  <a:pt x="333" y="356"/>
                </a:moveTo>
                <a:cubicBezTo>
                  <a:pt x="339" y="363"/>
                  <a:pt x="350" y="363"/>
                  <a:pt x="356" y="356"/>
                </a:cubicBezTo>
                <a:cubicBezTo>
                  <a:pt x="363" y="350"/>
                  <a:pt x="363" y="340"/>
                  <a:pt x="356" y="333"/>
                </a:cubicBezTo>
                <a:cubicBezTo>
                  <a:pt x="350" y="327"/>
                  <a:pt x="339" y="327"/>
                  <a:pt x="333" y="333"/>
                </a:cubicBezTo>
                <a:cubicBezTo>
                  <a:pt x="327" y="340"/>
                  <a:pt x="327" y="350"/>
                  <a:pt x="333" y="356"/>
                </a:cubicBezTo>
                <a:moveTo>
                  <a:pt x="316" y="453"/>
                </a:moveTo>
                <a:cubicBezTo>
                  <a:pt x="318" y="457"/>
                  <a:pt x="322" y="459"/>
                  <a:pt x="326" y="457"/>
                </a:cubicBezTo>
                <a:cubicBezTo>
                  <a:pt x="330" y="456"/>
                  <a:pt x="331" y="451"/>
                  <a:pt x="330" y="448"/>
                </a:cubicBezTo>
                <a:cubicBezTo>
                  <a:pt x="328" y="444"/>
                  <a:pt x="324" y="442"/>
                  <a:pt x="320" y="444"/>
                </a:cubicBezTo>
                <a:cubicBezTo>
                  <a:pt x="317" y="445"/>
                  <a:pt x="315" y="449"/>
                  <a:pt x="316" y="453"/>
                </a:cubicBezTo>
                <a:moveTo>
                  <a:pt x="301" y="424"/>
                </a:moveTo>
                <a:cubicBezTo>
                  <a:pt x="303" y="429"/>
                  <a:pt x="309" y="432"/>
                  <a:pt x="315" y="430"/>
                </a:cubicBezTo>
                <a:cubicBezTo>
                  <a:pt x="320" y="428"/>
                  <a:pt x="323" y="421"/>
                  <a:pt x="321" y="416"/>
                </a:cubicBezTo>
                <a:cubicBezTo>
                  <a:pt x="318" y="411"/>
                  <a:pt x="312" y="408"/>
                  <a:pt x="307" y="410"/>
                </a:cubicBezTo>
                <a:cubicBezTo>
                  <a:pt x="302" y="412"/>
                  <a:pt x="299" y="419"/>
                  <a:pt x="301" y="424"/>
                </a:cubicBezTo>
                <a:moveTo>
                  <a:pt x="279" y="384"/>
                </a:moveTo>
                <a:cubicBezTo>
                  <a:pt x="282" y="393"/>
                  <a:pt x="292" y="397"/>
                  <a:pt x="300" y="393"/>
                </a:cubicBezTo>
                <a:cubicBezTo>
                  <a:pt x="309" y="390"/>
                  <a:pt x="313" y="381"/>
                  <a:pt x="309" y="372"/>
                </a:cubicBezTo>
                <a:cubicBezTo>
                  <a:pt x="306" y="364"/>
                  <a:pt x="296" y="360"/>
                  <a:pt x="288" y="363"/>
                </a:cubicBezTo>
                <a:cubicBezTo>
                  <a:pt x="279" y="366"/>
                  <a:pt x="275" y="376"/>
                  <a:pt x="279" y="384"/>
                </a:cubicBezTo>
                <a:moveTo>
                  <a:pt x="230" y="467"/>
                </a:moveTo>
                <a:cubicBezTo>
                  <a:pt x="230" y="471"/>
                  <a:pt x="233" y="474"/>
                  <a:pt x="237" y="474"/>
                </a:cubicBezTo>
                <a:cubicBezTo>
                  <a:pt x="241" y="474"/>
                  <a:pt x="244" y="471"/>
                  <a:pt x="244" y="467"/>
                </a:cubicBezTo>
                <a:cubicBezTo>
                  <a:pt x="244" y="463"/>
                  <a:pt x="241" y="460"/>
                  <a:pt x="237" y="460"/>
                </a:cubicBezTo>
                <a:cubicBezTo>
                  <a:pt x="233" y="460"/>
                  <a:pt x="230" y="463"/>
                  <a:pt x="230" y="467"/>
                </a:cubicBezTo>
                <a:moveTo>
                  <a:pt x="227" y="434"/>
                </a:moveTo>
                <a:cubicBezTo>
                  <a:pt x="227" y="440"/>
                  <a:pt x="231" y="445"/>
                  <a:pt x="237" y="445"/>
                </a:cubicBezTo>
                <a:cubicBezTo>
                  <a:pt x="243" y="445"/>
                  <a:pt x="248" y="440"/>
                  <a:pt x="248" y="434"/>
                </a:cubicBezTo>
                <a:cubicBezTo>
                  <a:pt x="248" y="429"/>
                  <a:pt x="243" y="424"/>
                  <a:pt x="237" y="424"/>
                </a:cubicBezTo>
                <a:cubicBezTo>
                  <a:pt x="231" y="424"/>
                  <a:pt x="227" y="429"/>
                  <a:pt x="227" y="434"/>
                </a:cubicBezTo>
                <a:moveTo>
                  <a:pt x="221" y="389"/>
                </a:moveTo>
                <a:cubicBezTo>
                  <a:pt x="221" y="398"/>
                  <a:pt x="228" y="406"/>
                  <a:pt x="237" y="406"/>
                </a:cubicBezTo>
                <a:cubicBezTo>
                  <a:pt x="246" y="406"/>
                  <a:pt x="253" y="398"/>
                  <a:pt x="253" y="389"/>
                </a:cubicBezTo>
                <a:cubicBezTo>
                  <a:pt x="253" y="380"/>
                  <a:pt x="246" y="373"/>
                  <a:pt x="237" y="373"/>
                </a:cubicBezTo>
                <a:cubicBezTo>
                  <a:pt x="228" y="373"/>
                  <a:pt x="221" y="380"/>
                  <a:pt x="221" y="389"/>
                </a:cubicBezTo>
                <a:moveTo>
                  <a:pt x="171" y="392"/>
                </a:moveTo>
                <a:cubicBezTo>
                  <a:pt x="180" y="396"/>
                  <a:pt x="189" y="392"/>
                  <a:pt x="193" y="384"/>
                </a:cubicBezTo>
                <a:cubicBezTo>
                  <a:pt x="196" y="375"/>
                  <a:pt x="192" y="366"/>
                  <a:pt x="184" y="362"/>
                </a:cubicBezTo>
                <a:cubicBezTo>
                  <a:pt x="176" y="359"/>
                  <a:pt x="166" y="363"/>
                  <a:pt x="163" y="371"/>
                </a:cubicBezTo>
                <a:cubicBezTo>
                  <a:pt x="159" y="379"/>
                  <a:pt x="163" y="389"/>
                  <a:pt x="171" y="392"/>
                </a:cubicBezTo>
                <a:moveTo>
                  <a:pt x="156" y="428"/>
                </a:moveTo>
                <a:cubicBezTo>
                  <a:pt x="161" y="431"/>
                  <a:pt x="167" y="428"/>
                  <a:pt x="170" y="423"/>
                </a:cubicBezTo>
                <a:cubicBezTo>
                  <a:pt x="172" y="417"/>
                  <a:pt x="170" y="411"/>
                  <a:pt x="164" y="409"/>
                </a:cubicBezTo>
                <a:cubicBezTo>
                  <a:pt x="159" y="407"/>
                  <a:pt x="153" y="409"/>
                  <a:pt x="151" y="415"/>
                </a:cubicBezTo>
                <a:cubicBezTo>
                  <a:pt x="148" y="420"/>
                  <a:pt x="151" y="426"/>
                  <a:pt x="156" y="428"/>
                </a:cubicBezTo>
                <a:moveTo>
                  <a:pt x="141" y="446"/>
                </a:moveTo>
                <a:cubicBezTo>
                  <a:pt x="139" y="450"/>
                  <a:pt x="141" y="454"/>
                  <a:pt x="145" y="455"/>
                </a:cubicBezTo>
                <a:cubicBezTo>
                  <a:pt x="148" y="457"/>
                  <a:pt x="152" y="455"/>
                  <a:pt x="154" y="452"/>
                </a:cubicBezTo>
                <a:cubicBezTo>
                  <a:pt x="155" y="448"/>
                  <a:pt x="154" y="444"/>
                  <a:pt x="150" y="442"/>
                </a:cubicBezTo>
                <a:cubicBezTo>
                  <a:pt x="146" y="441"/>
                  <a:pt x="142" y="442"/>
                  <a:pt x="141" y="446"/>
                </a:cubicBezTo>
                <a:moveTo>
                  <a:pt x="118" y="333"/>
                </a:moveTo>
                <a:cubicBezTo>
                  <a:pt x="112" y="340"/>
                  <a:pt x="112" y="350"/>
                  <a:pt x="118" y="356"/>
                </a:cubicBezTo>
                <a:cubicBezTo>
                  <a:pt x="124" y="363"/>
                  <a:pt x="135" y="363"/>
                  <a:pt x="141" y="356"/>
                </a:cubicBezTo>
                <a:cubicBezTo>
                  <a:pt x="148" y="350"/>
                  <a:pt x="148" y="340"/>
                  <a:pt x="141" y="333"/>
                </a:cubicBezTo>
                <a:cubicBezTo>
                  <a:pt x="135" y="327"/>
                  <a:pt x="124" y="327"/>
                  <a:pt x="118" y="333"/>
                </a:cubicBezTo>
                <a:moveTo>
                  <a:pt x="90" y="369"/>
                </a:moveTo>
                <a:cubicBezTo>
                  <a:pt x="86" y="373"/>
                  <a:pt x="86" y="380"/>
                  <a:pt x="90" y="384"/>
                </a:cubicBezTo>
                <a:cubicBezTo>
                  <a:pt x="95" y="388"/>
                  <a:pt x="101" y="388"/>
                  <a:pt x="105" y="384"/>
                </a:cubicBezTo>
                <a:cubicBezTo>
                  <a:pt x="109" y="380"/>
                  <a:pt x="109" y="373"/>
                  <a:pt x="105" y="369"/>
                </a:cubicBezTo>
                <a:cubicBezTo>
                  <a:pt x="101" y="365"/>
                  <a:pt x="95" y="365"/>
                  <a:pt x="90" y="369"/>
                </a:cubicBezTo>
                <a:moveTo>
                  <a:pt x="81" y="300"/>
                </a:moveTo>
                <a:cubicBezTo>
                  <a:pt x="84" y="309"/>
                  <a:pt x="94" y="313"/>
                  <a:pt x="102" y="310"/>
                </a:cubicBezTo>
                <a:cubicBezTo>
                  <a:pt x="111" y="306"/>
                  <a:pt x="115" y="297"/>
                  <a:pt x="111" y="288"/>
                </a:cubicBezTo>
                <a:cubicBezTo>
                  <a:pt x="108" y="280"/>
                  <a:pt x="98" y="276"/>
                  <a:pt x="90" y="279"/>
                </a:cubicBezTo>
                <a:cubicBezTo>
                  <a:pt x="82" y="282"/>
                  <a:pt x="78" y="292"/>
                  <a:pt x="81" y="300"/>
                </a:cubicBezTo>
                <a:moveTo>
                  <a:pt x="85" y="254"/>
                </a:moveTo>
                <a:cubicBezTo>
                  <a:pt x="94" y="254"/>
                  <a:pt x="102" y="246"/>
                  <a:pt x="102" y="237"/>
                </a:cubicBezTo>
                <a:cubicBezTo>
                  <a:pt x="102" y="228"/>
                  <a:pt x="94" y="221"/>
                  <a:pt x="85" y="221"/>
                </a:cubicBezTo>
                <a:cubicBezTo>
                  <a:pt x="76" y="221"/>
                  <a:pt x="69" y="228"/>
                  <a:pt x="69" y="237"/>
                </a:cubicBezTo>
                <a:cubicBezTo>
                  <a:pt x="69" y="246"/>
                  <a:pt x="76" y="254"/>
                  <a:pt x="85" y="254"/>
                </a:cubicBezTo>
                <a:moveTo>
                  <a:pt x="70" y="395"/>
                </a:moveTo>
                <a:cubicBezTo>
                  <a:pt x="67" y="398"/>
                  <a:pt x="67" y="402"/>
                  <a:pt x="70" y="405"/>
                </a:cubicBezTo>
                <a:cubicBezTo>
                  <a:pt x="72" y="408"/>
                  <a:pt x="77" y="408"/>
                  <a:pt x="80" y="405"/>
                </a:cubicBezTo>
                <a:cubicBezTo>
                  <a:pt x="83" y="402"/>
                  <a:pt x="83" y="398"/>
                  <a:pt x="80" y="395"/>
                </a:cubicBezTo>
                <a:cubicBezTo>
                  <a:pt x="77" y="392"/>
                  <a:pt x="72" y="392"/>
                  <a:pt x="70" y="395"/>
                </a:cubicBezTo>
                <a:moveTo>
                  <a:pt x="45" y="315"/>
                </a:moveTo>
                <a:cubicBezTo>
                  <a:pt x="47" y="320"/>
                  <a:pt x="53" y="323"/>
                  <a:pt x="58" y="321"/>
                </a:cubicBezTo>
                <a:cubicBezTo>
                  <a:pt x="64" y="319"/>
                  <a:pt x="66" y="313"/>
                  <a:pt x="64" y="307"/>
                </a:cubicBezTo>
                <a:cubicBezTo>
                  <a:pt x="62" y="302"/>
                  <a:pt x="56" y="299"/>
                  <a:pt x="51" y="302"/>
                </a:cubicBezTo>
                <a:cubicBezTo>
                  <a:pt x="45" y="304"/>
                  <a:pt x="43" y="310"/>
                  <a:pt x="45" y="315"/>
                </a:cubicBezTo>
                <a:moveTo>
                  <a:pt x="15" y="237"/>
                </a:moveTo>
                <a:cubicBezTo>
                  <a:pt x="15" y="233"/>
                  <a:pt x="11" y="230"/>
                  <a:pt x="7" y="230"/>
                </a:cubicBezTo>
                <a:cubicBezTo>
                  <a:pt x="3" y="230"/>
                  <a:pt x="0" y="233"/>
                  <a:pt x="0" y="237"/>
                </a:cubicBezTo>
                <a:cubicBezTo>
                  <a:pt x="0" y="241"/>
                  <a:pt x="3" y="245"/>
                  <a:pt x="7" y="245"/>
                </a:cubicBezTo>
                <a:cubicBezTo>
                  <a:pt x="11" y="245"/>
                  <a:pt x="15" y="241"/>
                  <a:pt x="15" y="237"/>
                </a:cubicBezTo>
                <a:moveTo>
                  <a:pt x="17" y="326"/>
                </a:moveTo>
                <a:cubicBezTo>
                  <a:pt x="19" y="330"/>
                  <a:pt x="23" y="332"/>
                  <a:pt x="27" y="330"/>
                </a:cubicBezTo>
                <a:cubicBezTo>
                  <a:pt x="30" y="329"/>
                  <a:pt x="32" y="324"/>
                  <a:pt x="31" y="321"/>
                </a:cubicBezTo>
                <a:cubicBezTo>
                  <a:pt x="29" y="317"/>
                  <a:pt x="25" y="315"/>
                  <a:pt x="21" y="317"/>
                </a:cubicBezTo>
                <a:cubicBezTo>
                  <a:pt x="18" y="318"/>
                  <a:pt x="16" y="322"/>
                  <a:pt x="17" y="326"/>
                </a:cubicBezTo>
                <a:moveTo>
                  <a:pt x="32" y="150"/>
                </a:moveTo>
                <a:cubicBezTo>
                  <a:pt x="34" y="147"/>
                  <a:pt x="32" y="143"/>
                  <a:pt x="28" y="141"/>
                </a:cubicBezTo>
                <a:cubicBezTo>
                  <a:pt x="25" y="139"/>
                  <a:pt x="21" y="141"/>
                  <a:pt x="19" y="145"/>
                </a:cubicBezTo>
                <a:cubicBezTo>
                  <a:pt x="17" y="148"/>
                  <a:pt x="19" y="153"/>
                  <a:pt x="23" y="154"/>
                </a:cubicBezTo>
                <a:cubicBezTo>
                  <a:pt x="26" y="156"/>
                  <a:pt x="31" y="154"/>
                  <a:pt x="32" y="150"/>
                </a:cubicBezTo>
                <a:moveTo>
                  <a:pt x="40" y="227"/>
                </a:moveTo>
                <a:cubicBezTo>
                  <a:pt x="34" y="227"/>
                  <a:pt x="30" y="232"/>
                  <a:pt x="30" y="237"/>
                </a:cubicBezTo>
                <a:cubicBezTo>
                  <a:pt x="30" y="243"/>
                  <a:pt x="34" y="248"/>
                  <a:pt x="40" y="248"/>
                </a:cubicBezTo>
                <a:cubicBezTo>
                  <a:pt x="46" y="248"/>
                  <a:pt x="51" y="243"/>
                  <a:pt x="51" y="237"/>
                </a:cubicBezTo>
                <a:cubicBezTo>
                  <a:pt x="51" y="232"/>
                  <a:pt x="46" y="227"/>
                  <a:pt x="40" y="227"/>
                </a:cubicBezTo>
                <a:moveTo>
                  <a:pt x="65" y="165"/>
                </a:moveTo>
                <a:cubicBezTo>
                  <a:pt x="68" y="159"/>
                  <a:pt x="65" y="153"/>
                  <a:pt x="60" y="151"/>
                </a:cubicBezTo>
                <a:cubicBezTo>
                  <a:pt x="55" y="149"/>
                  <a:pt x="48" y="151"/>
                  <a:pt x="46" y="156"/>
                </a:cubicBezTo>
                <a:cubicBezTo>
                  <a:pt x="44" y="162"/>
                  <a:pt x="46" y="168"/>
                  <a:pt x="52" y="170"/>
                </a:cubicBezTo>
                <a:cubicBezTo>
                  <a:pt x="57" y="172"/>
                  <a:pt x="63" y="170"/>
                  <a:pt x="65" y="165"/>
                </a:cubicBezTo>
                <a:moveTo>
                  <a:pt x="80" y="80"/>
                </a:moveTo>
                <a:cubicBezTo>
                  <a:pt x="83" y="77"/>
                  <a:pt x="83" y="73"/>
                  <a:pt x="80" y="70"/>
                </a:cubicBezTo>
                <a:cubicBezTo>
                  <a:pt x="77" y="67"/>
                  <a:pt x="72" y="67"/>
                  <a:pt x="70" y="70"/>
                </a:cubicBezTo>
                <a:cubicBezTo>
                  <a:pt x="67" y="73"/>
                  <a:pt x="67" y="77"/>
                  <a:pt x="70" y="80"/>
                </a:cubicBezTo>
                <a:cubicBezTo>
                  <a:pt x="72" y="83"/>
                  <a:pt x="77" y="83"/>
                  <a:pt x="80" y="80"/>
                </a:cubicBezTo>
                <a:moveTo>
                  <a:pt x="105" y="106"/>
                </a:moveTo>
                <a:cubicBezTo>
                  <a:pt x="109" y="101"/>
                  <a:pt x="109" y="95"/>
                  <a:pt x="105" y="91"/>
                </a:cubicBezTo>
                <a:cubicBezTo>
                  <a:pt x="101" y="87"/>
                  <a:pt x="95" y="87"/>
                  <a:pt x="90" y="91"/>
                </a:cubicBezTo>
                <a:cubicBezTo>
                  <a:pt x="86" y="95"/>
                  <a:pt x="86" y="101"/>
                  <a:pt x="90" y="106"/>
                </a:cubicBezTo>
                <a:cubicBezTo>
                  <a:pt x="95" y="110"/>
                  <a:pt x="101" y="110"/>
                  <a:pt x="105" y="106"/>
                </a:cubicBezTo>
                <a:moveTo>
                  <a:pt x="104" y="163"/>
                </a:moveTo>
                <a:cubicBezTo>
                  <a:pt x="95" y="159"/>
                  <a:pt x="86" y="163"/>
                  <a:pt x="82" y="172"/>
                </a:cubicBezTo>
                <a:cubicBezTo>
                  <a:pt x="79" y="180"/>
                  <a:pt x="82" y="190"/>
                  <a:pt x="91" y="193"/>
                </a:cubicBezTo>
                <a:cubicBezTo>
                  <a:pt x="99" y="197"/>
                  <a:pt x="109" y="193"/>
                  <a:pt x="112" y="184"/>
                </a:cubicBezTo>
                <a:cubicBezTo>
                  <a:pt x="116" y="176"/>
                  <a:pt x="112" y="166"/>
                  <a:pt x="104" y="163"/>
                </a:cubicBezTo>
                <a:moveTo>
                  <a:pt x="141" y="118"/>
                </a:moveTo>
                <a:cubicBezTo>
                  <a:pt x="135" y="112"/>
                  <a:pt x="124" y="112"/>
                  <a:pt x="118" y="118"/>
                </a:cubicBezTo>
                <a:cubicBezTo>
                  <a:pt x="112" y="125"/>
                  <a:pt x="112" y="135"/>
                  <a:pt x="118" y="142"/>
                </a:cubicBezTo>
                <a:cubicBezTo>
                  <a:pt x="124" y="148"/>
                  <a:pt x="135" y="148"/>
                  <a:pt x="141" y="142"/>
                </a:cubicBezTo>
                <a:cubicBezTo>
                  <a:pt x="148" y="135"/>
                  <a:pt x="148" y="125"/>
                  <a:pt x="141" y="118"/>
                </a:cubicBezTo>
                <a:moveTo>
                  <a:pt x="158" y="22"/>
                </a:moveTo>
                <a:cubicBezTo>
                  <a:pt x="156" y="18"/>
                  <a:pt x="152" y="16"/>
                  <a:pt x="148" y="18"/>
                </a:cubicBezTo>
                <a:cubicBezTo>
                  <a:pt x="145" y="19"/>
                  <a:pt x="143" y="23"/>
                  <a:pt x="144" y="27"/>
                </a:cubicBezTo>
                <a:cubicBezTo>
                  <a:pt x="146" y="31"/>
                  <a:pt x="150" y="33"/>
                  <a:pt x="154" y="31"/>
                </a:cubicBezTo>
                <a:cubicBezTo>
                  <a:pt x="157" y="30"/>
                  <a:pt x="159" y="25"/>
                  <a:pt x="158" y="22"/>
                </a:cubicBezTo>
                <a:moveTo>
                  <a:pt x="173" y="51"/>
                </a:moveTo>
                <a:cubicBezTo>
                  <a:pt x="171" y="46"/>
                  <a:pt x="165" y="43"/>
                  <a:pt x="159" y="45"/>
                </a:cubicBezTo>
                <a:cubicBezTo>
                  <a:pt x="154" y="47"/>
                  <a:pt x="151" y="53"/>
                  <a:pt x="154" y="59"/>
                </a:cubicBezTo>
                <a:cubicBezTo>
                  <a:pt x="156" y="64"/>
                  <a:pt x="162" y="67"/>
                  <a:pt x="167" y="64"/>
                </a:cubicBezTo>
                <a:cubicBezTo>
                  <a:pt x="173" y="62"/>
                  <a:pt x="175" y="56"/>
                  <a:pt x="173" y="51"/>
                </a:cubicBezTo>
                <a:moveTo>
                  <a:pt x="195" y="90"/>
                </a:moveTo>
                <a:cubicBezTo>
                  <a:pt x="192" y="82"/>
                  <a:pt x="182" y="78"/>
                  <a:pt x="174" y="81"/>
                </a:cubicBezTo>
                <a:cubicBezTo>
                  <a:pt x="166" y="85"/>
                  <a:pt x="162" y="94"/>
                  <a:pt x="165" y="103"/>
                </a:cubicBezTo>
                <a:cubicBezTo>
                  <a:pt x="168" y="111"/>
                  <a:pt x="178" y="115"/>
                  <a:pt x="186" y="112"/>
                </a:cubicBezTo>
                <a:cubicBezTo>
                  <a:pt x="195" y="108"/>
                  <a:pt x="199" y="99"/>
                  <a:pt x="195" y="90"/>
                </a:cubicBezTo>
                <a:moveTo>
                  <a:pt x="244" y="8"/>
                </a:moveTo>
                <a:cubicBezTo>
                  <a:pt x="244" y="4"/>
                  <a:pt x="241" y="0"/>
                  <a:pt x="237" y="0"/>
                </a:cubicBezTo>
                <a:cubicBezTo>
                  <a:pt x="233" y="0"/>
                  <a:pt x="230" y="4"/>
                  <a:pt x="230" y="8"/>
                </a:cubicBezTo>
                <a:cubicBezTo>
                  <a:pt x="230" y="12"/>
                  <a:pt x="233" y="15"/>
                  <a:pt x="237" y="15"/>
                </a:cubicBezTo>
                <a:cubicBezTo>
                  <a:pt x="241" y="15"/>
                  <a:pt x="244" y="12"/>
                  <a:pt x="244" y="8"/>
                </a:cubicBezTo>
                <a:moveTo>
                  <a:pt x="248" y="40"/>
                </a:moveTo>
                <a:cubicBezTo>
                  <a:pt x="248" y="35"/>
                  <a:pt x="243" y="30"/>
                  <a:pt x="237" y="30"/>
                </a:cubicBezTo>
                <a:cubicBezTo>
                  <a:pt x="231" y="30"/>
                  <a:pt x="227" y="35"/>
                  <a:pt x="227" y="40"/>
                </a:cubicBezTo>
                <a:cubicBezTo>
                  <a:pt x="227" y="46"/>
                  <a:pt x="231" y="51"/>
                  <a:pt x="237" y="51"/>
                </a:cubicBezTo>
                <a:cubicBezTo>
                  <a:pt x="243" y="51"/>
                  <a:pt x="248" y="46"/>
                  <a:pt x="248" y="40"/>
                </a:cubicBezTo>
                <a:moveTo>
                  <a:pt x="253" y="85"/>
                </a:moveTo>
                <a:cubicBezTo>
                  <a:pt x="253" y="76"/>
                  <a:pt x="246" y="69"/>
                  <a:pt x="237" y="69"/>
                </a:cubicBezTo>
                <a:cubicBezTo>
                  <a:pt x="228" y="69"/>
                  <a:pt x="221" y="76"/>
                  <a:pt x="221" y="85"/>
                </a:cubicBezTo>
                <a:cubicBezTo>
                  <a:pt x="221" y="95"/>
                  <a:pt x="228" y="102"/>
                  <a:pt x="237" y="102"/>
                </a:cubicBezTo>
                <a:cubicBezTo>
                  <a:pt x="246" y="102"/>
                  <a:pt x="253" y="95"/>
                  <a:pt x="253" y="85"/>
                </a:cubicBezTo>
                <a:moveTo>
                  <a:pt x="206" y="237"/>
                </a:moveTo>
                <a:cubicBezTo>
                  <a:pt x="206" y="235"/>
                  <a:pt x="206" y="233"/>
                  <a:pt x="206" y="231"/>
                </a:cubicBezTo>
                <a:cubicBezTo>
                  <a:pt x="207" y="229"/>
                  <a:pt x="208" y="227"/>
                  <a:pt x="209" y="225"/>
                </a:cubicBezTo>
                <a:cubicBezTo>
                  <a:pt x="209" y="223"/>
                  <a:pt x="210" y="221"/>
                  <a:pt x="210" y="219"/>
                </a:cubicBezTo>
                <a:cubicBezTo>
                  <a:pt x="212" y="218"/>
                  <a:pt x="214" y="217"/>
                  <a:pt x="215" y="216"/>
                </a:cubicBezTo>
                <a:cubicBezTo>
                  <a:pt x="217" y="214"/>
                  <a:pt x="218" y="212"/>
                  <a:pt x="219" y="211"/>
                </a:cubicBezTo>
                <a:cubicBezTo>
                  <a:pt x="221" y="210"/>
                  <a:pt x="223" y="210"/>
                  <a:pt x="225" y="209"/>
                </a:cubicBezTo>
                <a:cubicBezTo>
                  <a:pt x="227" y="208"/>
                  <a:pt x="229" y="207"/>
                  <a:pt x="231" y="206"/>
                </a:cubicBezTo>
                <a:cubicBezTo>
                  <a:pt x="233" y="206"/>
                  <a:pt x="235" y="206"/>
                  <a:pt x="237" y="206"/>
                </a:cubicBezTo>
                <a:cubicBezTo>
                  <a:pt x="239" y="206"/>
                  <a:pt x="242" y="206"/>
                  <a:pt x="244" y="206"/>
                </a:cubicBezTo>
                <a:cubicBezTo>
                  <a:pt x="245" y="207"/>
                  <a:pt x="247" y="208"/>
                  <a:pt x="249" y="209"/>
                </a:cubicBezTo>
                <a:cubicBezTo>
                  <a:pt x="251" y="210"/>
                  <a:pt x="253" y="210"/>
                  <a:pt x="255" y="211"/>
                </a:cubicBezTo>
                <a:cubicBezTo>
                  <a:pt x="256" y="212"/>
                  <a:pt x="257" y="214"/>
                  <a:pt x="259" y="216"/>
                </a:cubicBezTo>
                <a:cubicBezTo>
                  <a:pt x="260" y="217"/>
                  <a:pt x="262" y="218"/>
                  <a:pt x="264" y="220"/>
                </a:cubicBezTo>
                <a:cubicBezTo>
                  <a:pt x="264" y="222"/>
                  <a:pt x="265" y="224"/>
                  <a:pt x="266" y="226"/>
                </a:cubicBezTo>
                <a:cubicBezTo>
                  <a:pt x="267" y="228"/>
                  <a:pt x="268" y="230"/>
                  <a:pt x="269" y="231"/>
                </a:cubicBezTo>
                <a:cubicBezTo>
                  <a:pt x="268" y="233"/>
                  <a:pt x="268" y="235"/>
                  <a:pt x="268" y="237"/>
                </a:cubicBezTo>
                <a:cubicBezTo>
                  <a:pt x="268" y="240"/>
                  <a:pt x="268" y="242"/>
                  <a:pt x="269" y="244"/>
                </a:cubicBezTo>
                <a:cubicBezTo>
                  <a:pt x="267" y="246"/>
                  <a:pt x="266" y="247"/>
                  <a:pt x="266" y="249"/>
                </a:cubicBezTo>
                <a:cubicBezTo>
                  <a:pt x="265" y="251"/>
                  <a:pt x="264" y="253"/>
                  <a:pt x="264" y="255"/>
                </a:cubicBezTo>
                <a:cubicBezTo>
                  <a:pt x="262" y="257"/>
                  <a:pt x="260" y="258"/>
                  <a:pt x="259" y="259"/>
                </a:cubicBezTo>
                <a:cubicBezTo>
                  <a:pt x="257" y="261"/>
                  <a:pt x="256" y="262"/>
                  <a:pt x="255" y="264"/>
                </a:cubicBezTo>
                <a:cubicBezTo>
                  <a:pt x="253" y="265"/>
                  <a:pt x="251" y="265"/>
                  <a:pt x="249" y="266"/>
                </a:cubicBezTo>
                <a:cubicBezTo>
                  <a:pt x="247" y="267"/>
                  <a:pt x="245" y="268"/>
                  <a:pt x="243" y="269"/>
                </a:cubicBezTo>
                <a:cubicBezTo>
                  <a:pt x="241" y="269"/>
                  <a:pt x="239" y="268"/>
                  <a:pt x="237" y="268"/>
                </a:cubicBezTo>
                <a:cubicBezTo>
                  <a:pt x="235" y="268"/>
                  <a:pt x="233" y="269"/>
                  <a:pt x="231" y="269"/>
                </a:cubicBezTo>
                <a:cubicBezTo>
                  <a:pt x="229" y="268"/>
                  <a:pt x="227" y="267"/>
                  <a:pt x="225" y="266"/>
                </a:cubicBezTo>
                <a:cubicBezTo>
                  <a:pt x="223" y="265"/>
                  <a:pt x="221" y="264"/>
                  <a:pt x="219" y="264"/>
                </a:cubicBezTo>
                <a:cubicBezTo>
                  <a:pt x="218" y="262"/>
                  <a:pt x="217" y="261"/>
                  <a:pt x="215" y="259"/>
                </a:cubicBezTo>
                <a:cubicBezTo>
                  <a:pt x="214" y="258"/>
                  <a:pt x="212" y="256"/>
                  <a:pt x="210" y="255"/>
                </a:cubicBezTo>
                <a:cubicBezTo>
                  <a:pt x="210" y="253"/>
                  <a:pt x="209" y="251"/>
                  <a:pt x="208" y="249"/>
                </a:cubicBezTo>
                <a:cubicBezTo>
                  <a:pt x="208" y="247"/>
                  <a:pt x="207" y="245"/>
                  <a:pt x="206" y="244"/>
                </a:cubicBezTo>
                <a:cubicBezTo>
                  <a:pt x="206" y="242"/>
                  <a:pt x="206" y="239"/>
                  <a:pt x="206" y="237"/>
                </a:cubicBezTo>
                <a:moveTo>
                  <a:pt x="276" y="146"/>
                </a:moveTo>
                <a:cubicBezTo>
                  <a:pt x="269" y="144"/>
                  <a:pt x="263" y="143"/>
                  <a:pt x="256" y="144"/>
                </a:cubicBezTo>
                <a:cubicBezTo>
                  <a:pt x="251" y="141"/>
                  <a:pt x="244" y="138"/>
                  <a:pt x="237" y="138"/>
                </a:cubicBezTo>
                <a:cubicBezTo>
                  <a:pt x="230" y="138"/>
                  <a:pt x="224" y="140"/>
                  <a:pt x="219" y="144"/>
                </a:cubicBezTo>
                <a:cubicBezTo>
                  <a:pt x="213" y="143"/>
                  <a:pt x="206" y="143"/>
                  <a:pt x="200" y="146"/>
                </a:cubicBezTo>
                <a:cubicBezTo>
                  <a:pt x="194" y="148"/>
                  <a:pt x="188" y="153"/>
                  <a:pt x="185" y="158"/>
                </a:cubicBezTo>
                <a:cubicBezTo>
                  <a:pt x="178" y="159"/>
                  <a:pt x="172" y="162"/>
                  <a:pt x="167" y="167"/>
                </a:cubicBezTo>
                <a:cubicBezTo>
                  <a:pt x="162" y="172"/>
                  <a:pt x="159" y="178"/>
                  <a:pt x="158" y="184"/>
                </a:cubicBezTo>
                <a:cubicBezTo>
                  <a:pt x="153" y="188"/>
                  <a:pt x="149" y="193"/>
                  <a:pt x="146" y="199"/>
                </a:cubicBezTo>
                <a:cubicBezTo>
                  <a:pt x="143" y="205"/>
                  <a:pt x="143" y="212"/>
                  <a:pt x="144" y="218"/>
                </a:cubicBezTo>
                <a:cubicBezTo>
                  <a:pt x="140" y="224"/>
                  <a:pt x="138" y="230"/>
                  <a:pt x="138" y="237"/>
                </a:cubicBezTo>
                <a:cubicBezTo>
                  <a:pt x="138" y="244"/>
                  <a:pt x="140" y="250"/>
                  <a:pt x="143" y="256"/>
                </a:cubicBezTo>
                <a:cubicBezTo>
                  <a:pt x="142" y="262"/>
                  <a:pt x="143" y="268"/>
                  <a:pt x="145" y="274"/>
                </a:cubicBezTo>
                <a:cubicBezTo>
                  <a:pt x="148" y="281"/>
                  <a:pt x="152" y="286"/>
                  <a:pt x="158" y="290"/>
                </a:cubicBezTo>
                <a:cubicBezTo>
                  <a:pt x="159" y="296"/>
                  <a:pt x="162" y="302"/>
                  <a:pt x="167" y="307"/>
                </a:cubicBezTo>
                <a:cubicBezTo>
                  <a:pt x="172" y="312"/>
                  <a:pt x="178" y="315"/>
                  <a:pt x="184" y="316"/>
                </a:cubicBezTo>
                <a:cubicBezTo>
                  <a:pt x="187" y="322"/>
                  <a:pt x="192" y="326"/>
                  <a:pt x="198" y="328"/>
                </a:cubicBezTo>
                <a:cubicBezTo>
                  <a:pt x="205" y="331"/>
                  <a:pt x="212" y="332"/>
                  <a:pt x="218" y="330"/>
                </a:cubicBezTo>
                <a:cubicBezTo>
                  <a:pt x="223" y="334"/>
                  <a:pt x="230" y="336"/>
                  <a:pt x="237" y="336"/>
                </a:cubicBezTo>
                <a:cubicBezTo>
                  <a:pt x="244" y="336"/>
                  <a:pt x="250" y="334"/>
                  <a:pt x="255" y="331"/>
                </a:cubicBezTo>
                <a:cubicBezTo>
                  <a:pt x="261" y="332"/>
                  <a:pt x="268" y="332"/>
                  <a:pt x="274" y="329"/>
                </a:cubicBezTo>
                <a:cubicBezTo>
                  <a:pt x="281" y="327"/>
                  <a:pt x="286" y="322"/>
                  <a:pt x="290" y="317"/>
                </a:cubicBezTo>
                <a:cubicBezTo>
                  <a:pt x="296" y="315"/>
                  <a:pt x="302" y="312"/>
                  <a:pt x="307" y="307"/>
                </a:cubicBezTo>
                <a:cubicBezTo>
                  <a:pt x="312" y="303"/>
                  <a:pt x="315" y="297"/>
                  <a:pt x="316" y="291"/>
                </a:cubicBezTo>
                <a:cubicBezTo>
                  <a:pt x="321" y="287"/>
                  <a:pt x="326" y="282"/>
                  <a:pt x="328" y="276"/>
                </a:cubicBezTo>
                <a:cubicBezTo>
                  <a:pt x="331" y="270"/>
                  <a:pt x="331" y="263"/>
                  <a:pt x="330" y="256"/>
                </a:cubicBezTo>
                <a:cubicBezTo>
                  <a:pt x="334" y="251"/>
                  <a:pt x="336" y="244"/>
                  <a:pt x="336" y="237"/>
                </a:cubicBezTo>
                <a:cubicBezTo>
                  <a:pt x="336" y="231"/>
                  <a:pt x="334" y="224"/>
                  <a:pt x="331" y="219"/>
                </a:cubicBezTo>
                <a:cubicBezTo>
                  <a:pt x="332" y="213"/>
                  <a:pt x="331" y="207"/>
                  <a:pt x="329" y="200"/>
                </a:cubicBezTo>
                <a:cubicBezTo>
                  <a:pt x="326" y="194"/>
                  <a:pt x="322" y="189"/>
                  <a:pt x="316" y="185"/>
                </a:cubicBezTo>
                <a:cubicBezTo>
                  <a:pt x="315" y="179"/>
                  <a:pt x="312" y="172"/>
                  <a:pt x="307" y="167"/>
                </a:cubicBezTo>
                <a:cubicBezTo>
                  <a:pt x="302" y="163"/>
                  <a:pt x="296" y="160"/>
                  <a:pt x="290" y="158"/>
                </a:cubicBezTo>
                <a:cubicBezTo>
                  <a:pt x="287" y="153"/>
                  <a:pt x="282" y="149"/>
                  <a:pt x="276" y="146"/>
                </a:cubicBezTo>
                <a:moveTo>
                  <a:pt x="303" y="82"/>
                </a:moveTo>
                <a:cubicBezTo>
                  <a:pt x="295" y="79"/>
                  <a:pt x="285" y="83"/>
                  <a:pt x="281" y="91"/>
                </a:cubicBezTo>
                <a:cubicBezTo>
                  <a:pt x="278" y="99"/>
                  <a:pt x="282" y="109"/>
                  <a:pt x="290" y="113"/>
                </a:cubicBezTo>
                <a:cubicBezTo>
                  <a:pt x="298" y="116"/>
                  <a:pt x="308" y="112"/>
                  <a:pt x="312" y="104"/>
                </a:cubicBezTo>
                <a:cubicBezTo>
                  <a:pt x="315" y="96"/>
                  <a:pt x="311" y="86"/>
                  <a:pt x="303" y="82"/>
                </a:cubicBezTo>
                <a:moveTo>
                  <a:pt x="318" y="47"/>
                </a:moveTo>
                <a:cubicBezTo>
                  <a:pt x="313" y="44"/>
                  <a:pt x="307" y="47"/>
                  <a:pt x="304" y="52"/>
                </a:cubicBezTo>
                <a:cubicBezTo>
                  <a:pt x="302" y="57"/>
                  <a:pt x="305" y="63"/>
                  <a:pt x="310" y="66"/>
                </a:cubicBezTo>
                <a:cubicBezTo>
                  <a:pt x="315" y="68"/>
                  <a:pt x="321" y="66"/>
                  <a:pt x="324" y="60"/>
                </a:cubicBezTo>
                <a:cubicBezTo>
                  <a:pt x="326" y="55"/>
                  <a:pt x="323" y="49"/>
                  <a:pt x="318" y="47"/>
                </a:cubicBezTo>
                <a:moveTo>
                  <a:pt x="333" y="29"/>
                </a:moveTo>
                <a:cubicBezTo>
                  <a:pt x="335" y="25"/>
                  <a:pt x="333" y="21"/>
                  <a:pt x="330" y="19"/>
                </a:cubicBezTo>
                <a:cubicBezTo>
                  <a:pt x="326" y="18"/>
                  <a:pt x="322" y="19"/>
                  <a:pt x="320" y="23"/>
                </a:cubicBezTo>
                <a:cubicBezTo>
                  <a:pt x="319" y="27"/>
                  <a:pt x="320" y="31"/>
                  <a:pt x="324" y="33"/>
                </a:cubicBezTo>
                <a:cubicBezTo>
                  <a:pt x="328" y="34"/>
                  <a:pt x="332" y="32"/>
                  <a:pt x="333" y="29"/>
                </a:cubicBezTo>
                <a:moveTo>
                  <a:pt x="356" y="142"/>
                </a:moveTo>
                <a:cubicBezTo>
                  <a:pt x="363" y="135"/>
                  <a:pt x="363" y="125"/>
                  <a:pt x="356" y="118"/>
                </a:cubicBezTo>
                <a:cubicBezTo>
                  <a:pt x="350" y="112"/>
                  <a:pt x="339" y="112"/>
                  <a:pt x="333" y="118"/>
                </a:cubicBezTo>
                <a:cubicBezTo>
                  <a:pt x="327" y="125"/>
                  <a:pt x="327" y="135"/>
                  <a:pt x="333" y="142"/>
                </a:cubicBezTo>
                <a:cubicBezTo>
                  <a:pt x="339" y="148"/>
                  <a:pt x="350" y="148"/>
                  <a:pt x="356" y="142"/>
                </a:cubicBezTo>
                <a:moveTo>
                  <a:pt x="384" y="106"/>
                </a:moveTo>
                <a:cubicBezTo>
                  <a:pt x="388" y="101"/>
                  <a:pt x="388" y="95"/>
                  <a:pt x="384" y="91"/>
                </a:cubicBezTo>
                <a:cubicBezTo>
                  <a:pt x="380" y="87"/>
                  <a:pt x="373" y="87"/>
                  <a:pt x="369" y="91"/>
                </a:cubicBezTo>
                <a:cubicBezTo>
                  <a:pt x="365" y="95"/>
                  <a:pt x="365" y="101"/>
                  <a:pt x="369" y="106"/>
                </a:cubicBezTo>
                <a:cubicBezTo>
                  <a:pt x="373" y="110"/>
                  <a:pt x="380" y="110"/>
                  <a:pt x="384" y="106"/>
                </a:cubicBezTo>
                <a:moveTo>
                  <a:pt x="393" y="174"/>
                </a:moveTo>
                <a:cubicBezTo>
                  <a:pt x="390" y="166"/>
                  <a:pt x="380" y="162"/>
                  <a:pt x="372" y="165"/>
                </a:cubicBezTo>
                <a:cubicBezTo>
                  <a:pt x="363" y="169"/>
                  <a:pt x="359" y="178"/>
                  <a:pt x="363" y="187"/>
                </a:cubicBezTo>
                <a:cubicBezTo>
                  <a:pt x="366" y="195"/>
                  <a:pt x="376" y="199"/>
                  <a:pt x="384" y="196"/>
                </a:cubicBezTo>
                <a:cubicBezTo>
                  <a:pt x="392" y="192"/>
                  <a:pt x="397" y="183"/>
                  <a:pt x="393" y="174"/>
                </a:cubicBezTo>
                <a:moveTo>
                  <a:pt x="405" y="80"/>
                </a:moveTo>
                <a:cubicBezTo>
                  <a:pt x="407" y="77"/>
                  <a:pt x="407" y="73"/>
                  <a:pt x="405" y="70"/>
                </a:cubicBezTo>
                <a:cubicBezTo>
                  <a:pt x="402" y="67"/>
                  <a:pt x="397" y="67"/>
                  <a:pt x="394" y="70"/>
                </a:cubicBezTo>
                <a:cubicBezTo>
                  <a:pt x="392" y="73"/>
                  <a:pt x="392" y="77"/>
                  <a:pt x="394" y="80"/>
                </a:cubicBezTo>
                <a:cubicBezTo>
                  <a:pt x="397" y="83"/>
                  <a:pt x="402" y="83"/>
                  <a:pt x="405" y="80"/>
                </a:cubicBezTo>
                <a:moveTo>
                  <a:pt x="405" y="405"/>
                </a:moveTo>
                <a:cubicBezTo>
                  <a:pt x="407" y="402"/>
                  <a:pt x="407" y="398"/>
                  <a:pt x="405" y="395"/>
                </a:cubicBezTo>
                <a:cubicBezTo>
                  <a:pt x="402" y="392"/>
                  <a:pt x="397" y="392"/>
                  <a:pt x="394" y="395"/>
                </a:cubicBezTo>
                <a:cubicBezTo>
                  <a:pt x="392" y="398"/>
                  <a:pt x="392" y="402"/>
                  <a:pt x="394" y="405"/>
                </a:cubicBezTo>
                <a:cubicBezTo>
                  <a:pt x="397" y="408"/>
                  <a:pt x="402" y="408"/>
                  <a:pt x="405" y="405"/>
                </a:cubicBezTo>
                <a:moveTo>
                  <a:pt x="409" y="310"/>
                </a:moveTo>
                <a:cubicBezTo>
                  <a:pt x="406" y="316"/>
                  <a:pt x="409" y="322"/>
                  <a:pt x="414" y="324"/>
                </a:cubicBezTo>
                <a:cubicBezTo>
                  <a:pt x="420" y="326"/>
                  <a:pt x="426" y="324"/>
                  <a:pt x="428" y="318"/>
                </a:cubicBezTo>
                <a:cubicBezTo>
                  <a:pt x="430" y="313"/>
                  <a:pt x="428" y="307"/>
                  <a:pt x="422" y="305"/>
                </a:cubicBezTo>
                <a:cubicBezTo>
                  <a:pt x="417" y="302"/>
                  <a:pt x="411" y="305"/>
                  <a:pt x="409" y="310"/>
                </a:cubicBezTo>
                <a:moveTo>
                  <a:pt x="429" y="160"/>
                </a:moveTo>
                <a:cubicBezTo>
                  <a:pt x="427" y="154"/>
                  <a:pt x="421" y="152"/>
                  <a:pt x="416" y="154"/>
                </a:cubicBezTo>
                <a:cubicBezTo>
                  <a:pt x="410" y="156"/>
                  <a:pt x="408" y="162"/>
                  <a:pt x="410" y="168"/>
                </a:cubicBezTo>
                <a:cubicBezTo>
                  <a:pt x="412" y="173"/>
                  <a:pt x="418" y="175"/>
                  <a:pt x="424" y="173"/>
                </a:cubicBezTo>
                <a:cubicBezTo>
                  <a:pt x="429" y="171"/>
                  <a:pt x="432" y="165"/>
                  <a:pt x="429" y="160"/>
                </a:cubicBezTo>
                <a:moveTo>
                  <a:pt x="444" y="237"/>
                </a:moveTo>
                <a:cubicBezTo>
                  <a:pt x="444" y="232"/>
                  <a:pt x="440" y="227"/>
                  <a:pt x="434" y="227"/>
                </a:cubicBezTo>
                <a:cubicBezTo>
                  <a:pt x="428" y="227"/>
                  <a:pt x="424" y="232"/>
                  <a:pt x="424" y="237"/>
                </a:cubicBezTo>
                <a:cubicBezTo>
                  <a:pt x="424" y="243"/>
                  <a:pt x="428" y="248"/>
                  <a:pt x="434" y="248"/>
                </a:cubicBezTo>
                <a:cubicBezTo>
                  <a:pt x="440" y="248"/>
                  <a:pt x="444" y="243"/>
                  <a:pt x="444" y="237"/>
                </a:cubicBezTo>
                <a:moveTo>
                  <a:pt x="457" y="149"/>
                </a:moveTo>
                <a:cubicBezTo>
                  <a:pt x="455" y="145"/>
                  <a:pt x="451" y="143"/>
                  <a:pt x="447" y="145"/>
                </a:cubicBezTo>
                <a:cubicBezTo>
                  <a:pt x="444" y="146"/>
                  <a:pt x="442" y="150"/>
                  <a:pt x="443" y="154"/>
                </a:cubicBezTo>
                <a:cubicBezTo>
                  <a:pt x="445" y="158"/>
                  <a:pt x="449" y="159"/>
                  <a:pt x="453" y="158"/>
                </a:cubicBezTo>
                <a:cubicBezTo>
                  <a:pt x="456" y="157"/>
                  <a:pt x="458" y="152"/>
                  <a:pt x="457" y="149"/>
                </a:cubicBezTo>
                <a:moveTo>
                  <a:pt x="474" y="237"/>
                </a:moveTo>
                <a:cubicBezTo>
                  <a:pt x="474" y="233"/>
                  <a:pt x="471" y="230"/>
                  <a:pt x="467" y="230"/>
                </a:cubicBezTo>
                <a:cubicBezTo>
                  <a:pt x="463" y="230"/>
                  <a:pt x="460" y="233"/>
                  <a:pt x="460" y="237"/>
                </a:cubicBezTo>
                <a:cubicBezTo>
                  <a:pt x="460" y="241"/>
                  <a:pt x="463" y="245"/>
                  <a:pt x="467" y="245"/>
                </a:cubicBezTo>
                <a:cubicBezTo>
                  <a:pt x="471" y="245"/>
                  <a:pt x="474" y="241"/>
                  <a:pt x="474" y="237"/>
                </a:cubicBezTo>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pic>
        <p:nvPicPr>
          <p:cNvPr id="448" name="图片 4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3111" y="1873897"/>
            <a:ext cx="2181546" cy="1673269"/>
          </a:xfrm>
          <a:prstGeom prst="rect">
            <a:avLst/>
          </a:prstGeom>
        </p:spPr>
      </p:pic>
      <p:pic>
        <p:nvPicPr>
          <p:cNvPr id="435" name="图片 4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93356" y="1836814"/>
            <a:ext cx="2181546" cy="1673269"/>
          </a:xfrm>
          <a:prstGeom prst="rect">
            <a:avLst/>
          </a:prstGeom>
        </p:spPr>
      </p:pic>
      <p:pic>
        <p:nvPicPr>
          <p:cNvPr id="436" name="图片 4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63015" y="1836813"/>
            <a:ext cx="2181546" cy="1673269"/>
          </a:xfrm>
          <a:prstGeom prst="rect">
            <a:avLst/>
          </a:prstGeom>
        </p:spPr>
      </p:pic>
      <p:grpSp>
        <p:nvGrpSpPr>
          <p:cNvPr id="437" name="组合 436"/>
          <p:cNvGrpSpPr/>
          <p:nvPr/>
        </p:nvGrpSpPr>
        <p:grpSpPr>
          <a:xfrm>
            <a:off x="-27658" y="-53494"/>
            <a:ext cx="3711120" cy="6944342"/>
            <a:chOff x="4051300" y="3175"/>
            <a:chExt cx="4552950" cy="6854826"/>
          </a:xfrm>
        </p:grpSpPr>
        <p:sp>
          <p:nvSpPr>
            <p:cNvPr id="438" name="Freeform 40640"/>
            <p:cNvSpPr/>
            <p:nvPr/>
          </p:nvSpPr>
          <p:spPr bwMode="auto">
            <a:xfrm>
              <a:off x="4051300" y="3175"/>
              <a:ext cx="4552950" cy="5951538"/>
            </a:xfrm>
            <a:custGeom>
              <a:avLst/>
              <a:gdLst>
                <a:gd name="T0" fmla="*/ 0 w 1593"/>
                <a:gd name="T1" fmla="*/ 0 h 2083"/>
                <a:gd name="T2" fmla="*/ 0 w 1593"/>
                <a:gd name="T3" fmla="*/ 1405 h 2083"/>
                <a:gd name="T4" fmla="*/ 1416 w 1593"/>
                <a:gd name="T5" fmla="*/ 0 h 2083"/>
                <a:gd name="T6" fmla="*/ 0 w 1593"/>
                <a:gd name="T7" fmla="*/ 0 h 2083"/>
              </a:gdLst>
              <a:ahLst/>
              <a:cxnLst>
                <a:cxn ang="0">
                  <a:pos x="T0" y="T1"/>
                </a:cxn>
                <a:cxn ang="0">
                  <a:pos x="T2" y="T3"/>
                </a:cxn>
                <a:cxn ang="0">
                  <a:pos x="T4" y="T5"/>
                </a:cxn>
                <a:cxn ang="0">
                  <a:pos x="T6" y="T7"/>
                </a:cxn>
              </a:cxnLst>
              <a:rect l="0" t="0" r="r" b="b"/>
              <a:pathLst>
                <a:path w="1593" h="2083">
                  <a:moveTo>
                    <a:pt x="0" y="0"/>
                  </a:moveTo>
                  <a:cubicBezTo>
                    <a:pt x="0" y="1405"/>
                    <a:pt x="0" y="1405"/>
                    <a:pt x="0" y="1405"/>
                  </a:cubicBezTo>
                  <a:cubicBezTo>
                    <a:pt x="0" y="1405"/>
                    <a:pt x="1593" y="2083"/>
                    <a:pt x="1416" y="0"/>
                  </a:cubicBezTo>
                  <a:lnTo>
                    <a:pt x="0" y="0"/>
                  </a:ln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9" name="Freeform 40641"/>
            <p:cNvSpPr/>
            <p:nvPr/>
          </p:nvSpPr>
          <p:spPr bwMode="auto">
            <a:xfrm>
              <a:off x="4051300" y="611188"/>
              <a:ext cx="3143250" cy="6246813"/>
            </a:xfrm>
            <a:custGeom>
              <a:avLst/>
              <a:gdLst>
                <a:gd name="T0" fmla="*/ 693 w 1100"/>
                <a:gd name="T1" fmla="*/ 1120 h 2186"/>
                <a:gd name="T2" fmla="*/ 673 w 1100"/>
                <a:gd name="T3" fmla="*/ 2186 h 2186"/>
                <a:gd name="T4" fmla="*/ 178 w 1100"/>
                <a:gd name="T5" fmla="*/ 2186 h 2186"/>
                <a:gd name="T6" fmla="*/ 113 w 1100"/>
                <a:gd name="T7" fmla="*/ 1057 h 2186"/>
                <a:gd name="T8" fmla="*/ 0 w 1100"/>
                <a:gd name="T9" fmla="*/ 968 h 2186"/>
                <a:gd name="T10" fmla="*/ 0 w 1100"/>
                <a:gd name="T11" fmla="*/ 757 h 2186"/>
                <a:gd name="T12" fmla="*/ 216 w 1100"/>
                <a:gd name="T13" fmla="*/ 309 h 2186"/>
                <a:gd name="T14" fmla="*/ 301 w 1100"/>
                <a:gd name="T15" fmla="*/ 269 h 2186"/>
                <a:gd name="T16" fmla="*/ 489 w 1100"/>
                <a:gd name="T17" fmla="*/ 300 h 2186"/>
                <a:gd name="T18" fmla="*/ 408 w 1100"/>
                <a:gd name="T19" fmla="*/ 0 h 2186"/>
                <a:gd name="T20" fmla="*/ 435 w 1100"/>
                <a:gd name="T21" fmla="*/ 0 h 2186"/>
                <a:gd name="T22" fmla="*/ 585 w 1100"/>
                <a:gd name="T23" fmla="*/ 188 h 2186"/>
                <a:gd name="T24" fmla="*/ 616 w 1100"/>
                <a:gd name="T25" fmla="*/ 0 h 2186"/>
                <a:gd name="T26" fmla="*/ 654 w 1100"/>
                <a:gd name="T27" fmla="*/ 0 h 2186"/>
                <a:gd name="T28" fmla="*/ 554 w 1100"/>
                <a:gd name="T29" fmla="*/ 282 h 2186"/>
                <a:gd name="T30" fmla="*/ 938 w 1100"/>
                <a:gd name="T31" fmla="*/ 831 h 2186"/>
                <a:gd name="T32" fmla="*/ 885 w 1100"/>
                <a:gd name="T33" fmla="*/ 439 h 2186"/>
                <a:gd name="T34" fmla="*/ 938 w 1100"/>
                <a:gd name="T35" fmla="*/ 435 h 2186"/>
                <a:gd name="T36" fmla="*/ 981 w 1100"/>
                <a:gd name="T37" fmla="*/ 779 h 2186"/>
                <a:gd name="T38" fmla="*/ 1038 w 1100"/>
                <a:gd name="T39" fmla="*/ 542 h 2186"/>
                <a:gd name="T40" fmla="*/ 1100 w 1100"/>
                <a:gd name="T41" fmla="*/ 542 h 2186"/>
                <a:gd name="T42" fmla="*/ 693 w 1100"/>
                <a:gd name="T43" fmla="*/ 112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0" h="2186">
                  <a:moveTo>
                    <a:pt x="693" y="1120"/>
                  </a:moveTo>
                  <a:cubicBezTo>
                    <a:pt x="673" y="2186"/>
                    <a:pt x="673" y="2186"/>
                    <a:pt x="673" y="2186"/>
                  </a:cubicBezTo>
                  <a:cubicBezTo>
                    <a:pt x="178" y="2186"/>
                    <a:pt x="178" y="2186"/>
                    <a:pt x="178" y="2186"/>
                  </a:cubicBezTo>
                  <a:cubicBezTo>
                    <a:pt x="113" y="1057"/>
                    <a:pt x="113" y="1057"/>
                    <a:pt x="113" y="1057"/>
                  </a:cubicBezTo>
                  <a:cubicBezTo>
                    <a:pt x="113" y="1057"/>
                    <a:pt x="0" y="1021"/>
                    <a:pt x="0" y="968"/>
                  </a:cubicBezTo>
                  <a:cubicBezTo>
                    <a:pt x="0" y="914"/>
                    <a:pt x="0" y="757"/>
                    <a:pt x="0" y="757"/>
                  </a:cubicBezTo>
                  <a:cubicBezTo>
                    <a:pt x="0" y="757"/>
                    <a:pt x="351" y="1133"/>
                    <a:pt x="216" y="309"/>
                  </a:cubicBezTo>
                  <a:cubicBezTo>
                    <a:pt x="301" y="269"/>
                    <a:pt x="301" y="269"/>
                    <a:pt x="301" y="269"/>
                  </a:cubicBezTo>
                  <a:cubicBezTo>
                    <a:pt x="301" y="269"/>
                    <a:pt x="420" y="1514"/>
                    <a:pt x="489" y="300"/>
                  </a:cubicBezTo>
                  <a:cubicBezTo>
                    <a:pt x="489" y="300"/>
                    <a:pt x="385" y="213"/>
                    <a:pt x="408" y="0"/>
                  </a:cubicBezTo>
                  <a:cubicBezTo>
                    <a:pt x="435" y="0"/>
                    <a:pt x="435" y="0"/>
                    <a:pt x="435" y="0"/>
                  </a:cubicBezTo>
                  <a:cubicBezTo>
                    <a:pt x="435" y="0"/>
                    <a:pt x="416" y="336"/>
                    <a:pt x="585" y="188"/>
                  </a:cubicBezTo>
                  <a:cubicBezTo>
                    <a:pt x="585" y="188"/>
                    <a:pt x="643" y="126"/>
                    <a:pt x="616" y="0"/>
                  </a:cubicBezTo>
                  <a:cubicBezTo>
                    <a:pt x="654" y="0"/>
                    <a:pt x="654" y="0"/>
                    <a:pt x="654" y="0"/>
                  </a:cubicBezTo>
                  <a:cubicBezTo>
                    <a:pt x="654" y="0"/>
                    <a:pt x="693" y="72"/>
                    <a:pt x="554" y="282"/>
                  </a:cubicBezTo>
                  <a:cubicBezTo>
                    <a:pt x="554" y="282"/>
                    <a:pt x="524" y="1246"/>
                    <a:pt x="938" y="831"/>
                  </a:cubicBezTo>
                  <a:cubicBezTo>
                    <a:pt x="938" y="831"/>
                    <a:pt x="812" y="681"/>
                    <a:pt x="885" y="439"/>
                  </a:cubicBezTo>
                  <a:cubicBezTo>
                    <a:pt x="938" y="435"/>
                    <a:pt x="938" y="435"/>
                    <a:pt x="938" y="435"/>
                  </a:cubicBezTo>
                  <a:cubicBezTo>
                    <a:pt x="938" y="435"/>
                    <a:pt x="900" y="623"/>
                    <a:pt x="981" y="779"/>
                  </a:cubicBezTo>
                  <a:cubicBezTo>
                    <a:pt x="981" y="779"/>
                    <a:pt x="1027" y="690"/>
                    <a:pt x="1038" y="542"/>
                  </a:cubicBezTo>
                  <a:cubicBezTo>
                    <a:pt x="1100" y="542"/>
                    <a:pt x="1100" y="542"/>
                    <a:pt x="1100" y="542"/>
                  </a:cubicBezTo>
                  <a:cubicBezTo>
                    <a:pt x="1100" y="542"/>
                    <a:pt x="1100" y="1089"/>
                    <a:pt x="693" y="1120"/>
                  </a:cubicBezTo>
                  <a:close/>
                </a:path>
              </a:pathLst>
            </a:custGeom>
            <a:solidFill>
              <a:srgbClr val="6747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2" name="矩形 1"/>
          <p:cNvSpPr/>
          <p:nvPr/>
        </p:nvSpPr>
        <p:spPr>
          <a:xfrm>
            <a:off x="3746686" y="2504377"/>
            <a:ext cx="1569660" cy="369332"/>
          </a:xfrm>
          <a:prstGeom prst="rect">
            <a:avLst/>
          </a:prstGeom>
        </p:spPr>
        <p:txBody>
          <a:bodyPr wrap="none">
            <a:spAutoFit/>
          </a:bodyPr>
          <a:lstStyle/>
          <a:p>
            <a:pPr lvl="0" fontAlgn="t"/>
            <a:r>
              <a:rPr lang="zh-CN" altLang="en-US" b="1" dirty="0">
                <a:gradFill>
                  <a:gsLst>
                    <a:gs pos="93000">
                      <a:srgbClr val="6FBD08"/>
                    </a:gs>
                    <a:gs pos="70000">
                      <a:srgbClr val="47810E"/>
                    </a:gs>
                    <a:gs pos="47000">
                      <a:srgbClr val="0099E5"/>
                    </a:gs>
                    <a:gs pos="19000">
                      <a:srgbClr val="7030A0"/>
                    </a:gs>
                  </a:gsLst>
                  <a:path path="circle">
                    <a:fillToRect l="100000" t="100000"/>
                  </a:path>
                </a:gradFill>
                <a:latin typeface="方正少儿简体" charset="0"/>
                <a:ea typeface="方正少儿简体" charset="0"/>
                <a:sym typeface="站酷快乐体 " pitchFamily="2" charset="-122"/>
              </a:rPr>
              <a:t>低碳生活定义</a:t>
            </a:r>
            <a:endParaRPr lang="en-US" altLang="zh-CN" b="1" dirty="0">
              <a:gradFill>
                <a:gsLst>
                  <a:gs pos="93000">
                    <a:srgbClr val="6FBD08"/>
                  </a:gs>
                  <a:gs pos="70000">
                    <a:srgbClr val="47810E"/>
                  </a:gs>
                  <a:gs pos="47000">
                    <a:srgbClr val="0099E5"/>
                  </a:gs>
                  <a:gs pos="19000">
                    <a:srgbClr val="7030A0"/>
                  </a:gs>
                </a:gsLst>
                <a:path path="circle">
                  <a:fillToRect l="100000" t="100000"/>
                </a:path>
              </a:gradFill>
              <a:latin typeface="方正少儿简体" charset="0"/>
              <a:ea typeface="方正少儿简体" charset="0"/>
              <a:sym typeface="站酷快乐体 " pitchFamily="2" charset="-122"/>
            </a:endParaRPr>
          </a:p>
        </p:txBody>
      </p:sp>
      <p:sp>
        <p:nvSpPr>
          <p:cNvPr id="3" name="矩形 2"/>
          <p:cNvSpPr/>
          <p:nvPr/>
        </p:nvSpPr>
        <p:spPr>
          <a:xfrm>
            <a:off x="9762601" y="2330791"/>
            <a:ext cx="1430979" cy="646331"/>
          </a:xfrm>
          <a:prstGeom prst="rect">
            <a:avLst/>
          </a:prstGeom>
        </p:spPr>
        <p:txBody>
          <a:bodyPr wrap="square">
            <a:spAutoFit/>
          </a:bodyPr>
          <a:lstStyle/>
          <a:p>
            <a:pPr lvl="0" fontAlgn="t"/>
            <a:r>
              <a:rPr lang="zh-CN" altLang="en-US" b="1" dirty="0">
                <a:gradFill>
                  <a:gsLst>
                    <a:gs pos="93000">
                      <a:srgbClr val="6FBD08"/>
                    </a:gs>
                    <a:gs pos="70000">
                      <a:srgbClr val="47810E"/>
                    </a:gs>
                    <a:gs pos="47000">
                      <a:srgbClr val="0099E5"/>
                    </a:gs>
                    <a:gs pos="19000">
                      <a:srgbClr val="7030A0"/>
                    </a:gs>
                  </a:gsLst>
                  <a:path path="circle">
                    <a:fillToRect l="100000" t="100000"/>
                  </a:path>
                </a:gradFill>
                <a:latin typeface="方正少儿简体" charset="0"/>
                <a:ea typeface="方正少儿简体" charset="0"/>
                <a:sym typeface="站酷快乐体 " pitchFamily="2" charset="-122"/>
              </a:rPr>
              <a:t>低碳生活</a:t>
            </a:r>
            <a:endParaRPr lang="en-US" altLang="zh-CN" b="1" dirty="0">
              <a:gradFill>
                <a:gsLst>
                  <a:gs pos="93000">
                    <a:srgbClr val="6FBD08"/>
                  </a:gs>
                  <a:gs pos="70000">
                    <a:srgbClr val="47810E"/>
                  </a:gs>
                  <a:gs pos="47000">
                    <a:srgbClr val="0099E5"/>
                  </a:gs>
                  <a:gs pos="19000">
                    <a:srgbClr val="7030A0"/>
                  </a:gs>
                </a:gsLst>
                <a:path path="circle">
                  <a:fillToRect l="100000" t="100000"/>
                </a:path>
              </a:gradFill>
              <a:latin typeface="方正少儿简体" charset="0"/>
              <a:ea typeface="方正少儿简体" charset="0"/>
              <a:sym typeface="站酷快乐体 " pitchFamily="2" charset="-122"/>
            </a:endParaRPr>
          </a:p>
          <a:p>
            <a:pPr lvl="0" fontAlgn="t"/>
            <a:r>
              <a:rPr lang="zh-CN" altLang="en-US" b="1" dirty="0">
                <a:gradFill>
                  <a:gsLst>
                    <a:gs pos="93000">
                      <a:srgbClr val="6FBD08"/>
                    </a:gs>
                    <a:gs pos="70000">
                      <a:srgbClr val="47810E"/>
                    </a:gs>
                    <a:gs pos="47000">
                      <a:srgbClr val="0099E5"/>
                    </a:gs>
                    <a:gs pos="19000">
                      <a:srgbClr val="7030A0"/>
                    </a:gs>
                  </a:gsLst>
                  <a:path path="circle">
                    <a:fillToRect l="100000" t="100000"/>
                  </a:path>
                </a:gradFill>
                <a:latin typeface="方正少儿简体" charset="0"/>
                <a:ea typeface="方正少儿简体" charset="0"/>
                <a:sym typeface="站酷快乐体 " pitchFamily="2" charset="-122"/>
              </a:rPr>
              <a:t>从我做起</a:t>
            </a:r>
          </a:p>
        </p:txBody>
      </p:sp>
      <p:sp>
        <p:nvSpPr>
          <p:cNvPr id="4" name="矩形 3"/>
          <p:cNvSpPr/>
          <p:nvPr/>
        </p:nvSpPr>
        <p:spPr>
          <a:xfrm>
            <a:off x="7030131" y="2350281"/>
            <a:ext cx="1107996" cy="646331"/>
          </a:xfrm>
          <a:prstGeom prst="rect">
            <a:avLst/>
          </a:prstGeom>
        </p:spPr>
        <p:txBody>
          <a:bodyPr wrap="none">
            <a:spAutoFit/>
          </a:bodyPr>
          <a:lstStyle/>
          <a:p>
            <a:pPr lvl="0" fontAlgn="t"/>
            <a:r>
              <a:rPr lang="zh-CN" altLang="en-US" b="1" dirty="0">
                <a:gradFill>
                  <a:gsLst>
                    <a:gs pos="93000">
                      <a:srgbClr val="6FBD08"/>
                    </a:gs>
                    <a:gs pos="70000">
                      <a:srgbClr val="47810E"/>
                    </a:gs>
                    <a:gs pos="47000">
                      <a:srgbClr val="0099E5"/>
                    </a:gs>
                    <a:gs pos="19000">
                      <a:srgbClr val="7030A0"/>
                    </a:gs>
                  </a:gsLst>
                  <a:path path="circle">
                    <a:fillToRect l="100000" t="100000"/>
                  </a:path>
                </a:gradFill>
                <a:latin typeface="方正少儿简体" charset="0"/>
                <a:ea typeface="方正少儿简体" charset="0"/>
                <a:sym typeface="站酷快乐体 " pitchFamily="2" charset="-122"/>
              </a:rPr>
              <a:t>倡导低碳</a:t>
            </a:r>
            <a:endParaRPr lang="en-US" altLang="zh-CN" b="1" dirty="0">
              <a:gradFill>
                <a:gsLst>
                  <a:gs pos="93000">
                    <a:srgbClr val="6FBD08"/>
                  </a:gs>
                  <a:gs pos="70000">
                    <a:srgbClr val="47810E"/>
                  </a:gs>
                  <a:gs pos="47000">
                    <a:srgbClr val="0099E5"/>
                  </a:gs>
                  <a:gs pos="19000">
                    <a:srgbClr val="7030A0"/>
                  </a:gs>
                </a:gsLst>
                <a:path path="circle">
                  <a:fillToRect l="100000" t="100000"/>
                </a:path>
              </a:gradFill>
              <a:latin typeface="方正少儿简体" charset="0"/>
              <a:ea typeface="方正少儿简体" charset="0"/>
              <a:sym typeface="站酷快乐体 " pitchFamily="2" charset="-122"/>
            </a:endParaRPr>
          </a:p>
          <a:p>
            <a:pPr lvl="0" fontAlgn="t"/>
            <a:r>
              <a:rPr lang="zh-CN" altLang="en-US" b="1" dirty="0">
                <a:gradFill>
                  <a:gsLst>
                    <a:gs pos="93000">
                      <a:srgbClr val="6FBD08"/>
                    </a:gs>
                    <a:gs pos="70000">
                      <a:srgbClr val="47810E"/>
                    </a:gs>
                    <a:gs pos="47000">
                      <a:srgbClr val="0099E5"/>
                    </a:gs>
                    <a:gs pos="19000">
                      <a:srgbClr val="7030A0"/>
                    </a:gs>
                  </a:gsLst>
                  <a:path path="circle">
                    <a:fillToRect l="100000" t="100000"/>
                  </a:path>
                </a:gradFill>
                <a:latin typeface="方正少儿简体" charset="0"/>
                <a:ea typeface="方正少儿简体" charset="0"/>
                <a:sym typeface="站酷快乐体 " pitchFamily="2" charset="-122"/>
              </a:rPr>
              <a:t>呵护地球</a:t>
            </a:r>
            <a:endParaRPr lang="en-US" altLang="zh-CN" b="1" dirty="0">
              <a:gradFill>
                <a:gsLst>
                  <a:gs pos="93000">
                    <a:srgbClr val="6FBD08"/>
                  </a:gs>
                  <a:gs pos="70000">
                    <a:srgbClr val="47810E"/>
                  </a:gs>
                  <a:gs pos="47000">
                    <a:srgbClr val="0099E5"/>
                  </a:gs>
                  <a:gs pos="19000">
                    <a:srgbClr val="7030A0"/>
                  </a:gs>
                </a:gsLst>
                <a:path path="circle">
                  <a:fillToRect l="100000" t="100000"/>
                </a:path>
              </a:gradFill>
              <a:latin typeface="方正少儿简体" charset="0"/>
              <a:ea typeface="方正少儿简体" charset="0"/>
              <a:sym typeface="站酷快乐体 "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7"/>
                                        </p:tgtEl>
                                        <p:attrNameLst>
                                          <p:attrName>style.visibility</p:attrName>
                                        </p:attrNameLst>
                                      </p:cBhvr>
                                      <p:to>
                                        <p:strVal val="visible"/>
                                      </p:to>
                                    </p:set>
                                    <p:animEffect transition="in" filter="wipe(down)">
                                      <p:cBhvr>
                                        <p:cTn id="7" dur="500"/>
                                        <p:tgtEl>
                                          <p:spTgt spid="43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40"/>
                                        </p:tgtEl>
                                        <p:attrNameLst>
                                          <p:attrName>style.visibility</p:attrName>
                                        </p:attrNameLst>
                                      </p:cBhvr>
                                      <p:to>
                                        <p:strVal val="visible"/>
                                      </p:to>
                                    </p:set>
                                    <p:animEffect transition="in" filter="wipe(down)">
                                      <p:cBhvr>
                                        <p:cTn id="19" dur="500"/>
                                        <p:tgtEl>
                                          <p:spTgt spid="44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97"/>
                                        </p:tgtEl>
                                        <p:attrNameLst>
                                          <p:attrName>style.visibility</p:attrName>
                                        </p:attrNameLst>
                                      </p:cBhvr>
                                      <p:to>
                                        <p:strVal val="visible"/>
                                      </p:to>
                                    </p:set>
                                    <p:animEffect transition="in" filter="barn(inVertical)">
                                      <p:cBhvr>
                                        <p:cTn id="24" dur="500"/>
                                        <p:tgtEl>
                                          <p:spTgt spid="49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48"/>
                                        </p:tgtEl>
                                        <p:attrNameLst>
                                          <p:attrName>style.visibility</p:attrName>
                                        </p:attrNameLst>
                                      </p:cBhvr>
                                      <p:to>
                                        <p:strVal val="visible"/>
                                      </p:to>
                                    </p:set>
                                    <p:animEffect transition="in" filter="fade">
                                      <p:cBhvr>
                                        <p:cTn id="29" dur="1000"/>
                                        <p:tgtEl>
                                          <p:spTgt spid="448"/>
                                        </p:tgtEl>
                                      </p:cBhvr>
                                    </p:animEffect>
                                    <p:anim calcmode="lin" valueType="num">
                                      <p:cBhvr>
                                        <p:cTn id="30" dur="1000" fill="hold"/>
                                        <p:tgtEl>
                                          <p:spTgt spid="448"/>
                                        </p:tgtEl>
                                        <p:attrNameLst>
                                          <p:attrName>ppt_x</p:attrName>
                                        </p:attrNameLst>
                                      </p:cBhvr>
                                      <p:tavLst>
                                        <p:tav tm="0">
                                          <p:val>
                                            <p:strVal val="#ppt_x"/>
                                          </p:val>
                                        </p:tav>
                                        <p:tav tm="100000">
                                          <p:val>
                                            <p:strVal val="#ppt_x"/>
                                          </p:val>
                                        </p:tav>
                                      </p:tavLst>
                                    </p:anim>
                                    <p:anim calcmode="lin" valueType="num">
                                      <p:cBhvr>
                                        <p:cTn id="31" dur="1000" fill="hold"/>
                                        <p:tgtEl>
                                          <p:spTgt spid="44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35"/>
                                        </p:tgtEl>
                                        <p:attrNameLst>
                                          <p:attrName>style.visibility</p:attrName>
                                        </p:attrNameLst>
                                      </p:cBhvr>
                                      <p:to>
                                        <p:strVal val="visible"/>
                                      </p:to>
                                    </p:set>
                                    <p:animEffect transition="in" filter="fade">
                                      <p:cBhvr>
                                        <p:cTn id="39" dur="1000"/>
                                        <p:tgtEl>
                                          <p:spTgt spid="435"/>
                                        </p:tgtEl>
                                      </p:cBhvr>
                                    </p:animEffect>
                                    <p:anim calcmode="lin" valueType="num">
                                      <p:cBhvr>
                                        <p:cTn id="40" dur="1000" fill="hold"/>
                                        <p:tgtEl>
                                          <p:spTgt spid="435"/>
                                        </p:tgtEl>
                                        <p:attrNameLst>
                                          <p:attrName>ppt_x</p:attrName>
                                        </p:attrNameLst>
                                      </p:cBhvr>
                                      <p:tavLst>
                                        <p:tav tm="0">
                                          <p:val>
                                            <p:strVal val="#ppt_x"/>
                                          </p:val>
                                        </p:tav>
                                        <p:tav tm="100000">
                                          <p:val>
                                            <p:strVal val="#ppt_x"/>
                                          </p:val>
                                        </p:tav>
                                      </p:tavLst>
                                    </p:anim>
                                    <p:anim calcmode="lin" valueType="num">
                                      <p:cBhvr>
                                        <p:cTn id="41" dur="1000" fill="hold"/>
                                        <p:tgtEl>
                                          <p:spTgt spid="43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36"/>
                                        </p:tgtEl>
                                        <p:attrNameLst>
                                          <p:attrName>style.visibility</p:attrName>
                                        </p:attrNameLst>
                                      </p:cBhvr>
                                      <p:to>
                                        <p:strVal val="visible"/>
                                      </p:to>
                                    </p:set>
                                    <p:animEffect transition="in" filter="fade">
                                      <p:cBhvr>
                                        <p:cTn id="49" dur="1000"/>
                                        <p:tgtEl>
                                          <p:spTgt spid="436"/>
                                        </p:tgtEl>
                                      </p:cBhvr>
                                    </p:animEffect>
                                    <p:anim calcmode="lin" valueType="num">
                                      <p:cBhvr>
                                        <p:cTn id="50" dur="1000" fill="hold"/>
                                        <p:tgtEl>
                                          <p:spTgt spid="436"/>
                                        </p:tgtEl>
                                        <p:attrNameLst>
                                          <p:attrName>ppt_x</p:attrName>
                                        </p:attrNameLst>
                                      </p:cBhvr>
                                      <p:tavLst>
                                        <p:tav tm="0">
                                          <p:val>
                                            <p:strVal val="#ppt_x"/>
                                          </p:val>
                                        </p:tav>
                                        <p:tav tm="100000">
                                          <p:val>
                                            <p:strVal val="#ppt_x"/>
                                          </p:val>
                                        </p:tav>
                                      </p:tavLst>
                                    </p:anim>
                                    <p:anim calcmode="lin" valueType="num">
                                      <p:cBhvr>
                                        <p:cTn id="51" dur="1000" fill="hold"/>
                                        <p:tgtEl>
                                          <p:spTgt spid="43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7" grpId="0"/>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 name="组合 572"/>
          <p:cNvGrpSpPr/>
          <p:nvPr/>
        </p:nvGrpSpPr>
        <p:grpSpPr>
          <a:xfrm>
            <a:off x="1575708" y="4266872"/>
            <a:ext cx="2160743" cy="2054002"/>
            <a:chOff x="4249738" y="1792288"/>
            <a:chExt cx="3438525" cy="3268662"/>
          </a:xfrm>
        </p:grpSpPr>
        <p:sp>
          <p:nvSpPr>
            <p:cNvPr id="574" name="Freeform 40708"/>
            <p:cNvSpPr/>
            <p:nvPr/>
          </p:nvSpPr>
          <p:spPr bwMode="auto">
            <a:xfrm>
              <a:off x="4249738" y="2541588"/>
              <a:ext cx="1898650" cy="2430463"/>
            </a:xfrm>
            <a:custGeom>
              <a:avLst/>
              <a:gdLst>
                <a:gd name="T0" fmla="*/ 428 w 447"/>
                <a:gd name="T1" fmla="*/ 524 h 572"/>
                <a:gd name="T2" fmla="*/ 243 w 447"/>
                <a:gd name="T3" fmla="*/ 283 h 572"/>
                <a:gd name="T4" fmla="*/ 97 w 447"/>
                <a:gd name="T5" fmla="*/ 0 h 572"/>
                <a:gd name="T6" fmla="*/ 97 w 447"/>
                <a:gd name="T7" fmla="*/ 191 h 572"/>
                <a:gd name="T8" fmla="*/ 251 w 447"/>
                <a:gd name="T9" fmla="*/ 556 h 572"/>
                <a:gd name="T10" fmla="*/ 447 w 447"/>
                <a:gd name="T11" fmla="*/ 537 h 572"/>
                <a:gd name="T12" fmla="*/ 428 w 447"/>
                <a:gd name="T13" fmla="*/ 524 h 572"/>
              </a:gdLst>
              <a:ahLst/>
              <a:cxnLst>
                <a:cxn ang="0">
                  <a:pos x="T0" y="T1"/>
                </a:cxn>
                <a:cxn ang="0">
                  <a:pos x="T2" y="T3"/>
                </a:cxn>
                <a:cxn ang="0">
                  <a:pos x="T4" y="T5"/>
                </a:cxn>
                <a:cxn ang="0">
                  <a:pos x="T6" y="T7"/>
                </a:cxn>
                <a:cxn ang="0">
                  <a:pos x="T8" y="T9"/>
                </a:cxn>
                <a:cxn ang="0">
                  <a:pos x="T10" y="T11"/>
                </a:cxn>
                <a:cxn ang="0">
                  <a:pos x="T12" y="T13"/>
                </a:cxn>
              </a:cxnLst>
              <a:rect l="0" t="0" r="r" b="b"/>
              <a:pathLst>
                <a:path w="447" h="572">
                  <a:moveTo>
                    <a:pt x="428" y="524"/>
                  </a:moveTo>
                  <a:cubicBezTo>
                    <a:pt x="428" y="524"/>
                    <a:pt x="189" y="493"/>
                    <a:pt x="243" y="283"/>
                  </a:cubicBezTo>
                  <a:cubicBezTo>
                    <a:pt x="297" y="72"/>
                    <a:pt x="155" y="2"/>
                    <a:pt x="97" y="0"/>
                  </a:cubicBezTo>
                  <a:cubicBezTo>
                    <a:pt x="97" y="0"/>
                    <a:pt x="178" y="84"/>
                    <a:pt x="97" y="191"/>
                  </a:cubicBezTo>
                  <a:cubicBezTo>
                    <a:pt x="53" y="248"/>
                    <a:pt x="0" y="513"/>
                    <a:pt x="251" y="556"/>
                  </a:cubicBezTo>
                  <a:cubicBezTo>
                    <a:pt x="275" y="560"/>
                    <a:pt x="416" y="572"/>
                    <a:pt x="447" y="537"/>
                  </a:cubicBezTo>
                  <a:lnTo>
                    <a:pt x="428" y="524"/>
                  </a:lnTo>
                  <a:close/>
                </a:path>
              </a:pathLst>
            </a:custGeom>
            <a:solidFill>
              <a:srgbClr val="D178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5" name="Freeform 40709"/>
            <p:cNvSpPr/>
            <p:nvPr/>
          </p:nvSpPr>
          <p:spPr bwMode="auto">
            <a:xfrm>
              <a:off x="4473575" y="2541588"/>
              <a:ext cx="1076325" cy="1546225"/>
            </a:xfrm>
            <a:custGeom>
              <a:avLst/>
              <a:gdLst>
                <a:gd name="T0" fmla="*/ 190 w 253"/>
                <a:gd name="T1" fmla="*/ 283 h 364"/>
                <a:gd name="T2" fmla="*/ 44 w 253"/>
                <a:gd name="T3" fmla="*/ 0 h 364"/>
                <a:gd name="T4" fmla="*/ 44 w 253"/>
                <a:gd name="T5" fmla="*/ 191 h 364"/>
                <a:gd name="T6" fmla="*/ 190 w 253"/>
                <a:gd name="T7" fmla="*/ 283 h 364"/>
              </a:gdLst>
              <a:ahLst/>
              <a:cxnLst>
                <a:cxn ang="0">
                  <a:pos x="T0" y="T1"/>
                </a:cxn>
                <a:cxn ang="0">
                  <a:pos x="T2" y="T3"/>
                </a:cxn>
                <a:cxn ang="0">
                  <a:pos x="T4" y="T5"/>
                </a:cxn>
                <a:cxn ang="0">
                  <a:pos x="T6" y="T7"/>
                </a:cxn>
              </a:cxnLst>
              <a:rect l="0" t="0" r="r" b="b"/>
              <a:pathLst>
                <a:path w="253" h="364">
                  <a:moveTo>
                    <a:pt x="190" y="283"/>
                  </a:moveTo>
                  <a:cubicBezTo>
                    <a:pt x="253" y="72"/>
                    <a:pt x="102" y="2"/>
                    <a:pt x="44" y="0"/>
                  </a:cubicBezTo>
                  <a:cubicBezTo>
                    <a:pt x="44" y="0"/>
                    <a:pt x="115" y="77"/>
                    <a:pt x="44" y="191"/>
                  </a:cubicBezTo>
                  <a:cubicBezTo>
                    <a:pt x="0" y="248"/>
                    <a:pt x="108" y="364"/>
                    <a:pt x="190" y="2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6" name="Freeform 40710"/>
            <p:cNvSpPr/>
            <p:nvPr/>
          </p:nvSpPr>
          <p:spPr bwMode="auto">
            <a:xfrm>
              <a:off x="5846763" y="2719388"/>
              <a:ext cx="1636713" cy="2278063"/>
            </a:xfrm>
            <a:custGeom>
              <a:avLst/>
              <a:gdLst>
                <a:gd name="T0" fmla="*/ 65 w 385"/>
                <a:gd name="T1" fmla="*/ 145 h 536"/>
                <a:gd name="T2" fmla="*/ 0 w 385"/>
                <a:gd name="T3" fmla="*/ 462 h 536"/>
                <a:gd name="T4" fmla="*/ 204 w 385"/>
                <a:gd name="T5" fmla="*/ 528 h 536"/>
                <a:gd name="T6" fmla="*/ 354 w 385"/>
                <a:gd name="T7" fmla="*/ 377 h 536"/>
                <a:gd name="T8" fmla="*/ 272 w 385"/>
                <a:gd name="T9" fmla="*/ 108 h 536"/>
                <a:gd name="T10" fmla="*/ 65 w 385"/>
                <a:gd name="T11" fmla="*/ 145 h 536"/>
              </a:gdLst>
              <a:ahLst/>
              <a:cxnLst>
                <a:cxn ang="0">
                  <a:pos x="T0" y="T1"/>
                </a:cxn>
                <a:cxn ang="0">
                  <a:pos x="T2" y="T3"/>
                </a:cxn>
                <a:cxn ang="0">
                  <a:pos x="T4" y="T5"/>
                </a:cxn>
                <a:cxn ang="0">
                  <a:pos x="T6" y="T7"/>
                </a:cxn>
                <a:cxn ang="0">
                  <a:pos x="T8" y="T9"/>
                </a:cxn>
                <a:cxn ang="0">
                  <a:pos x="T10" y="T11"/>
                </a:cxn>
              </a:cxnLst>
              <a:rect l="0" t="0" r="r" b="b"/>
              <a:pathLst>
                <a:path w="385" h="536">
                  <a:moveTo>
                    <a:pt x="65" y="145"/>
                  </a:moveTo>
                  <a:cubicBezTo>
                    <a:pt x="65" y="145"/>
                    <a:pt x="0" y="292"/>
                    <a:pt x="0" y="462"/>
                  </a:cubicBezTo>
                  <a:cubicBezTo>
                    <a:pt x="0" y="533"/>
                    <a:pt x="82" y="533"/>
                    <a:pt x="204" y="528"/>
                  </a:cubicBezTo>
                  <a:cubicBezTo>
                    <a:pt x="318" y="522"/>
                    <a:pt x="385" y="536"/>
                    <a:pt x="354" y="377"/>
                  </a:cubicBezTo>
                  <a:cubicBezTo>
                    <a:pt x="323" y="218"/>
                    <a:pt x="272" y="108"/>
                    <a:pt x="272" y="108"/>
                  </a:cubicBezTo>
                  <a:cubicBezTo>
                    <a:pt x="272" y="108"/>
                    <a:pt x="108" y="0"/>
                    <a:pt x="65" y="145"/>
                  </a:cubicBezTo>
                  <a:close/>
                </a:path>
              </a:pathLst>
            </a:custGeom>
            <a:solidFill>
              <a:srgbClr val="E98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7" name="Freeform 40711"/>
            <p:cNvSpPr/>
            <p:nvPr/>
          </p:nvSpPr>
          <p:spPr bwMode="auto">
            <a:xfrm>
              <a:off x="6846888" y="4054475"/>
              <a:ext cx="266700" cy="998538"/>
            </a:xfrm>
            <a:custGeom>
              <a:avLst/>
              <a:gdLst>
                <a:gd name="T0" fmla="*/ 40 w 63"/>
                <a:gd name="T1" fmla="*/ 122 h 235"/>
                <a:gd name="T2" fmla="*/ 20 w 63"/>
                <a:gd name="T3" fmla="*/ 0 h 235"/>
                <a:gd name="T4" fmla="*/ 0 w 63"/>
                <a:gd name="T5" fmla="*/ 122 h 235"/>
                <a:gd name="T6" fmla="*/ 8 w 63"/>
                <a:gd name="T7" fmla="*/ 218 h 235"/>
                <a:gd name="T8" fmla="*/ 57 w 63"/>
                <a:gd name="T9" fmla="*/ 230 h 235"/>
                <a:gd name="T10" fmla="*/ 36 w 63"/>
                <a:gd name="T11" fmla="*/ 196 h 235"/>
                <a:gd name="T12" fmla="*/ 40 w 63"/>
                <a:gd name="T13" fmla="*/ 122 h 235"/>
              </a:gdLst>
              <a:ahLst/>
              <a:cxnLst>
                <a:cxn ang="0">
                  <a:pos x="T0" y="T1"/>
                </a:cxn>
                <a:cxn ang="0">
                  <a:pos x="T2" y="T3"/>
                </a:cxn>
                <a:cxn ang="0">
                  <a:pos x="T4" y="T5"/>
                </a:cxn>
                <a:cxn ang="0">
                  <a:pos x="T6" y="T7"/>
                </a:cxn>
                <a:cxn ang="0">
                  <a:pos x="T8" y="T9"/>
                </a:cxn>
                <a:cxn ang="0">
                  <a:pos x="T10" y="T11"/>
                </a:cxn>
                <a:cxn ang="0">
                  <a:pos x="T12" y="T13"/>
                </a:cxn>
              </a:cxnLst>
              <a:rect l="0" t="0" r="r" b="b"/>
              <a:pathLst>
                <a:path w="63" h="235">
                  <a:moveTo>
                    <a:pt x="40" y="122"/>
                  </a:moveTo>
                  <a:cubicBezTo>
                    <a:pt x="40" y="55"/>
                    <a:pt x="31" y="0"/>
                    <a:pt x="20" y="0"/>
                  </a:cubicBezTo>
                  <a:cubicBezTo>
                    <a:pt x="9" y="0"/>
                    <a:pt x="0" y="55"/>
                    <a:pt x="0" y="122"/>
                  </a:cubicBezTo>
                  <a:cubicBezTo>
                    <a:pt x="0" y="161"/>
                    <a:pt x="3" y="196"/>
                    <a:pt x="8" y="218"/>
                  </a:cubicBezTo>
                  <a:cubicBezTo>
                    <a:pt x="11" y="235"/>
                    <a:pt x="56" y="235"/>
                    <a:pt x="57" y="230"/>
                  </a:cubicBezTo>
                  <a:cubicBezTo>
                    <a:pt x="63" y="205"/>
                    <a:pt x="32" y="225"/>
                    <a:pt x="36" y="196"/>
                  </a:cubicBezTo>
                  <a:cubicBezTo>
                    <a:pt x="38" y="176"/>
                    <a:pt x="40" y="150"/>
                    <a:pt x="40"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8" name="Freeform 40712"/>
            <p:cNvSpPr/>
            <p:nvPr/>
          </p:nvSpPr>
          <p:spPr bwMode="auto">
            <a:xfrm>
              <a:off x="6264275" y="4067175"/>
              <a:ext cx="266700" cy="993775"/>
            </a:xfrm>
            <a:custGeom>
              <a:avLst/>
              <a:gdLst>
                <a:gd name="T0" fmla="*/ 24 w 63"/>
                <a:gd name="T1" fmla="*/ 122 h 234"/>
                <a:gd name="T2" fmla="*/ 44 w 63"/>
                <a:gd name="T3" fmla="*/ 0 h 234"/>
                <a:gd name="T4" fmla="*/ 63 w 63"/>
                <a:gd name="T5" fmla="*/ 122 h 234"/>
                <a:gd name="T6" fmla="*/ 56 w 63"/>
                <a:gd name="T7" fmla="*/ 218 h 234"/>
                <a:gd name="T8" fmla="*/ 6 w 63"/>
                <a:gd name="T9" fmla="*/ 230 h 234"/>
                <a:gd name="T10" fmla="*/ 28 w 63"/>
                <a:gd name="T11" fmla="*/ 196 h 234"/>
                <a:gd name="T12" fmla="*/ 24 w 63"/>
                <a:gd name="T13" fmla="*/ 122 h 234"/>
              </a:gdLst>
              <a:ahLst/>
              <a:cxnLst>
                <a:cxn ang="0">
                  <a:pos x="T0" y="T1"/>
                </a:cxn>
                <a:cxn ang="0">
                  <a:pos x="T2" y="T3"/>
                </a:cxn>
                <a:cxn ang="0">
                  <a:pos x="T4" y="T5"/>
                </a:cxn>
                <a:cxn ang="0">
                  <a:pos x="T6" y="T7"/>
                </a:cxn>
                <a:cxn ang="0">
                  <a:pos x="T8" y="T9"/>
                </a:cxn>
                <a:cxn ang="0">
                  <a:pos x="T10" y="T11"/>
                </a:cxn>
                <a:cxn ang="0">
                  <a:pos x="T12" y="T13"/>
                </a:cxn>
              </a:cxnLst>
              <a:rect l="0" t="0" r="r" b="b"/>
              <a:pathLst>
                <a:path w="63" h="234">
                  <a:moveTo>
                    <a:pt x="24" y="122"/>
                  </a:moveTo>
                  <a:cubicBezTo>
                    <a:pt x="24" y="55"/>
                    <a:pt x="33" y="0"/>
                    <a:pt x="44" y="0"/>
                  </a:cubicBezTo>
                  <a:cubicBezTo>
                    <a:pt x="55" y="0"/>
                    <a:pt x="63" y="55"/>
                    <a:pt x="63" y="122"/>
                  </a:cubicBezTo>
                  <a:cubicBezTo>
                    <a:pt x="63" y="161"/>
                    <a:pt x="60" y="196"/>
                    <a:pt x="56" y="218"/>
                  </a:cubicBezTo>
                  <a:cubicBezTo>
                    <a:pt x="52" y="234"/>
                    <a:pt x="7" y="234"/>
                    <a:pt x="6" y="230"/>
                  </a:cubicBezTo>
                  <a:cubicBezTo>
                    <a:pt x="0" y="205"/>
                    <a:pt x="31" y="225"/>
                    <a:pt x="28" y="196"/>
                  </a:cubicBezTo>
                  <a:cubicBezTo>
                    <a:pt x="25" y="176"/>
                    <a:pt x="24" y="150"/>
                    <a:pt x="24"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9" name="Freeform 40713"/>
            <p:cNvSpPr/>
            <p:nvPr/>
          </p:nvSpPr>
          <p:spPr bwMode="auto">
            <a:xfrm>
              <a:off x="6081713" y="3263900"/>
              <a:ext cx="1006475" cy="1274763"/>
            </a:xfrm>
            <a:custGeom>
              <a:avLst/>
              <a:gdLst>
                <a:gd name="T0" fmla="*/ 61 w 237"/>
                <a:gd name="T1" fmla="*/ 14 h 300"/>
                <a:gd name="T2" fmla="*/ 41 w 237"/>
                <a:gd name="T3" fmla="*/ 209 h 300"/>
                <a:gd name="T4" fmla="*/ 226 w 237"/>
                <a:gd name="T5" fmla="*/ 190 h 300"/>
                <a:gd name="T6" fmla="*/ 200 w 237"/>
                <a:gd name="T7" fmla="*/ 0 h 300"/>
                <a:gd name="T8" fmla="*/ 61 w 237"/>
                <a:gd name="T9" fmla="*/ 14 h 300"/>
              </a:gdLst>
              <a:ahLst/>
              <a:cxnLst>
                <a:cxn ang="0">
                  <a:pos x="T0" y="T1"/>
                </a:cxn>
                <a:cxn ang="0">
                  <a:pos x="T2" y="T3"/>
                </a:cxn>
                <a:cxn ang="0">
                  <a:pos x="T4" y="T5"/>
                </a:cxn>
                <a:cxn ang="0">
                  <a:pos x="T6" y="T7"/>
                </a:cxn>
                <a:cxn ang="0">
                  <a:pos x="T8" y="T9"/>
                </a:cxn>
              </a:cxnLst>
              <a:rect l="0" t="0" r="r" b="b"/>
              <a:pathLst>
                <a:path w="237" h="300">
                  <a:moveTo>
                    <a:pt x="61" y="14"/>
                  </a:moveTo>
                  <a:cubicBezTo>
                    <a:pt x="61" y="14"/>
                    <a:pt x="0" y="131"/>
                    <a:pt x="41" y="209"/>
                  </a:cubicBezTo>
                  <a:cubicBezTo>
                    <a:pt x="70" y="263"/>
                    <a:pt x="200" y="300"/>
                    <a:pt x="226" y="190"/>
                  </a:cubicBezTo>
                  <a:cubicBezTo>
                    <a:pt x="237" y="142"/>
                    <a:pt x="223" y="102"/>
                    <a:pt x="200" y="0"/>
                  </a:cubicBezTo>
                  <a:cubicBezTo>
                    <a:pt x="200" y="0"/>
                    <a:pt x="118" y="20"/>
                    <a:pt x="61"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0" name="Freeform 40714"/>
            <p:cNvSpPr/>
            <p:nvPr/>
          </p:nvSpPr>
          <p:spPr bwMode="auto">
            <a:xfrm>
              <a:off x="6292850" y="3263900"/>
              <a:ext cx="693738" cy="403225"/>
            </a:xfrm>
            <a:custGeom>
              <a:avLst/>
              <a:gdLst>
                <a:gd name="T0" fmla="*/ 3 w 163"/>
                <a:gd name="T1" fmla="*/ 31 h 95"/>
                <a:gd name="T2" fmla="*/ 1 w 163"/>
                <a:gd name="T3" fmla="*/ 33 h 95"/>
                <a:gd name="T4" fmla="*/ 163 w 163"/>
                <a:gd name="T5" fmla="*/ 56 h 95"/>
                <a:gd name="T6" fmla="*/ 150 w 163"/>
                <a:gd name="T7" fmla="*/ 0 h 95"/>
                <a:gd name="T8" fmla="*/ 3 w 163"/>
                <a:gd name="T9" fmla="*/ 31 h 95"/>
              </a:gdLst>
              <a:ahLst/>
              <a:cxnLst>
                <a:cxn ang="0">
                  <a:pos x="T0" y="T1"/>
                </a:cxn>
                <a:cxn ang="0">
                  <a:pos x="T2" y="T3"/>
                </a:cxn>
                <a:cxn ang="0">
                  <a:pos x="T4" y="T5"/>
                </a:cxn>
                <a:cxn ang="0">
                  <a:pos x="T6" y="T7"/>
                </a:cxn>
                <a:cxn ang="0">
                  <a:pos x="T8" y="T9"/>
                </a:cxn>
              </a:cxnLst>
              <a:rect l="0" t="0" r="r" b="b"/>
              <a:pathLst>
                <a:path w="163" h="95">
                  <a:moveTo>
                    <a:pt x="3" y="31"/>
                  </a:moveTo>
                  <a:cubicBezTo>
                    <a:pt x="3" y="31"/>
                    <a:pt x="0" y="32"/>
                    <a:pt x="1" y="33"/>
                  </a:cubicBezTo>
                  <a:cubicBezTo>
                    <a:pt x="16" y="51"/>
                    <a:pt x="76" y="95"/>
                    <a:pt x="163" y="56"/>
                  </a:cubicBezTo>
                  <a:cubicBezTo>
                    <a:pt x="160" y="39"/>
                    <a:pt x="155" y="18"/>
                    <a:pt x="150" y="0"/>
                  </a:cubicBezTo>
                  <a:cubicBezTo>
                    <a:pt x="150" y="0"/>
                    <a:pt x="45" y="22"/>
                    <a:pt x="3" y="31"/>
                  </a:cubicBezTo>
                  <a:close/>
                </a:path>
              </a:pathLst>
            </a:custGeom>
            <a:solidFill>
              <a:srgbClr val="E8E4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1" name="Freeform 40715"/>
            <p:cNvSpPr/>
            <p:nvPr/>
          </p:nvSpPr>
          <p:spPr bwMode="auto">
            <a:xfrm>
              <a:off x="5595938" y="2328863"/>
              <a:ext cx="765175" cy="755650"/>
            </a:xfrm>
            <a:custGeom>
              <a:avLst/>
              <a:gdLst>
                <a:gd name="T0" fmla="*/ 160 w 180"/>
                <a:gd name="T1" fmla="*/ 70 h 178"/>
                <a:gd name="T2" fmla="*/ 0 w 180"/>
                <a:gd name="T3" fmla="*/ 20 h 178"/>
                <a:gd name="T4" fmla="*/ 59 w 180"/>
                <a:gd name="T5" fmla="*/ 155 h 178"/>
                <a:gd name="T6" fmla="*/ 131 w 180"/>
                <a:gd name="T7" fmla="*/ 140 h 178"/>
                <a:gd name="T8" fmla="*/ 160 w 180"/>
                <a:gd name="T9" fmla="*/ 70 h 178"/>
              </a:gdLst>
              <a:ahLst/>
              <a:cxnLst>
                <a:cxn ang="0">
                  <a:pos x="T0" y="T1"/>
                </a:cxn>
                <a:cxn ang="0">
                  <a:pos x="T2" y="T3"/>
                </a:cxn>
                <a:cxn ang="0">
                  <a:pos x="T4" y="T5"/>
                </a:cxn>
                <a:cxn ang="0">
                  <a:pos x="T6" y="T7"/>
                </a:cxn>
                <a:cxn ang="0">
                  <a:pos x="T8" y="T9"/>
                </a:cxn>
              </a:cxnLst>
              <a:rect l="0" t="0" r="r" b="b"/>
              <a:pathLst>
                <a:path w="180" h="178">
                  <a:moveTo>
                    <a:pt x="160" y="70"/>
                  </a:moveTo>
                  <a:cubicBezTo>
                    <a:pt x="104" y="0"/>
                    <a:pt x="0" y="20"/>
                    <a:pt x="0" y="20"/>
                  </a:cubicBezTo>
                  <a:cubicBezTo>
                    <a:pt x="0" y="20"/>
                    <a:pt x="6" y="126"/>
                    <a:pt x="59" y="155"/>
                  </a:cubicBezTo>
                  <a:cubicBezTo>
                    <a:pt x="102" y="178"/>
                    <a:pt x="106" y="164"/>
                    <a:pt x="131" y="140"/>
                  </a:cubicBezTo>
                  <a:cubicBezTo>
                    <a:pt x="155" y="116"/>
                    <a:pt x="180" y="94"/>
                    <a:pt x="160" y="70"/>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2" name="Freeform 40716"/>
            <p:cNvSpPr/>
            <p:nvPr/>
          </p:nvSpPr>
          <p:spPr bwMode="auto">
            <a:xfrm>
              <a:off x="5762625" y="2511425"/>
              <a:ext cx="488950" cy="458788"/>
            </a:xfrm>
            <a:custGeom>
              <a:avLst/>
              <a:gdLst>
                <a:gd name="T0" fmla="*/ 84 w 115"/>
                <a:gd name="T1" fmla="*/ 27 h 108"/>
                <a:gd name="T2" fmla="*/ 0 w 115"/>
                <a:gd name="T3" fmla="*/ 13 h 108"/>
                <a:gd name="T4" fmla="*/ 29 w 115"/>
                <a:gd name="T5" fmla="*/ 89 h 108"/>
                <a:gd name="T6" fmla="*/ 72 w 115"/>
                <a:gd name="T7" fmla="*/ 80 h 108"/>
                <a:gd name="T8" fmla="*/ 84 w 115"/>
                <a:gd name="T9" fmla="*/ 27 h 108"/>
              </a:gdLst>
              <a:ahLst/>
              <a:cxnLst>
                <a:cxn ang="0">
                  <a:pos x="T0" y="T1"/>
                </a:cxn>
                <a:cxn ang="0">
                  <a:pos x="T2" y="T3"/>
                </a:cxn>
                <a:cxn ang="0">
                  <a:pos x="T4" y="T5"/>
                </a:cxn>
                <a:cxn ang="0">
                  <a:pos x="T6" y="T7"/>
                </a:cxn>
                <a:cxn ang="0">
                  <a:pos x="T8" y="T9"/>
                </a:cxn>
              </a:cxnLst>
              <a:rect l="0" t="0" r="r" b="b"/>
              <a:pathLst>
                <a:path w="115" h="108">
                  <a:moveTo>
                    <a:pt x="84" y="27"/>
                  </a:moveTo>
                  <a:cubicBezTo>
                    <a:pt x="46" y="0"/>
                    <a:pt x="0" y="13"/>
                    <a:pt x="0" y="13"/>
                  </a:cubicBezTo>
                  <a:cubicBezTo>
                    <a:pt x="0" y="13"/>
                    <a:pt x="3" y="64"/>
                    <a:pt x="29" y="89"/>
                  </a:cubicBezTo>
                  <a:cubicBezTo>
                    <a:pt x="48" y="108"/>
                    <a:pt x="59" y="93"/>
                    <a:pt x="72" y="80"/>
                  </a:cubicBezTo>
                  <a:cubicBezTo>
                    <a:pt x="86" y="67"/>
                    <a:pt x="115" y="49"/>
                    <a:pt x="84" y="27"/>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3" name="Freeform 40717"/>
            <p:cNvSpPr/>
            <p:nvPr/>
          </p:nvSpPr>
          <p:spPr bwMode="auto">
            <a:xfrm>
              <a:off x="6740525" y="1792288"/>
              <a:ext cx="700088" cy="850900"/>
            </a:xfrm>
            <a:custGeom>
              <a:avLst/>
              <a:gdLst>
                <a:gd name="T0" fmla="*/ 6 w 165"/>
                <a:gd name="T1" fmla="*/ 139 h 200"/>
                <a:gd name="T2" fmla="*/ 91 w 165"/>
                <a:gd name="T3" fmla="*/ 0 h 200"/>
                <a:gd name="T4" fmla="*/ 140 w 165"/>
                <a:gd name="T5" fmla="*/ 153 h 200"/>
                <a:gd name="T6" fmla="*/ 77 w 165"/>
                <a:gd name="T7" fmla="*/ 177 h 200"/>
                <a:gd name="T8" fmla="*/ 6 w 165"/>
                <a:gd name="T9" fmla="*/ 139 h 200"/>
              </a:gdLst>
              <a:ahLst/>
              <a:cxnLst>
                <a:cxn ang="0">
                  <a:pos x="T0" y="T1"/>
                </a:cxn>
                <a:cxn ang="0">
                  <a:pos x="T2" y="T3"/>
                </a:cxn>
                <a:cxn ang="0">
                  <a:pos x="T4" y="T5"/>
                </a:cxn>
                <a:cxn ang="0">
                  <a:pos x="T6" y="T7"/>
                </a:cxn>
                <a:cxn ang="0">
                  <a:pos x="T8" y="T9"/>
                </a:cxn>
              </a:cxnLst>
              <a:rect l="0" t="0" r="r" b="b"/>
              <a:pathLst>
                <a:path w="165" h="200">
                  <a:moveTo>
                    <a:pt x="6" y="139"/>
                  </a:moveTo>
                  <a:cubicBezTo>
                    <a:pt x="0" y="50"/>
                    <a:pt x="91" y="0"/>
                    <a:pt x="91" y="0"/>
                  </a:cubicBezTo>
                  <a:cubicBezTo>
                    <a:pt x="91" y="0"/>
                    <a:pt x="165" y="75"/>
                    <a:pt x="140" y="153"/>
                  </a:cubicBezTo>
                  <a:cubicBezTo>
                    <a:pt x="125" y="200"/>
                    <a:pt x="111" y="177"/>
                    <a:pt x="77" y="177"/>
                  </a:cubicBezTo>
                  <a:cubicBezTo>
                    <a:pt x="43" y="176"/>
                    <a:pt x="8" y="170"/>
                    <a:pt x="6" y="139"/>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4" name="Freeform 40718"/>
            <p:cNvSpPr/>
            <p:nvPr/>
          </p:nvSpPr>
          <p:spPr bwMode="auto">
            <a:xfrm>
              <a:off x="6854825" y="2014538"/>
              <a:ext cx="390525" cy="449263"/>
            </a:xfrm>
            <a:custGeom>
              <a:avLst/>
              <a:gdLst>
                <a:gd name="T0" fmla="*/ 8 w 92"/>
                <a:gd name="T1" fmla="*/ 68 h 106"/>
                <a:gd name="T2" fmla="*/ 60 w 92"/>
                <a:gd name="T3" fmla="*/ 0 h 106"/>
                <a:gd name="T4" fmla="*/ 91 w 92"/>
                <a:gd name="T5" fmla="*/ 76 h 106"/>
                <a:gd name="T6" fmla="*/ 53 w 92"/>
                <a:gd name="T7" fmla="*/ 99 h 106"/>
                <a:gd name="T8" fmla="*/ 8 w 92"/>
                <a:gd name="T9" fmla="*/ 68 h 106"/>
              </a:gdLst>
              <a:ahLst/>
              <a:cxnLst>
                <a:cxn ang="0">
                  <a:pos x="T0" y="T1"/>
                </a:cxn>
                <a:cxn ang="0">
                  <a:pos x="T2" y="T3"/>
                </a:cxn>
                <a:cxn ang="0">
                  <a:pos x="T4" y="T5"/>
                </a:cxn>
                <a:cxn ang="0">
                  <a:pos x="T6" y="T7"/>
                </a:cxn>
                <a:cxn ang="0">
                  <a:pos x="T8" y="T9"/>
                </a:cxn>
              </a:cxnLst>
              <a:rect l="0" t="0" r="r" b="b"/>
              <a:pathLst>
                <a:path w="92" h="106">
                  <a:moveTo>
                    <a:pt x="8" y="68"/>
                  </a:moveTo>
                  <a:cubicBezTo>
                    <a:pt x="17" y="23"/>
                    <a:pt x="60" y="0"/>
                    <a:pt x="60" y="0"/>
                  </a:cubicBezTo>
                  <a:cubicBezTo>
                    <a:pt x="60" y="0"/>
                    <a:pt x="92" y="40"/>
                    <a:pt x="91" y="76"/>
                  </a:cubicBezTo>
                  <a:cubicBezTo>
                    <a:pt x="90" y="103"/>
                    <a:pt x="72" y="99"/>
                    <a:pt x="53" y="99"/>
                  </a:cubicBezTo>
                  <a:cubicBezTo>
                    <a:pt x="34" y="99"/>
                    <a:pt x="0" y="106"/>
                    <a:pt x="8" y="68"/>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5" name="Freeform 40719"/>
            <p:cNvSpPr/>
            <p:nvPr/>
          </p:nvSpPr>
          <p:spPr bwMode="auto">
            <a:xfrm>
              <a:off x="5605463" y="2311400"/>
              <a:ext cx="2082800" cy="1135063"/>
            </a:xfrm>
            <a:custGeom>
              <a:avLst/>
              <a:gdLst>
                <a:gd name="T0" fmla="*/ 229 w 490"/>
                <a:gd name="T1" fmla="*/ 244 h 267"/>
                <a:gd name="T2" fmla="*/ 0 w 490"/>
                <a:gd name="T3" fmla="*/ 226 h 267"/>
                <a:gd name="T4" fmla="*/ 34 w 490"/>
                <a:gd name="T5" fmla="*/ 224 h 267"/>
                <a:gd name="T6" fmla="*/ 10 w 490"/>
                <a:gd name="T7" fmla="*/ 216 h 267"/>
                <a:gd name="T8" fmla="*/ 100 w 490"/>
                <a:gd name="T9" fmla="*/ 100 h 267"/>
                <a:gd name="T10" fmla="*/ 186 w 490"/>
                <a:gd name="T11" fmla="*/ 32 h 267"/>
                <a:gd name="T12" fmla="*/ 382 w 490"/>
                <a:gd name="T13" fmla="*/ 8 h 267"/>
                <a:gd name="T14" fmla="*/ 485 w 490"/>
                <a:gd name="T15" fmla="*/ 14 h 267"/>
                <a:gd name="T16" fmla="*/ 471 w 490"/>
                <a:gd name="T17" fmla="*/ 33 h 267"/>
                <a:gd name="T18" fmla="*/ 490 w 490"/>
                <a:gd name="T19" fmla="*/ 29 h 267"/>
                <a:gd name="T20" fmla="*/ 410 w 490"/>
                <a:gd name="T21" fmla="*/ 148 h 267"/>
                <a:gd name="T22" fmla="*/ 229 w 490"/>
                <a:gd name="T23" fmla="*/ 24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0" h="267">
                  <a:moveTo>
                    <a:pt x="229" y="244"/>
                  </a:moveTo>
                  <a:cubicBezTo>
                    <a:pt x="177" y="249"/>
                    <a:pt x="91" y="267"/>
                    <a:pt x="0" y="226"/>
                  </a:cubicBezTo>
                  <a:cubicBezTo>
                    <a:pt x="0" y="226"/>
                    <a:pt x="23" y="231"/>
                    <a:pt x="34" y="224"/>
                  </a:cubicBezTo>
                  <a:cubicBezTo>
                    <a:pt x="10" y="216"/>
                    <a:pt x="10" y="216"/>
                    <a:pt x="10" y="216"/>
                  </a:cubicBezTo>
                  <a:cubicBezTo>
                    <a:pt x="10" y="216"/>
                    <a:pt x="69" y="143"/>
                    <a:pt x="100" y="100"/>
                  </a:cubicBezTo>
                  <a:cubicBezTo>
                    <a:pt x="100" y="100"/>
                    <a:pt x="135" y="58"/>
                    <a:pt x="186" y="32"/>
                  </a:cubicBezTo>
                  <a:cubicBezTo>
                    <a:pt x="236" y="6"/>
                    <a:pt x="306" y="0"/>
                    <a:pt x="382" y="8"/>
                  </a:cubicBezTo>
                  <a:cubicBezTo>
                    <a:pt x="457" y="16"/>
                    <a:pt x="485" y="14"/>
                    <a:pt x="485" y="14"/>
                  </a:cubicBezTo>
                  <a:cubicBezTo>
                    <a:pt x="471" y="33"/>
                    <a:pt x="471" y="33"/>
                    <a:pt x="471" y="33"/>
                  </a:cubicBezTo>
                  <a:cubicBezTo>
                    <a:pt x="471" y="33"/>
                    <a:pt x="479" y="33"/>
                    <a:pt x="490" y="29"/>
                  </a:cubicBezTo>
                  <a:cubicBezTo>
                    <a:pt x="490" y="29"/>
                    <a:pt x="444" y="104"/>
                    <a:pt x="410" y="148"/>
                  </a:cubicBezTo>
                  <a:cubicBezTo>
                    <a:pt x="375" y="192"/>
                    <a:pt x="304" y="237"/>
                    <a:pt x="229" y="244"/>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6" name="Freeform 40720"/>
            <p:cNvSpPr/>
            <p:nvPr/>
          </p:nvSpPr>
          <p:spPr bwMode="auto">
            <a:xfrm>
              <a:off x="5605463" y="2435225"/>
              <a:ext cx="2082800" cy="1066800"/>
            </a:xfrm>
            <a:custGeom>
              <a:avLst/>
              <a:gdLst>
                <a:gd name="T0" fmla="*/ 231 w 490"/>
                <a:gd name="T1" fmla="*/ 220 h 251"/>
                <a:gd name="T2" fmla="*/ 0 w 490"/>
                <a:gd name="T3" fmla="*/ 197 h 251"/>
                <a:gd name="T4" fmla="*/ 34 w 490"/>
                <a:gd name="T5" fmla="*/ 195 h 251"/>
                <a:gd name="T6" fmla="*/ 217 w 490"/>
                <a:gd name="T7" fmla="*/ 159 h 251"/>
                <a:gd name="T8" fmla="*/ 285 w 490"/>
                <a:gd name="T9" fmla="*/ 170 h 251"/>
                <a:gd name="T10" fmla="*/ 321 w 490"/>
                <a:gd name="T11" fmla="*/ 115 h 251"/>
                <a:gd name="T12" fmla="*/ 471 w 490"/>
                <a:gd name="T13" fmla="*/ 4 h 251"/>
                <a:gd name="T14" fmla="*/ 490 w 490"/>
                <a:gd name="T15" fmla="*/ 0 h 251"/>
                <a:gd name="T16" fmla="*/ 410 w 490"/>
                <a:gd name="T17" fmla="*/ 119 h 251"/>
                <a:gd name="T18" fmla="*/ 231 w 490"/>
                <a:gd name="T19" fmla="*/ 22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251">
                  <a:moveTo>
                    <a:pt x="231" y="220"/>
                  </a:moveTo>
                  <a:cubicBezTo>
                    <a:pt x="208" y="223"/>
                    <a:pt x="87" y="251"/>
                    <a:pt x="0" y="197"/>
                  </a:cubicBezTo>
                  <a:cubicBezTo>
                    <a:pt x="0" y="197"/>
                    <a:pt x="23" y="202"/>
                    <a:pt x="34" y="195"/>
                  </a:cubicBezTo>
                  <a:cubicBezTo>
                    <a:pt x="34" y="195"/>
                    <a:pt x="173" y="146"/>
                    <a:pt x="217" y="159"/>
                  </a:cubicBezTo>
                  <a:cubicBezTo>
                    <a:pt x="235" y="164"/>
                    <a:pt x="242" y="189"/>
                    <a:pt x="285" y="170"/>
                  </a:cubicBezTo>
                  <a:cubicBezTo>
                    <a:pt x="318" y="155"/>
                    <a:pt x="311" y="131"/>
                    <a:pt x="321" y="115"/>
                  </a:cubicBezTo>
                  <a:cubicBezTo>
                    <a:pt x="345" y="78"/>
                    <a:pt x="471" y="4"/>
                    <a:pt x="471" y="4"/>
                  </a:cubicBezTo>
                  <a:cubicBezTo>
                    <a:pt x="471" y="4"/>
                    <a:pt x="479" y="4"/>
                    <a:pt x="490" y="0"/>
                  </a:cubicBezTo>
                  <a:cubicBezTo>
                    <a:pt x="490" y="0"/>
                    <a:pt x="444" y="75"/>
                    <a:pt x="410" y="119"/>
                  </a:cubicBezTo>
                  <a:cubicBezTo>
                    <a:pt x="375" y="163"/>
                    <a:pt x="306" y="211"/>
                    <a:pt x="231" y="2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7" name="Freeform 40721"/>
            <p:cNvSpPr/>
            <p:nvPr/>
          </p:nvSpPr>
          <p:spPr bwMode="auto">
            <a:xfrm>
              <a:off x="6675438" y="3059113"/>
              <a:ext cx="230188" cy="166688"/>
            </a:xfrm>
            <a:custGeom>
              <a:avLst/>
              <a:gdLst>
                <a:gd name="T0" fmla="*/ 52 w 54"/>
                <a:gd name="T1" fmla="*/ 4 h 39"/>
                <a:gd name="T2" fmla="*/ 36 w 54"/>
                <a:gd name="T3" fmla="*/ 33 h 39"/>
                <a:gd name="T4" fmla="*/ 2 w 54"/>
                <a:gd name="T5" fmla="*/ 26 h 39"/>
                <a:gd name="T6" fmla="*/ 24 w 54"/>
                <a:gd name="T7" fmla="*/ 8 h 39"/>
                <a:gd name="T8" fmla="*/ 52 w 54"/>
                <a:gd name="T9" fmla="*/ 4 h 39"/>
              </a:gdLst>
              <a:ahLst/>
              <a:cxnLst>
                <a:cxn ang="0">
                  <a:pos x="T0" y="T1"/>
                </a:cxn>
                <a:cxn ang="0">
                  <a:pos x="T2" y="T3"/>
                </a:cxn>
                <a:cxn ang="0">
                  <a:pos x="T4" y="T5"/>
                </a:cxn>
                <a:cxn ang="0">
                  <a:pos x="T6" y="T7"/>
                </a:cxn>
                <a:cxn ang="0">
                  <a:pos x="T8" y="T9"/>
                </a:cxn>
              </a:cxnLst>
              <a:rect l="0" t="0" r="r" b="b"/>
              <a:pathLst>
                <a:path w="54" h="39">
                  <a:moveTo>
                    <a:pt x="52" y="4"/>
                  </a:moveTo>
                  <a:cubicBezTo>
                    <a:pt x="54" y="7"/>
                    <a:pt x="50" y="27"/>
                    <a:pt x="36" y="33"/>
                  </a:cubicBezTo>
                  <a:cubicBezTo>
                    <a:pt x="22" y="39"/>
                    <a:pt x="3" y="29"/>
                    <a:pt x="2" y="26"/>
                  </a:cubicBezTo>
                  <a:cubicBezTo>
                    <a:pt x="0" y="22"/>
                    <a:pt x="10" y="14"/>
                    <a:pt x="24" y="8"/>
                  </a:cubicBezTo>
                  <a:cubicBezTo>
                    <a:pt x="38" y="2"/>
                    <a:pt x="50" y="0"/>
                    <a:pt x="52" y="4"/>
                  </a:cubicBezTo>
                  <a:close/>
                </a:path>
              </a:pathLst>
            </a:custGeom>
            <a:solidFill>
              <a:srgbClr val="410E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8" name="Freeform 40722"/>
            <p:cNvSpPr/>
            <p:nvPr/>
          </p:nvSpPr>
          <p:spPr bwMode="auto">
            <a:xfrm>
              <a:off x="6183313" y="2889250"/>
              <a:ext cx="187325" cy="195263"/>
            </a:xfrm>
            <a:custGeom>
              <a:avLst/>
              <a:gdLst>
                <a:gd name="T0" fmla="*/ 36 w 44"/>
                <a:gd name="T1" fmla="*/ 31 h 46"/>
                <a:gd name="T2" fmla="*/ 14 w 44"/>
                <a:gd name="T3" fmla="*/ 43 h 46"/>
                <a:gd name="T4" fmla="*/ 4 w 44"/>
                <a:gd name="T5" fmla="*/ 20 h 46"/>
                <a:gd name="T6" fmla="*/ 23 w 44"/>
                <a:gd name="T7" fmla="*/ 2 h 46"/>
                <a:gd name="T8" fmla="*/ 36 w 44"/>
                <a:gd name="T9" fmla="*/ 31 h 46"/>
              </a:gdLst>
              <a:ahLst/>
              <a:cxnLst>
                <a:cxn ang="0">
                  <a:pos x="T0" y="T1"/>
                </a:cxn>
                <a:cxn ang="0">
                  <a:pos x="T2" y="T3"/>
                </a:cxn>
                <a:cxn ang="0">
                  <a:pos x="T4" y="T5"/>
                </a:cxn>
                <a:cxn ang="0">
                  <a:pos x="T6" y="T7"/>
                </a:cxn>
                <a:cxn ang="0">
                  <a:pos x="T8" y="T9"/>
                </a:cxn>
              </a:cxnLst>
              <a:rect l="0" t="0" r="r" b="b"/>
              <a:pathLst>
                <a:path w="44" h="46">
                  <a:moveTo>
                    <a:pt x="36" y="31"/>
                  </a:moveTo>
                  <a:cubicBezTo>
                    <a:pt x="32" y="40"/>
                    <a:pt x="23" y="46"/>
                    <a:pt x="14" y="43"/>
                  </a:cubicBezTo>
                  <a:cubicBezTo>
                    <a:pt x="5" y="41"/>
                    <a:pt x="0" y="30"/>
                    <a:pt x="4" y="20"/>
                  </a:cubicBezTo>
                  <a:cubicBezTo>
                    <a:pt x="7" y="11"/>
                    <a:pt x="14" y="0"/>
                    <a:pt x="23" y="2"/>
                  </a:cubicBezTo>
                  <a:cubicBezTo>
                    <a:pt x="32" y="5"/>
                    <a:pt x="44" y="9"/>
                    <a:pt x="36" y="31"/>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9" name="Freeform 40723"/>
            <p:cNvSpPr/>
            <p:nvPr/>
          </p:nvSpPr>
          <p:spPr bwMode="auto">
            <a:xfrm>
              <a:off x="6859588" y="2595563"/>
              <a:ext cx="207963" cy="174625"/>
            </a:xfrm>
            <a:custGeom>
              <a:avLst/>
              <a:gdLst>
                <a:gd name="T0" fmla="*/ 21 w 49"/>
                <a:gd name="T1" fmla="*/ 37 h 41"/>
                <a:gd name="T2" fmla="*/ 45 w 49"/>
                <a:gd name="T3" fmla="*/ 29 h 41"/>
                <a:gd name="T4" fmla="*/ 36 w 49"/>
                <a:gd name="T5" fmla="*/ 6 h 41"/>
                <a:gd name="T6" fmla="*/ 9 w 49"/>
                <a:gd name="T7" fmla="*/ 8 h 41"/>
                <a:gd name="T8" fmla="*/ 21 w 49"/>
                <a:gd name="T9" fmla="*/ 37 h 41"/>
              </a:gdLst>
              <a:ahLst/>
              <a:cxnLst>
                <a:cxn ang="0">
                  <a:pos x="T0" y="T1"/>
                </a:cxn>
                <a:cxn ang="0">
                  <a:pos x="T2" y="T3"/>
                </a:cxn>
                <a:cxn ang="0">
                  <a:pos x="T4" y="T5"/>
                </a:cxn>
                <a:cxn ang="0">
                  <a:pos x="T6" y="T7"/>
                </a:cxn>
                <a:cxn ang="0">
                  <a:pos x="T8" y="T9"/>
                </a:cxn>
              </a:cxnLst>
              <a:rect l="0" t="0" r="r" b="b"/>
              <a:pathLst>
                <a:path w="49" h="41">
                  <a:moveTo>
                    <a:pt x="21" y="37"/>
                  </a:moveTo>
                  <a:cubicBezTo>
                    <a:pt x="31" y="41"/>
                    <a:pt x="41" y="38"/>
                    <a:pt x="45" y="29"/>
                  </a:cubicBezTo>
                  <a:cubicBezTo>
                    <a:pt x="49" y="21"/>
                    <a:pt x="45" y="10"/>
                    <a:pt x="36" y="6"/>
                  </a:cubicBezTo>
                  <a:cubicBezTo>
                    <a:pt x="26" y="1"/>
                    <a:pt x="13" y="0"/>
                    <a:pt x="9" y="8"/>
                  </a:cubicBezTo>
                  <a:cubicBezTo>
                    <a:pt x="5" y="17"/>
                    <a:pt x="0" y="28"/>
                    <a:pt x="21" y="37"/>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0" name="Freeform 40724"/>
            <p:cNvSpPr/>
            <p:nvPr/>
          </p:nvSpPr>
          <p:spPr bwMode="auto">
            <a:xfrm>
              <a:off x="6880225" y="2605088"/>
              <a:ext cx="127000" cy="122238"/>
            </a:xfrm>
            <a:custGeom>
              <a:avLst/>
              <a:gdLst>
                <a:gd name="T0" fmla="*/ 27 w 30"/>
                <a:gd name="T1" fmla="*/ 10 h 29"/>
                <a:gd name="T2" fmla="*/ 20 w 30"/>
                <a:gd name="T3" fmla="*/ 26 h 29"/>
                <a:gd name="T4" fmla="*/ 3 w 30"/>
                <a:gd name="T5" fmla="*/ 20 h 29"/>
                <a:gd name="T6" fmla="*/ 9 w 30"/>
                <a:gd name="T7" fmla="*/ 3 h 29"/>
                <a:gd name="T8" fmla="*/ 27 w 30"/>
                <a:gd name="T9" fmla="*/ 10 h 29"/>
              </a:gdLst>
              <a:ahLst/>
              <a:cxnLst>
                <a:cxn ang="0">
                  <a:pos x="T0" y="T1"/>
                </a:cxn>
                <a:cxn ang="0">
                  <a:pos x="T2" y="T3"/>
                </a:cxn>
                <a:cxn ang="0">
                  <a:pos x="T4" y="T5"/>
                </a:cxn>
                <a:cxn ang="0">
                  <a:pos x="T6" y="T7"/>
                </a:cxn>
                <a:cxn ang="0">
                  <a:pos x="T8" y="T9"/>
                </a:cxn>
              </a:cxnLst>
              <a:rect l="0" t="0" r="r" b="b"/>
              <a:pathLst>
                <a:path w="30" h="29">
                  <a:moveTo>
                    <a:pt x="27" y="10"/>
                  </a:moveTo>
                  <a:cubicBezTo>
                    <a:pt x="30" y="16"/>
                    <a:pt x="26" y="23"/>
                    <a:pt x="20" y="26"/>
                  </a:cubicBezTo>
                  <a:cubicBezTo>
                    <a:pt x="13" y="29"/>
                    <a:pt x="6" y="26"/>
                    <a:pt x="3" y="20"/>
                  </a:cubicBezTo>
                  <a:cubicBezTo>
                    <a:pt x="0" y="14"/>
                    <a:pt x="2" y="6"/>
                    <a:pt x="9" y="3"/>
                  </a:cubicBezTo>
                  <a:cubicBezTo>
                    <a:pt x="15"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1" name="Freeform 40725"/>
            <p:cNvSpPr/>
            <p:nvPr/>
          </p:nvSpPr>
          <p:spPr bwMode="auto">
            <a:xfrm>
              <a:off x="6221413" y="2894013"/>
              <a:ext cx="123825" cy="122238"/>
            </a:xfrm>
            <a:custGeom>
              <a:avLst/>
              <a:gdLst>
                <a:gd name="T0" fmla="*/ 27 w 29"/>
                <a:gd name="T1" fmla="*/ 10 h 29"/>
                <a:gd name="T2" fmla="*/ 19 w 29"/>
                <a:gd name="T3" fmla="*/ 26 h 29"/>
                <a:gd name="T4" fmla="*/ 3 w 29"/>
                <a:gd name="T5" fmla="*/ 20 h 29"/>
                <a:gd name="T6" fmla="*/ 8 w 29"/>
                <a:gd name="T7" fmla="*/ 3 h 29"/>
                <a:gd name="T8" fmla="*/ 27 w 29"/>
                <a:gd name="T9" fmla="*/ 10 h 29"/>
              </a:gdLst>
              <a:ahLst/>
              <a:cxnLst>
                <a:cxn ang="0">
                  <a:pos x="T0" y="T1"/>
                </a:cxn>
                <a:cxn ang="0">
                  <a:pos x="T2" y="T3"/>
                </a:cxn>
                <a:cxn ang="0">
                  <a:pos x="T4" y="T5"/>
                </a:cxn>
                <a:cxn ang="0">
                  <a:pos x="T6" y="T7"/>
                </a:cxn>
                <a:cxn ang="0">
                  <a:pos x="T8" y="T9"/>
                </a:cxn>
              </a:cxnLst>
              <a:rect l="0" t="0" r="r" b="b"/>
              <a:pathLst>
                <a:path w="29" h="29">
                  <a:moveTo>
                    <a:pt x="27" y="10"/>
                  </a:moveTo>
                  <a:cubicBezTo>
                    <a:pt x="29" y="16"/>
                    <a:pt x="26" y="23"/>
                    <a:pt x="19" y="26"/>
                  </a:cubicBezTo>
                  <a:cubicBezTo>
                    <a:pt x="13" y="29"/>
                    <a:pt x="5" y="26"/>
                    <a:pt x="3" y="20"/>
                  </a:cubicBezTo>
                  <a:cubicBezTo>
                    <a:pt x="0" y="14"/>
                    <a:pt x="1" y="6"/>
                    <a:pt x="8" y="3"/>
                  </a:cubicBezTo>
                  <a:cubicBezTo>
                    <a:pt x="14"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2" name="Freeform 40726"/>
            <p:cNvSpPr/>
            <p:nvPr/>
          </p:nvSpPr>
          <p:spPr bwMode="auto">
            <a:xfrm>
              <a:off x="5897563" y="2651125"/>
              <a:ext cx="225425" cy="220663"/>
            </a:xfrm>
            <a:custGeom>
              <a:avLst/>
              <a:gdLst>
                <a:gd name="T0" fmla="*/ 46 w 53"/>
                <a:gd name="T1" fmla="*/ 5 h 52"/>
                <a:gd name="T2" fmla="*/ 18 w 53"/>
                <a:gd name="T3" fmla="*/ 9 h 52"/>
                <a:gd name="T4" fmla="*/ 31 w 53"/>
                <a:gd name="T5" fmla="*/ 14 h 52"/>
                <a:gd name="T6" fmla="*/ 6 w 53"/>
                <a:gd name="T7" fmla="*/ 17 h 52"/>
                <a:gd name="T8" fmla="*/ 14 w 53"/>
                <a:gd name="T9" fmla="*/ 31 h 52"/>
                <a:gd name="T10" fmla="*/ 0 w 53"/>
                <a:gd name="T11" fmla="*/ 35 h 52"/>
                <a:gd name="T12" fmla="*/ 14 w 53"/>
                <a:gd name="T13" fmla="*/ 52 h 52"/>
                <a:gd name="T14" fmla="*/ 46 w 53"/>
                <a:gd name="T15" fmla="*/ 5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2">
                  <a:moveTo>
                    <a:pt x="46" y="5"/>
                  </a:moveTo>
                  <a:cubicBezTo>
                    <a:pt x="46" y="5"/>
                    <a:pt x="26" y="0"/>
                    <a:pt x="18" y="9"/>
                  </a:cubicBezTo>
                  <a:cubicBezTo>
                    <a:pt x="18" y="9"/>
                    <a:pt x="29" y="10"/>
                    <a:pt x="31" y="14"/>
                  </a:cubicBezTo>
                  <a:cubicBezTo>
                    <a:pt x="31" y="14"/>
                    <a:pt x="17" y="30"/>
                    <a:pt x="6" y="17"/>
                  </a:cubicBezTo>
                  <a:cubicBezTo>
                    <a:pt x="6" y="17"/>
                    <a:pt x="7" y="25"/>
                    <a:pt x="14" y="31"/>
                  </a:cubicBezTo>
                  <a:cubicBezTo>
                    <a:pt x="14" y="31"/>
                    <a:pt x="7" y="29"/>
                    <a:pt x="0" y="35"/>
                  </a:cubicBezTo>
                  <a:cubicBezTo>
                    <a:pt x="0" y="35"/>
                    <a:pt x="12" y="37"/>
                    <a:pt x="14" y="52"/>
                  </a:cubicBezTo>
                  <a:cubicBezTo>
                    <a:pt x="14" y="52"/>
                    <a:pt x="53" y="40"/>
                    <a:pt x="46" y="5"/>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3" name="Freeform 40727"/>
            <p:cNvSpPr/>
            <p:nvPr/>
          </p:nvSpPr>
          <p:spPr bwMode="auto">
            <a:xfrm>
              <a:off x="6951663" y="2239963"/>
              <a:ext cx="238125" cy="211138"/>
            </a:xfrm>
            <a:custGeom>
              <a:avLst/>
              <a:gdLst>
                <a:gd name="T0" fmla="*/ 0 w 56"/>
                <a:gd name="T1" fmla="*/ 22 h 50"/>
                <a:gd name="T2" fmla="*/ 21 w 56"/>
                <a:gd name="T3" fmla="*/ 4 h 50"/>
                <a:gd name="T4" fmla="*/ 16 w 56"/>
                <a:gd name="T5" fmla="*/ 16 h 50"/>
                <a:gd name="T6" fmla="*/ 36 w 56"/>
                <a:gd name="T7" fmla="*/ 0 h 50"/>
                <a:gd name="T8" fmla="*/ 41 w 56"/>
                <a:gd name="T9" fmla="*/ 16 h 50"/>
                <a:gd name="T10" fmla="*/ 53 w 56"/>
                <a:gd name="T11" fmla="*/ 8 h 50"/>
                <a:gd name="T12" fmla="*/ 56 w 56"/>
                <a:gd name="T13" fmla="*/ 30 h 50"/>
                <a:gd name="T14" fmla="*/ 0 w 56"/>
                <a:gd name="T15" fmla="*/ 22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0" y="22"/>
                  </a:moveTo>
                  <a:cubicBezTo>
                    <a:pt x="0" y="22"/>
                    <a:pt x="10" y="4"/>
                    <a:pt x="21" y="4"/>
                  </a:cubicBezTo>
                  <a:cubicBezTo>
                    <a:pt x="21" y="4"/>
                    <a:pt x="15" y="12"/>
                    <a:pt x="16" y="16"/>
                  </a:cubicBezTo>
                  <a:cubicBezTo>
                    <a:pt x="16" y="16"/>
                    <a:pt x="38" y="17"/>
                    <a:pt x="36" y="0"/>
                  </a:cubicBezTo>
                  <a:cubicBezTo>
                    <a:pt x="36" y="0"/>
                    <a:pt x="41" y="6"/>
                    <a:pt x="41" y="16"/>
                  </a:cubicBezTo>
                  <a:cubicBezTo>
                    <a:pt x="41" y="16"/>
                    <a:pt x="44" y="9"/>
                    <a:pt x="53" y="8"/>
                  </a:cubicBezTo>
                  <a:cubicBezTo>
                    <a:pt x="53" y="8"/>
                    <a:pt x="47" y="19"/>
                    <a:pt x="56" y="30"/>
                  </a:cubicBezTo>
                  <a:cubicBezTo>
                    <a:pt x="56" y="30"/>
                    <a:pt x="20" y="50"/>
                    <a:pt x="0" y="22"/>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4" name="Freeform 40728"/>
            <p:cNvSpPr/>
            <p:nvPr/>
          </p:nvSpPr>
          <p:spPr bwMode="auto">
            <a:xfrm>
              <a:off x="5595938" y="2400300"/>
              <a:ext cx="161925" cy="195263"/>
            </a:xfrm>
            <a:custGeom>
              <a:avLst/>
              <a:gdLst>
                <a:gd name="T0" fmla="*/ 37 w 38"/>
                <a:gd name="T1" fmla="*/ 1 h 46"/>
                <a:gd name="T2" fmla="*/ 0 w 38"/>
                <a:gd name="T3" fmla="*/ 3 h 46"/>
                <a:gd name="T4" fmla="*/ 6 w 38"/>
                <a:gd name="T5" fmla="*/ 46 h 46"/>
                <a:gd name="T6" fmla="*/ 37 w 38"/>
                <a:gd name="T7" fmla="*/ 1 h 46"/>
              </a:gdLst>
              <a:ahLst/>
              <a:cxnLst>
                <a:cxn ang="0">
                  <a:pos x="T0" y="T1"/>
                </a:cxn>
                <a:cxn ang="0">
                  <a:pos x="T2" y="T3"/>
                </a:cxn>
                <a:cxn ang="0">
                  <a:pos x="T4" y="T5"/>
                </a:cxn>
                <a:cxn ang="0">
                  <a:pos x="T6" y="T7"/>
                </a:cxn>
              </a:cxnLst>
              <a:rect l="0" t="0" r="r" b="b"/>
              <a:pathLst>
                <a:path w="38" h="46">
                  <a:moveTo>
                    <a:pt x="37" y="1"/>
                  </a:moveTo>
                  <a:cubicBezTo>
                    <a:pt x="16" y="0"/>
                    <a:pt x="0" y="3"/>
                    <a:pt x="0" y="3"/>
                  </a:cubicBezTo>
                  <a:cubicBezTo>
                    <a:pt x="0" y="3"/>
                    <a:pt x="1" y="22"/>
                    <a:pt x="6" y="46"/>
                  </a:cubicBezTo>
                  <a:cubicBezTo>
                    <a:pt x="28" y="40"/>
                    <a:pt x="38" y="25"/>
                    <a:pt x="37" y="1"/>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5" name="Freeform 40729"/>
            <p:cNvSpPr/>
            <p:nvPr/>
          </p:nvSpPr>
          <p:spPr bwMode="auto">
            <a:xfrm>
              <a:off x="6994525" y="1792288"/>
              <a:ext cx="225425" cy="171450"/>
            </a:xfrm>
            <a:custGeom>
              <a:avLst/>
              <a:gdLst>
                <a:gd name="T0" fmla="*/ 0 w 53"/>
                <a:gd name="T1" fmla="*/ 23 h 40"/>
                <a:gd name="T2" fmla="*/ 9 w 53"/>
                <a:gd name="T3" fmla="*/ 15 h 40"/>
                <a:gd name="T4" fmla="*/ 31 w 53"/>
                <a:gd name="T5" fmla="*/ 0 h 40"/>
                <a:gd name="T6" fmla="*/ 47 w 53"/>
                <a:gd name="T7" fmla="*/ 20 h 40"/>
                <a:gd name="T8" fmla="*/ 53 w 53"/>
                <a:gd name="T9" fmla="*/ 29 h 40"/>
                <a:gd name="T10" fmla="*/ 0 w 53"/>
                <a:gd name="T11" fmla="*/ 23 h 40"/>
              </a:gdLst>
              <a:ahLst/>
              <a:cxnLst>
                <a:cxn ang="0">
                  <a:pos x="T0" y="T1"/>
                </a:cxn>
                <a:cxn ang="0">
                  <a:pos x="T2" y="T3"/>
                </a:cxn>
                <a:cxn ang="0">
                  <a:pos x="T4" y="T5"/>
                </a:cxn>
                <a:cxn ang="0">
                  <a:pos x="T6" y="T7"/>
                </a:cxn>
                <a:cxn ang="0">
                  <a:pos x="T8" y="T9"/>
                </a:cxn>
                <a:cxn ang="0">
                  <a:pos x="T10" y="T11"/>
                </a:cxn>
              </a:cxnLst>
              <a:rect l="0" t="0" r="r" b="b"/>
              <a:pathLst>
                <a:path w="53" h="40">
                  <a:moveTo>
                    <a:pt x="0" y="23"/>
                  </a:moveTo>
                  <a:cubicBezTo>
                    <a:pt x="3" y="20"/>
                    <a:pt x="6" y="17"/>
                    <a:pt x="9" y="15"/>
                  </a:cubicBezTo>
                  <a:cubicBezTo>
                    <a:pt x="22" y="5"/>
                    <a:pt x="31" y="0"/>
                    <a:pt x="31" y="0"/>
                  </a:cubicBezTo>
                  <a:cubicBezTo>
                    <a:pt x="31" y="0"/>
                    <a:pt x="38" y="8"/>
                    <a:pt x="47" y="20"/>
                  </a:cubicBezTo>
                  <a:cubicBezTo>
                    <a:pt x="49" y="23"/>
                    <a:pt x="51" y="25"/>
                    <a:pt x="53" y="29"/>
                  </a:cubicBezTo>
                  <a:cubicBezTo>
                    <a:pt x="48" y="37"/>
                    <a:pt x="14" y="40"/>
                    <a:pt x="0" y="23"/>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6" name="Freeform 40730"/>
            <p:cNvSpPr/>
            <p:nvPr/>
          </p:nvSpPr>
          <p:spPr bwMode="auto">
            <a:xfrm>
              <a:off x="6242050" y="2924175"/>
              <a:ext cx="42863" cy="38100"/>
            </a:xfrm>
            <a:custGeom>
              <a:avLst/>
              <a:gdLst>
                <a:gd name="T0" fmla="*/ 4 w 10"/>
                <a:gd name="T1" fmla="*/ 9 h 9"/>
                <a:gd name="T2" fmla="*/ 1 w 10"/>
                <a:gd name="T3" fmla="*/ 4 h 9"/>
                <a:gd name="T4" fmla="*/ 5 w 10"/>
                <a:gd name="T5" fmla="*/ 0 h 9"/>
                <a:gd name="T6" fmla="*/ 9 w 10"/>
                <a:gd name="T7" fmla="*/ 5 h 9"/>
                <a:gd name="T8" fmla="*/ 4 w 10"/>
                <a:gd name="T9" fmla="*/ 9 h 9"/>
              </a:gdLst>
              <a:ahLst/>
              <a:cxnLst>
                <a:cxn ang="0">
                  <a:pos x="T0" y="T1"/>
                </a:cxn>
                <a:cxn ang="0">
                  <a:pos x="T2" y="T3"/>
                </a:cxn>
                <a:cxn ang="0">
                  <a:pos x="T4" y="T5"/>
                </a:cxn>
                <a:cxn ang="0">
                  <a:pos x="T6" y="T7"/>
                </a:cxn>
                <a:cxn ang="0">
                  <a:pos x="T8" y="T9"/>
                </a:cxn>
              </a:cxnLst>
              <a:rect l="0" t="0" r="r" b="b"/>
              <a:pathLst>
                <a:path w="10" h="9">
                  <a:moveTo>
                    <a:pt x="4" y="9"/>
                  </a:moveTo>
                  <a:cubicBezTo>
                    <a:pt x="2" y="9"/>
                    <a:pt x="0" y="7"/>
                    <a:pt x="1" y="4"/>
                  </a:cubicBezTo>
                  <a:cubicBezTo>
                    <a:pt x="1" y="2"/>
                    <a:pt x="3" y="0"/>
                    <a:pt x="5" y="0"/>
                  </a:cubicBezTo>
                  <a:cubicBezTo>
                    <a:pt x="8" y="1"/>
                    <a:pt x="10" y="2"/>
                    <a:pt x="9" y="5"/>
                  </a:cubicBezTo>
                  <a:cubicBezTo>
                    <a:pt x="9" y="7"/>
                    <a:pt x="6" y="9"/>
                    <a:pt x="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7" name="Freeform 40731"/>
            <p:cNvSpPr/>
            <p:nvPr/>
          </p:nvSpPr>
          <p:spPr bwMode="auto">
            <a:xfrm>
              <a:off x="6923088" y="2630488"/>
              <a:ext cx="38100" cy="38100"/>
            </a:xfrm>
            <a:custGeom>
              <a:avLst/>
              <a:gdLst>
                <a:gd name="T0" fmla="*/ 0 w 9"/>
                <a:gd name="T1" fmla="*/ 4 h 9"/>
                <a:gd name="T2" fmla="*/ 5 w 9"/>
                <a:gd name="T3" fmla="*/ 0 h 9"/>
                <a:gd name="T4" fmla="*/ 9 w 9"/>
                <a:gd name="T5" fmla="*/ 5 h 9"/>
                <a:gd name="T6" fmla="*/ 5 w 9"/>
                <a:gd name="T7" fmla="*/ 9 h 9"/>
                <a:gd name="T8" fmla="*/ 0 w 9"/>
                <a:gd name="T9" fmla="*/ 4 h 9"/>
              </a:gdLst>
              <a:ahLst/>
              <a:cxnLst>
                <a:cxn ang="0">
                  <a:pos x="T0" y="T1"/>
                </a:cxn>
                <a:cxn ang="0">
                  <a:pos x="T2" y="T3"/>
                </a:cxn>
                <a:cxn ang="0">
                  <a:pos x="T4" y="T5"/>
                </a:cxn>
                <a:cxn ang="0">
                  <a:pos x="T6" y="T7"/>
                </a:cxn>
                <a:cxn ang="0">
                  <a:pos x="T8" y="T9"/>
                </a:cxn>
              </a:cxnLst>
              <a:rect l="0" t="0" r="r" b="b"/>
              <a:pathLst>
                <a:path w="9" h="9">
                  <a:moveTo>
                    <a:pt x="0" y="4"/>
                  </a:moveTo>
                  <a:cubicBezTo>
                    <a:pt x="1" y="2"/>
                    <a:pt x="3" y="0"/>
                    <a:pt x="5" y="0"/>
                  </a:cubicBezTo>
                  <a:cubicBezTo>
                    <a:pt x="8" y="1"/>
                    <a:pt x="9" y="3"/>
                    <a:pt x="9" y="5"/>
                  </a:cubicBezTo>
                  <a:cubicBezTo>
                    <a:pt x="9" y="7"/>
                    <a:pt x="7" y="9"/>
                    <a:pt x="5" y="9"/>
                  </a:cubicBezTo>
                  <a:cubicBezTo>
                    <a:pt x="2" y="9"/>
                    <a:pt x="0" y="6"/>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598" name="组合 597"/>
          <p:cNvGrpSpPr/>
          <p:nvPr/>
        </p:nvGrpSpPr>
        <p:grpSpPr>
          <a:xfrm>
            <a:off x="10295532" y="5037511"/>
            <a:ext cx="1908432" cy="1633807"/>
            <a:chOff x="4979988" y="2168525"/>
            <a:chExt cx="2824163" cy="2417763"/>
          </a:xfrm>
        </p:grpSpPr>
        <p:sp>
          <p:nvSpPr>
            <p:cNvPr id="599" name="Freeform 40735"/>
            <p:cNvSpPr/>
            <p:nvPr/>
          </p:nvSpPr>
          <p:spPr bwMode="auto">
            <a:xfrm>
              <a:off x="4979988" y="2168525"/>
              <a:ext cx="2824163" cy="2417763"/>
            </a:xfrm>
            <a:custGeom>
              <a:avLst/>
              <a:gdLst>
                <a:gd name="T0" fmla="*/ 268 w 663"/>
                <a:gd name="T1" fmla="*/ 27 h 568"/>
                <a:gd name="T2" fmla="*/ 12 w 663"/>
                <a:gd name="T3" fmla="*/ 365 h 568"/>
                <a:gd name="T4" fmla="*/ 213 w 663"/>
                <a:gd name="T5" fmla="*/ 481 h 568"/>
                <a:gd name="T6" fmla="*/ 221 w 663"/>
                <a:gd name="T7" fmla="*/ 568 h 568"/>
                <a:gd name="T8" fmla="*/ 304 w 663"/>
                <a:gd name="T9" fmla="*/ 568 h 568"/>
                <a:gd name="T10" fmla="*/ 304 w 663"/>
                <a:gd name="T11" fmla="*/ 509 h 568"/>
                <a:gd name="T12" fmla="*/ 434 w 663"/>
                <a:gd name="T13" fmla="*/ 56 h 568"/>
                <a:gd name="T14" fmla="*/ 268 w 663"/>
                <a:gd name="T15" fmla="*/ 27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3" h="568">
                  <a:moveTo>
                    <a:pt x="268" y="27"/>
                  </a:moveTo>
                  <a:cubicBezTo>
                    <a:pt x="268" y="27"/>
                    <a:pt x="75" y="0"/>
                    <a:pt x="12" y="365"/>
                  </a:cubicBezTo>
                  <a:cubicBezTo>
                    <a:pt x="12" y="365"/>
                    <a:pt x="0" y="462"/>
                    <a:pt x="213" y="481"/>
                  </a:cubicBezTo>
                  <a:cubicBezTo>
                    <a:pt x="221" y="568"/>
                    <a:pt x="221" y="568"/>
                    <a:pt x="221" y="568"/>
                  </a:cubicBezTo>
                  <a:cubicBezTo>
                    <a:pt x="304" y="568"/>
                    <a:pt x="304" y="568"/>
                    <a:pt x="304" y="568"/>
                  </a:cubicBezTo>
                  <a:cubicBezTo>
                    <a:pt x="304" y="509"/>
                    <a:pt x="304" y="509"/>
                    <a:pt x="304" y="509"/>
                  </a:cubicBezTo>
                  <a:cubicBezTo>
                    <a:pt x="304" y="509"/>
                    <a:pt x="663" y="485"/>
                    <a:pt x="434" y="56"/>
                  </a:cubicBezTo>
                  <a:cubicBezTo>
                    <a:pt x="434" y="56"/>
                    <a:pt x="351" y="8"/>
                    <a:pt x="268" y="27"/>
                  </a:cubicBezTo>
                  <a:close/>
                </a:path>
              </a:pathLst>
            </a:custGeom>
            <a:solidFill>
              <a:srgbClr val="0D70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0" name="Freeform 40736"/>
            <p:cNvSpPr/>
            <p:nvPr/>
          </p:nvSpPr>
          <p:spPr bwMode="auto">
            <a:xfrm>
              <a:off x="5048250" y="2249488"/>
              <a:ext cx="2644775" cy="2265363"/>
            </a:xfrm>
            <a:custGeom>
              <a:avLst/>
              <a:gdLst>
                <a:gd name="T0" fmla="*/ 252 w 621"/>
                <a:gd name="T1" fmla="*/ 25 h 532"/>
                <a:gd name="T2" fmla="*/ 11 w 621"/>
                <a:gd name="T3" fmla="*/ 342 h 532"/>
                <a:gd name="T4" fmla="*/ 200 w 621"/>
                <a:gd name="T5" fmla="*/ 450 h 532"/>
                <a:gd name="T6" fmla="*/ 207 w 621"/>
                <a:gd name="T7" fmla="*/ 532 h 532"/>
                <a:gd name="T8" fmla="*/ 285 w 621"/>
                <a:gd name="T9" fmla="*/ 532 h 532"/>
                <a:gd name="T10" fmla="*/ 285 w 621"/>
                <a:gd name="T11" fmla="*/ 476 h 532"/>
                <a:gd name="T12" fmla="*/ 407 w 621"/>
                <a:gd name="T13" fmla="*/ 52 h 532"/>
                <a:gd name="T14" fmla="*/ 252 w 621"/>
                <a:gd name="T15" fmla="*/ 25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1" h="532">
                  <a:moveTo>
                    <a:pt x="252" y="25"/>
                  </a:moveTo>
                  <a:cubicBezTo>
                    <a:pt x="252" y="25"/>
                    <a:pt x="71" y="0"/>
                    <a:pt x="11" y="342"/>
                  </a:cubicBezTo>
                  <a:cubicBezTo>
                    <a:pt x="11" y="342"/>
                    <a:pt x="0" y="432"/>
                    <a:pt x="200" y="450"/>
                  </a:cubicBezTo>
                  <a:cubicBezTo>
                    <a:pt x="207" y="532"/>
                    <a:pt x="207" y="532"/>
                    <a:pt x="207" y="532"/>
                  </a:cubicBezTo>
                  <a:cubicBezTo>
                    <a:pt x="285" y="532"/>
                    <a:pt x="285" y="532"/>
                    <a:pt x="285" y="532"/>
                  </a:cubicBezTo>
                  <a:cubicBezTo>
                    <a:pt x="285" y="476"/>
                    <a:pt x="285" y="476"/>
                    <a:pt x="285" y="476"/>
                  </a:cubicBezTo>
                  <a:cubicBezTo>
                    <a:pt x="285" y="476"/>
                    <a:pt x="621" y="454"/>
                    <a:pt x="407" y="52"/>
                  </a:cubicBezTo>
                  <a:cubicBezTo>
                    <a:pt x="407" y="52"/>
                    <a:pt x="330" y="8"/>
                    <a:pt x="252" y="25"/>
                  </a:cubicBez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1" name="Freeform 40737"/>
            <p:cNvSpPr/>
            <p:nvPr/>
          </p:nvSpPr>
          <p:spPr bwMode="auto">
            <a:xfrm>
              <a:off x="5308600" y="3036888"/>
              <a:ext cx="1571625" cy="1477963"/>
            </a:xfrm>
            <a:custGeom>
              <a:avLst/>
              <a:gdLst>
                <a:gd name="T0" fmla="*/ 191 w 369"/>
                <a:gd name="T1" fmla="*/ 9 h 347"/>
                <a:gd name="T2" fmla="*/ 0 w 369"/>
                <a:gd name="T3" fmla="*/ 143 h 347"/>
                <a:gd name="T4" fmla="*/ 150 w 369"/>
                <a:gd name="T5" fmla="*/ 214 h 347"/>
                <a:gd name="T6" fmla="*/ 154 w 369"/>
                <a:gd name="T7" fmla="*/ 347 h 347"/>
                <a:gd name="T8" fmla="*/ 217 w 369"/>
                <a:gd name="T9" fmla="*/ 347 h 347"/>
                <a:gd name="T10" fmla="*/ 222 w 369"/>
                <a:gd name="T11" fmla="*/ 220 h 347"/>
                <a:gd name="T12" fmla="*/ 352 w 369"/>
                <a:gd name="T13" fmla="*/ 119 h 347"/>
                <a:gd name="T14" fmla="*/ 191 w 369"/>
                <a:gd name="T15" fmla="*/ 9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347">
                  <a:moveTo>
                    <a:pt x="191" y="9"/>
                  </a:moveTo>
                  <a:cubicBezTo>
                    <a:pt x="191" y="9"/>
                    <a:pt x="2" y="0"/>
                    <a:pt x="0" y="143"/>
                  </a:cubicBezTo>
                  <a:cubicBezTo>
                    <a:pt x="0" y="143"/>
                    <a:pt x="16" y="220"/>
                    <a:pt x="150" y="214"/>
                  </a:cubicBezTo>
                  <a:cubicBezTo>
                    <a:pt x="154" y="347"/>
                    <a:pt x="154" y="347"/>
                    <a:pt x="154" y="347"/>
                  </a:cubicBezTo>
                  <a:cubicBezTo>
                    <a:pt x="217" y="347"/>
                    <a:pt x="217" y="347"/>
                    <a:pt x="217" y="347"/>
                  </a:cubicBezTo>
                  <a:cubicBezTo>
                    <a:pt x="222" y="220"/>
                    <a:pt x="222" y="220"/>
                    <a:pt x="222" y="220"/>
                  </a:cubicBezTo>
                  <a:cubicBezTo>
                    <a:pt x="222" y="220"/>
                    <a:pt x="361" y="238"/>
                    <a:pt x="352" y="119"/>
                  </a:cubicBezTo>
                  <a:cubicBezTo>
                    <a:pt x="352" y="119"/>
                    <a:pt x="369" y="13"/>
                    <a:pt x="191" y="9"/>
                  </a:cubicBezTo>
                  <a:close/>
                </a:path>
              </a:pathLst>
            </a:custGeom>
            <a:solidFill>
              <a:srgbClr val="9DBE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2" name="Freeform 40738"/>
            <p:cNvSpPr/>
            <p:nvPr/>
          </p:nvSpPr>
          <p:spPr bwMode="auto">
            <a:xfrm>
              <a:off x="5645150" y="3429000"/>
              <a:ext cx="941388" cy="1085850"/>
            </a:xfrm>
            <a:custGeom>
              <a:avLst/>
              <a:gdLst>
                <a:gd name="T0" fmla="*/ 0 w 221"/>
                <a:gd name="T1" fmla="*/ 5 h 255"/>
                <a:gd name="T2" fmla="*/ 85 w 221"/>
                <a:gd name="T3" fmla="*/ 110 h 255"/>
                <a:gd name="T4" fmla="*/ 85 w 221"/>
                <a:gd name="T5" fmla="*/ 255 h 255"/>
                <a:gd name="T6" fmla="*/ 119 w 221"/>
                <a:gd name="T7" fmla="*/ 255 h 255"/>
                <a:gd name="T8" fmla="*/ 114 w 221"/>
                <a:gd name="T9" fmla="*/ 110 h 255"/>
                <a:gd name="T10" fmla="*/ 208 w 221"/>
                <a:gd name="T11" fmla="*/ 28 h 255"/>
                <a:gd name="T12" fmla="*/ 177 w 221"/>
                <a:gd name="T13" fmla="*/ 18 h 255"/>
                <a:gd name="T14" fmla="*/ 123 w 221"/>
                <a:gd name="T15" fmla="*/ 93 h 255"/>
                <a:gd name="T16" fmla="*/ 108 w 221"/>
                <a:gd name="T17" fmla="*/ 94 h 255"/>
                <a:gd name="T18" fmla="*/ 124 w 221"/>
                <a:gd name="T19" fmla="*/ 5 h 255"/>
                <a:gd name="T20" fmla="*/ 100 w 221"/>
                <a:gd name="T21" fmla="*/ 0 h 255"/>
                <a:gd name="T22" fmla="*/ 83 w 221"/>
                <a:gd name="T23" fmla="*/ 85 h 255"/>
                <a:gd name="T24" fmla="*/ 27 w 221"/>
                <a:gd name="T25" fmla="*/ 7 h 255"/>
                <a:gd name="T26" fmla="*/ 0 w 221"/>
                <a:gd name="T27" fmla="*/ 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255">
                  <a:moveTo>
                    <a:pt x="0" y="5"/>
                  </a:moveTo>
                  <a:cubicBezTo>
                    <a:pt x="0" y="5"/>
                    <a:pt x="8" y="78"/>
                    <a:pt x="85" y="110"/>
                  </a:cubicBezTo>
                  <a:cubicBezTo>
                    <a:pt x="85" y="255"/>
                    <a:pt x="85" y="255"/>
                    <a:pt x="85" y="255"/>
                  </a:cubicBezTo>
                  <a:cubicBezTo>
                    <a:pt x="119" y="255"/>
                    <a:pt x="119" y="255"/>
                    <a:pt x="119" y="255"/>
                  </a:cubicBezTo>
                  <a:cubicBezTo>
                    <a:pt x="114" y="110"/>
                    <a:pt x="114" y="110"/>
                    <a:pt x="114" y="110"/>
                  </a:cubicBezTo>
                  <a:cubicBezTo>
                    <a:pt x="114" y="110"/>
                    <a:pt x="221" y="123"/>
                    <a:pt x="208" y="28"/>
                  </a:cubicBezTo>
                  <a:cubicBezTo>
                    <a:pt x="177" y="18"/>
                    <a:pt x="177" y="18"/>
                    <a:pt x="177" y="18"/>
                  </a:cubicBezTo>
                  <a:cubicBezTo>
                    <a:pt x="177" y="18"/>
                    <a:pt x="182" y="86"/>
                    <a:pt x="123" y="93"/>
                  </a:cubicBezTo>
                  <a:cubicBezTo>
                    <a:pt x="108" y="94"/>
                    <a:pt x="108" y="94"/>
                    <a:pt x="108" y="94"/>
                  </a:cubicBezTo>
                  <a:cubicBezTo>
                    <a:pt x="124" y="5"/>
                    <a:pt x="124" y="5"/>
                    <a:pt x="124" y="5"/>
                  </a:cubicBezTo>
                  <a:cubicBezTo>
                    <a:pt x="100" y="0"/>
                    <a:pt x="100" y="0"/>
                    <a:pt x="100" y="0"/>
                  </a:cubicBezTo>
                  <a:cubicBezTo>
                    <a:pt x="83" y="85"/>
                    <a:pt x="83" y="85"/>
                    <a:pt x="83" y="85"/>
                  </a:cubicBezTo>
                  <a:cubicBezTo>
                    <a:pt x="83" y="85"/>
                    <a:pt x="28" y="93"/>
                    <a:pt x="27" y="7"/>
                  </a:cubicBezTo>
                  <a:lnTo>
                    <a:pt x="0" y="5"/>
                  </a:lnTo>
                  <a:close/>
                </a:path>
              </a:pathLst>
            </a:custGeom>
            <a:solidFill>
              <a:srgbClr val="0F70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2" name="组合 1"/>
          <p:cNvGrpSpPr/>
          <p:nvPr/>
        </p:nvGrpSpPr>
        <p:grpSpPr>
          <a:xfrm>
            <a:off x="41736" y="5995498"/>
            <a:ext cx="12198350" cy="1427163"/>
            <a:chOff x="-3175" y="2941638"/>
            <a:chExt cx="12198350" cy="1427163"/>
          </a:xfrm>
          <a:solidFill>
            <a:srgbClr val="6FBD08"/>
          </a:solidFill>
        </p:grpSpPr>
        <p:grpSp>
          <p:nvGrpSpPr>
            <p:cNvPr id="3" name="Group 205"/>
            <p:cNvGrpSpPr/>
            <p:nvPr/>
          </p:nvGrpSpPr>
          <p:grpSpPr bwMode="auto">
            <a:xfrm>
              <a:off x="4298950" y="2941638"/>
              <a:ext cx="7896225" cy="1254125"/>
              <a:chOff x="2708" y="1853"/>
              <a:chExt cx="4974" cy="790"/>
            </a:xfrm>
            <a:grpFill/>
          </p:grpSpPr>
          <p:sp>
            <p:nvSpPr>
              <p:cNvPr id="223"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4"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5"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6"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7"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8"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9"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0"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1"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2"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3"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4"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5"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6"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7"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8"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9"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0"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1"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2"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3"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4"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5"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6"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7"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8"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9"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0"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1"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2"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3"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4"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5"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6"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7"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8"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9"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0"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1"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2"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3"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4"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5"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6"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7"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8"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9"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0"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1"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2"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3"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4"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5"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6"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7"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8"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9"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0"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1"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2"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3"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4"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5"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6"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7"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8"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9"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0"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1"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2"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3"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4"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5"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6"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7"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8"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9"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0"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1"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2"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3"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4"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5"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6"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7"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8"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9"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0"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1"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2"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3"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4"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5"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6"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7"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8"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9"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0"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1"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2"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3"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4"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5"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6"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7"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8"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9"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0"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1"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2"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3"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4"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5"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6"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7"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8"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9"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0"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1"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2"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3"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4"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5"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6"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7"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8"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9"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0"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1"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2"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3"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4"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5"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6"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7"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8"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9"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0"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1"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2"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3"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4"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5"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6"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7"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8"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9"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0"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1"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2"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3"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4"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5"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6"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7"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8"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9"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0"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1"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2"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3"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4"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5"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6"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7"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8"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9"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0"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1"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2"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3"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4"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5"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6"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7"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8"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9"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0"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1"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2"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3"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4"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5"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6"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7"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8"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9"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0"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1"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2"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3"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4"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5"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7"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8"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9"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0"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1"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2"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 name="Group 406"/>
            <p:cNvGrpSpPr/>
            <p:nvPr/>
          </p:nvGrpSpPr>
          <p:grpSpPr bwMode="auto">
            <a:xfrm>
              <a:off x="50800" y="2941638"/>
              <a:ext cx="11177588" cy="1427163"/>
              <a:chOff x="32" y="1853"/>
              <a:chExt cx="7041" cy="899"/>
            </a:xfrm>
            <a:grpFill/>
          </p:grpSpPr>
          <p:sp>
            <p:nvSpPr>
              <p:cNvPr id="23"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2"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4"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5"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6"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1"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2"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3"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4"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5"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6"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8"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9"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0"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1"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2"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3"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4"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5"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6"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7"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8"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9"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0"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1"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2"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3"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4"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5"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6"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7"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8"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9"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0"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1"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2"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3"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4"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5"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6"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7"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8"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9"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0"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1"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2"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3"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4"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5"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6"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7"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8"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9"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0"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1"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2"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3"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4"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5"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6"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7"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8"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9"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0"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1"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2"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3"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4"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5"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6"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7"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8"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9"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0"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1"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2"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3"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4"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5"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6"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7"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8"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9"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0"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1"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2"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3"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4"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5"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6"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7"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8"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9"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0"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1"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2"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3"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4"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5"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6"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7"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8"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9"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0"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1"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2"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3"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4"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5"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6"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7"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8"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9"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0"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1"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2"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3"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4"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5"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6"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7"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8"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9"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0"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1"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2"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3"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4"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5"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6"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7"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8"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9"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0"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1"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2"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3"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4"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5"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6"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7"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8"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9"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0"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1"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2"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3"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4"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5"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6"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7"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8"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9"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0"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1"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2"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3"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4"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5"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6"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7"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8"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9"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0"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1"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2"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5"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pic>
        <p:nvPicPr>
          <p:cNvPr id="448" name="图片 44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366865" y="2453090"/>
            <a:ext cx="4870715" cy="2724614"/>
          </a:xfrm>
          <a:prstGeom prst="rect">
            <a:avLst/>
          </a:prstGeom>
        </p:spPr>
      </p:pic>
      <p:grpSp>
        <p:nvGrpSpPr>
          <p:cNvPr id="493" name="组合 492"/>
          <p:cNvGrpSpPr/>
          <p:nvPr/>
        </p:nvGrpSpPr>
        <p:grpSpPr>
          <a:xfrm>
            <a:off x="-27658" y="-53494"/>
            <a:ext cx="3711120" cy="6944342"/>
            <a:chOff x="4051300" y="3175"/>
            <a:chExt cx="4552950" cy="6854826"/>
          </a:xfrm>
        </p:grpSpPr>
        <p:sp>
          <p:nvSpPr>
            <p:cNvPr id="494" name="Freeform 40640"/>
            <p:cNvSpPr/>
            <p:nvPr/>
          </p:nvSpPr>
          <p:spPr bwMode="auto">
            <a:xfrm>
              <a:off x="4051300" y="3175"/>
              <a:ext cx="4552950" cy="5951538"/>
            </a:xfrm>
            <a:custGeom>
              <a:avLst/>
              <a:gdLst>
                <a:gd name="T0" fmla="*/ 0 w 1593"/>
                <a:gd name="T1" fmla="*/ 0 h 2083"/>
                <a:gd name="T2" fmla="*/ 0 w 1593"/>
                <a:gd name="T3" fmla="*/ 1405 h 2083"/>
                <a:gd name="T4" fmla="*/ 1416 w 1593"/>
                <a:gd name="T5" fmla="*/ 0 h 2083"/>
                <a:gd name="T6" fmla="*/ 0 w 1593"/>
                <a:gd name="T7" fmla="*/ 0 h 2083"/>
              </a:gdLst>
              <a:ahLst/>
              <a:cxnLst>
                <a:cxn ang="0">
                  <a:pos x="T0" y="T1"/>
                </a:cxn>
                <a:cxn ang="0">
                  <a:pos x="T2" y="T3"/>
                </a:cxn>
                <a:cxn ang="0">
                  <a:pos x="T4" y="T5"/>
                </a:cxn>
                <a:cxn ang="0">
                  <a:pos x="T6" y="T7"/>
                </a:cxn>
              </a:cxnLst>
              <a:rect l="0" t="0" r="r" b="b"/>
              <a:pathLst>
                <a:path w="1593" h="2083">
                  <a:moveTo>
                    <a:pt x="0" y="0"/>
                  </a:moveTo>
                  <a:cubicBezTo>
                    <a:pt x="0" y="1405"/>
                    <a:pt x="0" y="1405"/>
                    <a:pt x="0" y="1405"/>
                  </a:cubicBezTo>
                  <a:cubicBezTo>
                    <a:pt x="0" y="1405"/>
                    <a:pt x="1593" y="2083"/>
                    <a:pt x="1416" y="0"/>
                  </a:cubicBezTo>
                  <a:lnTo>
                    <a:pt x="0" y="0"/>
                  </a:ln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5" name="Freeform 40641"/>
            <p:cNvSpPr/>
            <p:nvPr/>
          </p:nvSpPr>
          <p:spPr bwMode="auto">
            <a:xfrm>
              <a:off x="4051300" y="611188"/>
              <a:ext cx="3143250" cy="6246813"/>
            </a:xfrm>
            <a:custGeom>
              <a:avLst/>
              <a:gdLst>
                <a:gd name="T0" fmla="*/ 693 w 1100"/>
                <a:gd name="T1" fmla="*/ 1120 h 2186"/>
                <a:gd name="T2" fmla="*/ 673 w 1100"/>
                <a:gd name="T3" fmla="*/ 2186 h 2186"/>
                <a:gd name="T4" fmla="*/ 178 w 1100"/>
                <a:gd name="T5" fmla="*/ 2186 h 2186"/>
                <a:gd name="T6" fmla="*/ 113 w 1100"/>
                <a:gd name="T7" fmla="*/ 1057 h 2186"/>
                <a:gd name="T8" fmla="*/ 0 w 1100"/>
                <a:gd name="T9" fmla="*/ 968 h 2186"/>
                <a:gd name="T10" fmla="*/ 0 w 1100"/>
                <a:gd name="T11" fmla="*/ 757 h 2186"/>
                <a:gd name="T12" fmla="*/ 216 w 1100"/>
                <a:gd name="T13" fmla="*/ 309 h 2186"/>
                <a:gd name="T14" fmla="*/ 301 w 1100"/>
                <a:gd name="T15" fmla="*/ 269 h 2186"/>
                <a:gd name="T16" fmla="*/ 489 w 1100"/>
                <a:gd name="T17" fmla="*/ 300 h 2186"/>
                <a:gd name="T18" fmla="*/ 408 w 1100"/>
                <a:gd name="T19" fmla="*/ 0 h 2186"/>
                <a:gd name="T20" fmla="*/ 435 w 1100"/>
                <a:gd name="T21" fmla="*/ 0 h 2186"/>
                <a:gd name="T22" fmla="*/ 585 w 1100"/>
                <a:gd name="T23" fmla="*/ 188 h 2186"/>
                <a:gd name="T24" fmla="*/ 616 w 1100"/>
                <a:gd name="T25" fmla="*/ 0 h 2186"/>
                <a:gd name="T26" fmla="*/ 654 w 1100"/>
                <a:gd name="T27" fmla="*/ 0 h 2186"/>
                <a:gd name="T28" fmla="*/ 554 w 1100"/>
                <a:gd name="T29" fmla="*/ 282 h 2186"/>
                <a:gd name="T30" fmla="*/ 938 w 1100"/>
                <a:gd name="T31" fmla="*/ 831 h 2186"/>
                <a:gd name="T32" fmla="*/ 885 w 1100"/>
                <a:gd name="T33" fmla="*/ 439 h 2186"/>
                <a:gd name="T34" fmla="*/ 938 w 1100"/>
                <a:gd name="T35" fmla="*/ 435 h 2186"/>
                <a:gd name="T36" fmla="*/ 981 w 1100"/>
                <a:gd name="T37" fmla="*/ 779 h 2186"/>
                <a:gd name="T38" fmla="*/ 1038 w 1100"/>
                <a:gd name="T39" fmla="*/ 542 h 2186"/>
                <a:gd name="T40" fmla="*/ 1100 w 1100"/>
                <a:gd name="T41" fmla="*/ 542 h 2186"/>
                <a:gd name="T42" fmla="*/ 693 w 1100"/>
                <a:gd name="T43" fmla="*/ 112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0" h="2186">
                  <a:moveTo>
                    <a:pt x="693" y="1120"/>
                  </a:moveTo>
                  <a:cubicBezTo>
                    <a:pt x="673" y="2186"/>
                    <a:pt x="673" y="2186"/>
                    <a:pt x="673" y="2186"/>
                  </a:cubicBezTo>
                  <a:cubicBezTo>
                    <a:pt x="178" y="2186"/>
                    <a:pt x="178" y="2186"/>
                    <a:pt x="178" y="2186"/>
                  </a:cubicBezTo>
                  <a:cubicBezTo>
                    <a:pt x="113" y="1057"/>
                    <a:pt x="113" y="1057"/>
                    <a:pt x="113" y="1057"/>
                  </a:cubicBezTo>
                  <a:cubicBezTo>
                    <a:pt x="113" y="1057"/>
                    <a:pt x="0" y="1021"/>
                    <a:pt x="0" y="968"/>
                  </a:cubicBezTo>
                  <a:cubicBezTo>
                    <a:pt x="0" y="914"/>
                    <a:pt x="0" y="757"/>
                    <a:pt x="0" y="757"/>
                  </a:cubicBezTo>
                  <a:cubicBezTo>
                    <a:pt x="0" y="757"/>
                    <a:pt x="351" y="1133"/>
                    <a:pt x="216" y="309"/>
                  </a:cubicBezTo>
                  <a:cubicBezTo>
                    <a:pt x="301" y="269"/>
                    <a:pt x="301" y="269"/>
                    <a:pt x="301" y="269"/>
                  </a:cubicBezTo>
                  <a:cubicBezTo>
                    <a:pt x="301" y="269"/>
                    <a:pt x="420" y="1514"/>
                    <a:pt x="489" y="300"/>
                  </a:cubicBezTo>
                  <a:cubicBezTo>
                    <a:pt x="489" y="300"/>
                    <a:pt x="385" y="213"/>
                    <a:pt x="408" y="0"/>
                  </a:cubicBezTo>
                  <a:cubicBezTo>
                    <a:pt x="435" y="0"/>
                    <a:pt x="435" y="0"/>
                    <a:pt x="435" y="0"/>
                  </a:cubicBezTo>
                  <a:cubicBezTo>
                    <a:pt x="435" y="0"/>
                    <a:pt x="416" y="336"/>
                    <a:pt x="585" y="188"/>
                  </a:cubicBezTo>
                  <a:cubicBezTo>
                    <a:pt x="585" y="188"/>
                    <a:pt x="643" y="126"/>
                    <a:pt x="616" y="0"/>
                  </a:cubicBezTo>
                  <a:cubicBezTo>
                    <a:pt x="654" y="0"/>
                    <a:pt x="654" y="0"/>
                    <a:pt x="654" y="0"/>
                  </a:cubicBezTo>
                  <a:cubicBezTo>
                    <a:pt x="654" y="0"/>
                    <a:pt x="693" y="72"/>
                    <a:pt x="554" y="282"/>
                  </a:cubicBezTo>
                  <a:cubicBezTo>
                    <a:pt x="554" y="282"/>
                    <a:pt x="524" y="1246"/>
                    <a:pt x="938" y="831"/>
                  </a:cubicBezTo>
                  <a:cubicBezTo>
                    <a:pt x="938" y="831"/>
                    <a:pt x="812" y="681"/>
                    <a:pt x="885" y="439"/>
                  </a:cubicBezTo>
                  <a:cubicBezTo>
                    <a:pt x="938" y="435"/>
                    <a:pt x="938" y="435"/>
                    <a:pt x="938" y="435"/>
                  </a:cubicBezTo>
                  <a:cubicBezTo>
                    <a:pt x="938" y="435"/>
                    <a:pt x="900" y="623"/>
                    <a:pt x="981" y="779"/>
                  </a:cubicBezTo>
                  <a:cubicBezTo>
                    <a:pt x="981" y="779"/>
                    <a:pt x="1027" y="690"/>
                    <a:pt x="1038" y="542"/>
                  </a:cubicBezTo>
                  <a:cubicBezTo>
                    <a:pt x="1100" y="542"/>
                    <a:pt x="1100" y="542"/>
                    <a:pt x="1100" y="542"/>
                  </a:cubicBezTo>
                  <a:cubicBezTo>
                    <a:pt x="1100" y="542"/>
                    <a:pt x="1100" y="1089"/>
                    <a:pt x="693" y="1120"/>
                  </a:cubicBezTo>
                  <a:close/>
                </a:path>
              </a:pathLst>
            </a:custGeom>
            <a:solidFill>
              <a:srgbClr val="6747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496" name="矩形 495"/>
          <p:cNvSpPr/>
          <p:nvPr/>
        </p:nvSpPr>
        <p:spPr>
          <a:xfrm>
            <a:off x="5136024" y="1667171"/>
            <a:ext cx="3877985" cy="830997"/>
          </a:xfrm>
          <a:prstGeom prst="rect">
            <a:avLst/>
          </a:prstGeom>
          <a:noFill/>
        </p:spPr>
        <p:txBody>
          <a:bodyPr wrap="none">
            <a:spAutoFit/>
          </a:bodyPr>
          <a:lstStyle/>
          <a:p>
            <a:pPr lvl="0" fontAlgn="t"/>
            <a:r>
              <a:rPr lang="zh-CN" altLang="en-US" sz="4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低碳生活定义</a:t>
            </a:r>
            <a:endParaRPr lang="en-US" altLang="zh-CN" sz="4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93"/>
                                        </p:tgtEl>
                                        <p:attrNameLst>
                                          <p:attrName>style.visibility</p:attrName>
                                        </p:attrNameLst>
                                      </p:cBhvr>
                                      <p:to>
                                        <p:strVal val="visible"/>
                                      </p:to>
                                    </p:set>
                                    <p:animEffect transition="in" filter="wipe(down)">
                                      <p:cBhvr>
                                        <p:cTn id="14" dur="500"/>
                                        <p:tgtEl>
                                          <p:spTgt spid="49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98"/>
                                        </p:tgtEl>
                                        <p:attrNameLst>
                                          <p:attrName>style.visibility</p:attrName>
                                        </p:attrNameLst>
                                      </p:cBhvr>
                                      <p:to>
                                        <p:strVal val="visible"/>
                                      </p:to>
                                    </p:set>
                                    <p:animEffect transition="in" filter="fade">
                                      <p:cBhvr>
                                        <p:cTn id="19" dur="1000"/>
                                        <p:tgtEl>
                                          <p:spTgt spid="598"/>
                                        </p:tgtEl>
                                      </p:cBhvr>
                                    </p:animEffect>
                                    <p:anim calcmode="lin" valueType="num">
                                      <p:cBhvr>
                                        <p:cTn id="20" dur="1000" fill="hold"/>
                                        <p:tgtEl>
                                          <p:spTgt spid="598"/>
                                        </p:tgtEl>
                                        <p:attrNameLst>
                                          <p:attrName>ppt_x</p:attrName>
                                        </p:attrNameLst>
                                      </p:cBhvr>
                                      <p:tavLst>
                                        <p:tav tm="0">
                                          <p:val>
                                            <p:strVal val="#ppt_x"/>
                                          </p:val>
                                        </p:tav>
                                        <p:tav tm="100000">
                                          <p:val>
                                            <p:strVal val="#ppt_x"/>
                                          </p:val>
                                        </p:tav>
                                      </p:tavLst>
                                    </p:anim>
                                    <p:anim calcmode="lin" valueType="num">
                                      <p:cBhvr>
                                        <p:cTn id="21" dur="1000" fill="hold"/>
                                        <p:tgtEl>
                                          <p:spTgt spid="59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73"/>
                                        </p:tgtEl>
                                        <p:attrNameLst>
                                          <p:attrName>style.visibility</p:attrName>
                                        </p:attrNameLst>
                                      </p:cBhvr>
                                      <p:to>
                                        <p:strVal val="visible"/>
                                      </p:to>
                                    </p:set>
                                    <p:animEffect transition="in" filter="fade">
                                      <p:cBhvr>
                                        <p:cTn id="26" dur="500"/>
                                        <p:tgtEl>
                                          <p:spTgt spid="57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48"/>
                                        </p:tgtEl>
                                        <p:attrNameLst>
                                          <p:attrName>style.visibility</p:attrName>
                                        </p:attrNameLst>
                                      </p:cBhvr>
                                      <p:to>
                                        <p:strVal val="visible"/>
                                      </p:to>
                                    </p:set>
                                    <p:anim calcmode="lin" valueType="num">
                                      <p:cBhvr additive="base">
                                        <p:cTn id="31" dur="500" fill="hold"/>
                                        <p:tgtEl>
                                          <p:spTgt spid="448"/>
                                        </p:tgtEl>
                                        <p:attrNameLst>
                                          <p:attrName>ppt_x</p:attrName>
                                        </p:attrNameLst>
                                      </p:cBhvr>
                                      <p:tavLst>
                                        <p:tav tm="0">
                                          <p:val>
                                            <p:strVal val="0-#ppt_w/2"/>
                                          </p:val>
                                        </p:tav>
                                        <p:tav tm="100000">
                                          <p:val>
                                            <p:strVal val="#ppt_x"/>
                                          </p:val>
                                        </p:tav>
                                      </p:tavLst>
                                    </p:anim>
                                    <p:anim calcmode="lin" valueType="num">
                                      <p:cBhvr additive="base">
                                        <p:cTn id="32" dur="500" fill="hold"/>
                                        <p:tgtEl>
                                          <p:spTgt spid="44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96"/>
                                        </p:tgtEl>
                                        <p:attrNameLst>
                                          <p:attrName>style.visibility</p:attrName>
                                        </p:attrNameLst>
                                      </p:cBhvr>
                                      <p:to>
                                        <p:strVal val="visible"/>
                                      </p:to>
                                    </p:set>
                                    <p:animEffect transition="in" filter="barn(inVertical)">
                                      <p:cBhvr>
                                        <p:cTn id="37" dur="500"/>
                                        <p:tgtEl>
                                          <p:spTgt spid="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811098" y="637118"/>
            <a:ext cx="2339102"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低碳生活定义</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
        <p:nvSpPr>
          <p:cNvPr id="21" name="Rectangle 2"/>
          <p:cNvSpPr>
            <a:spLocks noGrp="1"/>
          </p:cNvSpPr>
          <p:nvPr/>
        </p:nvSpPr>
        <p:spPr>
          <a:xfrm>
            <a:off x="1137084" y="1630760"/>
            <a:ext cx="5196512" cy="960120"/>
          </a:xfrm>
          <a:prstGeom prst="rect">
            <a:avLst/>
          </a:prstGeom>
          <a:noFill/>
          <a:ln w="9525">
            <a:noFill/>
          </a:ln>
        </p:spPr>
        <p:txBody>
          <a:bodyPr vert="horz" wrap="square" lIns="91440" tIns="45720" rIns="91440" bIns="45720" anchor="ct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eaLnBrk="1" hangingPunct="1"/>
            <a:r>
              <a:rPr lang="zh-CN" altLang="en-US" sz="3600" b="1" dirty="0">
                <a:solidFill>
                  <a:srgbClr val="47810E"/>
                </a:solidFill>
                <a:latin typeface="方正少儿简体" charset="0"/>
                <a:ea typeface="方正少儿简体" charset="0"/>
                <a:sym typeface="站酷快乐体 " pitchFamily="2" charset="-122"/>
              </a:rPr>
              <a:t>何为低碳生活？</a:t>
            </a:r>
          </a:p>
        </p:txBody>
      </p:sp>
      <p:sp>
        <p:nvSpPr>
          <p:cNvPr id="22" name="Rectangle 3"/>
          <p:cNvSpPr>
            <a:spLocks noGrp="1"/>
          </p:cNvSpPr>
          <p:nvPr/>
        </p:nvSpPr>
        <p:spPr>
          <a:xfrm>
            <a:off x="777696" y="2590880"/>
            <a:ext cx="5915288" cy="4525963"/>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200000"/>
              </a:lnSpc>
              <a:buNone/>
            </a:pPr>
            <a:r>
              <a:rPr lang="zh-CN" altLang="en-US" sz="1400" dirty="0">
                <a:latin typeface="方正少儿简体" charset="0"/>
                <a:ea typeface="方正少儿简体" charset="0"/>
                <a:sym typeface="站酷快乐体 " pitchFamily="2" charset="-122"/>
              </a:rPr>
              <a:t>低碳，英文为</a:t>
            </a:r>
            <a:r>
              <a:rPr lang="en-US" altLang="zh-CN" sz="1400" dirty="0" err="1">
                <a:latin typeface="方正少儿简体" charset="0"/>
                <a:ea typeface="方正少儿简体" charset="0"/>
                <a:sym typeface="站酷快乐体 " pitchFamily="2" charset="-122"/>
              </a:rPr>
              <a:t>l</a:t>
            </a:r>
            <a:r>
              <a:rPr lang="en-US" altLang="zh-CN" sz="1400" b="1" dirty="0" err="1">
                <a:latin typeface="方正少儿简体" charset="0"/>
                <a:ea typeface="方正少儿简体" charset="0"/>
                <a:sym typeface="站酷快乐体 " pitchFamily="2" charset="-122"/>
              </a:rPr>
              <a:t>lowcarbon</a:t>
            </a:r>
            <a:r>
              <a:rPr lang="zh-CN" altLang="en-US" sz="1400" dirty="0">
                <a:latin typeface="方正少儿简体" charset="0"/>
                <a:ea typeface="方正少儿简体" charset="0"/>
                <a:sym typeface="站酷快乐体 " pitchFamily="2" charset="-122"/>
              </a:rPr>
              <a:t>，意指较低（更低）的温室气体（二氧化碳为主）的排放。“低碳生活”作为一种生活方式，先是从国外兴起，可以理解为：减低二氧化碳的排放</a:t>
            </a:r>
            <a:r>
              <a:rPr lang="en-US" altLang="zh-CN" sz="1400" dirty="0">
                <a:latin typeface="方正少儿简体" charset="0"/>
                <a:ea typeface="方正少儿简体" charset="0"/>
                <a:sym typeface="站酷快乐体 " pitchFamily="2" charset="-122"/>
              </a:rPr>
              <a:t>,</a:t>
            </a:r>
            <a:r>
              <a:rPr lang="zh-CN" altLang="en-US" sz="1400" dirty="0">
                <a:latin typeface="方正少儿简体" charset="0"/>
                <a:ea typeface="方正少儿简体" charset="0"/>
                <a:sym typeface="站酷快乐体 " pitchFamily="2" charset="-122"/>
              </a:rPr>
              <a:t>就是低能量、低消耗、低开支的生活方式。如今，这股风潮逐渐在我国一些大城市兴起，潜移默化地改变着人们的生活。低碳生活代表着更健康、更自然、更安全，返璞归真地去进行人与自然的活动。有的人认为从节电节气和回收三个环节来改变生活细节，能尽可能接近低碳生活。</a:t>
            </a:r>
          </a:p>
        </p:txBody>
      </p:sp>
      <p:pic>
        <p:nvPicPr>
          <p:cNvPr id="23" name="图片 22"/>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4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7052372" y="2041914"/>
            <a:ext cx="4688737" cy="507492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811098" y="637118"/>
            <a:ext cx="2339102"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低碳生活定义</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
        <p:nvSpPr>
          <p:cNvPr id="6" name="Rectangle 2"/>
          <p:cNvSpPr>
            <a:spLocks noGrp="1"/>
          </p:cNvSpPr>
          <p:nvPr/>
        </p:nvSpPr>
        <p:spPr>
          <a:xfrm>
            <a:off x="5943600" y="1635765"/>
            <a:ext cx="3677760" cy="1143000"/>
          </a:xfrm>
          <a:prstGeom prst="rect">
            <a:avLst/>
          </a:prstGeom>
          <a:noFill/>
          <a:ln w="9525">
            <a:noFill/>
          </a:ln>
        </p:spPr>
        <p:txBody>
          <a:bodyPr vert="horz" wrap="square" lIns="91440" tIns="45720" rIns="91440" bIns="45720" anchor="ct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eaLnBrk="1" hangingPunct="1"/>
            <a:r>
              <a:rPr lang="zh-CN" altLang="en-US" sz="4000" b="1" dirty="0">
                <a:solidFill>
                  <a:srgbClr val="47810E"/>
                </a:solidFill>
                <a:latin typeface="方正少儿简体" charset="0"/>
                <a:ea typeface="方正少儿简体" charset="0"/>
                <a:sym typeface="站酷快乐体 " pitchFamily="2" charset="-122"/>
              </a:rPr>
              <a:t>二氧化碳</a:t>
            </a:r>
            <a:br>
              <a:rPr lang="zh-CN" altLang="en-US" sz="4000" b="1" dirty="0">
                <a:solidFill>
                  <a:srgbClr val="47810E"/>
                </a:solidFill>
                <a:latin typeface="方正少儿简体" charset="0"/>
                <a:ea typeface="方正少儿简体" charset="0"/>
                <a:sym typeface="站酷快乐体 " pitchFamily="2" charset="-122"/>
              </a:rPr>
            </a:br>
            <a:endParaRPr lang="zh-CN" altLang="en-US" sz="4000" b="1" dirty="0">
              <a:solidFill>
                <a:srgbClr val="47810E"/>
              </a:solidFill>
              <a:latin typeface="方正少儿简体" charset="0"/>
              <a:ea typeface="方正少儿简体" charset="0"/>
              <a:sym typeface="站酷快乐体 " pitchFamily="2" charset="-122"/>
            </a:endParaRPr>
          </a:p>
        </p:txBody>
      </p:sp>
      <p:sp>
        <p:nvSpPr>
          <p:cNvPr id="7" name="Rectangle 3"/>
          <p:cNvSpPr>
            <a:spLocks noGrp="1"/>
          </p:cNvSpPr>
          <p:nvPr/>
        </p:nvSpPr>
        <p:spPr>
          <a:xfrm>
            <a:off x="5102700" y="2778765"/>
            <a:ext cx="6294120" cy="4038600"/>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eaLnBrk="1" hangingPunct="1">
              <a:lnSpc>
                <a:spcPct val="250000"/>
              </a:lnSpc>
              <a:buNone/>
            </a:pPr>
            <a:r>
              <a:rPr lang="zh-CN" altLang="en-US" sz="1600" dirty="0">
                <a:latin typeface="方正少儿简体" charset="0"/>
                <a:ea typeface="方正少儿简体" charset="0"/>
                <a:sym typeface="站酷快乐体 " pitchFamily="2" charset="-122"/>
              </a:rPr>
              <a:t>关心全球气候变暖的人们却把减少二氧化碳实实在在地带入了生活转向低碳生活方式的</a:t>
            </a:r>
            <a:r>
              <a:rPr lang="zh-CN" altLang="en-US" sz="1600" b="1" dirty="0">
                <a:latin typeface="方正少儿简体" charset="0"/>
                <a:ea typeface="方正少儿简体" charset="0"/>
                <a:sym typeface="站酷快乐体 " pitchFamily="2" charset="-122"/>
              </a:rPr>
              <a:t>重要途径之一</a:t>
            </a:r>
            <a:r>
              <a:rPr lang="zh-CN" altLang="en-US" sz="1600" dirty="0">
                <a:latin typeface="方正少儿简体" charset="0"/>
                <a:ea typeface="方正少儿简体" charset="0"/>
                <a:sym typeface="站酷快乐体 " pitchFamily="2" charset="-122"/>
              </a:rPr>
              <a:t>，是戒除以高耗能源为代价的“便利消费”嗜好。“便利”是现代商业营销和消费生活中流行的价值观。不少便利消费方式在人们不经意中浪费着巨大的能源。</a:t>
            </a: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74238" y="1160338"/>
            <a:ext cx="6839758" cy="62463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 name="组合 572"/>
          <p:cNvGrpSpPr/>
          <p:nvPr/>
        </p:nvGrpSpPr>
        <p:grpSpPr>
          <a:xfrm>
            <a:off x="1575708" y="4266872"/>
            <a:ext cx="2160743" cy="2054002"/>
            <a:chOff x="4249738" y="1792288"/>
            <a:chExt cx="3438525" cy="3268662"/>
          </a:xfrm>
        </p:grpSpPr>
        <p:sp>
          <p:nvSpPr>
            <p:cNvPr id="574" name="Freeform 40708"/>
            <p:cNvSpPr/>
            <p:nvPr/>
          </p:nvSpPr>
          <p:spPr bwMode="auto">
            <a:xfrm>
              <a:off x="4249738" y="2541588"/>
              <a:ext cx="1898650" cy="2430463"/>
            </a:xfrm>
            <a:custGeom>
              <a:avLst/>
              <a:gdLst>
                <a:gd name="T0" fmla="*/ 428 w 447"/>
                <a:gd name="T1" fmla="*/ 524 h 572"/>
                <a:gd name="T2" fmla="*/ 243 w 447"/>
                <a:gd name="T3" fmla="*/ 283 h 572"/>
                <a:gd name="T4" fmla="*/ 97 w 447"/>
                <a:gd name="T5" fmla="*/ 0 h 572"/>
                <a:gd name="T6" fmla="*/ 97 w 447"/>
                <a:gd name="T7" fmla="*/ 191 h 572"/>
                <a:gd name="T8" fmla="*/ 251 w 447"/>
                <a:gd name="T9" fmla="*/ 556 h 572"/>
                <a:gd name="T10" fmla="*/ 447 w 447"/>
                <a:gd name="T11" fmla="*/ 537 h 572"/>
                <a:gd name="T12" fmla="*/ 428 w 447"/>
                <a:gd name="T13" fmla="*/ 524 h 572"/>
              </a:gdLst>
              <a:ahLst/>
              <a:cxnLst>
                <a:cxn ang="0">
                  <a:pos x="T0" y="T1"/>
                </a:cxn>
                <a:cxn ang="0">
                  <a:pos x="T2" y="T3"/>
                </a:cxn>
                <a:cxn ang="0">
                  <a:pos x="T4" y="T5"/>
                </a:cxn>
                <a:cxn ang="0">
                  <a:pos x="T6" y="T7"/>
                </a:cxn>
                <a:cxn ang="0">
                  <a:pos x="T8" y="T9"/>
                </a:cxn>
                <a:cxn ang="0">
                  <a:pos x="T10" y="T11"/>
                </a:cxn>
                <a:cxn ang="0">
                  <a:pos x="T12" y="T13"/>
                </a:cxn>
              </a:cxnLst>
              <a:rect l="0" t="0" r="r" b="b"/>
              <a:pathLst>
                <a:path w="447" h="572">
                  <a:moveTo>
                    <a:pt x="428" y="524"/>
                  </a:moveTo>
                  <a:cubicBezTo>
                    <a:pt x="428" y="524"/>
                    <a:pt x="189" y="493"/>
                    <a:pt x="243" y="283"/>
                  </a:cubicBezTo>
                  <a:cubicBezTo>
                    <a:pt x="297" y="72"/>
                    <a:pt x="155" y="2"/>
                    <a:pt x="97" y="0"/>
                  </a:cubicBezTo>
                  <a:cubicBezTo>
                    <a:pt x="97" y="0"/>
                    <a:pt x="178" y="84"/>
                    <a:pt x="97" y="191"/>
                  </a:cubicBezTo>
                  <a:cubicBezTo>
                    <a:pt x="53" y="248"/>
                    <a:pt x="0" y="513"/>
                    <a:pt x="251" y="556"/>
                  </a:cubicBezTo>
                  <a:cubicBezTo>
                    <a:pt x="275" y="560"/>
                    <a:pt x="416" y="572"/>
                    <a:pt x="447" y="537"/>
                  </a:cubicBezTo>
                  <a:lnTo>
                    <a:pt x="428" y="524"/>
                  </a:lnTo>
                  <a:close/>
                </a:path>
              </a:pathLst>
            </a:custGeom>
            <a:solidFill>
              <a:srgbClr val="D178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5" name="Freeform 40709"/>
            <p:cNvSpPr/>
            <p:nvPr/>
          </p:nvSpPr>
          <p:spPr bwMode="auto">
            <a:xfrm>
              <a:off x="4473575" y="2541588"/>
              <a:ext cx="1076325" cy="1546225"/>
            </a:xfrm>
            <a:custGeom>
              <a:avLst/>
              <a:gdLst>
                <a:gd name="T0" fmla="*/ 190 w 253"/>
                <a:gd name="T1" fmla="*/ 283 h 364"/>
                <a:gd name="T2" fmla="*/ 44 w 253"/>
                <a:gd name="T3" fmla="*/ 0 h 364"/>
                <a:gd name="T4" fmla="*/ 44 w 253"/>
                <a:gd name="T5" fmla="*/ 191 h 364"/>
                <a:gd name="T6" fmla="*/ 190 w 253"/>
                <a:gd name="T7" fmla="*/ 283 h 364"/>
              </a:gdLst>
              <a:ahLst/>
              <a:cxnLst>
                <a:cxn ang="0">
                  <a:pos x="T0" y="T1"/>
                </a:cxn>
                <a:cxn ang="0">
                  <a:pos x="T2" y="T3"/>
                </a:cxn>
                <a:cxn ang="0">
                  <a:pos x="T4" y="T5"/>
                </a:cxn>
                <a:cxn ang="0">
                  <a:pos x="T6" y="T7"/>
                </a:cxn>
              </a:cxnLst>
              <a:rect l="0" t="0" r="r" b="b"/>
              <a:pathLst>
                <a:path w="253" h="364">
                  <a:moveTo>
                    <a:pt x="190" y="283"/>
                  </a:moveTo>
                  <a:cubicBezTo>
                    <a:pt x="253" y="72"/>
                    <a:pt x="102" y="2"/>
                    <a:pt x="44" y="0"/>
                  </a:cubicBezTo>
                  <a:cubicBezTo>
                    <a:pt x="44" y="0"/>
                    <a:pt x="115" y="77"/>
                    <a:pt x="44" y="191"/>
                  </a:cubicBezTo>
                  <a:cubicBezTo>
                    <a:pt x="0" y="248"/>
                    <a:pt x="108" y="364"/>
                    <a:pt x="190" y="2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6" name="Freeform 40710"/>
            <p:cNvSpPr/>
            <p:nvPr/>
          </p:nvSpPr>
          <p:spPr bwMode="auto">
            <a:xfrm>
              <a:off x="5846763" y="2719388"/>
              <a:ext cx="1636713" cy="2278063"/>
            </a:xfrm>
            <a:custGeom>
              <a:avLst/>
              <a:gdLst>
                <a:gd name="T0" fmla="*/ 65 w 385"/>
                <a:gd name="T1" fmla="*/ 145 h 536"/>
                <a:gd name="T2" fmla="*/ 0 w 385"/>
                <a:gd name="T3" fmla="*/ 462 h 536"/>
                <a:gd name="T4" fmla="*/ 204 w 385"/>
                <a:gd name="T5" fmla="*/ 528 h 536"/>
                <a:gd name="T6" fmla="*/ 354 w 385"/>
                <a:gd name="T7" fmla="*/ 377 h 536"/>
                <a:gd name="T8" fmla="*/ 272 w 385"/>
                <a:gd name="T9" fmla="*/ 108 h 536"/>
                <a:gd name="T10" fmla="*/ 65 w 385"/>
                <a:gd name="T11" fmla="*/ 145 h 536"/>
              </a:gdLst>
              <a:ahLst/>
              <a:cxnLst>
                <a:cxn ang="0">
                  <a:pos x="T0" y="T1"/>
                </a:cxn>
                <a:cxn ang="0">
                  <a:pos x="T2" y="T3"/>
                </a:cxn>
                <a:cxn ang="0">
                  <a:pos x="T4" y="T5"/>
                </a:cxn>
                <a:cxn ang="0">
                  <a:pos x="T6" y="T7"/>
                </a:cxn>
                <a:cxn ang="0">
                  <a:pos x="T8" y="T9"/>
                </a:cxn>
                <a:cxn ang="0">
                  <a:pos x="T10" y="T11"/>
                </a:cxn>
              </a:cxnLst>
              <a:rect l="0" t="0" r="r" b="b"/>
              <a:pathLst>
                <a:path w="385" h="536">
                  <a:moveTo>
                    <a:pt x="65" y="145"/>
                  </a:moveTo>
                  <a:cubicBezTo>
                    <a:pt x="65" y="145"/>
                    <a:pt x="0" y="292"/>
                    <a:pt x="0" y="462"/>
                  </a:cubicBezTo>
                  <a:cubicBezTo>
                    <a:pt x="0" y="533"/>
                    <a:pt x="82" y="533"/>
                    <a:pt x="204" y="528"/>
                  </a:cubicBezTo>
                  <a:cubicBezTo>
                    <a:pt x="318" y="522"/>
                    <a:pt x="385" y="536"/>
                    <a:pt x="354" y="377"/>
                  </a:cubicBezTo>
                  <a:cubicBezTo>
                    <a:pt x="323" y="218"/>
                    <a:pt x="272" y="108"/>
                    <a:pt x="272" y="108"/>
                  </a:cubicBezTo>
                  <a:cubicBezTo>
                    <a:pt x="272" y="108"/>
                    <a:pt x="108" y="0"/>
                    <a:pt x="65" y="145"/>
                  </a:cubicBezTo>
                  <a:close/>
                </a:path>
              </a:pathLst>
            </a:custGeom>
            <a:solidFill>
              <a:srgbClr val="E98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7" name="Freeform 40711"/>
            <p:cNvSpPr/>
            <p:nvPr/>
          </p:nvSpPr>
          <p:spPr bwMode="auto">
            <a:xfrm>
              <a:off x="6846888" y="4054475"/>
              <a:ext cx="266700" cy="998538"/>
            </a:xfrm>
            <a:custGeom>
              <a:avLst/>
              <a:gdLst>
                <a:gd name="T0" fmla="*/ 40 w 63"/>
                <a:gd name="T1" fmla="*/ 122 h 235"/>
                <a:gd name="T2" fmla="*/ 20 w 63"/>
                <a:gd name="T3" fmla="*/ 0 h 235"/>
                <a:gd name="T4" fmla="*/ 0 w 63"/>
                <a:gd name="T5" fmla="*/ 122 h 235"/>
                <a:gd name="T6" fmla="*/ 8 w 63"/>
                <a:gd name="T7" fmla="*/ 218 h 235"/>
                <a:gd name="T8" fmla="*/ 57 w 63"/>
                <a:gd name="T9" fmla="*/ 230 h 235"/>
                <a:gd name="T10" fmla="*/ 36 w 63"/>
                <a:gd name="T11" fmla="*/ 196 h 235"/>
                <a:gd name="T12" fmla="*/ 40 w 63"/>
                <a:gd name="T13" fmla="*/ 122 h 235"/>
              </a:gdLst>
              <a:ahLst/>
              <a:cxnLst>
                <a:cxn ang="0">
                  <a:pos x="T0" y="T1"/>
                </a:cxn>
                <a:cxn ang="0">
                  <a:pos x="T2" y="T3"/>
                </a:cxn>
                <a:cxn ang="0">
                  <a:pos x="T4" y="T5"/>
                </a:cxn>
                <a:cxn ang="0">
                  <a:pos x="T6" y="T7"/>
                </a:cxn>
                <a:cxn ang="0">
                  <a:pos x="T8" y="T9"/>
                </a:cxn>
                <a:cxn ang="0">
                  <a:pos x="T10" y="T11"/>
                </a:cxn>
                <a:cxn ang="0">
                  <a:pos x="T12" y="T13"/>
                </a:cxn>
              </a:cxnLst>
              <a:rect l="0" t="0" r="r" b="b"/>
              <a:pathLst>
                <a:path w="63" h="235">
                  <a:moveTo>
                    <a:pt x="40" y="122"/>
                  </a:moveTo>
                  <a:cubicBezTo>
                    <a:pt x="40" y="55"/>
                    <a:pt x="31" y="0"/>
                    <a:pt x="20" y="0"/>
                  </a:cubicBezTo>
                  <a:cubicBezTo>
                    <a:pt x="9" y="0"/>
                    <a:pt x="0" y="55"/>
                    <a:pt x="0" y="122"/>
                  </a:cubicBezTo>
                  <a:cubicBezTo>
                    <a:pt x="0" y="161"/>
                    <a:pt x="3" y="196"/>
                    <a:pt x="8" y="218"/>
                  </a:cubicBezTo>
                  <a:cubicBezTo>
                    <a:pt x="11" y="235"/>
                    <a:pt x="56" y="235"/>
                    <a:pt x="57" y="230"/>
                  </a:cubicBezTo>
                  <a:cubicBezTo>
                    <a:pt x="63" y="205"/>
                    <a:pt x="32" y="225"/>
                    <a:pt x="36" y="196"/>
                  </a:cubicBezTo>
                  <a:cubicBezTo>
                    <a:pt x="38" y="176"/>
                    <a:pt x="40" y="150"/>
                    <a:pt x="40"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8" name="Freeform 40712"/>
            <p:cNvSpPr/>
            <p:nvPr/>
          </p:nvSpPr>
          <p:spPr bwMode="auto">
            <a:xfrm>
              <a:off x="6264275" y="4067175"/>
              <a:ext cx="266700" cy="993775"/>
            </a:xfrm>
            <a:custGeom>
              <a:avLst/>
              <a:gdLst>
                <a:gd name="T0" fmla="*/ 24 w 63"/>
                <a:gd name="T1" fmla="*/ 122 h 234"/>
                <a:gd name="T2" fmla="*/ 44 w 63"/>
                <a:gd name="T3" fmla="*/ 0 h 234"/>
                <a:gd name="T4" fmla="*/ 63 w 63"/>
                <a:gd name="T5" fmla="*/ 122 h 234"/>
                <a:gd name="T6" fmla="*/ 56 w 63"/>
                <a:gd name="T7" fmla="*/ 218 h 234"/>
                <a:gd name="T8" fmla="*/ 6 w 63"/>
                <a:gd name="T9" fmla="*/ 230 h 234"/>
                <a:gd name="T10" fmla="*/ 28 w 63"/>
                <a:gd name="T11" fmla="*/ 196 h 234"/>
                <a:gd name="T12" fmla="*/ 24 w 63"/>
                <a:gd name="T13" fmla="*/ 122 h 234"/>
              </a:gdLst>
              <a:ahLst/>
              <a:cxnLst>
                <a:cxn ang="0">
                  <a:pos x="T0" y="T1"/>
                </a:cxn>
                <a:cxn ang="0">
                  <a:pos x="T2" y="T3"/>
                </a:cxn>
                <a:cxn ang="0">
                  <a:pos x="T4" y="T5"/>
                </a:cxn>
                <a:cxn ang="0">
                  <a:pos x="T6" y="T7"/>
                </a:cxn>
                <a:cxn ang="0">
                  <a:pos x="T8" y="T9"/>
                </a:cxn>
                <a:cxn ang="0">
                  <a:pos x="T10" y="T11"/>
                </a:cxn>
                <a:cxn ang="0">
                  <a:pos x="T12" y="T13"/>
                </a:cxn>
              </a:cxnLst>
              <a:rect l="0" t="0" r="r" b="b"/>
              <a:pathLst>
                <a:path w="63" h="234">
                  <a:moveTo>
                    <a:pt x="24" y="122"/>
                  </a:moveTo>
                  <a:cubicBezTo>
                    <a:pt x="24" y="55"/>
                    <a:pt x="33" y="0"/>
                    <a:pt x="44" y="0"/>
                  </a:cubicBezTo>
                  <a:cubicBezTo>
                    <a:pt x="55" y="0"/>
                    <a:pt x="63" y="55"/>
                    <a:pt x="63" y="122"/>
                  </a:cubicBezTo>
                  <a:cubicBezTo>
                    <a:pt x="63" y="161"/>
                    <a:pt x="60" y="196"/>
                    <a:pt x="56" y="218"/>
                  </a:cubicBezTo>
                  <a:cubicBezTo>
                    <a:pt x="52" y="234"/>
                    <a:pt x="7" y="234"/>
                    <a:pt x="6" y="230"/>
                  </a:cubicBezTo>
                  <a:cubicBezTo>
                    <a:pt x="0" y="205"/>
                    <a:pt x="31" y="225"/>
                    <a:pt x="28" y="196"/>
                  </a:cubicBezTo>
                  <a:cubicBezTo>
                    <a:pt x="25" y="176"/>
                    <a:pt x="24" y="150"/>
                    <a:pt x="24"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9" name="Freeform 40713"/>
            <p:cNvSpPr/>
            <p:nvPr/>
          </p:nvSpPr>
          <p:spPr bwMode="auto">
            <a:xfrm>
              <a:off x="6081713" y="3263900"/>
              <a:ext cx="1006475" cy="1274763"/>
            </a:xfrm>
            <a:custGeom>
              <a:avLst/>
              <a:gdLst>
                <a:gd name="T0" fmla="*/ 61 w 237"/>
                <a:gd name="T1" fmla="*/ 14 h 300"/>
                <a:gd name="T2" fmla="*/ 41 w 237"/>
                <a:gd name="T3" fmla="*/ 209 h 300"/>
                <a:gd name="T4" fmla="*/ 226 w 237"/>
                <a:gd name="T5" fmla="*/ 190 h 300"/>
                <a:gd name="T6" fmla="*/ 200 w 237"/>
                <a:gd name="T7" fmla="*/ 0 h 300"/>
                <a:gd name="T8" fmla="*/ 61 w 237"/>
                <a:gd name="T9" fmla="*/ 14 h 300"/>
              </a:gdLst>
              <a:ahLst/>
              <a:cxnLst>
                <a:cxn ang="0">
                  <a:pos x="T0" y="T1"/>
                </a:cxn>
                <a:cxn ang="0">
                  <a:pos x="T2" y="T3"/>
                </a:cxn>
                <a:cxn ang="0">
                  <a:pos x="T4" y="T5"/>
                </a:cxn>
                <a:cxn ang="0">
                  <a:pos x="T6" y="T7"/>
                </a:cxn>
                <a:cxn ang="0">
                  <a:pos x="T8" y="T9"/>
                </a:cxn>
              </a:cxnLst>
              <a:rect l="0" t="0" r="r" b="b"/>
              <a:pathLst>
                <a:path w="237" h="300">
                  <a:moveTo>
                    <a:pt x="61" y="14"/>
                  </a:moveTo>
                  <a:cubicBezTo>
                    <a:pt x="61" y="14"/>
                    <a:pt x="0" y="131"/>
                    <a:pt x="41" y="209"/>
                  </a:cubicBezTo>
                  <a:cubicBezTo>
                    <a:pt x="70" y="263"/>
                    <a:pt x="200" y="300"/>
                    <a:pt x="226" y="190"/>
                  </a:cubicBezTo>
                  <a:cubicBezTo>
                    <a:pt x="237" y="142"/>
                    <a:pt x="223" y="102"/>
                    <a:pt x="200" y="0"/>
                  </a:cubicBezTo>
                  <a:cubicBezTo>
                    <a:pt x="200" y="0"/>
                    <a:pt x="118" y="20"/>
                    <a:pt x="61"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0" name="Freeform 40714"/>
            <p:cNvSpPr/>
            <p:nvPr/>
          </p:nvSpPr>
          <p:spPr bwMode="auto">
            <a:xfrm>
              <a:off x="6292850" y="3263900"/>
              <a:ext cx="693738" cy="403225"/>
            </a:xfrm>
            <a:custGeom>
              <a:avLst/>
              <a:gdLst>
                <a:gd name="T0" fmla="*/ 3 w 163"/>
                <a:gd name="T1" fmla="*/ 31 h 95"/>
                <a:gd name="T2" fmla="*/ 1 w 163"/>
                <a:gd name="T3" fmla="*/ 33 h 95"/>
                <a:gd name="T4" fmla="*/ 163 w 163"/>
                <a:gd name="T5" fmla="*/ 56 h 95"/>
                <a:gd name="T6" fmla="*/ 150 w 163"/>
                <a:gd name="T7" fmla="*/ 0 h 95"/>
                <a:gd name="T8" fmla="*/ 3 w 163"/>
                <a:gd name="T9" fmla="*/ 31 h 95"/>
              </a:gdLst>
              <a:ahLst/>
              <a:cxnLst>
                <a:cxn ang="0">
                  <a:pos x="T0" y="T1"/>
                </a:cxn>
                <a:cxn ang="0">
                  <a:pos x="T2" y="T3"/>
                </a:cxn>
                <a:cxn ang="0">
                  <a:pos x="T4" y="T5"/>
                </a:cxn>
                <a:cxn ang="0">
                  <a:pos x="T6" y="T7"/>
                </a:cxn>
                <a:cxn ang="0">
                  <a:pos x="T8" y="T9"/>
                </a:cxn>
              </a:cxnLst>
              <a:rect l="0" t="0" r="r" b="b"/>
              <a:pathLst>
                <a:path w="163" h="95">
                  <a:moveTo>
                    <a:pt x="3" y="31"/>
                  </a:moveTo>
                  <a:cubicBezTo>
                    <a:pt x="3" y="31"/>
                    <a:pt x="0" y="32"/>
                    <a:pt x="1" y="33"/>
                  </a:cubicBezTo>
                  <a:cubicBezTo>
                    <a:pt x="16" y="51"/>
                    <a:pt x="76" y="95"/>
                    <a:pt x="163" y="56"/>
                  </a:cubicBezTo>
                  <a:cubicBezTo>
                    <a:pt x="160" y="39"/>
                    <a:pt x="155" y="18"/>
                    <a:pt x="150" y="0"/>
                  </a:cubicBezTo>
                  <a:cubicBezTo>
                    <a:pt x="150" y="0"/>
                    <a:pt x="45" y="22"/>
                    <a:pt x="3" y="31"/>
                  </a:cubicBezTo>
                  <a:close/>
                </a:path>
              </a:pathLst>
            </a:custGeom>
            <a:solidFill>
              <a:srgbClr val="E8E4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1" name="Freeform 40715"/>
            <p:cNvSpPr/>
            <p:nvPr/>
          </p:nvSpPr>
          <p:spPr bwMode="auto">
            <a:xfrm>
              <a:off x="5595938" y="2328863"/>
              <a:ext cx="765175" cy="755650"/>
            </a:xfrm>
            <a:custGeom>
              <a:avLst/>
              <a:gdLst>
                <a:gd name="T0" fmla="*/ 160 w 180"/>
                <a:gd name="T1" fmla="*/ 70 h 178"/>
                <a:gd name="T2" fmla="*/ 0 w 180"/>
                <a:gd name="T3" fmla="*/ 20 h 178"/>
                <a:gd name="T4" fmla="*/ 59 w 180"/>
                <a:gd name="T5" fmla="*/ 155 h 178"/>
                <a:gd name="T6" fmla="*/ 131 w 180"/>
                <a:gd name="T7" fmla="*/ 140 h 178"/>
                <a:gd name="T8" fmla="*/ 160 w 180"/>
                <a:gd name="T9" fmla="*/ 70 h 178"/>
              </a:gdLst>
              <a:ahLst/>
              <a:cxnLst>
                <a:cxn ang="0">
                  <a:pos x="T0" y="T1"/>
                </a:cxn>
                <a:cxn ang="0">
                  <a:pos x="T2" y="T3"/>
                </a:cxn>
                <a:cxn ang="0">
                  <a:pos x="T4" y="T5"/>
                </a:cxn>
                <a:cxn ang="0">
                  <a:pos x="T6" y="T7"/>
                </a:cxn>
                <a:cxn ang="0">
                  <a:pos x="T8" y="T9"/>
                </a:cxn>
              </a:cxnLst>
              <a:rect l="0" t="0" r="r" b="b"/>
              <a:pathLst>
                <a:path w="180" h="178">
                  <a:moveTo>
                    <a:pt x="160" y="70"/>
                  </a:moveTo>
                  <a:cubicBezTo>
                    <a:pt x="104" y="0"/>
                    <a:pt x="0" y="20"/>
                    <a:pt x="0" y="20"/>
                  </a:cubicBezTo>
                  <a:cubicBezTo>
                    <a:pt x="0" y="20"/>
                    <a:pt x="6" y="126"/>
                    <a:pt x="59" y="155"/>
                  </a:cubicBezTo>
                  <a:cubicBezTo>
                    <a:pt x="102" y="178"/>
                    <a:pt x="106" y="164"/>
                    <a:pt x="131" y="140"/>
                  </a:cubicBezTo>
                  <a:cubicBezTo>
                    <a:pt x="155" y="116"/>
                    <a:pt x="180" y="94"/>
                    <a:pt x="160" y="70"/>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2" name="Freeform 40716"/>
            <p:cNvSpPr/>
            <p:nvPr/>
          </p:nvSpPr>
          <p:spPr bwMode="auto">
            <a:xfrm>
              <a:off x="5762625" y="2511425"/>
              <a:ext cx="488950" cy="458788"/>
            </a:xfrm>
            <a:custGeom>
              <a:avLst/>
              <a:gdLst>
                <a:gd name="T0" fmla="*/ 84 w 115"/>
                <a:gd name="T1" fmla="*/ 27 h 108"/>
                <a:gd name="T2" fmla="*/ 0 w 115"/>
                <a:gd name="T3" fmla="*/ 13 h 108"/>
                <a:gd name="T4" fmla="*/ 29 w 115"/>
                <a:gd name="T5" fmla="*/ 89 h 108"/>
                <a:gd name="T6" fmla="*/ 72 w 115"/>
                <a:gd name="T7" fmla="*/ 80 h 108"/>
                <a:gd name="T8" fmla="*/ 84 w 115"/>
                <a:gd name="T9" fmla="*/ 27 h 108"/>
              </a:gdLst>
              <a:ahLst/>
              <a:cxnLst>
                <a:cxn ang="0">
                  <a:pos x="T0" y="T1"/>
                </a:cxn>
                <a:cxn ang="0">
                  <a:pos x="T2" y="T3"/>
                </a:cxn>
                <a:cxn ang="0">
                  <a:pos x="T4" y="T5"/>
                </a:cxn>
                <a:cxn ang="0">
                  <a:pos x="T6" y="T7"/>
                </a:cxn>
                <a:cxn ang="0">
                  <a:pos x="T8" y="T9"/>
                </a:cxn>
              </a:cxnLst>
              <a:rect l="0" t="0" r="r" b="b"/>
              <a:pathLst>
                <a:path w="115" h="108">
                  <a:moveTo>
                    <a:pt x="84" y="27"/>
                  </a:moveTo>
                  <a:cubicBezTo>
                    <a:pt x="46" y="0"/>
                    <a:pt x="0" y="13"/>
                    <a:pt x="0" y="13"/>
                  </a:cubicBezTo>
                  <a:cubicBezTo>
                    <a:pt x="0" y="13"/>
                    <a:pt x="3" y="64"/>
                    <a:pt x="29" y="89"/>
                  </a:cubicBezTo>
                  <a:cubicBezTo>
                    <a:pt x="48" y="108"/>
                    <a:pt x="59" y="93"/>
                    <a:pt x="72" y="80"/>
                  </a:cubicBezTo>
                  <a:cubicBezTo>
                    <a:pt x="86" y="67"/>
                    <a:pt x="115" y="49"/>
                    <a:pt x="84" y="27"/>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3" name="Freeform 40717"/>
            <p:cNvSpPr/>
            <p:nvPr/>
          </p:nvSpPr>
          <p:spPr bwMode="auto">
            <a:xfrm>
              <a:off x="6740525" y="1792288"/>
              <a:ext cx="700088" cy="850900"/>
            </a:xfrm>
            <a:custGeom>
              <a:avLst/>
              <a:gdLst>
                <a:gd name="T0" fmla="*/ 6 w 165"/>
                <a:gd name="T1" fmla="*/ 139 h 200"/>
                <a:gd name="T2" fmla="*/ 91 w 165"/>
                <a:gd name="T3" fmla="*/ 0 h 200"/>
                <a:gd name="T4" fmla="*/ 140 w 165"/>
                <a:gd name="T5" fmla="*/ 153 h 200"/>
                <a:gd name="T6" fmla="*/ 77 w 165"/>
                <a:gd name="T7" fmla="*/ 177 h 200"/>
                <a:gd name="T8" fmla="*/ 6 w 165"/>
                <a:gd name="T9" fmla="*/ 139 h 200"/>
              </a:gdLst>
              <a:ahLst/>
              <a:cxnLst>
                <a:cxn ang="0">
                  <a:pos x="T0" y="T1"/>
                </a:cxn>
                <a:cxn ang="0">
                  <a:pos x="T2" y="T3"/>
                </a:cxn>
                <a:cxn ang="0">
                  <a:pos x="T4" y="T5"/>
                </a:cxn>
                <a:cxn ang="0">
                  <a:pos x="T6" y="T7"/>
                </a:cxn>
                <a:cxn ang="0">
                  <a:pos x="T8" y="T9"/>
                </a:cxn>
              </a:cxnLst>
              <a:rect l="0" t="0" r="r" b="b"/>
              <a:pathLst>
                <a:path w="165" h="200">
                  <a:moveTo>
                    <a:pt x="6" y="139"/>
                  </a:moveTo>
                  <a:cubicBezTo>
                    <a:pt x="0" y="50"/>
                    <a:pt x="91" y="0"/>
                    <a:pt x="91" y="0"/>
                  </a:cubicBezTo>
                  <a:cubicBezTo>
                    <a:pt x="91" y="0"/>
                    <a:pt x="165" y="75"/>
                    <a:pt x="140" y="153"/>
                  </a:cubicBezTo>
                  <a:cubicBezTo>
                    <a:pt x="125" y="200"/>
                    <a:pt x="111" y="177"/>
                    <a:pt x="77" y="177"/>
                  </a:cubicBezTo>
                  <a:cubicBezTo>
                    <a:pt x="43" y="176"/>
                    <a:pt x="8" y="170"/>
                    <a:pt x="6" y="139"/>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4" name="Freeform 40718"/>
            <p:cNvSpPr/>
            <p:nvPr/>
          </p:nvSpPr>
          <p:spPr bwMode="auto">
            <a:xfrm>
              <a:off x="6854825" y="2014538"/>
              <a:ext cx="390525" cy="449263"/>
            </a:xfrm>
            <a:custGeom>
              <a:avLst/>
              <a:gdLst>
                <a:gd name="T0" fmla="*/ 8 w 92"/>
                <a:gd name="T1" fmla="*/ 68 h 106"/>
                <a:gd name="T2" fmla="*/ 60 w 92"/>
                <a:gd name="T3" fmla="*/ 0 h 106"/>
                <a:gd name="T4" fmla="*/ 91 w 92"/>
                <a:gd name="T5" fmla="*/ 76 h 106"/>
                <a:gd name="T6" fmla="*/ 53 w 92"/>
                <a:gd name="T7" fmla="*/ 99 h 106"/>
                <a:gd name="T8" fmla="*/ 8 w 92"/>
                <a:gd name="T9" fmla="*/ 68 h 106"/>
              </a:gdLst>
              <a:ahLst/>
              <a:cxnLst>
                <a:cxn ang="0">
                  <a:pos x="T0" y="T1"/>
                </a:cxn>
                <a:cxn ang="0">
                  <a:pos x="T2" y="T3"/>
                </a:cxn>
                <a:cxn ang="0">
                  <a:pos x="T4" y="T5"/>
                </a:cxn>
                <a:cxn ang="0">
                  <a:pos x="T6" y="T7"/>
                </a:cxn>
                <a:cxn ang="0">
                  <a:pos x="T8" y="T9"/>
                </a:cxn>
              </a:cxnLst>
              <a:rect l="0" t="0" r="r" b="b"/>
              <a:pathLst>
                <a:path w="92" h="106">
                  <a:moveTo>
                    <a:pt x="8" y="68"/>
                  </a:moveTo>
                  <a:cubicBezTo>
                    <a:pt x="17" y="23"/>
                    <a:pt x="60" y="0"/>
                    <a:pt x="60" y="0"/>
                  </a:cubicBezTo>
                  <a:cubicBezTo>
                    <a:pt x="60" y="0"/>
                    <a:pt x="92" y="40"/>
                    <a:pt x="91" y="76"/>
                  </a:cubicBezTo>
                  <a:cubicBezTo>
                    <a:pt x="90" y="103"/>
                    <a:pt x="72" y="99"/>
                    <a:pt x="53" y="99"/>
                  </a:cubicBezTo>
                  <a:cubicBezTo>
                    <a:pt x="34" y="99"/>
                    <a:pt x="0" y="106"/>
                    <a:pt x="8" y="68"/>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5" name="Freeform 40719"/>
            <p:cNvSpPr/>
            <p:nvPr/>
          </p:nvSpPr>
          <p:spPr bwMode="auto">
            <a:xfrm>
              <a:off x="5605463" y="2311400"/>
              <a:ext cx="2082800" cy="1135063"/>
            </a:xfrm>
            <a:custGeom>
              <a:avLst/>
              <a:gdLst>
                <a:gd name="T0" fmla="*/ 229 w 490"/>
                <a:gd name="T1" fmla="*/ 244 h 267"/>
                <a:gd name="T2" fmla="*/ 0 w 490"/>
                <a:gd name="T3" fmla="*/ 226 h 267"/>
                <a:gd name="T4" fmla="*/ 34 w 490"/>
                <a:gd name="T5" fmla="*/ 224 h 267"/>
                <a:gd name="T6" fmla="*/ 10 w 490"/>
                <a:gd name="T7" fmla="*/ 216 h 267"/>
                <a:gd name="T8" fmla="*/ 100 w 490"/>
                <a:gd name="T9" fmla="*/ 100 h 267"/>
                <a:gd name="T10" fmla="*/ 186 w 490"/>
                <a:gd name="T11" fmla="*/ 32 h 267"/>
                <a:gd name="T12" fmla="*/ 382 w 490"/>
                <a:gd name="T13" fmla="*/ 8 h 267"/>
                <a:gd name="T14" fmla="*/ 485 w 490"/>
                <a:gd name="T15" fmla="*/ 14 h 267"/>
                <a:gd name="T16" fmla="*/ 471 w 490"/>
                <a:gd name="T17" fmla="*/ 33 h 267"/>
                <a:gd name="T18" fmla="*/ 490 w 490"/>
                <a:gd name="T19" fmla="*/ 29 h 267"/>
                <a:gd name="T20" fmla="*/ 410 w 490"/>
                <a:gd name="T21" fmla="*/ 148 h 267"/>
                <a:gd name="T22" fmla="*/ 229 w 490"/>
                <a:gd name="T23" fmla="*/ 24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0" h="267">
                  <a:moveTo>
                    <a:pt x="229" y="244"/>
                  </a:moveTo>
                  <a:cubicBezTo>
                    <a:pt x="177" y="249"/>
                    <a:pt x="91" y="267"/>
                    <a:pt x="0" y="226"/>
                  </a:cubicBezTo>
                  <a:cubicBezTo>
                    <a:pt x="0" y="226"/>
                    <a:pt x="23" y="231"/>
                    <a:pt x="34" y="224"/>
                  </a:cubicBezTo>
                  <a:cubicBezTo>
                    <a:pt x="10" y="216"/>
                    <a:pt x="10" y="216"/>
                    <a:pt x="10" y="216"/>
                  </a:cubicBezTo>
                  <a:cubicBezTo>
                    <a:pt x="10" y="216"/>
                    <a:pt x="69" y="143"/>
                    <a:pt x="100" y="100"/>
                  </a:cubicBezTo>
                  <a:cubicBezTo>
                    <a:pt x="100" y="100"/>
                    <a:pt x="135" y="58"/>
                    <a:pt x="186" y="32"/>
                  </a:cubicBezTo>
                  <a:cubicBezTo>
                    <a:pt x="236" y="6"/>
                    <a:pt x="306" y="0"/>
                    <a:pt x="382" y="8"/>
                  </a:cubicBezTo>
                  <a:cubicBezTo>
                    <a:pt x="457" y="16"/>
                    <a:pt x="485" y="14"/>
                    <a:pt x="485" y="14"/>
                  </a:cubicBezTo>
                  <a:cubicBezTo>
                    <a:pt x="471" y="33"/>
                    <a:pt x="471" y="33"/>
                    <a:pt x="471" y="33"/>
                  </a:cubicBezTo>
                  <a:cubicBezTo>
                    <a:pt x="471" y="33"/>
                    <a:pt x="479" y="33"/>
                    <a:pt x="490" y="29"/>
                  </a:cubicBezTo>
                  <a:cubicBezTo>
                    <a:pt x="490" y="29"/>
                    <a:pt x="444" y="104"/>
                    <a:pt x="410" y="148"/>
                  </a:cubicBezTo>
                  <a:cubicBezTo>
                    <a:pt x="375" y="192"/>
                    <a:pt x="304" y="237"/>
                    <a:pt x="229" y="244"/>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6" name="Freeform 40720"/>
            <p:cNvSpPr/>
            <p:nvPr/>
          </p:nvSpPr>
          <p:spPr bwMode="auto">
            <a:xfrm>
              <a:off x="5605463" y="2435225"/>
              <a:ext cx="2082800" cy="1066800"/>
            </a:xfrm>
            <a:custGeom>
              <a:avLst/>
              <a:gdLst>
                <a:gd name="T0" fmla="*/ 231 w 490"/>
                <a:gd name="T1" fmla="*/ 220 h 251"/>
                <a:gd name="T2" fmla="*/ 0 w 490"/>
                <a:gd name="T3" fmla="*/ 197 h 251"/>
                <a:gd name="T4" fmla="*/ 34 w 490"/>
                <a:gd name="T5" fmla="*/ 195 h 251"/>
                <a:gd name="T6" fmla="*/ 217 w 490"/>
                <a:gd name="T7" fmla="*/ 159 h 251"/>
                <a:gd name="T8" fmla="*/ 285 w 490"/>
                <a:gd name="T9" fmla="*/ 170 h 251"/>
                <a:gd name="T10" fmla="*/ 321 w 490"/>
                <a:gd name="T11" fmla="*/ 115 h 251"/>
                <a:gd name="T12" fmla="*/ 471 w 490"/>
                <a:gd name="T13" fmla="*/ 4 h 251"/>
                <a:gd name="T14" fmla="*/ 490 w 490"/>
                <a:gd name="T15" fmla="*/ 0 h 251"/>
                <a:gd name="T16" fmla="*/ 410 w 490"/>
                <a:gd name="T17" fmla="*/ 119 h 251"/>
                <a:gd name="T18" fmla="*/ 231 w 490"/>
                <a:gd name="T19" fmla="*/ 22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251">
                  <a:moveTo>
                    <a:pt x="231" y="220"/>
                  </a:moveTo>
                  <a:cubicBezTo>
                    <a:pt x="208" y="223"/>
                    <a:pt x="87" y="251"/>
                    <a:pt x="0" y="197"/>
                  </a:cubicBezTo>
                  <a:cubicBezTo>
                    <a:pt x="0" y="197"/>
                    <a:pt x="23" y="202"/>
                    <a:pt x="34" y="195"/>
                  </a:cubicBezTo>
                  <a:cubicBezTo>
                    <a:pt x="34" y="195"/>
                    <a:pt x="173" y="146"/>
                    <a:pt x="217" y="159"/>
                  </a:cubicBezTo>
                  <a:cubicBezTo>
                    <a:pt x="235" y="164"/>
                    <a:pt x="242" y="189"/>
                    <a:pt x="285" y="170"/>
                  </a:cubicBezTo>
                  <a:cubicBezTo>
                    <a:pt x="318" y="155"/>
                    <a:pt x="311" y="131"/>
                    <a:pt x="321" y="115"/>
                  </a:cubicBezTo>
                  <a:cubicBezTo>
                    <a:pt x="345" y="78"/>
                    <a:pt x="471" y="4"/>
                    <a:pt x="471" y="4"/>
                  </a:cubicBezTo>
                  <a:cubicBezTo>
                    <a:pt x="471" y="4"/>
                    <a:pt x="479" y="4"/>
                    <a:pt x="490" y="0"/>
                  </a:cubicBezTo>
                  <a:cubicBezTo>
                    <a:pt x="490" y="0"/>
                    <a:pt x="444" y="75"/>
                    <a:pt x="410" y="119"/>
                  </a:cubicBezTo>
                  <a:cubicBezTo>
                    <a:pt x="375" y="163"/>
                    <a:pt x="306" y="211"/>
                    <a:pt x="231" y="2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7" name="Freeform 40721"/>
            <p:cNvSpPr/>
            <p:nvPr/>
          </p:nvSpPr>
          <p:spPr bwMode="auto">
            <a:xfrm>
              <a:off x="6675438" y="3059113"/>
              <a:ext cx="230188" cy="166688"/>
            </a:xfrm>
            <a:custGeom>
              <a:avLst/>
              <a:gdLst>
                <a:gd name="T0" fmla="*/ 52 w 54"/>
                <a:gd name="T1" fmla="*/ 4 h 39"/>
                <a:gd name="T2" fmla="*/ 36 w 54"/>
                <a:gd name="T3" fmla="*/ 33 h 39"/>
                <a:gd name="T4" fmla="*/ 2 w 54"/>
                <a:gd name="T5" fmla="*/ 26 h 39"/>
                <a:gd name="T6" fmla="*/ 24 w 54"/>
                <a:gd name="T7" fmla="*/ 8 h 39"/>
                <a:gd name="T8" fmla="*/ 52 w 54"/>
                <a:gd name="T9" fmla="*/ 4 h 39"/>
              </a:gdLst>
              <a:ahLst/>
              <a:cxnLst>
                <a:cxn ang="0">
                  <a:pos x="T0" y="T1"/>
                </a:cxn>
                <a:cxn ang="0">
                  <a:pos x="T2" y="T3"/>
                </a:cxn>
                <a:cxn ang="0">
                  <a:pos x="T4" y="T5"/>
                </a:cxn>
                <a:cxn ang="0">
                  <a:pos x="T6" y="T7"/>
                </a:cxn>
                <a:cxn ang="0">
                  <a:pos x="T8" y="T9"/>
                </a:cxn>
              </a:cxnLst>
              <a:rect l="0" t="0" r="r" b="b"/>
              <a:pathLst>
                <a:path w="54" h="39">
                  <a:moveTo>
                    <a:pt x="52" y="4"/>
                  </a:moveTo>
                  <a:cubicBezTo>
                    <a:pt x="54" y="7"/>
                    <a:pt x="50" y="27"/>
                    <a:pt x="36" y="33"/>
                  </a:cubicBezTo>
                  <a:cubicBezTo>
                    <a:pt x="22" y="39"/>
                    <a:pt x="3" y="29"/>
                    <a:pt x="2" y="26"/>
                  </a:cubicBezTo>
                  <a:cubicBezTo>
                    <a:pt x="0" y="22"/>
                    <a:pt x="10" y="14"/>
                    <a:pt x="24" y="8"/>
                  </a:cubicBezTo>
                  <a:cubicBezTo>
                    <a:pt x="38" y="2"/>
                    <a:pt x="50" y="0"/>
                    <a:pt x="52" y="4"/>
                  </a:cubicBezTo>
                  <a:close/>
                </a:path>
              </a:pathLst>
            </a:custGeom>
            <a:solidFill>
              <a:srgbClr val="410E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8" name="Freeform 40722"/>
            <p:cNvSpPr/>
            <p:nvPr/>
          </p:nvSpPr>
          <p:spPr bwMode="auto">
            <a:xfrm>
              <a:off x="6183313" y="2889250"/>
              <a:ext cx="187325" cy="195263"/>
            </a:xfrm>
            <a:custGeom>
              <a:avLst/>
              <a:gdLst>
                <a:gd name="T0" fmla="*/ 36 w 44"/>
                <a:gd name="T1" fmla="*/ 31 h 46"/>
                <a:gd name="T2" fmla="*/ 14 w 44"/>
                <a:gd name="T3" fmla="*/ 43 h 46"/>
                <a:gd name="T4" fmla="*/ 4 w 44"/>
                <a:gd name="T5" fmla="*/ 20 h 46"/>
                <a:gd name="T6" fmla="*/ 23 w 44"/>
                <a:gd name="T7" fmla="*/ 2 h 46"/>
                <a:gd name="T8" fmla="*/ 36 w 44"/>
                <a:gd name="T9" fmla="*/ 31 h 46"/>
              </a:gdLst>
              <a:ahLst/>
              <a:cxnLst>
                <a:cxn ang="0">
                  <a:pos x="T0" y="T1"/>
                </a:cxn>
                <a:cxn ang="0">
                  <a:pos x="T2" y="T3"/>
                </a:cxn>
                <a:cxn ang="0">
                  <a:pos x="T4" y="T5"/>
                </a:cxn>
                <a:cxn ang="0">
                  <a:pos x="T6" y="T7"/>
                </a:cxn>
                <a:cxn ang="0">
                  <a:pos x="T8" y="T9"/>
                </a:cxn>
              </a:cxnLst>
              <a:rect l="0" t="0" r="r" b="b"/>
              <a:pathLst>
                <a:path w="44" h="46">
                  <a:moveTo>
                    <a:pt x="36" y="31"/>
                  </a:moveTo>
                  <a:cubicBezTo>
                    <a:pt x="32" y="40"/>
                    <a:pt x="23" y="46"/>
                    <a:pt x="14" y="43"/>
                  </a:cubicBezTo>
                  <a:cubicBezTo>
                    <a:pt x="5" y="41"/>
                    <a:pt x="0" y="30"/>
                    <a:pt x="4" y="20"/>
                  </a:cubicBezTo>
                  <a:cubicBezTo>
                    <a:pt x="7" y="11"/>
                    <a:pt x="14" y="0"/>
                    <a:pt x="23" y="2"/>
                  </a:cubicBezTo>
                  <a:cubicBezTo>
                    <a:pt x="32" y="5"/>
                    <a:pt x="44" y="9"/>
                    <a:pt x="36" y="31"/>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9" name="Freeform 40723"/>
            <p:cNvSpPr/>
            <p:nvPr/>
          </p:nvSpPr>
          <p:spPr bwMode="auto">
            <a:xfrm>
              <a:off x="6859588" y="2595563"/>
              <a:ext cx="207963" cy="174625"/>
            </a:xfrm>
            <a:custGeom>
              <a:avLst/>
              <a:gdLst>
                <a:gd name="T0" fmla="*/ 21 w 49"/>
                <a:gd name="T1" fmla="*/ 37 h 41"/>
                <a:gd name="T2" fmla="*/ 45 w 49"/>
                <a:gd name="T3" fmla="*/ 29 h 41"/>
                <a:gd name="T4" fmla="*/ 36 w 49"/>
                <a:gd name="T5" fmla="*/ 6 h 41"/>
                <a:gd name="T6" fmla="*/ 9 w 49"/>
                <a:gd name="T7" fmla="*/ 8 h 41"/>
                <a:gd name="T8" fmla="*/ 21 w 49"/>
                <a:gd name="T9" fmla="*/ 37 h 41"/>
              </a:gdLst>
              <a:ahLst/>
              <a:cxnLst>
                <a:cxn ang="0">
                  <a:pos x="T0" y="T1"/>
                </a:cxn>
                <a:cxn ang="0">
                  <a:pos x="T2" y="T3"/>
                </a:cxn>
                <a:cxn ang="0">
                  <a:pos x="T4" y="T5"/>
                </a:cxn>
                <a:cxn ang="0">
                  <a:pos x="T6" y="T7"/>
                </a:cxn>
                <a:cxn ang="0">
                  <a:pos x="T8" y="T9"/>
                </a:cxn>
              </a:cxnLst>
              <a:rect l="0" t="0" r="r" b="b"/>
              <a:pathLst>
                <a:path w="49" h="41">
                  <a:moveTo>
                    <a:pt x="21" y="37"/>
                  </a:moveTo>
                  <a:cubicBezTo>
                    <a:pt x="31" y="41"/>
                    <a:pt x="41" y="38"/>
                    <a:pt x="45" y="29"/>
                  </a:cubicBezTo>
                  <a:cubicBezTo>
                    <a:pt x="49" y="21"/>
                    <a:pt x="45" y="10"/>
                    <a:pt x="36" y="6"/>
                  </a:cubicBezTo>
                  <a:cubicBezTo>
                    <a:pt x="26" y="1"/>
                    <a:pt x="13" y="0"/>
                    <a:pt x="9" y="8"/>
                  </a:cubicBezTo>
                  <a:cubicBezTo>
                    <a:pt x="5" y="17"/>
                    <a:pt x="0" y="28"/>
                    <a:pt x="21" y="37"/>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0" name="Freeform 40724"/>
            <p:cNvSpPr/>
            <p:nvPr/>
          </p:nvSpPr>
          <p:spPr bwMode="auto">
            <a:xfrm>
              <a:off x="6880225" y="2605088"/>
              <a:ext cx="127000" cy="122238"/>
            </a:xfrm>
            <a:custGeom>
              <a:avLst/>
              <a:gdLst>
                <a:gd name="T0" fmla="*/ 27 w 30"/>
                <a:gd name="T1" fmla="*/ 10 h 29"/>
                <a:gd name="T2" fmla="*/ 20 w 30"/>
                <a:gd name="T3" fmla="*/ 26 h 29"/>
                <a:gd name="T4" fmla="*/ 3 w 30"/>
                <a:gd name="T5" fmla="*/ 20 h 29"/>
                <a:gd name="T6" fmla="*/ 9 w 30"/>
                <a:gd name="T7" fmla="*/ 3 h 29"/>
                <a:gd name="T8" fmla="*/ 27 w 30"/>
                <a:gd name="T9" fmla="*/ 10 h 29"/>
              </a:gdLst>
              <a:ahLst/>
              <a:cxnLst>
                <a:cxn ang="0">
                  <a:pos x="T0" y="T1"/>
                </a:cxn>
                <a:cxn ang="0">
                  <a:pos x="T2" y="T3"/>
                </a:cxn>
                <a:cxn ang="0">
                  <a:pos x="T4" y="T5"/>
                </a:cxn>
                <a:cxn ang="0">
                  <a:pos x="T6" y="T7"/>
                </a:cxn>
                <a:cxn ang="0">
                  <a:pos x="T8" y="T9"/>
                </a:cxn>
              </a:cxnLst>
              <a:rect l="0" t="0" r="r" b="b"/>
              <a:pathLst>
                <a:path w="30" h="29">
                  <a:moveTo>
                    <a:pt x="27" y="10"/>
                  </a:moveTo>
                  <a:cubicBezTo>
                    <a:pt x="30" y="16"/>
                    <a:pt x="26" y="23"/>
                    <a:pt x="20" y="26"/>
                  </a:cubicBezTo>
                  <a:cubicBezTo>
                    <a:pt x="13" y="29"/>
                    <a:pt x="6" y="26"/>
                    <a:pt x="3" y="20"/>
                  </a:cubicBezTo>
                  <a:cubicBezTo>
                    <a:pt x="0" y="14"/>
                    <a:pt x="2" y="6"/>
                    <a:pt x="9" y="3"/>
                  </a:cubicBezTo>
                  <a:cubicBezTo>
                    <a:pt x="15"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1" name="Freeform 40725"/>
            <p:cNvSpPr/>
            <p:nvPr/>
          </p:nvSpPr>
          <p:spPr bwMode="auto">
            <a:xfrm>
              <a:off x="6221413" y="2894013"/>
              <a:ext cx="123825" cy="122238"/>
            </a:xfrm>
            <a:custGeom>
              <a:avLst/>
              <a:gdLst>
                <a:gd name="T0" fmla="*/ 27 w 29"/>
                <a:gd name="T1" fmla="*/ 10 h 29"/>
                <a:gd name="T2" fmla="*/ 19 w 29"/>
                <a:gd name="T3" fmla="*/ 26 h 29"/>
                <a:gd name="T4" fmla="*/ 3 w 29"/>
                <a:gd name="T5" fmla="*/ 20 h 29"/>
                <a:gd name="T6" fmla="*/ 8 w 29"/>
                <a:gd name="T7" fmla="*/ 3 h 29"/>
                <a:gd name="T8" fmla="*/ 27 w 29"/>
                <a:gd name="T9" fmla="*/ 10 h 29"/>
              </a:gdLst>
              <a:ahLst/>
              <a:cxnLst>
                <a:cxn ang="0">
                  <a:pos x="T0" y="T1"/>
                </a:cxn>
                <a:cxn ang="0">
                  <a:pos x="T2" y="T3"/>
                </a:cxn>
                <a:cxn ang="0">
                  <a:pos x="T4" y="T5"/>
                </a:cxn>
                <a:cxn ang="0">
                  <a:pos x="T6" y="T7"/>
                </a:cxn>
                <a:cxn ang="0">
                  <a:pos x="T8" y="T9"/>
                </a:cxn>
              </a:cxnLst>
              <a:rect l="0" t="0" r="r" b="b"/>
              <a:pathLst>
                <a:path w="29" h="29">
                  <a:moveTo>
                    <a:pt x="27" y="10"/>
                  </a:moveTo>
                  <a:cubicBezTo>
                    <a:pt x="29" y="16"/>
                    <a:pt x="26" y="23"/>
                    <a:pt x="19" y="26"/>
                  </a:cubicBezTo>
                  <a:cubicBezTo>
                    <a:pt x="13" y="29"/>
                    <a:pt x="5" y="26"/>
                    <a:pt x="3" y="20"/>
                  </a:cubicBezTo>
                  <a:cubicBezTo>
                    <a:pt x="0" y="14"/>
                    <a:pt x="1" y="6"/>
                    <a:pt x="8" y="3"/>
                  </a:cubicBezTo>
                  <a:cubicBezTo>
                    <a:pt x="14"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2" name="Freeform 40726"/>
            <p:cNvSpPr/>
            <p:nvPr/>
          </p:nvSpPr>
          <p:spPr bwMode="auto">
            <a:xfrm>
              <a:off x="5897563" y="2651125"/>
              <a:ext cx="225425" cy="220663"/>
            </a:xfrm>
            <a:custGeom>
              <a:avLst/>
              <a:gdLst>
                <a:gd name="T0" fmla="*/ 46 w 53"/>
                <a:gd name="T1" fmla="*/ 5 h 52"/>
                <a:gd name="T2" fmla="*/ 18 w 53"/>
                <a:gd name="T3" fmla="*/ 9 h 52"/>
                <a:gd name="T4" fmla="*/ 31 w 53"/>
                <a:gd name="T5" fmla="*/ 14 h 52"/>
                <a:gd name="T6" fmla="*/ 6 w 53"/>
                <a:gd name="T7" fmla="*/ 17 h 52"/>
                <a:gd name="T8" fmla="*/ 14 w 53"/>
                <a:gd name="T9" fmla="*/ 31 h 52"/>
                <a:gd name="T10" fmla="*/ 0 w 53"/>
                <a:gd name="T11" fmla="*/ 35 h 52"/>
                <a:gd name="T12" fmla="*/ 14 w 53"/>
                <a:gd name="T13" fmla="*/ 52 h 52"/>
                <a:gd name="T14" fmla="*/ 46 w 53"/>
                <a:gd name="T15" fmla="*/ 5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2">
                  <a:moveTo>
                    <a:pt x="46" y="5"/>
                  </a:moveTo>
                  <a:cubicBezTo>
                    <a:pt x="46" y="5"/>
                    <a:pt x="26" y="0"/>
                    <a:pt x="18" y="9"/>
                  </a:cubicBezTo>
                  <a:cubicBezTo>
                    <a:pt x="18" y="9"/>
                    <a:pt x="29" y="10"/>
                    <a:pt x="31" y="14"/>
                  </a:cubicBezTo>
                  <a:cubicBezTo>
                    <a:pt x="31" y="14"/>
                    <a:pt x="17" y="30"/>
                    <a:pt x="6" y="17"/>
                  </a:cubicBezTo>
                  <a:cubicBezTo>
                    <a:pt x="6" y="17"/>
                    <a:pt x="7" y="25"/>
                    <a:pt x="14" y="31"/>
                  </a:cubicBezTo>
                  <a:cubicBezTo>
                    <a:pt x="14" y="31"/>
                    <a:pt x="7" y="29"/>
                    <a:pt x="0" y="35"/>
                  </a:cubicBezTo>
                  <a:cubicBezTo>
                    <a:pt x="0" y="35"/>
                    <a:pt x="12" y="37"/>
                    <a:pt x="14" y="52"/>
                  </a:cubicBezTo>
                  <a:cubicBezTo>
                    <a:pt x="14" y="52"/>
                    <a:pt x="53" y="40"/>
                    <a:pt x="46" y="5"/>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3" name="Freeform 40727"/>
            <p:cNvSpPr/>
            <p:nvPr/>
          </p:nvSpPr>
          <p:spPr bwMode="auto">
            <a:xfrm>
              <a:off x="6951663" y="2239963"/>
              <a:ext cx="238125" cy="211138"/>
            </a:xfrm>
            <a:custGeom>
              <a:avLst/>
              <a:gdLst>
                <a:gd name="T0" fmla="*/ 0 w 56"/>
                <a:gd name="T1" fmla="*/ 22 h 50"/>
                <a:gd name="T2" fmla="*/ 21 w 56"/>
                <a:gd name="T3" fmla="*/ 4 h 50"/>
                <a:gd name="T4" fmla="*/ 16 w 56"/>
                <a:gd name="T5" fmla="*/ 16 h 50"/>
                <a:gd name="T6" fmla="*/ 36 w 56"/>
                <a:gd name="T7" fmla="*/ 0 h 50"/>
                <a:gd name="T8" fmla="*/ 41 w 56"/>
                <a:gd name="T9" fmla="*/ 16 h 50"/>
                <a:gd name="T10" fmla="*/ 53 w 56"/>
                <a:gd name="T11" fmla="*/ 8 h 50"/>
                <a:gd name="T12" fmla="*/ 56 w 56"/>
                <a:gd name="T13" fmla="*/ 30 h 50"/>
                <a:gd name="T14" fmla="*/ 0 w 56"/>
                <a:gd name="T15" fmla="*/ 22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0" y="22"/>
                  </a:moveTo>
                  <a:cubicBezTo>
                    <a:pt x="0" y="22"/>
                    <a:pt x="10" y="4"/>
                    <a:pt x="21" y="4"/>
                  </a:cubicBezTo>
                  <a:cubicBezTo>
                    <a:pt x="21" y="4"/>
                    <a:pt x="15" y="12"/>
                    <a:pt x="16" y="16"/>
                  </a:cubicBezTo>
                  <a:cubicBezTo>
                    <a:pt x="16" y="16"/>
                    <a:pt x="38" y="17"/>
                    <a:pt x="36" y="0"/>
                  </a:cubicBezTo>
                  <a:cubicBezTo>
                    <a:pt x="36" y="0"/>
                    <a:pt x="41" y="6"/>
                    <a:pt x="41" y="16"/>
                  </a:cubicBezTo>
                  <a:cubicBezTo>
                    <a:pt x="41" y="16"/>
                    <a:pt x="44" y="9"/>
                    <a:pt x="53" y="8"/>
                  </a:cubicBezTo>
                  <a:cubicBezTo>
                    <a:pt x="53" y="8"/>
                    <a:pt x="47" y="19"/>
                    <a:pt x="56" y="30"/>
                  </a:cubicBezTo>
                  <a:cubicBezTo>
                    <a:pt x="56" y="30"/>
                    <a:pt x="20" y="50"/>
                    <a:pt x="0" y="22"/>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4" name="Freeform 40728"/>
            <p:cNvSpPr/>
            <p:nvPr/>
          </p:nvSpPr>
          <p:spPr bwMode="auto">
            <a:xfrm>
              <a:off x="5595938" y="2400300"/>
              <a:ext cx="161925" cy="195263"/>
            </a:xfrm>
            <a:custGeom>
              <a:avLst/>
              <a:gdLst>
                <a:gd name="T0" fmla="*/ 37 w 38"/>
                <a:gd name="T1" fmla="*/ 1 h 46"/>
                <a:gd name="T2" fmla="*/ 0 w 38"/>
                <a:gd name="T3" fmla="*/ 3 h 46"/>
                <a:gd name="T4" fmla="*/ 6 w 38"/>
                <a:gd name="T5" fmla="*/ 46 h 46"/>
                <a:gd name="T6" fmla="*/ 37 w 38"/>
                <a:gd name="T7" fmla="*/ 1 h 46"/>
              </a:gdLst>
              <a:ahLst/>
              <a:cxnLst>
                <a:cxn ang="0">
                  <a:pos x="T0" y="T1"/>
                </a:cxn>
                <a:cxn ang="0">
                  <a:pos x="T2" y="T3"/>
                </a:cxn>
                <a:cxn ang="0">
                  <a:pos x="T4" y="T5"/>
                </a:cxn>
                <a:cxn ang="0">
                  <a:pos x="T6" y="T7"/>
                </a:cxn>
              </a:cxnLst>
              <a:rect l="0" t="0" r="r" b="b"/>
              <a:pathLst>
                <a:path w="38" h="46">
                  <a:moveTo>
                    <a:pt x="37" y="1"/>
                  </a:moveTo>
                  <a:cubicBezTo>
                    <a:pt x="16" y="0"/>
                    <a:pt x="0" y="3"/>
                    <a:pt x="0" y="3"/>
                  </a:cubicBezTo>
                  <a:cubicBezTo>
                    <a:pt x="0" y="3"/>
                    <a:pt x="1" y="22"/>
                    <a:pt x="6" y="46"/>
                  </a:cubicBezTo>
                  <a:cubicBezTo>
                    <a:pt x="28" y="40"/>
                    <a:pt x="38" y="25"/>
                    <a:pt x="37" y="1"/>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5" name="Freeform 40729"/>
            <p:cNvSpPr/>
            <p:nvPr/>
          </p:nvSpPr>
          <p:spPr bwMode="auto">
            <a:xfrm>
              <a:off x="6994525" y="1792288"/>
              <a:ext cx="225425" cy="171450"/>
            </a:xfrm>
            <a:custGeom>
              <a:avLst/>
              <a:gdLst>
                <a:gd name="T0" fmla="*/ 0 w 53"/>
                <a:gd name="T1" fmla="*/ 23 h 40"/>
                <a:gd name="T2" fmla="*/ 9 w 53"/>
                <a:gd name="T3" fmla="*/ 15 h 40"/>
                <a:gd name="T4" fmla="*/ 31 w 53"/>
                <a:gd name="T5" fmla="*/ 0 h 40"/>
                <a:gd name="T6" fmla="*/ 47 w 53"/>
                <a:gd name="T7" fmla="*/ 20 h 40"/>
                <a:gd name="T8" fmla="*/ 53 w 53"/>
                <a:gd name="T9" fmla="*/ 29 h 40"/>
                <a:gd name="T10" fmla="*/ 0 w 53"/>
                <a:gd name="T11" fmla="*/ 23 h 40"/>
              </a:gdLst>
              <a:ahLst/>
              <a:cxnLst>
                <a:cxn ang="0">
                  <a:pos x="T0" y="T1"/>
                </a:cxn>
                <a:cxn ang="0">
                  <a:pos x="T2" y="T3"/>
                </a:cxn>
                <a:cxn ang="0">
                  <a:pos x="T4" y="T5"/>
                </a:cxn>
                <a:cxn ang="0">
                  <a:pos x="T6" y="T7"/>
                </a:cxn>
                <a:cxn ang="0">
                  <a:pos x="T8" y="T9"/>
                </a:cxn>
                <a:cxn ang="0">
                  <a:pos x="T10" y="T11"/>
                </a:cxn>
              </a:cxnLst>
              <a:rect l="0" t="0" r="r" b="b"/>
              <a:pathLst>
                <a:path w="53" h="40">
                  <a:moveTo>
                    <a:pt x="0" y="23"/>
                  </a:moveTo>
                  <a:cubicBezTo>
                    <a:pt x="3" y="20"/>
                    <a:pt x="6" y="17"/>
                    <a:pt x="9" y="15"/>
                  </a:cubicBezTo>
                  <a:cubicBezTo>
                    <a:pt x="22" y="5"/>
                    <a:pt x="31" y="0"/>
                    <a:pt x="31" y="0"/>
                  </a:cubicBezTo>
                  <a:cubicBezTo>
                    <a:pt x="31" y="0"/>
                    <a:pt x="38" y="8"/>
                    <a:pt x="47" y="20"/>
                  </a:cubicBezTo>
                  <a:cubicBezTo>
                    <a:pt x="49" y="23"/>
                    <a:pt x="51" y="25"/>
                    <a:pt x="53" y="29"/>
                  </a:cubicBezTo>
                  <a:cubicBezTo>
                    <a:pt x="48" y="37"/>
                    <a:pt x="14" y="40"/>
                    <a:pt x="0" y="23"/>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6" name="Freeform 40730"/>
            <p:cNvSpPr/>
            <p:nvPr/>
          </p:nvSpPr>
          <p:spPr bwMode="auto">
            <a:xfrm>
              <a:off x="6242050" y="2924175"/>
              <a:ext cx="42863" cy="38100"/>
            </a:xfrm>
            <a:custGeom>
              <a:avLst/>
              <a:gdLst>
                <a:gd name="T0" fmla="*/ 4 w 10"/>
                <a:gd name="T1" fmla="*/ 9 h 9"/>
                <a:gd name="T2" fmla="*/ 1 w 10"/>
                <a:gd name="T3" fmla="*/ 4 h 9"/>
                <a:gd name="T4" fmla="*/ 5 w 10"/>
                <a:gd name="T5" fmla="*/ 0 h 9"/>
                <a:gd name="T6" fmla="*/ 9 w 10"/>
                <a:gd name="T7" fmla="*/ 5 h 9"/>
                <a:gd name="T8" fmla="*/ 4 w 10"/>
                <a:gd name="T9" fmla="*/ 9 h 9"/>
              </a:gdLst>
              <a:ahLst/>
              <a:cxnLst>
                <a:cxn ang="0">
                  <a:pos x="T0" y="T1"/>
                </a:cxn>
                <a:cxn ang="0">
                  <a:pos x="T2" y="T3"/>
                </a:cxn>
                <a:cxn ang="0">
                  <a:pos x="T4" y="T5"/>
                </a:cxn>
                <a:cxn ang="0">
                  <a:pos x="T6" y="T7"/>
                </a:cxn>
                <a:cxn ang="0">
                  <a:pos x="T8" y="T9"/>
                </a:cxn>
              </a:cxnLst>
              <a:rect l="0" t="0" r="r" b="b"/>
              <a:pathLst>
                <a:path w="10" h="9">
                  <a:moveTo>
                    <a:pt x="4" y="9"/>
                  </a:moveTo>
                  <a:cubicBezTo>
                    <a:pt x="2" y="9"/>
                    <a:pt x="0" y="7"/>
                    <a:pt x="1" y="4"/>
                  </a:cubicBezTo>
                  <a:cubicBezTo>
                    <a:pt x="1" y="2"/>
                    <a:pt x="3" y="0"/>
                    <a:pt x="5" y="0"/>
                  </a:cubicBezTo>
                  <a:cubicBezTo>
                    <a:pt x="8" y="1"/>
                    <a:pt x="10" y="2"/>
                    <a:pt x="9" y="5"/>
                  </a:cubicBezTo>
                  <a:cubicBezTo>
                    <a:pt x="9" y="7"/>
                    <a:pt x="6" y="9"/>
                    <a:pt x="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7" name="Freeform 40731"/>
            <p:cNvSpPr/>
            <p:nvPr/>
          </p:nvSpPr>
          <p:spPr bwMode="auto">
            <a:xfrm>
              <a:off x="6923088" y="2630488"/>
              <a:ext cx="38100" cy="38100"/>
            </a:xfrm>
            <a:custGeom>
              <a:avLst/>
              <a:gdLst>
                <a:gd name="T0" fmla="*/ 0 w 9"/>
                <a:gd name="T1" fmla="*/ 4 h 9"/>
                <a:gd name="T2" fmla="*/ 5 w 9"/>
                <a:gd name="T3" fmla="*/ 0 h 9"/>
                <a:gd name="T4" fmla="*/ 9 w 9"/>
                <a:gd name="T5" fmla="*/ 5 h 9"/>
                <a:gd name="T6" fmla="*/ 5 w 9"/>
                <a:gd name="T7" fmla="*/ 9 h 9"/>
                <a:gd name="T8" fmla="*/ 0 w 9"/>
                <a:gd name="T9" fmla="*/ 4 h 9"/>
              </a:gdLst>
              <a:ahLst/>
              <a:cxnLst>
                <a:cxn ang="0">
                  <a:pos x="T0" y="T1"/>
                </a:cxn>
                <a:cxn ang="0">
                  <a:pos x="T2" y="T3"/>
                </a:cxn>
                <a:cxn ang="0">
                  <a:pos x="T4" y="T5"/>
                </a:cxn>
                <a:cxn ang="0">
                  <a:pos x="T6" y="T7"/>
                </a:cxn>
                <a:cxn ang="0">
                  <a:pos x="T8" y="T9"/>
                </a:cxn>
              </a:cxnLst>
              <a:rect l="0" t="0" r="r" b="b"/>
              <a:pathLst>
                <a:path w="9" h="9">
                  <a:moveTo>
                    <a:pt x="0" y="4"/>
                  </a:moveTo>
                  <a:cubicBezTo>
                    <a:pt x="1" y="2"/>
                    <a:pt x="3" y="0"/>
                    <a:pt x="5" y="0"/>
                  </a:cubicBezTo>
                  <a:cubicBezTo>
                    <a:pt x="8" y="1"/>
                    <a:pt x="9" y="3"/>
                    <a:pt x="9" y="5"/>
                  </a:cubicBezTo>
                  <a:cubicBezTo>
                    <a:pt x="9" y="7"/>
                    <a:pt x="7" y="9"/>
                    <a:pt x="5" y="9"/>
                  </a:cubicBezTo>
                  <a:cubicBezTo>
                    <a:pt x="2" y="9"/>
                    <a:pt x="0" y="6"/>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pic>
        <p:nvPicPr>
          <p:cNvPr id="473" name="图片 47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75652" y="2146538"/>
            <a:ext cx="6061059" cy="5535183"/>
          </a:xfrm>
          <a:prstGeom prst="rect">
            <a:avLst/>
          </a:prstGeom>
        </p:spPr>
      </p:pic>
      <p:grpSp>
        <p:nvGrpSpPr>
          <p:cNvPr id="598" name="组合 597"/>
          <p:cNvGrpSpPr/>
          <p:nvPr/>
        </p:nvGrpSpPr>
        <p:grpSpPr>
          <a:xfrm>
            <a:off x="10295532" y="5037511"/>
            <a:ext cx="1908432" cy="1633807"/>
            <a:chOff x="4979988" y="2168525"/>
            <a:chExt cx="2824163" cy="2417763"/>
          </a:xfrm>
        </p:grpSpPr>
        <p:sp>
          <p:nvSpPr>
            <p:cNvPr id="599" name="Freeform 40735"/>
            <p:cNvSpPr/>
            <p:nvPr/>
          </p:nvSpPr>
          <p:spPr bwMode="auto">
            <a:xfrm>
              <a:off x="4979988" y="2168525"/>
              <a:ext cx="2824163" cy="2417763"/>
            </a:xfrm>
            <a:custGeom>
              <a:avLst/>
              <a:gdLst>
                <a:gd name="T0" fmla="*/ 268 w 663"/>
                <a:gd name="T1" fmla="*/ 27 h 568"/>
                <a:gd name="T2" fmla="*/ 12 w 663"/>
                <a:gd name="T3" fmla="*/ 365 h 568"/>
                <a:gd name="T4" fmla="*/ 213 w 663"/>
                <a:gd name="T5" fmla="*/ 481 h 568"/>
                <a:gd name="T6" fmla="*/ 221 w 663"/>
                <a:gd name="T7" fmla="*/ 568 h 568"/>
                <a:gd name="T8" fmla="*/ 304 w 663"/>
                <a:gd name="T9" fmla="*/ 568 h 568"/>
                <a:gd name="T10" fmla="*/ 304 w 663"/>
                <a:gd name="T11" fmla="*/ 509 h 568"/>
                <a:gd name="T12" fmla="*/ 434 w 663"/>
                <a:gd name="T13" fmla="*/ 56 h 568"/>
                <a:gd name="T14" fmla="*/ 268 w 663"/>
                <a:gd name="T15" fmla="*/ 27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3" h="568">
                  <a:moveTo>
                    <a:pt x="268" y="27"/>
                  </a:moveTo>
                  <a:cubicBezTo>
                    <a:pt x="268" y="27"/>
                    <a:pt x="75" y="0"/>
                    <a:pt x="12" y="365"/>
                  </a:cubicBezTo>
                  <a:cubicBezTo>
                    <a:pt x="12" y="365"/>
                    <a:pt x="0" y="462"/>
                    <a:pt x="213" y="481"/>
                  </a:cubicBezTo>
                  <a:cubicBezTo>
                    <a:pt x="221" y="568"/>
                    <a:pt x="221" y="568"/>
                    <a:pt x="221" y="568"/>
                  </a:cubicBezTo>
                  <a:cubicBezTo>
                    <a:pt x="304" y="568"/>
                    <a:pt x="304" y="568"/>
                    <a:pt x="304" y="568"/>
                  </a:cubicBezTo>
                  <a:cubicBezTo>
                    <a:pt x="304" y="509"/>
                    <a:pt x="304" y="509"/>
                    <a:pt x="304" y="509"/>
                  </a:cubicBezTo>
                  <a:cubicBezTo>
                    <a:pt x="304" y="509"/>
                    <a:pt x="663" y="485"/>
                    <a:pt x="434" y="56"/>
                  </a:cubicBezTo>
                  <a:cubicBezTo>
                    <a:pt x="434" y="56"/>
                    <a:pt x="351" y="8"/>
                    <a:pt x="268" y="27"/>
                  </a:cubicBezTo>
                  <a:close/>
                </a:path>
              </a:pathLst>
            </a:custGeom>
            <a:solidFill>
              <a:srgbClr val="0D70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0" name="Freeform 40736"/>
            <p:cNvSpPr/>
            <p:nvPr/>
          </p:nvSpPr>
          <p:spPr bwMode="auto">
            <a:xfrm>
              <a:off x="5048250" y="2249488"/>
              <a:ext cx="2644775" cy="2265363"/>
            </a:xfrm>
            <a:custGeom>
              <a:avLst/>
              <a:gdLst>
                <a:gd name="T0" fmla="*/ 252 w 621"/>
                <a:gd name="T1" fmla="*/ 25 h 532"/>
                <a:gd name="T2" fmla="*/ 11 w 621"/>
                <a:gd name="T3" fmla="*/ 342 h 532"/>
                <a:gd name="T4" fmla="*/ 200 w 621"/>
                <a:gd name="T5" fmla="*/ 450 h 532"/>
                <a:gd name="T6" fmla="*/ 207 w 621"/>
                <a:gd name="T7" fmla="*/ 532 h 532"/>
                <a:gd name="T8" fmla="*/ 285 w 621"/>
                <a:gd name="T9" fmla="*/ 532 h 532"/>
                <a:gd name="T10" fmla="*/ 285 w 621"/>
                <a:gd name="T11" fmla="*/ 476 h 532"/>
                <a:gd name="T12" fmla="*/ 407 w 621"/>
                <a:gd name="T13" fmla="*/ 52 h 532"/>
                <a:gd name="T14" fmla="*/ 252 w 621"/>
                <a:gd name="T15" fmla="*/ 25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1" h="532">
                  <a:moveTo>
                    <a:pt x="252" y="25"/>
                  </a:moveTo>
                  <a:cubicBezTo>
                    <a:pt x="252" y="25"/>
                    <a:pt x="71" y="0"/>
                    <a:pt x="11" y="342"/>
                  </a:cubicBezTo>
                  <a:cubicBezTo>
                    <a:pt x="11" y="342"/>
                    <a:pt x="0" y="432"/>
                    <a:pt x="200" y="450"/>
                  </a:cubicBezTo>
                  <a:cubicBezTo>
                    <a:pt x="207" y="532"/>
                    <a:pt x="207" y="532"/>
                    <a:pt x="207" y="532"/>
                  </a:cubicBezTo>
                  <a:cubicBezTo>
                    <a:pt x="285" y="532"/>
                    <a:pt x="285" y="532"/>
                    <a:pt x="285" y="532"/>
                  </a:cubicBezTo>
                  <a:cubicBezTo>
                    <a:pt x="285" y="476"/>
                    <a:pt x="285" y="476"/>
                    <a:pt x="285" y="476"/>
                  </a:cubicBezTo>
                  <a:cubicBezTo>
                    <a:pt x="285" y="476"/>
                    <a:pt x="621" y="454"/>
                    <a:pt x="407" y="52"/>
                  </a:cubicBezTo>
                  <a:cubicBezTo>
                    <a:pt x="407" y="52"/>
                    <a:pt x="330" y="8"/>
                    <a:pt x="252" y="25"/>
                  </a:cubicBez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1" name="Freeform 40737"/>
            <p:cNvSpPr/>
            <p:nvPr/>
          </p:nvSpPr>
          <p:spPr bwMode="auto">
            <a:xfrm>
              <a:off x="5308600" y="3036888"/>
              <a:ext cx="1571625" cy="1477963"/>
            </a:xfrm>
            <a:custGeom>
              <a:avLst/>
              <a:gdLst>
                <a:gd name="T0" fmla="*/ 191 w 369"/>
                <a:gd name="T1" fmla="*/ 9 h 347"/>
                <a:gd name="T2" fmla="*/ 0 w 369"/>
                <a:gd name="T3" fmla="*/ 143 h 347"/>
                <a:gd name="T4" fmla="*/ 150 w 369"/>
                <a:gd name="T5" fmla="*/ 214 h 347"/>
                <a:gd name="T6" fmla="*/ 154 w 369"/>
                <a:gd name="T7" fmla="*/ 347 h 347"/>
                <a:gd name="T8" fmla="*/ 217 w 369"/>
                <a:gd name="T9" fmla="*/ 347 h 347"/>
                <a:gd name="T10" fmla="*/ 222 w 369"/>
                <a:gd name="T11" fmla="*/ 220 h 347"/>
                <a:gd name="T12" fmla="*/ 352 w 369"/>
                <a:gd name="T13" fmla="*/ 119 h 347"/>
                <a:gd name="T14" fmla="*/ 191 w 369"/>
                <a:gd name="T15" fmla="*/ 9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347">
                  <a:moveTo>
                    <a:pt x="191" y="9"/>
                  </a:moveTo>
                  <a:cubicBezTo>
                    <a:pt x="191" y="9"/>
                    <a:pt x="2" y="0"/>
                    <a:pt x="0" y="143"/>
                  </a:cubicBezTo>
                  <a:cubicBezTo>
                    <a:pt x="0" y="143"/>
                    <a:pt x="16" y="220"/>
                    <a:pt x="150" y="214"/>
                  </a:cubicBezTo>
                  <a:cubicBezTo>
                    <a:pt x="154" y="347"/>
                    <a:pt x="154" y="347"/>
                    <a:pt x="154" y="347"/>
                  </a:cubicBezTo>
                  <a:cubicBezTo>
                    <a:pt x="217" y="347"/>
                    <a:pt x="217" y="347"/>
                    <a:pt x="217" y="347"/>
                  </a:cubicBezTo>
                  <a:cubicBezTo>
                    <a:pt x="222" y="220"/>
                    <a:pt x="222" y="220"/>
                    <a:pt x="222" y="220"/>
                  </a:cubicBezTo>
                  <a:cubicBezTo>
                    <a:pt x="222" y="220"/>
                    <a:pt x="361" y="238"/>
                    <a:pt x="352" y="119"/>
                  </a:cubicBezTo>
                  <a:cubicBezTo>
                    <a:pt x="352" y="119"/>
                    <a:pt x="369" y="13"/>
                    <a:pt x="191" y="9"/>
                  </a:cubicBezTo>
                  <a:close/>
                </a:path>
              </a:pathLst>
            </a:custGeom>
            <a:solidFill>
              <a:srgbClr val="9DBE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2" name="Freeform 40738"/>
            <p:cNvSpPr/>
            <p:nvPr/>
          </p:nvSpPr>
          <p:spPr bwMode="auto">
            <a:xfrm>
              <a:off x="5645150" y="3429000"/>
              <a:ext cx="941388" cy="1085850"/>
            </a:xfrm>
            <a:custGeom>
              <a:avLst/>
              <a:gdLst>
                <a:gd name="T0" fmla="*/ 0 w 221"/>
                <a:gd name="T1" fmla="*/ 5 h 255"/>
                <a:gd name="T2" fmla="*/ 85 w 221"/>
                <a:gd name="T3" fmla="*/ 110 h 255"/>
                <a:gd name="T4" fmla="*/ 85 w 221"/>
                <a:gd name="T5" fmla="*/ 255 h 255"/>
                <a:gd name="T6" fmla="*/ 119 w 221"/>
                <a:gd name="T7" fmla="*/ 255 h 255"/>
                <a:gd name="T8" fmla="*/ 114 w 221"/>
                <a:gd name="T9" fmla="*/ 110 h 255"/>
                <a:gd name="T10" fmla="*/ 208 w 221"/>
                <a:gd name="T11" fmla="*/ 28 h 255"/>
                <a:gd name="T12" fmla="*/ 177 w 221"/>
                <a:gd name="T13" fmla="*/ 18 h 255"/>
                <a:gd name="T14" fmla="*/ 123 w 221"/>
                <a:gd name="T15" fmla="*/ 93 h 255"/>
                <a:gd name="T16" fmla="*/ 108 w 221"/>
                <a:gd name="T17" fmla="*/ 94 h 255"/>
                <a:gd name="T18" fmla="*/ 124 w 221"/>
                <a:gd name="T19" fmla="*/ 5 h 255"/>
                <a:gd name="T20" fmla="*/ 100 w 221"/>
                <a:gd name="T21" fmla="*/ 0 h 255"/>
                <a:gd name="T22" fmla="*/ 83 w 221"/>
                <a:gd name="T23" fmla="*/ 85 h 255"/>
                <a:gd name="T24" fmla="*/ 27 w 221"/>
                <a:gd name="T25" fmla="*/ 7 h 255"/>
                <a:gd name="T26" fmla="*/ 0 w 221"/>
                <a:gd name="T27" fmla="*/ 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255">
                  <a:moveTo>
                    <a:pt x="0" y="5"/>
                  </a:moveTo>
                  <a:cubicBezTo>
                    <a:pt x="0" y="5"/>
                    <a:pt x="8" y="78"/>
                    <a:pt x="85" y="110"/>
                  </a:cubicBezTo>
                  <a:cubicBezTo>
                    <a:pt x="85" y="255"/>
                    <a:pt x="85" y="255"/>
                    <a:pt x="85" y="255"/>
                  </a:cubicBezTo>
                  <a:cubicBezTo>
                    <a:pt x="119" y="255"/>
                    <a:pt x="119" y="255"/>
                    <a:pt x="119" y="255"/>
                  </a:cubicBezTo>
                  <a:cubicBezTo>
                    <a:pt x="114" y="110"/>
                    <a:pt x="114" y="110"/>
                    <a:pt x="114" y="110"/>
                  </a:cubicBezTo>
                  <a:cubicBezTo>
                    <a:pt x="114" y="110"/>
                    <a:pt x="221" y="123"/>
                    <a:pt x="208" y="28"/>
                  </a:cubicBezTo>
                  <a:cubicBezTo>
                    <a:pt x="177" y="18"/>
                    <a:pt x="177" y="18"/>
                    <a:pt x="177" y="18"/>
                  </a:cubicBezTo>
                  <a:cubicBezTo>
                    <a:pt x="177" y="18"/>
                    <a:pt x="182" y="86"/>
                    <a:pt x="123" y="93"/>
                  </a:cubicBezTo>
                  <a:cubicBezTo>
                    <a:pt x="108" y="94"/>
                    <a:pt x="108" y="94"/>
                    <a:pt x="108" y="94"/>
                  </a:cubicBezTo>
                  <a:cubicBezTo>
                    <a:pt x="124" y="5"/>
                    <a:pt x="124" y="5"/>
                    <a:pt x="124" y="5"/>
                  </a:cubicBezTo>
                  <a:cubicBezTo>
                    <a:pt x="100" y="0"/>
                    <a:pt x="100" y="0"/>
                    <a:pt x="100" y="0"/>
                  </a:cubicBezTo>
                  <a:cubicBezTo>
                    <a:pt x="83" y="85"/>
                    <a:pt x="83" y="85"/>
                    <a:pt x="83" y="85"/>
                  </a:cubicBezTo>
                  <a:cubicBezTo>
                    <a:pt x="83" y="85"/>
                    <a:pt x="28" y="93"/>
                    <a:pt x="27" y="7"/>
                  </a:cubicBezTo>
                  <a:lnTo>
                    <a:pt x="0" y="5"/>
                  </a:lnTo>
                  <a:close/>
                </a:path>
              </a:pathLst>
            </a:custGeom>
            <a:solidFill>
              <a:srgbClr val="0F70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2" name="组合 1"/>
          <p:cNvGrpSpPr/>
          <p:nvPr/>
        </p:nvGrpSpPr>
        <p:grpSpPr>
          <a:xfrm>
            <a:off x="41736" y="5995498"/>
            <a:ext cx="12198350" cy="1427163"/>
            <a:chOff x="-3175" y="2941638"/>
            <a:chExt cx="12198350" cy="1427163"/>
          </a:xfrm>
          <a:solidFill>
            <a:srgbClr val="6FBD08"/>
          </a:solidFill>
        </p:grpSpPr>
        <p:grpSp>
          <p:nvGrpSpPr>
            <p:cNvPr id="3" name="Group 205"/>
            <p:cNvGrpSpPr/>
            <p:nvPr/>
          </p:nvGrpSpPr>
          <p:grpSpPr bwMode="auto">
            <a:xfrm>
              <a:off x="4298950" y="2941638"/>
              <a:ext cx="7896225" cy="1254125"/>
              <a:chOff x="2708" y="1853"/>
              <a:chExt cx="4974" cy="790"/>
            </a:xfrm>
            <a:grpFill/>
          </p:grpSpPr>
          <p:sp>
            <p:nvSpPr>
              <p:cNvPr id="223"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4"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5"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6"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7"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8"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9"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0"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1"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2"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3"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4"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5"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6"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7"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8"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9"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0"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1"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2"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3"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4"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5"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6"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7"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8"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9"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0"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1"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2"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3"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4"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5"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6"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7"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8"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9"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0"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1"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2"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3"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4"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5"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6"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7"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8"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9"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0"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1"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2"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3"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4"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5"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6"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7"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8"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9"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0"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1"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2"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3"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4"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5"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6"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7"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8"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9"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0"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1"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2"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3"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4"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5"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6"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7"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8"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9"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0"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1"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2"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3"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4"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5"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6"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7"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8"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9"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0"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1"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2"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3"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4"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5"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6"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7"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8"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9"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0"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1"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2"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3"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4"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5"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6"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7"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8"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9"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0"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1"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2"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3"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4"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5"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6"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7"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8"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9"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0"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1"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2"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3"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4"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5"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6"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7"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8"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9"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0"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1"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2"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3"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4"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5"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6"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7"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8"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9"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0"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1"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2"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3"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4"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5"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6"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7"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8"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9"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0"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1"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2"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3"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4"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5"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6"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7"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8"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9"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0"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1"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2"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3"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4"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5"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6"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7"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8"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9"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0"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1"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2"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3"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4"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5"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6"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7"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8"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9"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0"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1"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2"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3"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4"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5"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6"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7"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8"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9"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0"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1"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2"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3"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4"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5"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7"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8"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9"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0"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1"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2"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 name="Group 406"/>
            <p:cNvGrpSpPr/>
            <p:nvPr/>
          </p:nvGrpSpPr>
          <p:grpSpPr bwMode="auto">
            <a:xfrm>
              <a:off x="50800" y="2941638"/>
              <a:ext cx="11177588" cy="1427163"/>
              <a:chOff x="32" y="1853"/>
              <a:chExt cx="7041" cy="899"/>
            </a:xfrm>
            <a:grpFill/>
          </p:grpSpPr>
          <p:sp>
            <p:nvSpPr>
              <p:cNvPr id="23"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2"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4"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5"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6"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1"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2"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3"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4"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5"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6"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8"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9"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0"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1"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2"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3"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4"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5"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6"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7"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8"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9"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0"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1"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2"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3"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4"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5"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6"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7"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8"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9"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0"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1"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2"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3"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4"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5"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6"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7"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8"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9"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0"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1"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2"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3"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4"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5"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6"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7"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8"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9"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0"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1"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2"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3"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4"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5"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6"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7"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8"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9"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0"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1"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2"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3"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4"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5"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6"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7"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8"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9"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0"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1"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2"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3"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4"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5"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6"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7"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8"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9"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0"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1"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2"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3"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4"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5"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6"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7"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8"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9"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0"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1"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2"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3"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4"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5"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6"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7"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8"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9"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0"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1"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2"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3"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4"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5"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6"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7"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8"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9"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0"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1"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2"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3"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4"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5"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6"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7"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8"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9"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0"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1"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2"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3"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4"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5"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6"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7"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8"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9"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0"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1"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2"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3"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4"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5"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6"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7"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8"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9"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0"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1"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2"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3"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4"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5"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6"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7"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8"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9"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0"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1"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2"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3"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4"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5"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6"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7"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8"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9"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0"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1"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2"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5"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93" name="组合 492"/>
          <p:cNvGrpSpPr/>
          <p:nvPr/>
        </p:nvGrpSpPr>
        <p:grpSpPr>
          <a:xfrm>
            <a:off x="-27658" y="-53494"/>
            <a:ext cx="3711120" cy="6944342"/>
            <a:chOff x="4051300" y="3175"/>
            <a:chExt cx="4552950" cy="6854826"/>
          </a:xfrm>
        </p:grpSpPr>
        <p:sp>
          <p:nvSpPr>
            <p:cNvPr id="494" name="Freeform 40640"/>
            <p:cNvSpPr/>
            <p:nvPr/>
          </p:nvSpPr>
          <p:spPr bwMode="auto">
            <a:xfrm>
              <a:off x="4051300" y="3175"/>
              <a:ext cx="4552950" cy="5951538"/>
            </a:xfrm>
            <a:custGeom>
              <a:avLst/>
              <a:gdLst>
                <a:gd name="T0" fmla="*/ 0 w 1593"/>
                <a:gd name="T1" fmla="*/ 0 h 2083"/>
                <a:gd name="T2" fmla="*/ 0 w 1593"/>
                <a:gd name="T3" fmla="*/ 1405 h 2083"/>
                <a:gd name="T4" fmla="*/ 1416 w 1593"/>
                <a:gd name="T5" fmla="*/ 0 h 2083"/>
                <a:gd name="T6" fmla="*/ 0 w 1593"/>
                <a:gd name="T7" fmla="*/ 0 h 2083"/>
              </a:gdLst>
              <a:ahLst/>
              <a:cxnLst>
                <a:cxn ang="0">
                  <a:pos x="T0" y="T1"/>
                </a:cxn>
                <a:cxn ang="0">
                  <a:pos x="T2" y="T3"/>
                </a:cxn>
                <a:cxn ang="0">
                  <a:pos x="T4" y="T5"/>
                </a:cxn>
                <a:cxn ang="0">
                  <a:pos x="T6" y="T7"/>
                </a:cxn>
              </a:cxnLst>
              <a:rect l="0" t="0" r="r" b="b"/>
              <a:pathLst>
                <a:path w="1593" h="2083">
                  <a:moveTo>
                    <a:pt x="0" y="0"/>
                  </a:moveTo>
                  <a:cubicBezTo>
                    <a:pt x="0" y="1405"/>
                    <a:pt x="0" y="1405"/>
                    <a:pt x="0" y="1405"/>
                  </a:cubicBezTo>
                  <a:cubicBezTo>
                    <a:pt x="0" y="1405"/>
                    <a:pt x="1593" y="2083"/>
                    <a:pt x="1416" y="0"/>
                  </a:cubicBezTo>
                  <a:lnTo>
                    <a:pt x="0" y="0"/>
                  </a:ln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5" name="Freeform 40641"/>
            <p:cNvSpPr/>
            <p:nvPr/>
          </p:nvSpPr>
          <p:spPr bwMode="auto">
            <a:xfrm>
              <a:off x="4051300" y="611188"/>
              <a:ext cx="3143250" cy="6246813"/>
            </a:xfrm>
            <a:custGeom>
              <a:avLst/>
              <a:gdLst>
                <a:gd name="T0" fmla="*/ 693 w 1100"/>
                <a:gd name="T1" fmla="*/ 1120 h 2186"/>
                <a:gd name="T2" fmla="*/ 673 w 1100"/>
                <a:gd name="T3" fmla="*/ 2186 h 2186"/>
                <a:gd name="T4" fmla="*/ 178 w 1100"/>
                <a:gd name="T5" fmla="*/ 2186 h 2186"/>
                <a:gd name="T6" fmla="*/ 113 w 1100"/>
                <a:gd name="T7" fmla="*/ 1057 h 2186"/>
                <a:gd name="T8" fmla="*/ 0 w 1100"/>
                <a:gd name="T9" fmla="*/ 968 h 2186"/>
                <a:gd name="T10" fmla="*/ 0 w 1100"/>
                <a:gd name="T11" fmla="*/ 757 h 2186"/>
                <a:gd name="T12" fmla="*/ 216 w 1100"/>
                <a:gd name="T13" fmla="*/ 309 h 2186"/>
                <a:gd name="T14" fmla="*/ 301 w 1100"/>
                <a:gd name="T15" fmla="*/ 269 h 2186"/>
                <a:gd name="T16" fmla="*/ 489 w 1100"/>
                <a:gd name="T17" fmla="*/ 300 h 2186"/>
                <a:gd name="T18" fmla="*/ 408 w 1100"/>
                <a:gd name="T19" fmla="*/ 0 h 2186"/>
                <a:gd name="T20" fmla="*/ 435 w 1100"/>
                <a:gd name="T21" fmla="*/ 0 h 2186"/>
                <a:gd name="T22" fmla="*/ 585 w 1100"/>
                <a:gd name="T23" fmla="*/ 188 h 2186"/>
                <a:gd name="T24" fmla="*/ 616 w 1100"/>
                <a:gd name="T25" fmla="*/ 0 h 2186"/>
                <a:gd name="T26" fmla="*/ 654 w 1100"/>
                <a:gd name="T27" fmla="*/ 0 h 2186"/>
                <a:gd name="T28" fmla="*/ 554 w 1100"/>
                <a:gd name="T29" fmla="*/ 282 h 2186"/>
                <a:gd name="T30" fmla="*/ 938 w 1100"/>
                <a:gd name="T31" fmla="*/ 831 h 2186"/>
                <a:gd name="T32" fmla="*/ 885 w 1100"/>
                <a:gd name="T33" fmla="*/ 439 h 2186"/>
                <a:gd name="T34" fmla="*/ 938 w 1100"/>
                <a:gd name="T35" fmla="*/ 435 h 2186"/>
                <a:gd name="T36" fmla="*/ 981 w 1100"/>
                <a:gd name="T37" fmla="*/ 779 h 2186"/>
                <a:gd name="T38" fmla="*/ 1038 w 1100"/>
                <a:gd name="T39" fmla="*/ 542 h 2186"/>
                <a:gd name="T40" fmla="*/ 1100 w 1100"/>
                <a:gd name="T41" fmla="*/ 542 h 2186"/>
                <a:gd name="T42" fmla="*/ 693 w 1100"/>
                <a:gd name="T43" fmla="*/ 112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0" h="2186">
                  <a:moveTo>
                    <a:pt x="693" y="1120"/>
                  </a:moveTo>
                  <a:cubicBezTo>
                    <a:pt x="673" y="2186"/>
                    <a:pt x="673" y="2186"/>
                    <a:pt x="673" y="2186"/>
                  </a:cubicBezTo>
                  <a:cubicBezTo>
                    <a:pt x="178" y="2186"/>
                    <a:pt x="178" y="2186"/>
                    <a:pt x="178" y="2186"/>
                  </a:cubicBezTo>
                  <a:cubicBezTo>
                    <a:pt x="113" y="1057"/>
                    <a:pt x="113" y="1057"/>
                    <a:pt x="113" y="1057"/>
                  </a:cubicBezTo>
                  <a:cubicBezTo>
                    <a:pt x="113" y="1057"/>
                    <a:pt x="0" y="1021"/>
                    <a:pt x="0" y="968"/>
                  </a:cubicBezTo>
                  <a:cubicBezTo>
                    <a:pt x="0" y="914"/>
                    <a:pt x="0" y="757"/>
                    <a:pt x="0" y="757"/>
                  </a:cubicBezTo>
                  <a:cubicBezTo>
                    <a:pt x="0" y="757"/>
                    <a:pt x="351" y="1133"/>
                    <a:pt x="216" y="309"/>
                  </a:cubicBezTo>
                  <a:cubicBezTo>
                    <a:pt x="301" y="269"/>
                    <a:pt x="301" y="269"/>
                    <a:pt x="301" y="269"/>
                  </a:cubicBezTo>
                  <a:cubicBezTo>
                    <a:pt x="301" y="269"/>
                    <a:pt x="420" y="1514"/>
                    <a:pt x="489" y="300"/>
                  </a:cubicBezTo>
                  <a:cubicBezTo>
                    <a:pt x="489" y="300"/>
                    <a:pt x="385" y="213"/>
                    <a:pt x="408" y="0"/>
                  </a:cubicBezTo>
                  <a:cubicBezTo>
                    <a:pt x="435" y="0"/>
                    <a:pt x="435" y="0"/>
                    <a:pt x="435" y="0"/>
                  </a:cubicBezTo>
                  <a:cubicBezTo>
                    <a:pt x="435" y="0"/>
                    <a:pt x="416" y="336"/>
                    <a:pt x="585" y="188"/>
                  </a:cubicBezTo>
                  <a:cubicBezTo>
                    <a:pt x="585" y="188"/>
                    <a:pt x="643" y="126"/>
                    <a:pt x="616" y="0"/>
                  </a:cubicBezTo>
                  <a:cubicBezTo>
                    <a:pt x="654" y="0"/>
                    <a:pt x="654" y="0"/>
                    <a:pt x="654" y="0"/>
                  </a:cubicBezTo>
                  <a:cubicBezTo>
                    <a:pt x="654" y="0"/>
                    <a:pt x="693" y="72"/>
                    <a:pt x="554" y="282"/>
                  </a:cubicBezTo>
                  <a:cubicBezTo>
                    <a:pt x="554" y="282"/>
                    <a:pt x="524" y="1246"/>
                    <a:pt x="938" y="831"/>
                  </a:cubicBezTo>
                  <a:cubicBezTo>
                    <a:pt x="938" y="831"/>
                    <a:pt x="812" y="681"/>
                    <a:pt x="885" y="439"/>
                  </a:cubicBezTo>
                  <a:cubicBezTo>
                    <a:pt x="938" y="435"/>
                    <a:pt x="938" y="435"/>
                    <a:pt x="938" y="435"/>
                  </a:cubicBezTo>
                  <a:cubicBezTo>
                    <a:pt x="938" y="435"/>
                    <a:pt x="900" y="623"/>
                    <a:pt x="981" y="779"/>
                  </a:cubicBezTo>
                  <a:cubicBezTo>
                    <a:pt x="981" y="779"/>
                    <a:pt x="1027" y="690"/>
                    <a:pt x="1038" y="542"/>
                  </a:cubicBezTo>
                  <a:cubicBezTo>
                    <a:pt x="1100" y="542"/>
                    <a:pt x="1100" y="542"/>
                    <a:pt x="1100" y="542"/>
                  </a:cubicBezTo>
                  <a:cubicBezTo>
                    <a:pt x="1100" y="542"/>
                    <a:pt x="1100" y="1089"/>
                    <a:pt x="693" y="1120"/>
                  </a:cubicBezTo>
                  <a:close/>
                </a:path>
              </a:pathLst>
            </a:custGeom>
            <a:solidFill>
              <a:srgbClr val="6747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496" name="矩形 495"/>
          <p:cNvSpPr/>
          <p:nvPr/>
        </p:nvSpPr>
        <p:spPr>
          <a:xfrm>
            <a:off x="4343861" y="1256162"/>
            <a:ext cx="6340197" cy="1015663"/>
          </a:xfrm>
          <a:prstGeom prst="rect">
            <a:avLst/>
          </a:prstGeom>
          <a:noFill/>
        </p:spPr>
        <p:txBody>
          <a:bodyPr wrap="none">
            <a:spAutoFit/>
          </a:bodyPr>
          <a:lstStyle/>
          <a:p>
            <a:pPr lvl="0" fontAlgn="t"/>
            <a:r>
              <a:rPr lang="zh-CN" altLang="en-US" sz="60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倡导低碳呵护地球</a:t>
            </a:r>
            <a:endParaRPr lang="en-US" altLang="zh-CN" sz="60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93"/>
                                        </p:tgtEl>
                                        <p:attrNameLst>
                                          <p:attrName>style.visibility</p:attrName>
                                        </p:attrNameLst>
                                      </p:cBhvr>
                                      <p:to>
                                        <p:strVal val="visible"/>
                                      </p:to>
                                    </p:set>
                                    <p:animEffect transition="in" filter="wipe(down)">
                                      <p:cBhvr>
                                        <p:cTn id="14" dur="500"/>
                                        <p:tgtEl>
                                          <p:spTgt spid="49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98"/>
                                        </p:tgtEl>
                                        <p:attrNameLst>
                                          <p:attrName>style.visibility</p:attrName>
                                        </p:attrNameLst>
                                      </p:cBhvr>
                                      <p:to>
                                        <p:strVal val="visible"/>
                                      </p:to>
                                    </p:set>
                                    <p:animEffect transition="in" filter="fade">
                                      <p:cBhvr>
                                        <p:cTn id="19" dur="1000"/>
                                        <p:tgtEl>
                                          <p:spTgt spid="598"/>
                                        </p:tgtEl>
                                      </p:cBhvr>
                                    </p:animEffect>
                                    <p:anim calcmode="lin" valueType="num">
                                      <p:cBhvr>
                                        <p:cTn id="20" dur="1000" fill="hold"/>
                                        <p:tgtEl>
                                          <p:spTgt spid="598"/>
                                        </p:tgtEl>
                                        <p:attrNameLst>
                                          <p:attrName>ppt_x</p:attrName>
                                        </p:attrNameLst>
                                      </p:cBhvr>
                                      <p:tavLst>
                                        <p:tav tm="0">
                                          <p:val>
                                            <p:strVal val="#ppt_x"/>
                                          </p:val>
                                        </p:tav>
                                        <p:tav tm="100000">
                                          <p:val>
                                            <p:strVal val="#ppt_x"/>
                                          </p:val>
                                        </p:tav>
                                      </p:tavLst>
                                    </p:anim>
                                    <p:anim calcmode="lin" valueType="num">
                                      <p:cBhvr>
                                        <p:cTn id="21" dur="1000" fill="hold"/>
                                        <p:tgtEl>
                                          <p:spTgt spid="59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73"/>
                                        </p:tgtEl>
                                        <p:attrNameLst>
                                          <p:attrName>style.visibility</p:attrName>
                                        </p:attrNameLst>
                                      </p:cBhvr>
                                      <p:to>
                                        <p:strVal val="visible"/>
                                      </p:to>
                                    </p:set>
                                    <p:animEffect transition="in" filter="fade">
                                      <p:cBhvr>
                                        <p:cTn id="26" dur="500"/>
                                        <p:tgtEl>
                                          <p:spTgt spid="57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73"/>
                                        </p:tgtEl>
                                        <p:attrNameLst>
                                          <p:attrName>style.visibility</p:attrName>
                                        </p:attrNameLst>
                                      </p:cBhvr>
                                      <p:to>
                                        <p:strVal val="visible"/>
                                      </p:to>
                                    </p:set>
                                    <p:animEffect transition="in" filter="wipe(down)">
                                      <p:cBhvr>
                                        <p:cTn id="31" dur="500"/>
                                        <p:tgtEl>
                                          <p:spTgt spid="473"/>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496"/>
                                        </p:tgtEl>
                                        <p:attrNameLst>
                                          <p:attrName>style.visibility</p:attrName>
                                        </p:attrNameLst>
                                      </p:cBhvr>
                                      <p:to>
                                        <p:strVal val="visible"/>
                                      </p:to>
                                    </p:set>
                                    <p:animEffect transition="in" filter="barn(inVertical)">
                                      <p:cBhvr>
                                        <p:cTn id="36" dur="500"/>
                                        <p:tgtEl>
                                          <p:spTgt spid="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933018" y="621878"/>
            <a:ext cx="3057247"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倡导低碳呵护地球</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
        <p:nvSpPr>
          <p:cNvPr id="8" name="Rectangle 2"/>
          <p:cNvSpPr>
            <a:spLocks noGrp="1"/>
          </p:cNvSpPr>
          <p:nvPr/>
        </p:nvSpPr>
        <p:spPr>
          <a:xfrm>
            <a:off x="3291840" y="1197706"/>
            <a:ext cx="8229600" cy="1143000"/>
          </a:xfrm>
          <a:prstGeom prst="rect">
            <a:avLst/>
          </a:prstGeom>
          <a:noFill/>
          <a:ln w="9525">
            <a:noFill/>
          </a:ln>
        </p:spPr>
        <p:txBody>
          <a:bodyPr vert="horz" wrap="square" lIns="91440" tIns="45720" rIns="91440" bIns="45720" anchor="ct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eaLnBrk="1" hangingPunct="1"/>
            <a:r>
              <a:rPr lang="zh-CN" altLang="en-US" sz="3600" b="1" dirty="0">
                <a:solidFill>
                  <a:srgbClr val="47810E"/>
                </a:solidFill>
                <a:latin typeface="方正少儿简体" charset="0"/>
                <a:ea typeface="方正少儿简体" charset="0"/>
                <a:sym typeface="站酷快乐体 " pitchFamily="2" charset="-122"/>
              </a:rPr>
              <a:t>倡导低碳</a:t>
            </a:r>
            <a:r>
              <a:rPr lang="en-US" altLang="zh-CN" sz="3600" b="1" dirty="0">
                <a:solidFill>
                  <a:srgbClr val="47810E"/>
                </a:solidFill>
                <a:latin typeface="方正少儿简体" charset="0"/>
                <a:ea typeface="方正少儿简体" charset="0"/>
                <a:sym typeface="站酷快乐体 " pitchFamily="2" charset="-122"/>
              </a:rPr>
              <a:t>,</a:t>
            </a:r>
            <a:r>
              <a:rPr lang="zh-CN" altLang="en-US" sz="3600" b="1" dirty="0">
                <a:solidFill>
                  <a:srgbClr val="47810E"/>
                </a:solidFill>
                <a:latin typeface="方正少儿简体" charset="0"/>
                <a:ea typeface="方正少儿简体" charset="0"/>
                <a:sym typeface="站酷快乐体 " pitchFamily="2" charset="-122"/>
              </a:rPr>
              <a:t>呵护地球</a:t>
            </a:r>
          </a:p>
        </p:txBody>
      </p:sp>
      <p:sp>
        <p:nvSpPr>
          <p:cNvPr id="9" name="Rectangle 3"/>
          <p:cNvSpPr>
            <a:spLocks noGrp="1" noRot="1"/>
          </p:cNvSpPr>
          <p:nvPr/>
        </p:nvSpPr>
        <p:spPr>
          <a:xfrm>
            <a:off x="4861560" y="2225040"/>
            <a:ext cx="6659880" cy="4525963"/>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eaLnBrk="1" hangingPunct="1">
              <a:buClr>
                <a:srgbClr val="47810E"/>
              </a:buClr>
              <a:buFont typeface="Wingdings" pitchFamily="2" charset="2"/>
              <a:buChar char="ü"/>
            </a:pPr>
            <a:r>
              <a:rPr lang="zh-CN" altLang="en-US" sz="1400" dirty="0">
                <a:latin typeface="方正少儿简体" charset="0"/>
                <a:ea typeface="方正少儿简体" charset="0"/>
                <a:sym typeface="站酷快乐体 " pitchFamily="2" charset="-122"/>
              </a:rPr>
              <a:t>每天的淘米水可以用来洗手擦家具，干净卫生，自然滋润。</a:t>
            </a:r>
            <a:br>
              <a:rPr lang="zh-CN" altLang="en-US" sz="1400" dirty="0">
                <a:latin typeface="方正少儿简体" charset="0"/>
                <a:ea typeface="方正少儿简体" charset="0"/>
                <a:sym typeface="站酷快乐体 " pitchFamily="2" charset="-122"/>
              </a:rPr>
            </a:br>
            <a:endParaRPr lang="zh-CN" altLang="en-US" sz="1400" dirty="0">
              <a:latin typeface="方正少儿简体" charset="0"/>
              <a:ea typeface="方正少儿简体" charset="0"/>
              <a:sym typeface="站酷快乐体 " pitchFamily="2" charset="-122"/>
            </a:endParaRPr>
          </a:p>
          <a:p>
            <a:pPr eaLnBrk="1" hangingPunct="1">
              <a:buClr>
                <a:srgbClr val="47810E"/>
              </a:buClr>
              <a:buFont typeface="Wingdings" pitchFamily="2" charset="2"/>
              <a:buChar char="ü"/>
            </a:pPr>
            <a:r>
              <a:rPr lang="zh-CN" altLang="en-US" sz="1400" dirty="0">
                <a:latin typeface="方正少儿简体" charset="0"/>
                <a:ea typeface="方正少儿简体" charset="0"/>
                <a:sym typeface="站酷快乐体 " pitchFamily="2" charset="-122"/>
              </a:rPr>
              <a:t>将废旧报纸铺垫在衣橱的最底层，不仅可以吸潮，还能吸收衣柜中的异味；</a:t>
            </a:r>
            <a:br>
              <a:rPr lang="zh-CN" altLang="en-US" sz="1400" dirty="0">
                <a:latin typeface="方正少儿简体" charset="0"/>
                <a:ea typeface="方正少儿简体" charset="0"/>
                <a:sym typeface="站酷快乐体 " pitchFamily="2" charset="-122"/>
              </a:rPr>
            </a:br>
            <a:endParaRPr lang="zh-CN" altLang="en-US" sz="1400" dirty="0">
              <a:latin typeface="方正少儿简体" charset="0"/>
              <a:ea typeface="方正少儿简体" charset="0"/>
              <a:sym typeface="站酷快乐体 " pitchFamily="2" charset="-122"/>
            </a:endParaRPr>
          </a:p>
          <a:p>
            <a:pPr eaLnBrk="1" hangingPunct="1">
              <a:buClr>
                <a:srgbClr val="47810E"/>
              </a:buClr>
              <a:buFont typeface="Wingdings" pitchFamily="2" charset="2"/>
              <a:buChar char="ü"/>
            </a:pPr>
            <a:r>
              <a:rPr lang="zh-CN" altLang="en-US" sz="1400" dirty="0">
                <a:latin typeface="方正少儿简体" charset="0"/>
                <a:ea typeface="方正少儿简体" charset="0"/>
                <a:sym typeface="站酷快乐体 " pitchFamily="2" charset="-122"/>
              </a:rPr>
              <a:t>用过的面膜纸也不要扔掉，用它来擦首饰、擦家具的表面或者擦皮带，不仅擦得亮还能留下面膜纸的香气；</a:t>
            </a:r>
            <a:br>
              <a:rPr lang="zh-CN" altLang="en-US" sz="1400" dirty="0">
                <a:latin typeface="方正少儿简体" charset="0"/>
                <a:ea typeface="方正少儿简体" charset="0"/>
                <a:sym typeface="站酷快乐体 " pitchFamily="2" charset="-122"/>
              </a:rPr>
            </a:br>
            <a:endParaRPr lang="zh-CN" altLang="en-US" sz="1400" dirty="0">
              <a:latin typeface="方正少儿简体" charset="0"/>
              <a:ea typeface="方正少儿简体" charset="0"/>
              <a:sym typeface="站酷快乐体 " pitchFamily="2" charset="-122"/>
            </a:endParaRPr>
          </a:p>
          <a:p>
            <a:pPr eaLnBrk="1" hangingPunct="1">
              <a:buClr>
                <a:srgbClr val="47810E"/>
              </a:buClr>
              <a:buFont typeface="Wingdings" pitchFamily="2" charset="2"/>
              <a:buChar char="ü"/>
            </a:pPr>
            <a:r>
              <a:rPr lang="zh-CN" altLang="en-US" sz="1400" dirty="0">
                <a:latin typeface="方正少儿简体" charset="0"/>
                <a:ea typeface="方正少儿简体" charset="0"/>
                <a:sym typeface="站酷快乐体 " pitchFamily="2" charset="-122"/>
              </a:rPr>
              <a:t>喝过的茶叶渣，把它晒干，做一个茶叶枕头，又舒适，还能帮助改善睡眠。</a:t>
            </a:r>
            <a:br>
              <a:rPr lang="zh-CN" altLang="en-US" sz="1400" dirty="0">
                <a:latin typeface="方正少儿简体" charset="0"/>
                <a:ea typeface="方正少儿简体" charset="0"/>
                <a:sym typeface="站酷快乐体 " pitchFamily="2" charset="-122"/>
              </a:rPr>
            </a:br>
            <a:endParaRPr lang="zh-CN" altLang="en-US" sz="1400" dirty="0">
              <a:latin typeface="方正少儿简体" charset="0"/>
              <a:ea typeface="方正少儿简体" charset="0"/>
              <a:sym typeface="站酷快乐体 " pitchFamily="2" charset="-122"/>
            </a:endParaRPr>
          </a:p>
          <a:p>
            <a:pPr eaLnBrk="1" hangingPunct="1">
              <a:buClr>
                <a:srgbClr val="47810E"/>
              </a:buClr>
              <a:buFont typeface="Wingdings" pitchFamily="2" charset="2"/>
              <a:buChar char="ü"/>
            </a:pPr>
            <a:r>
              <a:rPr lang="zh-CN" altLang="en-US" sz="1400" dirty="0">
                <a:latin typeface="方正少儿简体" charset="0"/>
                <a:ea typeface="方正少儿简体" charset="0"/>
                <a:sym typeface="站酷快乐体 " pitchFamily="2" charset="-122"/>
              </a:rPr>
              <a:t>出门购物，自己带环保袋，无论是免费或者收费的塑料袋，都减少使用。 </a:t>
            </a:r>
            <a:br>
              <a:rPr lang="zh-CN" altLang="en-US" sz="1400" dirty="0">
                <a:latin typeface="方正少儿简体" charset="0"/>
                <a:ea typeface="方正少儿简体" charset="0"/>
                <a:sym typeface="站酷快乐体 " pitchFamily="2" charset="-122"/>
              </a:rPr>
            </a:br>
            <a:endParaRPr lang="zh-CN" altLang="en-US" sz="1400" dirty="0">
              <a:latin typeface="方正少儿简体" charset="0"/>
              <a:ea typeface="方正少儿简体" charset="0"/>
              <a:sym typeface="站酷快乐体 " pitchFamily="2" charset="-122"/>
            </a:endParaRPr>
          </a:p>
          <a:p>
            <a:pPr eaLnBrk="1" hangingPunct="1">
              <a:buClr>
                <a:srgbClr val="47810E"/>
              </a:buClr>
              <a:buFont typeface="Wingdings" pitchFamily="2" charset="2"/>
              <a:buChar char="ü"/>
            </a:pPr>
            <a:r>
              <a:rPr lang="zh-CN" altLang="en-US" sz="1400" dirty="0">
                <a:latin typeface="方正少儿简体" charset="0"/>
                <a:ea typeface="方正少儿简体" charset="0"/>
                <a:sym typeface="站酷快乐体 " pitchFamily="2" charset="-122"/>
              </a:rPr>
              <a:t>出门自带喝水杯，减少使用一次性杯子。</a:t>
            </a:r>
            <a:br>
              <a:rPr lang="zh-CN" altLang="en-US" sz="1400" dirty="0">
                <a:latin typeface="方正少儿简体" charset="0"/>
                <a:ea typeface="方正少儿简体" charset="0"/>
                <a:sym typeface="站酷快乐体 " pitchFamily="2" charset="-122"/>
              </a:rPr>
            </a:br>
            <a:endParaRPr lang="zh-CN" altLang="en-US" sz="1400" dirty="0">
              <a:latin typeface="方正少儿简体" charset="0"/>
              <a:ea typeface="方正少儿简体" charset="0"/>
              <a:sym typeface="站酷快乐体 " pitchFamily="2" charset="-122"/>
            </a:endParaRPr>
          </a:p>
          <a:p>
            <a:pPr eaLnBrk="1" hangingPunct="1">
              <a:buClr>
                <a:srgbClr val="47810E"/>
              </a:buClr>
              <a:buFont typeface="Wingdings" pitchFamily="2" charset="2"/>
              <a:buChar char="ü"/>
            </a:pPr>
            <a:r>
              <a:rPr lang="zh-CN" altLang="en-US" sz="1400" dirty="0">
                <a:latin typeface="方正少儿简体" charset="0"/>
                <a:ea typeface="方正少儿简体" charset="0"/>
                <a:sym typeface="站酷快乐体 " pitchFamily="2" charset="-122"/>
              </a:rPr>
              <a:t>多用永久性的筷子、饭盒，尽量避免使用一次性的餐具。</a:t>
            </a:r>
            <a:br>
              <a:rPr lang="zh-CN" altLang="en-US" sz="1400" dirty="0">
                <a:latin typeface="方正少儿简体" charset="0"/>
                <a:ea typeface="方正少儿简体" charset="0"/>
                <a:sym typeface="站酷快乐体 " pitchFamily="2" charset="-122"/>
              </a:rPr>
            </a:br>
            <a:endParaRPr lang="zh-CN" altLang="en-US" sz="1400" dirty="0">
              <a:latin typeface="方正少儿简体" charset="0"/>
              <a:ea typeface="方正少儿简体" charset="0"/>
              <a:sym typeface="站酷快乐体 " pitchFamily="2" charset="-122"/>
            </a:endParaRPr>
          </a:p>
          <a:p>
            <a:pPr eaLnBrk="1" hangingPunct="1">
              <a:buClr>
                <a:srgbClr val="47810E"/>
              </a:buClr>
              <a:buFont typeface="Wingdings" pitchFamily="2" charset="2"/>
              <a:buChar char="ü"/>
            </a:pPr>
            <a:r>
              <a:rPr lang="zh-CN" altLang="en-US" sz="1400" dirty="0">
                <a:latin typeface="方正少儿简体" charset="0"/>
                <a:ea typeface="方正少儿简体" charset="0"/>
                <a:sym typeface="站酷快乐体 " pitchFamily="2" charset="-122"/>
              </a:rPr>
              <a:t>养成随手关闭电器电源的习惯，避免浪费用电。</a:t>
            </a:r>
            <a:br>
              <a:rPr lang="zh-CN" altLang="en-US" sz="1400" dirty="0">
                <a:latin typeface="方正少儿简体" charset="0"/>
                <a:ea typeface="方正少儿简体" charset="0"/>
                <a:sym typeface="站酷快乐体 " pitchFamily="2" charset="-122"/>
              </a:rPr>
            </a:br>
            <a:endParaRPr lang="zh-CN" altLang="en-US" sz="1400" dirty="0">
              <a:latin typeface="方正少儿简体" charset="0"/>
              <a:ea typeface="方正少儿简体" charset="0"/>
              <a:sym typeface="站酷快乐体 " pitchFamily="2"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0588" y="2086871"/>
            <a:ext cx="3806652" cy="3814785"/>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41859" y="5242559"/>
            <a:ext cx="1850141" cy="185014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065522" y="526863"/>
            <a:ext cx="3057247" cy="523220"/>
          </a:xfrm>
          <a:prstGeom prst="rect">
            <a:avLst/>
          </a:prstGeom>
          <a:noFill/>
        </p:spPr>
        <p:txBody>
          <a:bodyPr wrap="none" rtlCol="0">
            <a:spAutoFit/>
          </a:bodyPr>
          <a:lstStyle/>
          <a:p>
            <a:pPr lvl="0" fontAlgn="t"/>
            <a:r>
              <a:rPr lang="zh-CN" altLang="en-US"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倡导低碳呵护地球</a:t>
            </a:r>
            <a:endParaRPr lang="en-US" altLang="zh-CN" sz="28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sp>
        <p:nvSpPr>
          <p:cNvPr id="6" name="Rectangle 2"/>
          <p:cNvSpPr>
            <a:spLocks noGrp="1"/>
          </p:cNvSpPr>
          <p:nvPr/>
        </p:nvSpPr>
        <p:spPr>
          <a:xfrm>
            <a:off x="471026" y="1302903"/>
            <a:ext cx="4861560" cy="1143000"/>
          </a:xfrm>
          <a:prstGeom prst="rect">
            <a:avLst/>
          </a:prstGeom>
          <a:noFill/>
          <a:ln w="9525">
            <a:noFill/>
          </a:ln>
        </p:spPr>
        <p:txBody>
          <a:bodyPr vert="horz" wrap="square" lIns="91440" tIns="45720" rIns="91440" bIns="45720" anchor="ct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eaLnBrk="1" hangingPunct="1"/>
            <a:r>
              <a:rPr lang="zh-CN" altLang="en-US" sz="3600" b="1" dirty="0">
                <a:solidFill>
                  <a:srgbClr val="47810E"/>
                </a:solidFill>
                <a:latin typeface="方正少儿简体" charset="0"/>
                <a:ea typeface="方正少儿简体" charset="0"/>
                <a:sym typeface="站酷快乐体 " pitchFamily="2" charset="-122"/>
              </a:rPr>
              <a:t>平时容易忽略的几点</a:t>
            </a:r>
          </a:p>
        </p:txBody>
      </p:sp>
      <p:sp>
        <p:nvSpPr>
          <p:cNvPr id="7" name="Rectangle 3"/>
          <p:cNvSpPr>
            <a:spLocks noGrp="1"/>
          </p:cNvSpPr>
          <p:nvPr/>
        </p:nvSpPr>
        <p:spPr>
          <a:xfrm>
            <a:off x="745347" y="2165317"/>
            <a:ext cx="9997440" cy="4525963"/>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609600" indent="-609600" eaLnBrk="1" hangingPunct="1">
              <a:lnSpc>
                <a:spcPct val="150000"/>
              </a:lnSpc>
              <a:buNone/>
            </a:pPr>
            <a:r>
              <a:rPr lang="en-US" altLang="zh-CN" sz="1600" dirty="0">
                <a:latin typeface="方正少儿简体" charset="0"/>
                <a:ea typeface="方正少儿简体" charset="0"/>
                <a:sym typeface="站酷快乐体 " pitchFamily="2" charset="-122"/>
              </a:rPr>
              <a:t>1.</a:t>
            </a:r>
            <a:r>
              <a:rPr lang="zh-CN" altLang="en-US" sz="1600" dirty="0">
                <a:latin typeface="方正少儿简体" charset="0"/>
                <a:ea typeface="方正少儿简体" charset="0"/>
                <a:sym typeface="站酷快乐体 " pitchFamily="2" charset="-122"/>
              </a:rPr>
              <a:t>每天使用传统的发条闹钟，取代电子闹钟；</a:t>
            </a:r>
            <a:br>
              <a:rPr lang="zh-CN" altLang="en-US" sz="1600" dirty="0">
                <a:latin typeface="方正少儿简体" charset="0"/>
                <a:ea typeface="方正少儿简体" charset="0"/>
                <a:sym typeface="站酷快乐体 " pitchFamily="2" charset="-122"/>
              </a:rPr>
            </a:br>
            <a:endParaRPr lang="zh-CN" altLang="en-US" sz="1600" dirty="0">
              <a:latin typeface="方正少儿简体" charset="0"/>
              <a:ea typeface="方正少儿简体" charset="0"/>
              <a:sym typeface="站酷快乐体 " pitchFamily="2" charset="-122"/>
            </a:endParaRPr>
          </a:p>
          <a:p>
            <a:pPr marL="609600" indent="-609600" eaLnBrk="1" hangingPunct="1">
              <a:lnSpc>
                <a:spcPct val="150000"/>
              </a:lnSpc>
              <a:buNone/>
            </a:pPr>
            <a:r>
              <a:rPr lang="en-US" altLang="zh-CN" sz="1600" dirty="0">
                <a:latin typeface="方正少儿简体" charset="0"/>
                <a:ea typeface="方正少儿简体" charset="0"/>
                <a:sym typeface="站酷快乐体 " pitchFamily="2" charset="-122"/>
              </a:rPr>
              <a:t>2.</a:t>
            </a:r>
            <a:r>
              <a:rPr lang="zh-CN" altLang="en-US" sz="1600" dirty="0">
                <a:latin typeface="方正少儿简体" charset="0"/>
                <a:ea typeface="方正少儿简体" charset="0"/>
                <a:sym typeface="站酷快乐体 " pitchFamily="2" charset="-122"/>
              </a:rPr>
              <a:t>在午休和下班后关掉电脑电源；</a:t>
            </a:r>
            <a:br>
              <a:rPr lang="zh-CN" altLang="en-US" sz="1600" dirty="0">
                <a:latin typeface="方正少儿简体" charset="0"/>
                <a:ea typeface="方正少儿简体" charset="0"/>
                <a:sym typeface="站酷快乐体 " pitchFamily="2" charset="-122"/>
              </a:rPr>
            </a:br>
            <a:endParaRPr lang="zh-CN" altLang="en-US" sz="1600" dirty="0">
              <a:latin typeface="方正少儿简体" charset="0"/>
              <a:ea typeface="方正少儿简体" charset="0"/>
              <a:sym typeface="站酷快乐体 " pitchFamily="2" charset="-122"/>
            </a:endParaRPr>
          </a:p>
          <a:p>
            <a:pPr marL="609600" indent="-609600" eaLnBrk="1" hangingPunct="1">
              <a:lnSpc>
                <a:spcPct val="150000"/>
              </a:lnSpc>
              <a:buNone/>
            </a:pPr>
            <a:r>
              <a:rPr lang="en-US" altLang="zh-CN" sz="1600" dirty="0">
                <a:latin typeface="方正少儿简体" charset="0"/>
                <a:ea typeface="方正少儿简体" charset="0"/>
                <a:sym typeface="站酷快乐体 " pitchFamily="2" charset="-122"/>
              </a:rPr>
              <a:t>3.</a:t>
            </a:r>
            <a:r>
              <a:rPr lang="zh-CN" altLang="en-US" sz="1600" dirty="0">
                <a:latin typeface="方正少儿简体" charset="0"/>
                <a:ea typeface="方正少儿简体" charset="0"/>
                <a:sym typeface="站酷快乐体 " pitchFamily="2" charset="-122"/>
              </a:rPr>
              <a:t>一旦不用电灯、空调，随手关掉；手机一旦充电完成，立即拔掉充电插头；</a:t>
            </a:r>
            <a:br>
              <a:rPr lang="zh-CN" altLang="en-US" sz="1600" dirty="0">
                <a:latin typeface="方正少儿简体" charset="0"/>
                <a:ea typeface="方正少儿简体" charset="0"/>
                <a:sym typeface="站酷快乐体 " pitchFamily="2" charset="-122"/>
              </a:rPr>
            </a:br>
            <a:endParaRPr lang="zh-CN" altLang="en-US" sz="1600" dirty="0">
              <a:latin typeface="方正少儿简体" charset="0"/>
              <a:ea typeface="方正少儿简体" charset="0"/>
              <a:sym typeface="站酷快乐体 " pitchFamily="2" charset="-122"/>
            </a:endParaRPr>
          </a:p>
          <a:p>
            <a:pPr marL="609600" indent="-609600" eaLnBrk="1" hangingPunct="1">
              <a:lnSpc>
                <a:spcPct val="150000"/>
              </a:lnSpc>
              <a:buNone/>
            </a:pPr>
            <a:r>
              <a:rPr lang="en-US" altLang="zh-CN" sz="1600" dirty="0">
                <a:latin typeface="方正少儿简体" charset="0"/>
                <a:ea typeface="方正少儿简体" charset="0"/>
                <a:sym typeface="站酷快乐体 " pitchFamily="2" charset="-122"/>
              </a:rPr>
              <a:t>4.</a:t>
            </a:r>
            <a:r>
              <a:rPr lang="zh-CN" altLang="en-US" sz="1600" dirty="0">
                <a:latin typeface="方正少儿简体" charset="0"/>
                <a:ea typeface="方正少儿简体" charset="0"/>
                <a:sym typeface="站酷快乐体 " pitchFamily="2" charset="-122"/>
              </a:rPr>
              <a:t>选择晾晒衣物，避免使用滚筒式干衣机；用在附近公园中的慢跑取代在跑步机上的</a:t>
            </a:r>
            <a:r>
              <a:rPr lang="en-US" altLang="zh-CN" sz="1600" dirty="0">
                <a:latin typeface="方正少儿简体" charset="0"/>
                <a:ea typeface="方正少儿简体" charset="0"/>
                <a:sym typeface="站酷快乐体 " pitchFamily="2" charset="-122"/>
              </a:rPr>
              <a:t>45</a:t>
            </a:r>
            <a:r>
              <a:rPr lang="zh-CN" altLang="en-US" sz="1600" dirty="0">
                <a:latin typeface="方正少儿简体" charset="0"/>
                <a:ea typeface="方正少儿简体" charset="0"/>
                <a:sym typeface="站酷快乐体 " pitchFamily="2" charset="-122"/>
              </a:rPr>
              <a:t>分钟锻炼；</a:t>
            </a:r>
            <a:br>
              <a:rPr lang="zh-CN" altLang="en-US" sz="1600" dirty="0">
                <a:latin typeface="方正少儿简体" charset="0"/>
                <a:ea typeface="方正少儿简体" charset="0"/>
                <a:sym typeface="站酷快乐体 " pitchFamily="2" charset="-122"/>
              </a:rPr>
            </a:br>
            <a:endParaRPr lang="zh-CN" altLang="en-US" sz="1600" dirty="0">
              <a:latin typeface="方正少儿简体" charset="0"/>
              <a:ea typeface="方正少儿简体" charset="0"/>
              <a:sym typeface="站酷快乐体 " pitchFamily="2" charset="-122"/>
            </a:endParaRPr>
          </a:p>
          <a:p>
            <a:pPr marL="609600" indent="-609600" eaLnBrk="1" hangingPunct="1">
              <a:lnSpc>
                <a:spcPct val="150000"/>
              </a:lnSpc>
              <a:buNone/>
            </a:pPr>
            <a:r>
              <a:rPr lang="en-US" altLang="zh-CN" sz="1600" dirty="0">
                <a:latin typeface="方正少儿简体" charset="0"/>
                <a:ea typeface="方正少儿简体" charset="0"/>
                <a:sym typeface="站酷快乐体 " pitchFamily="2" charset="-122"/>
              </a:rPr>
              <a:t>5.</a:t>
            </a:r>
            <a:r>
              <a:rPr lang="zh-CN" altLang="en-US" sz="1600" dirty="0">
                <a:latin typeface="方正少儿简体" charset="0"/>
                <a:ea typeface="方正少儿简体" charset="0"/>
                <a:sym typeface="站酷快乐体 " pitchFamily="2" charset="-122"/>
              </a:rPr>
              <a:t>用节能灯替换</a:t>
            </a:r>
            <a:r>
              <a:rPr lang="en-US" altLang="zh-CN" sz="1600" dirty="0">
                <a:latin typeface="方正少儿简体" charset="0"/>
                <a:ea typeface="方正少儿简体" charset="0"/>
                <a:sym typeface="站酷快乐体 " pitchFamily="2" charset="-122"/>
              </a:rPr>
              <a:t>60</a:t>
            </a:r>
            <a:r>
              <a:rPr lang="zh-CN" altLang="en-US" sz="1600" dirty="0">
                <a:latin typeface="方正少儿简体" charset="0"/>
                <a:ea typeface="方正少儿简体" charset="0"/>
                <a:sym typeface="站酷快乐体 " pitchFamily="2" charset="-122"/>
              </a:rPr>
              <a:t>瓦的灯泡；不开汽车改骑自行车等。</a:t>
            </a:r>
            <a:br>
              <a:rPr lang="zh-CN" altLang="en-US" sz="1600" dirty="0">
                <a:latin typeface="方正少儿简体" charset="0"/>
                <a:ea typeface="方正少儿简体" charset="0"/>
                <a:sym typeface="站酷快乐体 " pitchFamily="2" charset="-122"/>
              </a:rPr>
            </a:br>
            <a:endParaRPr lang="zh-CN" altLang="en-US" sz="1600" dirty="0">
              <a:latin typeface="方正少儿简体" charset="0"/>
              <a:ea typeface="方正少儿简体" charset="0"/>
              <a:sym typeface="站酷快乐体 " pitchFamily="2" charset="-122"/>
            </a:endParaRPr>
          </a:p>
          <a:p>
            <a:pPr marL="609600" indent="-609600" eaLnBrk="1" hangingPunct="1">
              <a:lnSpc>
                <a:spcPct val="150000"/>
              </a:lnSpc>
              <a:buFont typeface="Wingdings" pitchFamily="2" charset="2"/>
              <a:buAutoNum type="arabicPeriod"/>
            </a:pPr>
            <a:endParaRPr lang="zh-CN" altLang="en-US" sz="1600" dirty="0">
              <a:latin typeface="方正少儿简体" charset="0"/>
              <a:ea typeface="方正少儿简体" charset="0"/>
              <a:sym typeface="站酷快乐体 " pitchFamily="2" charset="-122"/>
            </a:endParaRPr>
          </a:p>
          <a:p>
            <a:pPr marL="609600" indent="-609600" eaLnBrk="1" hangingPunct="1">
              <a:lnSpc>
                <a:spcPct val="150000"/>
              </a:lnSpc>
            </a:pPr>
            <a:endParaRPr lang="en-US" altLang="zh-CN" sz="1600" dirty="0">
              <a:latin typeface="方正少儿简体" charset="0"/>
              <a:ea typeface="方正少儿简体" charset="0"/>
              <a:sym typeface="站酷快乐体 "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81568" y="2109885"/>
            <a:ext cx="850677" cy="850677"/>
          </a:xfrm>
          <a:prstGeom prst="rect">
            <a:avLst/>
          </a:prstGeom>
        </p:spPr>
      </p:pic>
      <p:pic>
        <p:nvPicPr>
          <p:cNvPr id="10" name="图片 9"/>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748795" y="3412313"/>
            <a:ext cx="1015985" cy="1015985"/>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5920" y="5133093"/>
            <a:ext cx="1581067" cy="1724907"/>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5156" y="3920305"/>
            <a:ext cx="3976341" cy="2485213"/>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13582" y="2989637"/>
            <a:ext cx="466978" cy="46697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 name="图片 44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64041" y="1979499"/>
            <a:ext cx="7528735" cy="4491055"/>
          </a:xfrm>
          <a:prstGeom prst="rect">
            <a:avLst/>
          </a:prstGeom>
        </p:spPr>
      </p:pic>
      <p:grpSp>
        <p:nvGrpSpPr>
          <p:cNvPr id="598" name="组合 597"/>
          <p:cNvGrpSpPr/>
          <p:nvPr/>
        </p:nvGrpSpPr>
        <p:grpSpPr>
          <a:xfrm>
            <a:off x="10295532" y="5037511"/>
            <a:ext cx="1908432" cy="1633807"/>
            <a:chOff x="4979988" y="2168525"/>
            <a:chExt cx="2824163" cy="2417763"/>
          </a:xfrm>
        </p:grpSpPr>
        <p:sp>
          <p:nvSpPr>
            <p:cNvPr id="599" name="Freeform 40735"/>
            <p:cNvSpPr/>
            <p:nvPr/>
          </p:nvSpPr>
          <p:spPr bwMode="auto">
            <a:xfrm>
              <a:off x="4979988" y="2168525"/>
              <a:ext cx="2824163" cy="2417763"/>
            </a:xfrm>
            <a:custGeom>
              <a:avLst/>
              <a:gdLst>
                <a:gd name="T0" fmla="*/ 268 w 663"/>
                <a:gd name="T1" fmla="*/ 27 h 568"/>
                <a:gd name="T2" fmla="*/ 12 w 663"/>
                <a:gd name="T3" fmla="*/ 365 h 568"/>
                <a:gd name="T4" fmla="*/ 213 w 663"/>
                <a:gd name="T5" fmla="*/ 481 h 568"/>
                <a:gd name="T6" fmla="*/ 221 w 663"/>
                <a:gd name="T7" fmla="*/ 568 h 568"/>
                <a:gd name="T8" fmla="*/ 304 w 663"/>
                <a:gd name="T9" fmla="*/ 568 h 568"/>
                <a:gd name="T10" fmla="*/ 304 w 663"/>
                <a:gd name="T11" fmla="*/ 509 h 568"/>
                <a:gd name="T12" fmla="*/ 434 w 663"/>
                <a:gd name="T13" fmla="*/ 56 h 568"/>
                <a:gd name="T14" fmla="*/ 268 w 663"/>
                <a:gd name="T15" fmla="*/ 27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3" h="568">
                  <a:moveTo>
                    <a:pt x="268" y="27"/>
                  </a:moveTo>
                  <a:cubicBezTo>
                    <a:pt x="268" y="27"/>
                    <a:pt x="75" y="0"/>
                    <a:pt x="12" y="365"/>
                  </a:cubicBezTo>
                  <a:cubicBezTo>
                    <a:pt x="12" y="365"/>
                    <a:pt x="0" y="462"/>
                    <a:pt x="213" y="481"/>
                  </a:cubicBezTo>
                  <a:cubicBezTo>
                    <a:pt x="221" y="568"/>
                    <a:pt x="221" y="568"/>
                    <a:pt x="221" y="568"/>
                  </a:cubicBezTo>
                  <a:cubicBezTo>
                    <a:pt x="304" y="568"/>
                    <a:pt x="304" y="568"/>
                    <a:pt x="304" y="568"/>
                  </a:cubicBezTo>
                  <a:cubicBezTo>
                    <a:pt x="304" y="509"/>
                    <a:pt x="304" y="509"/>
                    <a:pt x="304" y="509"/>
                  </a:cubicBezTo>
                  <a:cubicBezTo>
                    <a:pt x="304" y="509"/>
                    <a:pt x="663" y="485"/>
                    <a:pt x="434" y="56"/>
                  </a:cubicBezTo>
                  <a:cubicBezTo>
                    <a:pt x="434" y="56"/>
                    <a:pt x="351" y="8"/>
                    <a:pt x="268" y="27"/>
                  </a:cubicBezTo>
                  <a:close/>
                </a:path>
              </a:pathLst>
            </a:custGeom>
            <a:solidFill>
              <a:srgbClr val="0D70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0" name="Freeform 40736"/>
            <p:cNvSpPr/>
            <p:nvPr/>
          </p:nvSpPr>
          <p:spPr bwMode="auto">
            <a:xfrm>
              <a:off x="5048250" y="2249488"/>
              <a:ext cx="2644775" cy="2265363"/>
            </a:xfrm>
            <a:custGeom>
              <a:avLst/>
              <a:gdLst>
                <a:gd name="T0" fmla="*/ 252 w 621"/>
                <a:gd name="T1" fmla="*/ 25 h 532"/>
                <a:gd name="T2" fmla="*/ 11 w 621"/>
                <a:gd name="T3" fmla="*/ 342 h 532"/>
                <a:gd name="T4" fmla="*/ 200 w 621"/>
                <a:gd name="T5" fmla="*/ 450 h 532"/>
                <a:gd name="T6" fmla="*/ 207 w 621"/>
                <a:gd name="T7" fmla="*/ 532 h 532"/>
                <a:gd name="T8" fmla="*/ 285 w 621"/>
                <a:gd name="T9" fmla="*/ 532 h 532"/>
                <a:gd name="T10" fmla="*/ 285 w 621"/>
                <a:gd name="T11" fmla="*/ 476 h 532"/>
                <a:gd name="T12" fmla="*/ 407 w 621"/>
                <a:gd name="T13" fmla="*/ 52 h 532"/>
                <a:gd name="T14" fmla="*/ 252 w 621"/>
                <a:gd name="T15" fmla="*/ 25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1" h="532">
                  <a:moveTo>
                    <a:pt x="252" y="25"/>
                  </a:moveTo>
                  <a:cubicBezTo>
                    <a:pt x="252" y="25"/>
                    <a:pt x="71" y="0"/>
                    <a:pt x="11" y="342"/>
                  </a:cubicBezTo>
                  <a:cubicBezTo>
                    <a:pt x="11" y="342"/>
                    <a:pt x="0" y="432"/>
                    <a:pt x="200" y="450"/>
                  </a:cubicBezTo>
                  <a:cubicBezTo>
                    <a:pt x="207" y="532"/>
                    <a:pt x="207" y="532"/>
                    <a:pt x="207" y="532"/>
                  </a:cubicBezTo>
                  <a:cubicBezTo>
                    <a:pt x="285" y="532"/>
                    <a:pt x="285" y="532"/>
                    <a:pt x="285" y="532"/>
                  </a:cubicBezTo>
                  <a:cubicBezTo>
                    <a:pt x="285" y="476"/>
                    <a:pt x="285" y="476"/>
                    <a:pt x="285" y="476"/>
                  </a:cubicBezTo>
                  <a:cubicBezTo>
                    <a:pt x="285" y="476"/>
                    <a:pt x="621" y="454"/>
                    <a:pt x="407" y="52"/>
                  </a:cubicBezTo>
                  <a:cubicBezTo>
                    <a:pt x="407" y="52"/>
                    <a:pt x="330" y="8"/>
                    <a:pt x="252" y="25"/>
                  </a:cubicBez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1" name="Freeform 40737"/>
            <p:cNvSpPr/>
            <p:nvPr/>
          </p:nvSpPr>
          <p:spPr bwMode="auto">
            <a:xfrm>
              <a:off x="5308600" y="3036888"/>
              <a:ext cx="1571625" cy="1477963"/>
            </a:xfrm>
            <a:custGeom>
              <a:avLst/>
              <a:gdLst>
                <a:gd name="T0" fmla="*/ 191 w 369"/>
                <a:gd name="T1" fmla="*/ 9 h 347"/>
                <a:gd name="T2" fmla="*/ 0 w 369"/>
                <a:gd name="T3" fmla="*/ 143 h 347"/>
                <a:gd name="T4" fmla="*/ 150 w 369"/>
                <a:gd name="T5" fmla="*/ 214 h 347"/>
                <a:gd name="T6" fmla="*/ 154 w 369"/>
                <a:gd name="T7" fmla="*/ 347 h 347"/>
                <a:gd name="T8" fmla="*/ 217 w 369"/>
                <a:gd name="T9" fmla="*/ 347 h 347"/>
                <a:gd name="T10" fmla="*/ 222 w 369"/>
                <a:gd name="T11" fmla="*/ 220 h 347"/>
                <a:gd name="T12" fmla="*/ 352 w 369"/>
                <a:gd name="T13" fmla="*/ 119 h 347"/>
                <a:gd name="T14" fmla="*/ 191 w 369"/>
                <a:gd name="T15" fmla="*/ 9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347">
                  <a:moveTo>
                    <a:pt x="191" y="9"/>
                  </a:moveTo>
                  <a:cubicBezTo>
                    <a:pt x="191" y="9"/>
                    <a:pt x="2" y="0"/>
                    <a:pt x="0" y="143"/>
                  </a:cubicBezTo>
                  <a:cubicBezTo>
                    <a:pt x="0" y="143"/>
                    <a:pt x="16" y="220"/>
                    <a:pt x="150" y="214"/>
                  </a:cubicBezTo>
                  <a:cubicBezTo>
                    <a:pt x="154" y="347"/>
                    <a:pt x="154" y="347"/>
                    <a:pt x="154" y="347"/>
                  </a:cubicBezTo>
                  <a:cubicBezTo>
                    <a:pt x="217" y="347"/>
                    <a:pt x="217" y="347"/>
                    <a:pt x="217" y="347"/>
                  </a:cubicBezTo>
                  <a:cubicBezTo>
                    <a:pt x="222" y="220"/>
                    <a:pt x="222" y="220"/>
                    <a:pt x="222" y="220"/>
                  </a:cubicBezTo>
                  <a:cubicBezTo>
                    <a:pt x="222" y="220"/>
                    <a:pt x="361" y="238"/>
                    <a:pt x="352" y="119"/>
                  </a:cubicBezTo>
                  <a:cubicBezTo>
                    <a:pt x="352" y="119"/>
                    <a:pt x="369" y="13"/>
                    <a:pt x="191" y="9"/>
                  </a:cubicBezTo>
                  <a:close/>
                </a:path>
              </a:pathLst>
            </a:custGeom>
            <a:solidFill>
              <a:srgbClr val="9DBE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2" name="Freeform 40738"/>
            <p:cNvSpPr/>
            <p:nvPr/>
          </p:nvSpPr>
          <p:spPr bwMode="auto">
            <a:xfrm>
              <a:off x="5645150" y="3429000"/>
              <a:ext cx="941388" cy="1085850"/>
            </a:xfrm>
            <a:custGeom>
              <a:avLst/>
              <a:gdLst>
                <a:gd name="T0" fmla="*/ 0 w 221"/>
                <a:gd name="T1" fmla="*/ 5 h 255"/>
                <a:gd name="T2" fmla="*/ 85 w 221"/>
                <a:gd name="T3" fmla="*/ 110 h 255"/>
                <a:gd name="T4" fmla="*/ 85 w 221"/>
                <a:gd name="T5" fmla="*/ 255 h 255"/>
                <a:gd name="T6" fmla="*/ 119 w 221"/>
                <a:gd name="T7" fmla="*/ 255 h 255"/>
                <a:gd name="T8" fmla="*/ 114 w 221"/>
                <a:gd name="T9" fmla="*/ 110 h 255"/>
                <a:gd name="T10" fmla="*/ 208 w 221"/>
                <a:gd name="T11" fmla="*/ 28 h 255"/>
                <a:gd name="T12" fmla="*/ 177 w 221"/>
                <a:gd name="T13" fmla="*/ 18 h 255"/>
                <a:gd name="T14" fmla="*/ 123 w 221"/>
                <a:gd name="T15" fmla="*/ 93 h 255"/>
                <a:gd name="T16" fmla="*/ 108 w 221"/>
                <a:gd name="T17" fmla="*/ 94 h 255"/>
                <a:gd name="T18" fmla="*/ 124 w 221"/>
                <a:gd name="T19" fmla="*/ 5 h 255"/>
                <a:gd name="T20" fmla="*/ 100 w 221"/>
                <a:gd name="T21" fmla="*/ 0 h 255"/>
                <a:gd name="T22" fmla="*/ 83 w 221"/>
                <a:gd name="T23" fmla="*/ 85 h 255"/>
                <a:gd name="T24" fmla="*/ 27 w 221"/>
                <a:gd name="T25" fmla="*/ 7 h 255"/>
                <a:gd name="T26" fmla="*/ 0 w 221"/>
                <a:gd name="T27" fmla="*/ 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255">
                  <a:moveTo>
                    <a:pt x="0" y="5"/>
                  </a:moveTo>
                  <a:cubicBezTo>
                    <a:pt x="0" y="5"/>
                    <a:pt x="8" y="78"/>
                    <a:pt x="85" y="110"/>
                  </a:cubicBezTo>
                  <a:cubicBezTo>
                    <a:pt x="85" y="255"/>
                    <a:pt x="85" y="255"/>
                    <a:pt x="85" y="255"/>
                  </a:cubicBezTo>
                  <a:cubicBezTo>
                    <a:pt x="119" y="255"/>
                    <a:pt x="119" y="255"/>
                    <a:pt x="119" y="255"/>
                  </a:cubicBezTo>
                  <a:cubicBezTo>
                    <a:pt x="114" y="110"/>
                    <a:pt x="114" y="110"/>
                    <a:pt x="114" y="110"/>
                  </a:cubicBezTo>
                  <a:cubicBezTo>
                    <a:pt x="114" y="110"/>
                    <a:pt x="221" y="123"/>
                    <a:pt x="208" y="28"/>
                  </a:cubicBezTo>
                  <a:cubicBezTo>
                    <a:pt x="177" y="18"/>
                    <a:pt x="177" y="18"/>
                    <a:pt x="177" y="18"/>
                  </a:cubicBezTo>
                  <a:cubicBezTo>
                    <a:pt x="177" y="18"/>
                    <a:pt x="182" y="86"/>
                    <a:pt x="123" y="93"/>
                  </a:cubicBezTo>
                  <a:cubicBezTo>
                    <a:pt x="108" y="94"/>
                    <a:pt x="108" y="94"/>
                    <a:pt x="108" y="94"/>
                  </a:cubicBezTo>
                  <a:cubicBezTo>
                    <a:pt x="124" y="5"/>
                    <a:pt x="124" y="5"/>
                    <a:pt x="124" y="5"/>
                  </a:cubicBezTo>
                  <a:cubicBezTo>
                    <a:pt x="100" y="0"/>
                    <a:pt x="100" y="0"/>
                    <a:pt x="100" y="0"/>
                  </a:cubicBezTo>
                  <a:cubicBezTo>
                    <a:pt x="83" y="85"/>
                    <a:pt x="83" y="85"/>
                    <a:pt x="83" y="85"/>
                  </a:cubicBezTo>
                  <a:cubicBezTo>
                    <a:pt x="83" y="85"/>
                    <a:pt x="28" y="93"/>
                    <a:pt x="27" y="7"/>
                  </a:cubicBezTo>
                  <a:lnTo>
                    <a:pt x="0" y="5"/>
                  </a:lnTo>
                  <a:close/>
                </a:path>
              </a:pathLst>
            </a:custGeom>
            <a:solidFill>
              <a:srgbClr val="0F70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2" name="组合 1"/>
          <p:cNvGrpSpPr/>
          <p:nvPr/>
        </p:nvGrpSpPr>
        <p:grpSpPr>
          <a:xfrm>
            <a:off x="41736" y="5995498"/>
            <a:ext cx="12198350" cy="1427163"/>
            <a:chOff x="-3175" y="2941638"/>
            <a:chExt cx="12198350" cy="1427163"/>
          </a:xfrm>
          <a:solidFill>
            <a:srgbClr val="6FBD08"/>
          </a:solidFill>
        </p:grpSpPr>
        <p:grpSp>
          <p:nvGrpSpPr>
            <p:cNvPr id="3" name="Group 205"/>
            <p:cNvGrpSpPr/>
            <p:nvPr/>
          </p:nvGrpSpPr>
          <p:grpSpPr bwMode="auto">
            <a:xfrm>
              <a:off x="4298950" y="2941638"/>
              <a:ext cx="7896225" cy="1254125"/>
              <a:chOff x="2708" y="1853"/>
              <a:chExt cx="4974" cy="790"/>
            </a:xfrm>
            <a:grpFill/>
          </p:grpSpPr>
          <p:sp>
            <p:nvSpPr>
              <p:cNvPr id="223" name="Freeform 5"/>
              <p:cNvSpPr/>
              <p:nvPr/>
            </p:nvSpPr>
            <p:spPr bwMode="auto">
              <a:xfrm>
                <a:off x="7262" y="1853"/>
                <a:ext cx="73" cy="527"/>
              </a:xfrm>
              <a:custGeom>
                <a:avLst/>
                <a:gdLst>
                  <a:gd name="T0" fmla="*/ 7 w 37"/>
                  <a:gd name="T1" fmla="*/ 252 h 266"/>
                  <a:gd name="T2" fmla="*/ 29 w 37"/>
                  <a:gd name="T3" fmla="*/ 266 h 266"/>
                  <a:gd name="T4" fmla="*/ 37 w 37"/>
                  <a:gd name="T5" fmla="*/ 0 h 266"/>
                  <a:gd name="T6" fmla="*/ 7 w 37"/>
                  <a:gd name="T7" fmla="*/ 252 h 266"/>
                </a:gdLst>
                <a:ahLst/>
                <a:cxnLst>
                  <a:cxn ang="0">
                    <a:pos x="T0" y="T1"/>
                  </a:cxn>
                  <a:cxn ang="0">
                    <a:pos x="T2" y="T3"/>
                  </a:cxn>
                  <a:cxn ang="0">
                    <a:pos x="T4" y="T5"/>
                  </a:cxn>
                  <a:cxn ang="0">
                    <a:pos x="T6" y="T7"/>
                  </a:cxn>
                </a:cxnLst>
                <a:rect l="0" t="0" r="r" b="b"/>
                <a:pathLst>
                  <a:path w="37" h="266">
                    <a:moveTo>
                      <a:pt x="7" y="252"/>
                    </a:moveTo>
                    <a:cubicBezTo>
                      <a:pt x="29" y="266"/>
                      <a:pt x="29" y="266"/>
                      <a:pt x="29" y="266"/>
                    </a:cubicBezTo>
                    <a:cubicBezTo>
                      <a:pt x="29" y="266"/>
                      <a:pt x="24" y="52"/>
                      <a:pt x="37" y="0"/>
                    </a:cubicBezTo>
                    <a:cubicBezTo>
                      <a:pt x="37"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4" name="Freeform 6"/>
              <p:cNvSpPr/>
              <p:nvPr/>
            </p:nvSpPr>
            <p:spPr bwMode="auto">
              <a:xfrm>
                <a:off x="735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5" name="Freeform 7"/>
              <p:cNvSpPr/>
              <p:nvPr/>
            </p:nvSpPr>
            <p:spPr bwMode="auto">
              <a:xfrm>
                <a:off x="702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6" name="Freeform 8"/>
              <p:cNvSpPr/>
              <p:nvPr/>
            </p:nvSpPr>
            <p:spPr bwMode="auto">
              <a:xfrm>
                <a:off x="746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7" name="Freeform 9"/>
              <p:cNvSpPr/>
              <p:nvPr/>
            </p:nvSpPr>
            <p:spPr bwMode="auto">
              <a:xfrm>
                <a:off x="718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8" name="Freeform 10"/>
              <p:cNvSpPr/>
              <p:nvPr/>
            </p:nvSpPr>
            <p:spPr bwMode="auto">
              <a:xfrm>
                <a:off x="764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9" name="Freeform 11"/>
              <p:cNvSpPr/>
              <p:nvPr/>
            </p:nvSpPr>
            <p:spPr bwMode="auto">
              <a:xfrm>
                <a:off x="7420"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1"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0" name="Freeform 12"/>
              <p:cNvSpPr/>
              <p:nvPr/>
            </p:nvSpPr>
            <p:spPr bwMode="auto">
              <a:xfrm>
                <a:off x="741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1" name="Freeform 13"/>
              <p:cNvSpPr/>
              <p:nvPr/>
            </p:nvSpPr>
            <p:spPr bwMode="auto">
              <a:xfrm>
                <a:off x="72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2" name="Freeform 14"/>
              <p:cNvSpPr/>
              <p:nvPr/>
            </p:nvSpPr>
            <p:spPr bwMode="auto">
              <a:xfrm>
                <a:off x="720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3" name="Freeform 15"/>
              <p:cNvSpPr/>
              <p:nvPr/>
            </p:nvSpPr>
            <p:spPr bwMode="auto">
              <a:xfrm>
                <a:off x="711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4" name="Freeform 16"/>
              <p:cNvSpPr/>
              <p:nvPr/>
            </p:nvSpPr>
            <p:spPr bwMode="auto">
              <a:xfrm>
                <a:off x="7075" y="2154"/>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5" name="Freeform 17"/>
              <p:cNvSpPr/>
              <p:nvPr/>
            </p:nvSpPr>
            <p:spPr bwMode="auto">
              <a:xfrm>
                <a:off x="752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6" name="Freeform 18"/>
              <p:cNvSpPr/>
              <p:nvPr/>
            </p:nvSpPr>
            <p:spPr bwMode="auto">
              <a:xfrm>
                <a:off x="750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7" name="Freeform 19"/>
              <p:cNvSpPr/>
              <p:nvPr/>
            </p:nvSpPr>
            <p:spPr bwMode="auto">
              <a:xfrm>
                <a:off x="749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8" name="Freeform 20"/>
              <p:cNvSpPr/>
              <p:nvPr/>
            </p:nvSpPr>
            <p:spPr bwMode="auto">
              <a:xfrm>
                <a:off x="7067" y="2047"/>
                <a:ext cx="53" cy="372"/>
              </a:xfrm>
              <a:custGeom>
                <a:avLst/>
                <a:gdLst>
                  <a:gd name="T0" fmla="*/ 27 w 27"/>
                  <a:gd name="T1" fmla="*/ 166 h 188"/>
                  <a:gd name="T2" fmla="*/ 0 w 27"/>
                  <a:gd name="T3" fmla="*/ 0 h 188"/>
                  <a:gd name="T4" fmla="*/ 4 w 27"/>
                  <a:gd name="T5" fmla="*/ 188 h 188"/>
                  <a:gd name="T6" fmla="*/ 27 w 27"/>
                  <a:gd name="T7" fmla="*/ 166 h 188"/>
                </a:gdLst>
                <a:ahLst/>
                <a:cxnLst>
                  <a:cxn ang="0">
                    <a:pos x="T0" y="T1"/>
                  </a:cxn>
                  <a:cxn ang="0">
                    <a:pos x="T2" y="T3"/>
                  </a:cxn>
                  <a:cxn ang="0">
                    <a:pos x="T4" y="T5"/>
                  </a:cxn>
                  <a:cxn ang="0">
                    <a:pos x="T6" y="T7"/>
                  </a:cxn>
                </a:cxnLst>
                <a:rect l="0" t="0" r="r" b="b"/>
                <a:pathLst>
                  <a:path w="27" h="188">
                    <a:moveTo>
                      <a:pt x="27" y="166"/>
                    </a:moveTo>
                    <a:cubicBezTo>
                      <a:pt x="27" y="166"/>
                      <a:pt x="9" y="14"/>
                      <a:pt x="0" y="0"/>
                    </a:cubicBezTo>
                    <a:cubicBezTo>
                      <a:pt x="0" y="0"/>
                      <a:pt x="12" y="158"/>
                      <a:pt x="4" y="188"/>
                    </a:cubicBezTo>
                    <a:lnTo>
                      <a:pt x="27"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39" name="Freeform 21"/>
              <p:cNvSpPr/>
              <p:nvPr/>
            </p:nvSpPr>
            <p:spPr bwMode="auto">
              <a:xfrm>
                <a:off x="738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0" name="Freeform 22"/>
              <p:cNvSpPr/>
              <p:nvPr/>
            </p:nvSpPr>
            <p:spPr bwMode="auto">
              <a:xfrm>
                <a:off x="7562"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1" name="Freeform 23"/>
              <p:cNvSpPr/>
              <p:nvPr/>
            </p:nvSpPr>
            <p:spPr bwMode="auto">
              <a:xfrm>
                <a:off x="724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2" name="Freeform 24"/>
              <p:cNvSpPr/>
              <p:nvPr/>
            </p:nvSpPr>
            <p:spPr bwMode="auto">
              <a:xfrm>
                <a:off x="643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3" name="Freeform 25"/>
              <p:cNvSpPr/>
              <p:nvPr/>
            </p:nvSpPr>
            <p:spPr bwMode="auto">
              <a:xfrm>
                <a:off x="672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4" name="Freeform 26"/>
              <p:cNvSpPr/>
              <p:nvPr/>
            </p:nvSpPr>
            <p:spPr bwMode="auto">
              <a:xfrm>
                <a:off x="6682" y="2120"/>
                <a:ext cx="55" cy="390"/>
              </a:xfrm>
              <a:custGeom>
                <a:avLst/>
                <a:gdLst>
                  <a:gd name="T0" fmla="*/ 5 w 28"/>
                  <a:gd name="T1" fmla="*/ 197 h 197"/>
                  <a:gd name="T2" fmla="*/ 25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5" y="185"/>
                      <a:pt x="25" y="185"/>
                      <a:pt x="25" y="185"/>
                    </a:cubicBezTo>
                    <a:cubicBezTo>
                      <a:pt x="25"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5" name="Freeform 27"/>
              <p:cNvSpPr/>
              <p:nvPr/>
            </p:nvSpPr>
            <p:spPr bwMode="auto">
              <a:xfrm>
                <a:off x="683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6" name="Freeform 28"/>
              <p:cNvSpPr/>
              <p:nvPr/>
            </p:nvSpPr>
            <p:spPr bwMode="auto">
              <a:xfrm>
                <a:off x="654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7" name="Freeform 29"/>
              <p:cNvSpPr/>
              <p:nvPr/>
            </p:nvSpPr>
            <p:spPr bwMode="auto">
              <a:xfrm>
                <a:off x="700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8" name="Freeform 30"/>
              <p:cNvSpPr/>
              <p:nvPr/>
            </p:nvSpPr>
            <p:spPr bwMode="auto">
              <a:xfrm>
                <a:off x="6783"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9" name="Freeform 31"/>
              <p:cNvSpPr/>
              <p:nvPr/>
            </p:nvSpPr>
            <p:spPr bwMode="auto">
              <a:xfrm>
                <a:off x="6400" y="2065"/>
                <a:ext cx="69" cy="342"/>
              </a:xfrm>
              <a:custGeom>
                <a:avLst/>
                <a:gdLst>
                  <a:gd name="T0" fmla="*/ 1 w 35"/>
                  <a:gd name="T1" fmla="*/ 149 h 173"/>
                  <a:gd name="T2" fmla="*/ 35 w 35"/>
                  <a:gd name="T3" fmla="*/ 0 h 173"/>
                  <a:gd name="T4" fmla="*/ 18 w 35"/>
                  <a:gd name="T5" fmla="*/ 173 h 173"/>
                  <a:gd name="T6" fmla="*/ 1 w 35"/>
                  <a:gd name="T7" fmla="*/ 149 h 173"/>
                </a:gdLst>
                <a:ahLst/>
                <a:cxnLst>
                  <a:cxn ang="0">
                    <a:pos x="T0" y="T1"/>
                  </a:cxn>
                  <a:cxn ang="0">
                    <a:pos x="T2" y="T3"/>
                  </a:cxn>
                  <a:cxn ang="0">
                    <a:pos x="T4" y="T5"/>
                  </a:cxn>
                  <a:cxn ang="0">
                    <a:pos x="T6" y="T7"/>
                  </a:cxn>
                </a:cxnLst>
                <a:rect l="0" t="0" r="r" b="b"/>
                <a:pathLst>
                  <a:path w="35" h="173">
                    <a:moveTo>
                      <a:pt x="1" y="149"/>
                    </a:moveTo>
                    <a:cubicBezTo>
                      <a:pt x="1" y="149"/>
                      <a:pt x="0" y="29"/>
                      <a:pt x="35" y="0"/>
                    </a:cubicBezTo>
                    <a:cubicBezTo>
                      <a:pt x="35" y="0"/>
                      <a:pt x="11" y="115"/>
                      <a:pt x="18" y="173"/>
                    </a:cubicBezTo>
                    <a:lnTo>
                      <a:pt x="1"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0" name="Freeform 32"/>
              <p:cNvSpPr/>
              <p:nvPr/>
            </p:nvSpPr>
            <p:spPr bwMode="auto">
              <a:xfrm>
                <a:off x="651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1" name="Freeform 33"/>
              <p:cNvSpPr/>
              <p:nvPr/>
            </p:nvSpPr>
            <p:spPr bwMode="auto">
              <a:xfrm>
                <a:off x="6607" y="2059"/>
                <a:ext cx="44"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2" name="Freeform 34"/>
              <p:cNvSpPr/>
              <p:nvPr/>
            </p:nvSpPr>
            <p:spPr bwMode="auto">
              <a:xfrm>
                <a:off x="689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3" name="Freeform 35"/>
              <p:cNvSpPr/>
              <p:nvPr/>
            </p:nvSpPr>
            <p:spPr bwMode="auto">
              <a:xfrm>
                <a:off x="687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4" name="Freeform 36"/>
              <p:cNvSpPr/>
              <p:nvPr/>
            </p:nvSpPr>
            <p:spPr bwMode="auto">
              <a:xfrm>
                <a:off x="686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5" name="Freeform 37"/>
              <p:cNvSpPr/>
              <p:nvPr/>
            </p:nvSpPr>
            <p:spPr bwMode="auto">
              <a:xfrm>
                <a:off x="664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9"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6" name="Freeform 38"/>
              <p:cNvSpPr/>
              <p:nvPr/>
            </p:nvSpPr>
            <p:spPr bwMode="auto">
              <a:xfrm>
                <a:off x="674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7" name="Freeform 39"/>
              <p:cNvSpPr/>
              <p:nvPr/>
            </p:nvSpPr>
            <p:spPr bwMode="auto">
              <a:xfrm>
                <a:off x="6925"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8" name="Freeform 40"/>
              <p:cNvSpPr/>
              <p:nvPr/>
            </p:nvSpPr>
            <p:spPr bwMode="auto">
              <a:xfrm>
                <a:off x="645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9" name="Freeform 41"/>
              <p:cNvSpPr/>
              <p:nvPr/>
            </p:nvSpPr>
            <p:spPr bwMode="auto">
              <a:xfrm>
                <a:off x="658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0" name="Freeform 42"/>
              <p:cNvSpPr/>
              <p:nvPr/>
            </p:nvSpPr>
            <p:spPr bwMode="auto">
              <a:xfrm>
                <a:off x="677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1" name="Freeform 43"/>
              <p:cNvSpPr/>
              <p:nvPr/>
            </p:nvSpPr>
            <p:spPr bwMode="auto">
              <a:xfrm>
                <a:off x="5501"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2" name="Freeform 44"/>
              <p:cNvSpPr/>
              <p:nvPr/>
            </p:nvSpPr>
            <p:spPr bwMode="auto">
              <a:xfrm>
                <a:off x="5597" y="1956"/>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3" name="Freeform 45"/>
              <p:cNvSpPr/>
              <p:nvPr/>
            </p:nvSpPr>
            <p:spPr bwMode="auto">
              <a:xfrm>
                <a:off x="5268"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4" name="Freeform 46"/>
              <p:cNvSpPr/>
              <p:nvPr/>
            </p:nvSpPr>
            <p:spPr bwMode="auto">
              <a:xfrm>
                <a:off x="5708"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5" name="Freeform 47"/>
              <p:cNvSpPr/>
              <p:nvPr/>
            </p:nvSpPr>
            <p:spPr bwMode="auto">
              <a:xfrm>
                <a:off x="5424"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6" name="Freeform 48"/>
              <p:cNvSpPr/>
              <p:nvPr/>
            </p:nvSpPr>
            <p:spPr bwMode="auto">
              <a:xfrm>
                <a:off x="5881" y="2128"/>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7" name="Freeform 49"/>
              <p:cNvSpPr/>
              <p:nvPr/>
            </p:nvSpPr>
            <p:spPr bwMode="auto">
              <a:xfrm>
                <a:off x="5656" y="215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8" name="Freeform 50"/>
              <p:cNvSpPr/>
              <p:nvPr/>
            </p:nvSpPr>
            <p:spPr bwMode="auto">
              <a:xfrm>
                <a:off x="5655"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9" name="Freeform 51"/>
              <p:cNvSpPr/>
              <p:nvPr/>
            </p:nvSpPr>
            <p:spPr bwMode="auto">
              <a:xfrm>
                <a:off x="5536"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0" name="Freeform 52"/>
              <p:cNvSpPr/>
              <p:nvPr/>
            </p:nvSpPr>
            <p:spPr bwMode="auto">
              <a:xfrm>
                <a:off x="5447" y="2041"/>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1" name="Freeform 53"/>
              <p:cNvSpPr/>
              <p:nvPr/>
            </p:nvSpPr>
            <p:spPr bwMode="auto">
              <a:xfrm>
                <a:off x="5357"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2" name="Freeform 54"/>
              <p:cNvSpPr/>
              <p:nvPr/>
            </p:nvSpPr>
            <p:spPr bwMode="auto">
              <a:xfrm>
                <a:off x="5313" y="2154"/>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3" name="Freeform 55"/>
              <p:cNvSpPr/>
              <p:nvPr/>
            </p:nvSpPr>
            <p:spPr bwMode="auto">
              <a:xfrm>
                <a:off x="5767" y="2107"/>
                <a:ext cx="106"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4" name="Freeform 56"/>
              <p:cNvSpPr/>
              <p:nvPr/>
            </p:nvSpPr>
            <p:spPr bwMode="auto">
              <a:xfrm>
                <a:off x="5747" y="2259"/>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5" name="Freeform 57"/>
              <p:cNvSpPr/>
              <p:nvPr/>
            </p:nvSpPr>
            <p:spPr bwMode="auto">
              <a:xfrm>
                <a:off x="5737" y="2146"/>
                <a:ext cx="60"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6" name="Freeform 58"/>
              <p:cNvSpPr/>
              <p:nvPr/>
            </p:nvSpPr>
            <p:spPr bwMode="auto">
              <a:xfrm>
                <a:off x="5303" y="2047"/>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7" name="Freeform 59"/>
              <p:cNvSpPr/>
              <p:nvPr/>
            </p:nvSpPr>
            <p:spPr bwMode="auto">
              <a:xfrm>
                <a:off x="5623"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8" name="Freeform 60"/>
              <p:cNvSpPr/>
              <p:nvPr/>
            </p:nvSpPr>
            <p:spPr bwMode="auto">
              <a:xfrm>
                <a:off x="5800" y="2107"/>
                <a:ext cx="58"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9" name="Freeform 61"/>
              <p:cNvSpPr/>
              <p:nvPr/>
            </p:nvSpPr>
            <p:spPr bwMode="auto">
              <a:xfrm>
                <a:off x="5487"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0" name="Freeform 62"/>
              <p:cNvSpPr/>
              <p:nvPr/>
            </p:nvSpPr>
            <p:spPr bwMode="auto">
              <a:xfrm>
                <a:off x="4670"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1" name="Freeform 63"/>
              <p:cNvSpPr/>
              <p:nvPr/>
            </p:nvSpPr>
            <p:spPr bwMode="auto">
              <a:xfrm>
                <a:off x="4960"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2" name="Freeform 64"/>
              <p:cNvSpPr/>
              <p:nvPr/>
            </p:nvSpPr>
            <p:spPr bwMode="auto">
              <a:xfrm>
                <a:off x="4921"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3" name="Freeform 65"/>
              <p:cNvSpPr/>
              <p:nvPr/>
            </p:nvSpPr>
            <p:spPr bwMode="auto">
              <a:xfrm>
                <a:off x="5071"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4" name="Freeform 66"/>
              <p:cNvSpPr/>
              <p:nvPr/>
            </p:nvSpPr>
            <p:spPr bwMode="auto">
              <a:xfrm>
                <a:off x="4781"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5" name="Freeform 67"/>
              <p:cNvSpPr/>
              <p:nvPr/>
            </p:nvSpPr>
            <p:spPr bwMode="auto">
              <a:xfrm>
                <a:off x="5244"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6" name="Freeform 68"/>
              <p:cNvSpPr/>
              <p:nvPr/>
            </p:nvSpPr>
            <p:spPr bwMode="auto">
              <a:xfrm>
                <a:off x="5019" y="2166"/>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7" name="Freeform 69"/>
              <p:cNvSpPr/>
              <p:nvPr/>
            </p:nvSpPr>
            <p:spPr bwMode="auto">
              <a:xfrm>
                <a:off x="4637"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8" name="Freeform 70"/>
              <p:cNvSpPr/>
              <p:nvPr/>
            </p:nvSpPr>
            <p:spPr bwMode="auto">
              <a:xfrm>
                <a:off x="4755"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9" name="Freeform 71"/>
              <p:cNvSpPr/>
              <p:nvPr/>
            </p:nvSpPr>
            <p:spPr bwMode="auto">
              <a:xfrm>
                <a:off x="4846"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0" name="Freeform 72"/>
              <p:cNvSpPr/>
              <p:nvPr/>
            </p:nvSpPr>
            <p:spPr bwMode="auto">
              <a:xfrm>
                <a:off x="5130" y="211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1" name="Freeform 73"/>
              <p:cNvSpPr/>
              <p:nvPr/>
            </p:nvSpPr>
            <p:spPr bwMode="auto">
              <a:xfrm>
                <a:off x="5110" y="2269"/>
                <a:ext cx="51"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2" name="Freeform 74"/>
              <p:cNvSpPr/>
              <p:nvPr/>
            </p:nvSpPr>
            <p:spPr bwMode="auto">
              <a:xfrm>
                <a:off x="5100"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3" name="Freeform 75"/>
              <p:cNvSpPr/>
              <p:nvPr/>
            </p:nvSpPr>
            <p:spPr bwMode="auto">
              <a:xfrm>
                <a:off x="4885" y="2057"/>
                <a:ext cx="56"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4" name="Freeform 76"/>
              <p:cNvSpPr/>
              <p:nvPr/>
            </p:nvSpPr>
            <p:spPr bwMode="auto">
              <a:xfrm>
                <a:off x="4986"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5" name="Freeform 77"/>
              <p:cNvSpPr/>
              <p:nvPr/>
            </p:nvSpPr>
            <p:spPr bwMode="auto">
              <a:xfrm>
                <a:off x="5163" y="2118"/>
                <a:ext cx="58"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6" name="Freeform 78"/>
              <p:cNvSpPr/>
              <p:nvPr/>
            </p:nvSpPr>
            <p:spPr bwMode="auto">
              <a:xfrm>
                <a:off x="4692"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7" name="Freeform 79"/>
              <p:cNvSpPr/>
              <p:nvPr/>
            </p:nvSpPr>
            <p:spPr bwMode="auto">
              <a:xfrm>
                <a:off x="4820"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8" name="Freeform 80"/>
              <p:cNvSpPr/>
              <p:nvPr/>
            </p:nvSpPr>
            <p:spPr bwMode="auto">
              <a:xfrm>
                <a:off x="5015" y="2166"/>
                <a:ext cx="107"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9" name="Freeform 81"/>
              <p:cNvSpPr/>
              <p:nvPr/>
            </p:nvSpPr>
            <p:spPr bwMode="auto">
              <a:xfrm>
                <a:off x="5982" y="1853"/>
                <a:ext cx="73" cy="527"/>
              </a:xfrm>
              <a:custGeom>
                <a:avLst/>
                <a:gdLst>
                  <a:gd name="T0" fmla="*/ 6 w 37"/>
                  <a:gd name="T1" fmla="*/ 252 h 266"/>
                  <a:gd name="T2" fmla="*/ 29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9" y="266"/>
                      <a:pt x="29" y="266"/>
                      <a:pt x="29" y="266"/>
                    </a:cubicBezTo>
                    <a:cubicBezTo>
                      <a:pt x="29"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0" name="Freeform 82"/>
              <p:cNvSpPr/>
              <p:nvPr/>
            </p:nvSpPr>
            <p:spPr bwMode="auto">
              <a:xfrm>
                <a:off x="607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9"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1" name="Freeform 83"/>
              <p:cNvSpPr/>
              <p:nvPr/>
            </p:nvSpPr>
            <p:spPr bwMode="auto">
              <a:xfrm>
                <a:off x="574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2" name="Freeform 84"/>
              <p:cNvSpPr/>
              <p:nvPr/>
            </p:nvSpPr>
            <p:spPr bwMode="auto">
              <a:xfrm>
                <a:off x="6189" y="206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3" name="Freeform 85"/>
              <p:cNvSpPr/>
              <p:nvPr/>
            </p:nvSpPr>
            <p:spPr bwMode="auto">
              <a:xfrm>
                <a:off x="590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4" name="Freeform 86"/>
              <p:cNvSpPr/>
              <p:nvPr/>
            </p:nvSpPr>
            <p:spPr bwMode="auto">
              <a:xfrm>
                <a:off x="636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5" name="Freeform 87"/>
              <p:cNvSpPr/>
              <p:nvPr/>
            </p:nvSpPr>
            <p:spPr bwMode="auto">
              <a:xfrm>
                <a:off x="613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6" name="Freeform 88"/>
              <p:cNvSpPr/>
              <p:nvPr/>
            </p:nvSpPr>
            <p:spPr bwMode="auto">
              <a:xfrm>
                <a:off x="613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7" name="Freeform 89"/>
              <p:cNvSpPr/>
              <p:nvPr/>
            </p:nvSpPr>
            <p:spPr bwMode="auto">
              <a:xfrm>
                <a:off x="601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8" name="Freeform 90"/>
              <p:cNvSpPr/>
              <p:nvPr/>
            </p:nvSpPr>
            <p:spPr bwMode="auto">
              <a:xfrm>
                <a:off x="5929"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3"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9" name="Freeform 91"/>
              <p:cNvSpPr/>
              <p:nvPr/>
            </p:nvSpPr>
            <p:spPr bwMode="auto">
              <a:xfrm>
                <a:off x="5838" y="2049"/>
                <a:ext cx="43" cy="366"/>
              </a:xfrm>
              <a:custGeom>
                <a:avLst/>
                <a:gdLst>
                  <a:gd name="T0" fmla="*/ 20 w 22"/>
                  <a:gd name="T1" fmla="*/ 132 h 185"/>
                  <a:gd name="T2" fmla="*/ 12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2" y="0"/>
                    </a:cubicBezTo>
                    <a:cubicBezTo>
                      <a:pt x="12"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0" name="Freeform 92"/>
              <p:cNvSpPr/>
              <p:nvPr/>
            </p:nvSpPr>
            <p:spPr bwMode="auto">
              <a:xfrm>
                <a:off x="579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1" name="Freeform 93"/>
              <p:cNvSpPr/>
              <p:nvPr/>
            </p:nvSpPr>
            <p:spPr bwMode="auto">
              <a:xfrm>
                <a:off x="624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8"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2" name="Freeform 94"/>
              <p:cNvSpPr/>
              <p:nvPr/>
            </p:nvSpPr>
            <p:spPr bwMode="auto">
              <a:xfrm>
                <a:off x="622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3" name="Freeform 95"/>
              <p:cNvSpPr/>
              <p:nvPr/>
            </p:nvSpPr>
            <p:spPr bwMode="auto">
              <a:xfrm>
                <a:off x="621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4" name="Freeform 96"/>
              <p:cNvSpPr/>
              <p:nvPr/>
            </p:nvSpPr>
            <p:spPr bwMode="auto">
              <a:xfrm>
                <a:off x="578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3"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5" name="Freeform 97"/>
              <p:cNvSpPr/>
              <p:nvPr/>
            </p:nvSpPr>
            <p:spPr bwMode="auto">
              <a:xfrm>
                <a:off x="610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6" name="Freeform 98"/>
              <p:cNvSpPr/>
              <p:nvPr/>
            </p:nvSpPr>
            <p:spPr bwMode="auto">
              <a:xfrm>
                <a:off x="6282" y="2107"/>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7" name="Freeform 99"/>
              <p:cNvSpPr/>
              <p:nvPr/>
            </p:nvSpPr>
            <p:spPr bwMode="auto">
              <a:xfrm>
                <a:off x="5968" y="1968"/>
                <a:ext cx="67" cy="445"/>
              </a:xfrm>
              <a:custGeom>
                <a:avLst/>
                <a:gdLst>
                  <a:gd name="T0" fmla="*/ 0 w 34"/>
                  <a:gd name="T1" fmla="*/ 199 h 225"/>
                  <a:gd name="T2" fmla="*/ 6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6" y="0"/>
                    </a:cubicBezTo>
                    <a:cubicBezTo>
                      <a:pt x="6"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8" name="Freeform 100"/>
              <p:cNvSpPr/>
              <p:nvPr/>
            </p:nvSpPr>
            <p:spPr bwMode="auto">
              <a:xfrm>
                <a:off x="515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9" name="Freeform 101"/>
              <p:cNvSpPr/>
              <p:nvPr/>
            </p:nvSpPr>
            <p:spPr bwMode="auto">
              <a:xfrm>
                <a:off x="5442" y="1859"/>
                <a:ext cx="49"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9"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0" name="Freeform 102"/>
              <p:cNvSpPr/>
              <p:nvPr/>
            </p:nvSpPr>
            <p:spPr bwMode="auto">
              <a:xfrm>
                <a:off x="5402" y="2120"/>
                <a:ext cx="55" cy="390"/>
              </a:xfrm>
              <a:custGeom>
                <a:avLst/>
                <a:gdLst>
                  <a:gd name="T0" fmla="*/ 5 w 28"/>
                  <a:gd name="T1" fmla="*/ 197 h 197"/>
                  <a:gd name="T2" fmla="*/ 24 w 28"/>
                  <a:gd name="T3" fmla="*/ 185 h 197"/>
                  <a:gd name="T4" fmla="*/ 28 w 28"/>
                  <a:gd name="T5" fmla="*/ 0 h 197"/>
                  <a:gd name="T6" fmla="*/ 5 w 28"/>
                  <a:gd name="T7" fmla="*/ 197 h 197"/>
                </a:gdLst>
                <a:ahLst/>
                <a:cxnLst>
                  <a:cxn ang="0">
                    <a:pos x="T0" y="T1"/>
                  </a:cxn>
                  <a:cxn ang="0">
                    <a:pos x="T2" y="T3"/>
                  </a:cxn>
                  <a:cxn ang="0">
                    <a:pos x="T4" y="T5"/>
                  </a:cxn>
                  <a:cxn ang="0">
                    <a:pos x="T6" y="T7"/>
                  </a:cxn>
                </a:cxnLst>
                <a:rect l="0" t="0" r="r" b="b"/>
                <a:pathLst>
                  <a:path w="28" h="197">
                    <a:moveTo>
                      <a:pt x="5" y="197"/>
                    </a:moveTo>
                    <a:cubicBezTo>
                      <a:pt x="24" y="185"/>
                      <a:pt x="24" y="185"/>
                      <a:pt x="24" y="185"/>
                    </a:cubicBezTo>
                    <a:cubicBezTo>
                      <a:pt x="24" y="185"/>
                      <a:pt x="21" y="17"/>
                      <a:pt x="28" y="0"/>
                    </a:cubicBezTo>
                    <a:cubicBezTo>
                      <a:pt x="28"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1" name="Freeform 103"/>
              <p:cNvSpPr/>
              <p:nvPr/>
            </p:nvSpPr>
            <p:spPr bwMode="auto">
              <a:xfrm>
                <a:off x="5552" y="2071"/>
                <a:ext cx="37" cy="299"/>
              </a:xfrm>
              <a:custGeom>
                <a:avLst/>
                <a:gdLst>
                  <a:gd name="T0" fmla="*/ 5 w 19"/>
                  <a:gd name="T1" fmla="*/ 151 h 151"/>
                  <a:gd name="T2" fmla="*/ 17 w 19"/>
                  <a:gd name="T3" fmla="*/ 139 h 151"/>
                  <a:gd name="T4" fmla="*/ 19 w 19"/>
                  <a:gd name="T5" fmla="*/ 0 h 151"/>
                  <a:gd name="T6" fmla="*/ 5 w 19"/>
                  <a:gd name="T7" fmla="*/ 151 h 151"/>
                </a:gdLst>
                <a:ahLst/>
                <a:cxnLst>
                  <a:cxn ang="0">
                    <a:pos x="T0" y="T1"/>
                  </a:cxn>
                  <a:cxn ang="0">
                    <a:pos x="T2" y="T3"/>
                  </a:cxn>
                  <a:cxn ang="0">
                    <a:pos x="T4" y="T5"/>
                  </a:cxn>
                  <a:cxn ang="0">
                    <a:pos x="T6" y="T7"/>
                  </a:cxn>
                </a:cxnLst>
                <a:rect l="0" t="0" r="r" b="b"/>
                <a:pathLst>
                  <a:path w="19" h="151">
                    <a:moveTo>
                      <a:pt x="5" y="151"/>
                    </a:moveTo>
                    <a:cubicBezTo>
                      <a:pt x="17" y="139"/>
                      <a:pt x="17" y="139"/>
                      <a:pt x="17" y="139"/>
                    </a:cubicBezTo>
                    <a:cubicBezTo>
                      <a:pt x="19" y="0"/>
                      <a:pt x="19" y="0"/>
                      <a:pt x="19" y="0"/>
                    </a:cubicBezTo>
                    <a:cubicBezTo>
                      <a:pt x="19"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2" name="Freeform 104"/>
              <p:cNvSpPr/>
              <p:nvPr/>
            </p:nvSpPr>
            <p:spPr bwMode="auto">
              <a:xfrm>
                <a:off x="526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3" name="Freeform 105"/>
              <p:cNvSpPr/>
              <p:nvPr/>
            </p:nvSpPr>
            <p:spPr bwMode="auto">
              <a:xfrm>
                <a:off x="5726" y="2138"/>
                <a:ext cx="39"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4" name="Freeform 106"/>
              <p:cNvSpPr/>
              <p:nvPr/>
            </p:nvSpPr>
            <p:spPr bwMode="auto">
              <a:xfrm>
                <a:off x="550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5" name="Freeform 107"/>
              <p:cNvSpPr/>
              <p:nvPr/>
            </p:nvSpPr>
            <p:spPr bwMode="auto">
              <a:xfrm>
                <a:off x="511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6" name="Freeform 108"/>
              <p:cNvSpPr/>
              <p:nvPr/>
            </p:nvSpPr>
            <p:spPr bwMode="auto">
              <a:xfrm>
                <a:off x="523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7" name="Freeform 109"/>
              <p:cNvSpPr/>
              <p:nvPr/>
            </p:nvSpPr>
            <p:spPr bwMode="auto">
              <a:xfrm>
                <a:off x="532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2"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8" name="Freeform 110"/>
              <p:cNvSpPr/>
              <p:nvPr/>
            </p:nvSpPr>
            <p:spPr bwMode="auto">
              <a:xfrm>
                <a:off x="561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8"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9" name="Freeform 111"/>
              <p:cNvSpPr/>
              <p:nvPr/>
            </p:nvSpPr>
            <p:spPr bwMode="auto">
              <a:xfrm>
                <a:off x="559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0" name="Freeform 112"/>
              <p:cNvSpPr/>
              <p:nvPr/>
            </p:nvSpPr>
            <p:spPr bwMode="auto">
              <a:xfrm>
                <a:off x="558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1" name="Freeform 113"/>
              <p:cNvSpPr/>
              <p:nvPr/>
            </p:nvSpPr>
            <p:spPr bwMode="auto">
              <a:xfrm>
                <a:off x="536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2" name="Freeform 114"/>
              <p:cNvSpPr/>
              <p:nvPr/>
            </p:nvSpPr>
            <p:spPr bwMode="auto">
              <a:xfrm>
                <a:off x="546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3" name="Freeform 115"/>
              <p:cNvSpPr/>
              <p:nvPr/>
            </p:nvSpPr>
            <p:spPr bwMode="auto">
              <a:xfrm>
                <a:off x="5645" y="2118"/>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4" name="Freeform 116"/>
              <p:cNvSpPr/>
              <p:nvPr/>
            </p:nvSpPr>
            <p:spPr bwMode="auto">
              <a:xfrm>
                <a:off x="517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5" name="Freeform 117"/>
              <p:cNvSpPr/>
              <p:nvPr/>
            </p:nvSpPr>
            <p:spPr bwMode="auto">
              <a:xfrm>
                <a:off x="530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6" name="Freeform 118"/>
              <p:cNvSpPr/>
              <p:nvPr/>
            </p:nvSpPr>
            <p:spPr bwMode="auto">
              <a:xfrm>
                <a:off x="5497" y="216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7" name="Freeform 119"/>
              <p:cNvSpPr/>
              <p:nvPr/>
            </p:nvSpPr>
            <p:spPr bwMode="auto">
              <a:xfrm>
                <a:off x="4221" y="1924"/>
                <a:ext cx="73" cy="527"/>
              </a:xfrm>
              <a:custGeom>
                <a:avLst/>
                <a:gdLst>
                  <a:gd name="T0" fmla="*/ 6 w 37"/>
                  <a:gd name="T1" fmla="*/ 253 h 266"/>
                  <a:gd name="T2" fmla="*/ 28 w 37"/>
                  <a:gd name="T3" fmla="*/ 266 h 266"/>
                  <a:gd name="T4" fmla="*/ 37 w 37"/>
                  <a:gd name="T5" fmla="*/ 0 h 266"/>
                  <a:gd name="T6" fmla="*/ 6 w 37"/>
                  <a:gd name="T7" fmla="*/ 253 h 266"/>
                </a:gdLst>
                <a:ahLst/>
                <a:cxnLst>
                  <a:cxn ang="0">
                    <a:pos x="T0" y="T1"/>
                  </a:cxn>
                  <a:cxn ang="0">
                    <a:pos x="T2" y="T3"/>
                  </a:cxn>
                  <a:cxn ang="0">
                    <a:pos x="T4" y="T5"/>
                  </a:cxn>
                  <a:cxn ang="0">
                    <a:pos x="T6" y="T7"/>
                  </a:cxn>
                </a:cxnLst>
                <a:rect l="0" t="0" r="r" b="b"/>
                <a:pathLst>
                  <a:path w="37" h="266">
                    <a:moveTo>
                      <a:pt x="6" y="253"/>
                    </a:moveTo>
                    <a:cubicBezTo>
                      <a:pt x="28" y="266"/>
                      <a:pt x="28" y="266"/>
                      <a:pt x="28" y="266"/>
                    </a:cubicBezTo>
                    <a:cubicBezTo>
                      <a:pt x="28" y="266"/>
                      <a:pt x="23" y="52"/>
                      <a:pt x="37" y="0"/>
                    </a:cubicBezTo>
                    <a:cubicBezTo>
                      <a:pt x="37" y="0"/>
                      <a:pt x="0" y="103"/>
                      <a:pt x="6"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8" name="Freeform 120"/>
              <p:cNvSpPr/>
              <p:nvPr/>
            </p:nvSpPr>
            <p:spPr bwMode="auto">
              <a:xfrm>
                <a:off x="4317" y="2027"/>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9" name="Freeform 121"/>
              <p:cNvSpPr/>
              <p:nvPr/>
            </p:nvSpPr>
            <p:spPr bwMode="auto">
              <a:xfrm>
                <a:off x="3988" y="2182"/>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5"/>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0" name="Freeform 122"/>
              <p:cNvSpPr/>
              <p:nvPr/>
            </p:nvSpPr>
            <p:spPr bwMode="auto">
              <a:xfrm>
                <a:off x="4428" y="2132"/>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1" name="Freeform 123"/>
              <p:cNvSpPr/>
              <p:nvPr/>
            </p:nvSpPr>
            <p:spPr bwMode="auto">
              <a:xfrm>
                <a:off x="4144" y="2089"/>
                <a:ext cx="39"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2" name="Freeform 124"/>
              <p:cNvSpPr/>
              <p:nvPr/>
            </p:nvSpPr>
            <p:spPr bwMode="auto">
              <a:xfrm>
                <a:off x="4601" y="220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3" name="Freeform 125"/>
              <p:cNvSpPr/>
              <p:nvPr/>
            </p:nvSpPr>
            <p:spPr bwMode="auto">
              <a:xfrm>
                <a:off x="4376" y="2227"/>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4" name="Freeform 126"/>
              <p:cNvSpPr/>
              <p:nvPr/>
            </p:nvSpPr>
            <p:spPr bwMode="auto">
              <a:xfrm>
                <a:off x="4374" y="2237"/>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5" name="Freeform 127"/>
              <p:cNvSpPr/>
              <p:nvPr/>
            </p:nvSpPr>
            <p:spPr bwMode="auto">
              <a:xfrm>
                <a:off x="4256" y="2126"/>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6" name="Freeform 128"/>
              <p:cNvSpPr/>
              <p:nvPr/>
            </p:nvSpPr>
            <p:spPr bwMode="auto">
              <a:xfrm>
                <a:off x="4165" y="2112"/>
                <a:ext cx="44"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7" name="Freeform 129"/>
              <p:cNvSpPr/>
              <p:nvPr/>
            </p:nvSpPr>
            <p:spPr bwMode="auto">
              <a:xfrm>
                <a:off x="4077" y="2120"/>
                <a:ext cx="43" cy="367"/>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8" name="Freeform 130"/>
              <p:cNvSpPr/>
              <p:nvPr/>
            </p:nvSpPr>
            <p:spPr bwMode="auto">
              <a:xfrm>
                <a:off x="4033" y="2227"/>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9" name="Freeform 131"/>
              <p:cNvSpPr/>
              <p:nvPr/>
            </p:nvSpPr>
            <p:spPr bwMode="auto">
              <a:xfrm>
                <a:off x="4487" y="2178"/>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0" name="Freeform 132"/>
              <p:cNvSpPr/>
              <p:nvPr/>
            </p:nvSpPr>
            <p:spPr bwMode="auto">
              <a:xfrm>
                <a:off x="4467" y="2330"/>
                <a:ext cx="51" cy="220"/>
              </a:xfrm>
              <a:custGeom>
                <a:avLst/>
                <a:gdLst>
                  <a:gd name="T0" fmla="*/ 5 w 26"/>
                  <a:gd name="T1" fmla="*/ 71 h 111"/>
                  <a:gd name="T2" fmla="*/ 26 w 26"/>
                  <a:gd name="T3" fmla="*/ 0 h 111"/>
                  <a:gd name="T4" fmla="*/ 21 w 26"/>
                  <a:gd name="T5" fmla="*/ 111 h 111"/>
                  <a:gd name="T6" fmla="*/ 5 w 26"/>
                  <a:gd name="T7" fmla="*/ 71 h 111"/>
                </a:gdLst>
                <a:ahLst/>
                <a:cxnLst>
                  <a:cxn ang="0">
                    <a:pos x="T0" y="T1"/>
                  </a:cxn>
                  <a:cxn ang="0">
                    <a:pos x="T2" y="T3"/>
                  </a:cxn>
                  <a:cxn ang="0">
                    <a:pos x="T4" y="T5"/>
                  </a:cxn>
                  <a:cxn ang="0">
                    <a:pos x="T6" y="T7"/>
                  </a:cxn>
                </a:cxnLst>
                <a:rect l="0" t="0" r="r" b="b"/>
                <a:pathLst>
                  <a:path w="26" h="111">
                    <a:moveTo>
                      <a:pt x="5" y="71"/>
                    </a:moveTo>
                    <a:cubicBezTo>
                      <a:pt x="5" y="71"/>
                      <a:pt x="0" y="34"/>
                      <a:pt x="26" y="0"/>
                    </a:cubicBezTo>
                    <a:cubicBezTo>
                      <a:pt x="26" y="0"/>
                      <a:pt x="14" y="83"/>
                      <a:pt x="21" y="111"/>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1" name="Freeform 133"/>
              <p:cNvSpPr/>
              <p:nvPr/>
            </p:nvSpPr>
            <p:spPr bwMode="auto">
              <a:xfrm>
                <a:off x="4457" y="2217"/>
                <a:ext cx="59" cy="381"/>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2" name="Freeform 134"/>
              <p:cNvSpPr/>
              <p:nvPr/>
            </p:nvSpPr>
            <p:spPr bwMode="auto">
              <a:xfrm>
                <a:off x="4023" y="2118"/>
                <a:ext cx="56" cy="373"/>
              </a:xfrm>
              <a:custGeom>
                <a:avLst/>
                <a:gdLst>
                  <a:gd name="T0" fmla="*/ 28 w 28"/>
                  <a:gd name="T1" fmla="*/ 167 h 188"/>
                  <a:gd name="T2" fmla="*/ 0 w 28"/>
                  <a:gd name="T3" fmla="*/ 0 h 188"/>
                  <a:gd name="T4" fmla="*/ 5 w 28"/>
                  <a:gd name="T5" fmla="*/ 188 h 188"/>
                  <a:gd name="T6" fmla="*/ 28 w 28"/>
                  <a:gd name="T7" fmla="*/ 167 h 188"/>
                </a:gdLst>
                <a:ahLst/>
                <a:cxnLst>
                  <a:cxn ang="0">
                    <a:pos x="T0" y="T1"/>
                  </a:cxn>
                  <a:cxn ang="0">
                    <a:pos x="T2" y="T3"/>
                  </a:cxn>
                  <a:cxn ang="0">
                    <a:pos x="T4" y="T5"/>
                  </a:cxn>
                  <a:cxn ang="0">
                    <a:pos x="T6" y="T7"/>
                  </a:cxn>
                </a:cxnLst>
                <a:rect l="0" t="0" r="r" b="b"/>
                <a:pathLst>
                  <a:path w="28" h="188">
                    <a:moveTo>
                      <a:pt x="28" y="167"/>
                    </a:moveTo>
                    <a:cubicBezTo>
                      <a:pt x="28" y="167"/>
                      <a:pt x="10" y="15"/>
                      <a:pt x="0" y="0"/>
                    </a:cubicBezTo>
                    <a:cubicBezTo>
                      <a:pt x="0" y="0"/>
                      <a:pt x="12" y="159"/>
                      <a:pt x="5" y="188"/>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3" name="Freeform 135"/>
              <p:cNvSpPr/>
              <p:nvPr/>
            </p:nvSpPr>
            <p:spPr bwMode="auto">
              <a:xfrm>
                <a:off x="4343" y="2166"/>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4" name="Freeform 136"/>
              <p:cNvSpPr/>
              <p:nvPr/>
            </p:nvSpPr>
            <p:spPr bwMode="auto">
              <a:xfrm>
                <a:off x="4518" y="2180"/>
                <a:ext cx="60"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5" name="Freeform 137"/>
              <p:cNvSpPr/>
              <p:nvPr/>
            </p:nvSpPr>
            <p:spPr bwMode="auto">
              <a:xfrm>
                <a:off x="4207" y="2041"/>
                <a:ext cx="67" cy="446"/>
              </a:xfrm>
              <a:custGeom>
                <a:avLst/>
                <a:gdLst>
                  <a:gd name="T0" fmla="*/ 0 w 34"/>
                  <a:gd name="T1" fmla="*/ 198 h 225"/>
                  <a:gd name="T2" fmla="*/ 5 w 34"/>
                  <a:gd name="T3" fmla="*/ 0 h 225"/>
                  <a:gd name="T4" fmla="*/ 20 w 34"/>
                  <a:gd name="T5" fmla="*/ 225 h 225"/>
                  <a:gd name="T6" fmla="*/ 0 w 34"/>
                  <a:gd name="T7" fmla="*/ 198 h 225"/>
                </a:gdLst>
                <a:ahLst/>
                <a:cxnLst>
                  <a:cxn ang="0">
                    <a:pos x="T0" y="T1"/>
                  </a:cxn>
                  <a:cxn ang="0">
                    <a:pos x="T2" y="T3"/>
                  </a:cxn>
                  <a:cxn ang="0">
                    <a:pos x="T4" y="T5"/>
                  </a:cxn>
                  <a:cxn ang="0">
                    <a:pos x="T6" y="T7"/>
                  </a:cxn>
                </a:cxnLst>
                <a:rect l="0" t="0" r="r" b="b"/>
                <a:pathLst>
                  <a:path w="34" h="225">
                    <a:moveTo>
                      <a:pt x="0" y="198"/>
                    </a:moveTo>
                    <a:cubicBezTo>
                      <a:pt x="0" y="198"/>
                      <a:pt x="20" y="49"/>
                      <a:pt x="5" y="0"/>
                    </a:cubicBezTo>
                    <a:cubicBezTo>
                      <a:pt x="5" y="0"/>
                      <a:pt x="34" y="147"/>
                      <a:pt x="20" y="225"/>
                    </a:cubicBezTo>
                    <a:lnTo>
                      <a:pt x="0"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6" name="Freeform 138"/>
              <p:cNvSpPr/>
              <p:nvPr/>
            </p:nvSpPr>
            <p:spPr bwMode="auto">
              <a:xfrm>
                <a:off x="3390" y="2031"/>
                <a:ext cx="75" cy="432"/>
              </a:xfrm>
              <a:custGeom>
                <a:avLst/>
                <a:gdLst>
                  <a:gd name="T0" fmla="*/ 31 w 38"/>
                  <a:gd name="T1" fmla="*/ 207 h 218"/>
                  <a:gd name="T2" fmla="*/ 9 w 38"/>
                  <a:gd name="T3" fmla="*/ 218 h 218"/>
                  <a:gd name="T4" fmla="*/ 0 w 38"/>
                  <a:gd name="T5" fmla="*/ 0 h 218"/>
                  <a:gd name="T6" fmla="*/ 31 w 38"/>
                  <a:gd name="T7" fmla="*/ 207 h 218"/>
                </a:gdLst>
                <a:ahLst/>
                <a:cxnLst>
                  <a:cxn ang="0">
                    <a:pos x="T0" y="T1"/>
                  </a:cxn>
                  <a:cxn ang="0">
                    <a:pos x="T2" y="T3"/>
                  </a:cxn>
                  <a:cxn ang="0">
                    <a:pos x="T4" y="T5"/>
                  </a:cxn>
                  <a:cxn ang="0">
                    <a:pos x="T6" y="T7"/>
                  </a:cxn>
                </a:cxnLst>
                <a:rect l="0" t="0" r="r" b="b"/>
                <a:pathLst>
                  <a:path w="38" h="218">
                    <a:moveTo>
                      <a:pt x="31" y="207"/>
                    </a:moveTo>
                    <a:cubicBezTo>
                      <a:pt x="9" y="218"/>
                      <a:pt x="9" y="218"/>
                      <a:pt x="9" y="218"/>
                    </a:cubicBezTo>
                    <a:cubicBezTo>
                      <a:pt x="9" y="218"/>
                      <a:pt x="14" y="43"/>
                      <a:pt x="0" y="0"/>
                    </a:cubicBezTo>
                    <a:cubicBezTo>
                      <a:pt x="0" y="0"/>
                      <a:pt x="38"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7" name="Freeform 139"/>
              <p:cNvSpPr/>
              <p:nvPr/>
            </p:nvSpPr>
            <p:spPr bwMode="auto">
              <a:xfrm>
                <a:off x="3680" y="1932"/>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1"/>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8" name="Freeform 140"/>
              <p:cNvSpPr/>
              <p:nvPr/>
            </p:nvSpPr>
            <p:spPr bwMode="auto">
              <a:xfrm>
                <a:off x="3639" y="2192"/>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9" name="Freeform 141"/>
              <p:cNvSpPr/>
              <p:nvPr/>
            </p:nvSpPr>
            <p:spPr bwMode="auto">
              <a:xfrm>
                <a:off x="3791" y="2144"/>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0" name="Freeform 142"/>
              <p:cNvSpPr/>
              <p:nvPr/>
            </p:nvSpPr>
            <p:spPr bwMode="auto">
              <a:xfrm>
                <a:off x="3501" y="2101"/>
                <a:ext cx="41" cy="342"/>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3"/>
                      <a:pt x="16" y="0"/>
                    </a:cubicBezTo>
                    <a:cubicBezTo>
                      <a:pt x="16" y="0"/>
                      <a:pt x="16" y="130"/>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1" name="Freeform 143"/>
              <p:cNvSpPr/>
              <p:nvPr/>
            </p:nvSpPr>
            <p:spPr bwMode="auto">
              <a:xfrm>
                <a:off x="3964" y="2211"/>
                <a:ext cx="40"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2" name="Freeform 144"/>
              <p:cNvSpPr/>
              <p:nvPr/>
            </p:nvSpPr>
            <p:spPr bwMode="auto">
              <a:xfrm>
                <a:off x="3739" y="2237"/>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3" name="Freeform 145"/>
              <p:cNvSpPr/>
              <p:nvPr/>
            </p:nvSpPr>
            <p:spPr bwMode="auto">
              <a:xfrm>
                <a:off x="3357" y="2138"/>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8"/>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4" name="Freeform 146"/>
              <p:cNvSpPr/>
              <p:nvPr/>
            </p:nvSpPr>
            <p:spPr bwMode="auto">
              <a:xfrm>
                <a:off x="3475" y="2122"/>
                <a:ext cx="44" cy="432"/>
              </a:xfrm>
              <a:custGeom>
                <a:avLst/>
                <a:gdLst>
                  <a:gd name="T0" fmla="*/ 17 w 22"/>
                  <a:gd name="T1" fmla="*/ 194 h 218"/>
                  <a:gd name="T2" fmla="*/ 0 w 22"/>
                  <a:gd name="T3" fmla="*/ 0 h 218"/>
                  <a:gd name="T4" fmla="*/ 0 w 22"/>
                  <a:gd name="T5" fmla="*/ 218 h 218"/>
                  <a:gd name="T6" fmla="*/ 17 w 22"/>
                  <a:gd name="T7" fmla="*/ 194 h 218"/>
                </a:gdLst>
                <a:ahLst/>
                <a:cxnLst>
                  <a:cxn ang="0">
                    <a:pos x="T0" y="T1"/>
                  </a:cxn>
                  <a:cxn ang="0">
                    <a:pos x="T2" y="T3"/>
                  </a:cxn>
                  <a:cxn ang="0">
                    <a:pos x="T4" y="T5"/>
                  </a:cxn>
                  <a:cxn ang="0">
                    <a:pos x="T6" y="T7"/>
                  </a:cxn>
                </a:cxnLst>
                <a:rect l="0" t="0" r="r" b="b"/>
                <a:pathLst>
                  <a:path w="22" h="218">
                    <a:moveTo>
                      <a:pt x="17" y="194"/>
                    </a:moveTo>
                    <a:cubicBezTo>
                      <a:pt x="17" y="194"/>
                      <a:pt x="22" y="56"/>
                      <a:pt x="0" y="0"/>
                    </a:cubicBezTo>
                    <a:cubicBezTo>
                      <a:pt x="0" y="0"/>
                      <a:pt x="8" y="185"/>
                      <a:pt x="0" y="218"/>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5" name="Freeform 147"/>
              <p:cNvSpPr/>
              <p:nvPr/>
            </p:nvSpPr>
            <p:spPr bwMode="auto">
              <a:xfrm>
                <a:off x="3566" y="2132"/>
                <a:ext cx="43" cy="367"/>
              </a:xfrm>
              <a:custGeom>
                <a:avLst/>
                <a:gdLst>
                  <a:gd name="T0" fmla="*/ 1 w 22"/>
                  <a:gd name="T1" fmla="*/ 132 h 185"/>
                  <a:gd name="T2" fmla="*/ 10 w 22"/>
                  <a:gd name="T3" fmla="*/ 0 h 185"/>
                  <a:gd name="T4" fmla="*/ 22 w 22"/>
                  <a:gd name="T5" fmla="*/ 185 h 185"/>
                  <a:gd name="T6" fmla="*/ 1 w 22"/>
                  <a:gd name="T7" fmla="*/ 132 h 185"/>
                </a:gdLst>
                <a:ahLst/>
                <a:cxnLst>
                  <a:cxn ang="0">
                    <a:pos x="T0" y="T1"/>
                  </a:cxn>
                  <a:cxn ang="0">
                    <a:pos x="T2" y="T3"/>
                  </a:cxn>
                  <a:cxn ang="0">
                    <a:pos x="T4" y="T5"/>
                  </a:cxn>
                  <a:cxn ang="0">
                    <a:pos x="T6" y="T7"/>
                  </a:cxn>
                </a:cxnLst>
                <a:rect l="0" t="0" r="r" b="b"/>
                <a:pathLst>
                  <a:path w="22" h="185">
                    <a:moveTo>
                      <a:pt x="1" y="132"/>
                    </a:moveTo>
                    <a:cubicBezTo>
                      <a:pt x="1" y="132"/>
                      <a:pt x="0" y="37"/>
                      <a:pt x="10" y="0"/>
                    </a:cubicBezTo>
                    <a:cubicBezTo>
                      <a:pt x="10" y="0"/>
                      <a:pt x="11" y="144"/>
                      <a:pt x="22" y="185"/>
                    </a:cubicBezTo>
                    <a:lnTo>
                      <a:pt x="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6" name="Freeform 148"/>
              <p:cNvSpPr/>
              <p:nvPr/>
            </p:nvSpPr>
            <p:spPr bwMode="auto">
              <a:xfrm>
                <a:off x="3850" y="2188"/>
                <a:ext cx="106" cy="316"/>
              </a:xfrm>
              <a:custGeom>
                <a:avLst/>
                <a:gdLst>
                  <a:gd name="T0" fmla="*/ 54 w 54"/>
                  <a:gd name="T1" fmla="*/ 135 h 160"/>
                  <a:gd name="T2" fmla="*/ 0 w 54"/>
                  <a:gd name="T3" fmla="*/ 0 h 160"/>
                  <a:gd name="T4" fmla="*/ 41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6" y="41"/>
                      <a:pt x="0" y="0"/>
                    </a:cubicBezTo>
                    <a:cubicBezTo>
                      <a:pt x="0" y="0"/>
                      <a:pt x="47" y="121"/>
                      <a:pt x="41"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7" name="Freeform 149"/>
              <p:cNvSpPr/>
              <p:nvPr/>
            </p:nvSpPr>
            <p:spPr bwMode="auto">
              <a:xfrm>
                <a:off x="3830" y="2342"/>
                <a:ext cx="51"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8" name="Freeform 150"/>
              <p:cNvSpPr/>
              <p:nvPr/>
            </p:nvSpPr>
            <p:spPr bwMode="auto">
              <a:xfrm>
                <a:off x="3820" y="2229"/>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9" name="Freeform 151"/>
              <p:cNvSpPr/>
              <p:nvPr/>
            </p:nvSpPr>
            <p:spPr bwMode="auto">
              <a:xfrm>
                <a:off x="3605" y="2130"/>
                <a:ext cx="56" cy="373"/>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0" name="Freeform 152"/>
              <p:cNvSpPr/>
              <p:nvPr/>
            </p:nvSpPr>
            <p:spPr bwMode="auto">
              <a:xfrm>
                <a:off x="3706" y="2176"/>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1" name="Freeform 153"/>
              <p:cNvSpPr/>
              <p:nvPr/>
            </p:nvSpPr>
            <p:spPr bwMode="auto">
              <a:xfrm>
                <a:off x="3881" y="2190"/>
                <a:ext cx="60"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2" name="Freeform 154"/>
              <p:cNvSpPr/>
              <p:nvPr/>
            </p:nvSpPr>
            <p:spPr bwMode="auto">
              <a:xfrm>
                <a:off x="3412" y="2051"/>
                <a:ext cx="65" cy="446"/>
              </a:xfrm>
              <a:custGeom>
                <a:avLst/>
                <a:gdLst>
                  <a:gd name="T0" fmla="*/ 33 w 33"/>
                  <a:gd name="T1" fmla="*/ 199 h 225"/>
                  <a:gd name="T2" fmla="*/ 28 w 33"/>
                  <a:gd name="T3" fmla="*/ 0 h 225"/>
                  <a:gd name="T4" fmla="*/ 14 w 33"/>
                  <a:gd name="T5" fmla="*/ 225 h 225"/>
                  <a:gd name="T6" fmla="*/ 33 w 33"/>
                  <a:gd name="T7" fmla="*/ 199 h 225"/>
                </a:gdLst>
                <a:ahLst/>
                <a:cxnLst>
                  <a:cxn ang="0">
                    <a:pos x="T0" y="T1"/>
                  </a:cxn>
                  <a:cxn ang="0">
                    <a:pos x="T2" y="T3"/>
                  </a:cxn>
                  <a:cxn ang="0">
                    <a:pos x="T4" y="T5"/>
                  </a:cxn>
                  <a:cxn ang="0">
                    <a:pos x="T6" y="T7"/>
                  </a:cxn>
                </a:cxnLst>
                <a:rect l="0" t="0" r="r" b="b"/>
                <a:pathLst>
                  <a:path w="33" h="225">
                    <a:moveTo>
                      <a:pt x="33" y="199"/>
                    </a:moveTo>
                    <a:cubicBezTo>
                      <a:pt x="33" y="199"/>
                      <a:pt x="14" y="49"/>
                      <a:pt x="28" y="0"/>
                    </a:cubicBezTo>
                    <a:cubicBezTo>
                      <a:pt x="28" y="0"/>
                      <a:pt x="0" y="148"/>
                      <a:pt x="14" y="225"/>
                    </a:cubicBezTo>
                    <a:lnTo>
                      <a:pt x="3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3" name="Freeform 155"/>
              <p:cNvSpPr/>
              <p:nvPr/>
            </p:nvSpPr>
            <p:spPr bwMode="auto">
              <a:xfrm>
                <a:off x="3540" y="2247"/>
                <a:ext cx="111" cy="277"/>
              </a:xfrm>
              <a:custGeom>
                <a:avLst/>
                <a:gdLst>
                  <a:gd name="T0" fmla="*/ 56 w 56"/>
                  <a:gd name="T1" fmla="*/ 126 h 140"/>
                  <a:gd name="T2" fmla="*/ 0 w 56"/>
                  <a:gd name="T3" fmla="*/ 0 h 140"/>
                  <a:gd name="T4" fmla="*/ 39 w 56"/>
                  <a:gd name="T5" fmla="*/ 140 h 140"/>
                  <a:gd name="T6" fmla="*/ 56 w 56"/>
                  <a:gd name="T7" fmla="*/ 126 h 140"/>
                </a:gdLst>
                <a:ahLst/>
                <a:cxnLst>
                  <a:cxn ang="0">
                    <a:pos x="T0" y="T1"/>
                  </a:cxn>
                  <a:cxn ang="0">
                    <a:pos x="T2" y="T3"/>
                  </a:cxn>
                  <a:cxn ang="0">
                    <a:pos x="T4" y="T5"/>
                  </a:cxn>
                  <a:cxn ang="0">
                    <a:pos x="T6" y="T7"/>
                  </a:cxn>
                </a:cxnLst>
                <a:rect l="0" t="0" r="r" b="b"/>
                <a:pathLst>
                  <a:path w="56" h="140">
                    <a:moveTo>
                      <a:pt x="56" y="126"/>
                    </a:moveTo>
                    <a:cubicBezTo>
                      <a:pt x="56" y="126"/>
                      <a:pt x="40" y="26"/>
                      <a:pt x="0" y="0"/>
                    </a:cubicBezTo>
                    <a:cubicBezTo>
                      <a:pt x="0" y="0"/>
                      <a:pt x="44" y="89"/>
                      <a:pt x="39" y="140"/>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4" name="Freeform 156"/>
              <p:cNvSpPr/>
              <p:nvPr/>
            </p:nvSpPr>
            <p:spPr bwMode="auto">
              <a:xfrm>
                <a:off x="3735" y="2237"/>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5" name="Freeform 157"/>
              <p:cNvSpPr/>
              <p:nvPr/>
            </p:nvSpPr>
            <p:spPr bwMode="auto">
              <a:xfrm>
                <a:off x="4702" y="1853"/>
                <a:ext cx="73" cy="527"/>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6" name="Freeform 158"/>
              <p:cNvSpPr/>
              <p:nvPr/>
            </p:nvSpPr>
            <p:spPr bwMode="auto">
              <a:xfrm>
                <a:off x="479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7" name="Freeform 159"/>
              <p:cNvSpPr/>
              <p:nvPr/>
            </p:nvSpPr>
            <p:spPr bwMode="auto">
              <a:xfrm>
                <a:off x="446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8" name="Freeform 160"/>
              <p:cNvSpPr/>
              <p:nvPr/>
            </p:nvSpPr>
            <p:spPr bwMode="auto">
              <a:xfrm>
                <a:off x="490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9" name="Freeform 161"/>
              <p:cNvSpPr/>
              <p:nvPr/>
            </p:nvSpPr>
            <p:spPr bwMode="auto">
              <a:xfrm>
                <a:off x="4625" y="2017"/>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0" name="Freeform 162"/>
              <p:cNvSpPr/>
              <p:nvPr/>
            </p:nvSpPr>
            <p:spPr bwMode="auto">
              <a:xfrm>
                <a:off x="508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1" name="Freeform 163"/>
              <p:cNvSpPr/>
              <p:nvPr/>
            </p:nvSpPr>
            <p:spPr bwMode="auto">
              <a:xfrm>
                <a:off x="485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2" name="Freeform 164"/>
              <p:cNvSpPr/>
              <p:nvPr/>
            </p:nvSpPr>
            <p:spPr bwMode="auto">
              <a:xfrm>
                <a:off x="4856"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3" name="Freeform 165"/>
              <p:cNvSpPr/>
              <p:nvPr/>
            </p:nvSpPr>
            <p:spPr bwMode="auto">
              <a:xfrm>
                <a:off x="473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4" name="Freeform 166"/>
              <p:cNvSpPr/>
              <p:nvPr/>
            </p:nvSpPr>
            <p:spPr bwMode="auto">
              <a:xfrm>
                <a:off x="4647" y="2041"/>
                <a:ext cx="43" cy="430"/>
              </a:xfrm>
              <a:custGeom>
                <a:avLst/>
                <a:gdLst>
                  <a:gd name="T0" fmla="*/ 6 w 22"/>
                  <a:gd name="T1" fmla="*/ 193 h 217"/>
                  <a:gd name="T2" fmla="*/ 22 w 22"/>
                  <a:gd name="T3" fmla="*/ 0 h 217"/>
                  <a:gd name="T4" fmla="*/ 22 w 22"/>
                  <a:gd name="T5" fmla="*/ 217 h 217"/>
                  <a:gd name="T6" fmla="*/ 6 w 22"/>
                  <a:gd name="T7" fmla="*/ 193 h 217"/>
                </a:gdLst>
                <a:ahLst/>
                <a:cxnLst>
                  <a:cxn ang="0">
                    <a:pos x="T0" y="T1"/>
                  </a:cxn>
                  <a:cxn ang="0">
                    <a:pos x="T2" y="T3"/>
                  </a:cxn>
                  <a:cxn ang="0">
                    <a:pos x="T4" y="T5"/>
                  </a:cxn>
                  <a:cxn ang="0">
                    <a:pos x="T6" y="T7"/>
                  </a:cxn>
                </a:cxnLst>
                <a:rect l="0" t="0" r="r" b="b"/>
                <a:pathLst>
                  <a:path w="22" h="217">
                    <a:moveTo>
                      <a:pt x="6" y="193"/>
                    </a:moveTo>
                    <a:cubicBezTo>
                      <a:pt x="6" y="193"/>
                      <a:pt x="0" y="56"/>
                      <a:pt x="22" y="0"/>
                    </a:cubicBezTo>
                    <a:cubicBezTo>
                      <a:pt x="22" y="0"/>
                      <a:pt x="14" y="185"/>
                      <a:pt x="22" y="217"/>
                    </a:cubicBezTo>
                    <a:lnTo>
                      <a:pt x="6"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5" name="Freeform 167"/>
              <p:cNvSpPr/>
              <p:nvPr/>
            </p:nvSpPr>
            <p:spPr bwMode="auto">
              <a:xfrm>
                <a:off x="4558" y="2049"/>
                <a:ext cx="43" cy="366"/>
              </a:xfrm>
              <a:custGeom>
                <a:avLst/>
                <a:gdLst>
                  <a:gd name="T0" fmla="*/ 20 w 22"/>
                  <a:gd name="T1" fmla="*/ 132 h 185"/>
                  <a:gd name="T2" fmla="*/ 11 w 22"/>
                  <a:gd name="T3" fmla="*/ 0 h 185"/>
                  <a:gd name="T4" fmla="*/ 0 w 22"/>
                  <a:gd name="T5" fmla="*/ 185 h 185"/>
                  <a:gd name="T6" fmla="*/ 20 w 22"/>
                  <a:gd name="T7" fmla="*/ 132 h 185"/>
                </a:gdLst>
                <a:ahLst/>
                <a:cxnLst>
                  <a:cxn ang="0">
                    <a:pos x="T0" y="T1"/>
                  </a:cxn>
                  <a:cxn ang="0">
                    <a:pos x="T2" y="T3"/>
                  </a:cxn>
                  <a:cxn ang="0">
                    <a:pos x="T4" y="T5"/>
                  </a:cxn>
                  <a:cxn ang="0">
                    <a:pos x="T6" y="T7"/>
                  </a:cxn>
                </a:cxnLst>
                <a:rect l="0" t="0" r="r" b="b"/>
                <a:pathLst>
                  <a:path w="22" h="185">
                    <a:moveTo>
                      <a:pt x="20" y="132"/>
                    </a:moveTo>
                    <a:cubicBezTo>
                      <a:pt x="20" y="132"/>
                      <a:pt x="22" y="37"/>
                      <a:pt x="11" y="0"/>
                    </a:cubicBezTo>
                    <a:cubicBezTo>
                      <a:pt x="11" y="0"/>
                      <a:pt x="10" y="144"/>
                      <a:pt x="0" y="185"/>
                    </a:cubicBezTo>
                    <a:lnTo>
                      <a:pt x="20"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6" name="Freeform 168"/>
              <p:cNvSpPr/>
              <p:nvPr/>
            </p:nvSpPr>
            <p:spPr bwMode="auto">
              <a:xfrm>
                <a:off x="4515" y="2154"/>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7" name="Freeform 169"/>
              <p:cNvSpPr/>
              <p:nvPr/>
            </p:nvSpPr>
            <p:spPr bwMode="auto">
              <a:xfrm>
                <a:off x="496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8" name="Freeform 170"/>
              <p:cNvSpPr/>
              <p:nvPr/>
            </p:nvSpPr>
            <p:spPr bwMode="auto">
              <a:xfrm>
                <a:off x="4948" y="2259"/>
                <a:ext cx="52" cy="218"/>
              </a:xfrm>
              <a:custGeom>
                <a:avLst/>
                <a:gdLst>
                  <a:gd name="T0" fmla="*/ 5 w 26"/>
                  <a:gd name="T1" fmla="*/ 71 h 110"/>
                  <a:gd name="T2" fmla="*/ 26 w 26"/>
                  <a:gd name="T3" fmla="*/ 0 h 110"/>
                  <a:gd name="T4" fmla="*/ 21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1"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9" name="Freeform 171"/>
              <p:cNvSpPr/>
              <p:nvPr/>
            </p:nvSpPr>
            <p:spPr bwMode="auto">
              <a:xfrm>
                <a:off x="493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0" name="Freeform 172"/>
              <p:cNvSpPr/>
              <p:nvPr/>
            </p:nvSpPr>
            <p:spPr bwMode="auto">
              <a:xfrm>
                <a:off x="450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1" name="Freeform 173"/>
              <p:cNvSpPr/>
              <p:nvPr/>
            </p:nvSpPr>
            <p:spPr bwMode="auto">
              <a:xfrm>
                <a:off x="482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2" name="Freeform 174"/>
              <p:cNvSpPr/>
              <p:nvPr/>
            </p:nvSpPr>
            <p:spPr bwMode="auto">
              <a:xfrm>
                <a:off x="500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3" name="Freeform 175"/>
              <p:cNvSpPr/>
              <p:nvPr/>
            </p:nvSpPr>
            <p:spPr bwMode="auto">
              <a:xfrm>
                <a:off x="4688" y="1968"/>
                <a:ext cx="67" cy="445"/>
              </a:xfrm>
              <a:custGeom>
                <a:avLst/>
                <a:gdLst>
                  <a:gd name="T0" fmla="*/ 0 w 34"/>
                  <a:gd name="T1" fmla="*/ 199 h 225"/>
                  <a:gd name="T2" fmla="*/ 5 w 34"/>
                  <a:gd name="T3" fmla="*/ 0 h 225"/>
                  <a:gd name="T4" fmla="*/ 20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20" y="49"/>
                      <a:pt x="5" y="0"/>
                    </a:cubicBezTo>
                    <a:cubicBezTo>
                      <a:pt x="5" y="0"/>
                      <a:pt x="34" y="148"/>
                      <a:pt x="20"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4" name="Freeform 176"/>
              <p:cNvSpPr/>
              <p:nvPr/>
            </p:nvSpPr>
            <p:spPr bwMode="auto">
              <a:xfrm>
                <a:off x="3872" y="1960"/>
                <a:ext cx="75" cy="430"/>
              </a:xfrm>
              <a:custGeom>
                <a:avLst/>
                <a:gdLst>
                  <a:gd name="T0" fmla="*/ 31 w 38"/>
                  <a:gd name="T1" fmla="*/ 206 h 217"/>
                  <a:gd name="T2" fmla="*/ 9 w 38"/>
                  <a:gd name="T3" fmla="*/ 217 h 217"/>
                  <a:gd name="T4" fmla="*/ 0 w 38"/>
                  <a:gd name="T5" fmla="*/ 0 h 217"/>
                  <a:gd name="T6" fmla="*/ 31 w 38"/>
                  <a:gd name="T7" fmla="*/ 206 h 217"/>
                </a:gdLst>
                <a:ahLst/>
                <a:cxnLst>
                  <a:cxn ang="0">
                    <a:pos x="T0" y="T1"/>
                  </a:cxn>
                  <a:cxn ang="0">
                    <a:pos x="T2" y="T3"/>
                  </a:cxn>
                  <a:cxn ang="0">
                    <a:pos x="T4" y="T5"/>
                  </a:cxn>
                  <a:cxn ang="0">
                    <a:pos x="T6" y="T7"/>
                  </a:cxn>
                </a:cxnLst>
                <a:rect l="0" t="0" r="r" b="b"/>
                <a:pathLst>
                  <a:path w="38" h="217">
                    <a:moveTo>
                      <a:pt x="31" y="206"/>
                    </a:moveTo>
                    <a:cubicBezTo>
                      <a:pt x="9" y="217"/>
                      <a:pt x="9" y="217"/>
                      <a:pt x="9" y="217"/>
                    </a:cubicBezTo>
                    <a:cubicBezTo>
                      <a:pt x="9" y="217"/>
                      <a:pt x="14" y="43"/>
                      <a:pt x="0" y="0"/>
                    </a:cubicBezTo>
                    <a:cubicBezTo>
                      <a:pt x="0" y="0"/>
                      <a:pt x="38"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5" name="Freeform 177"/>
              <p:cNvSpPr/>
              <p:nvPr/>
            </p:nvSpPr>
            <p:spPr bwMode="auto">
              <a:xfrm>
                <a:off x="416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6" name="Freeform 178"/>
              <p:cNvSpPr/>
              <p:nvPr/>
            </p:nvSpPr>
            <p:spPr bwMode="auto">
              <a:xfrm>
                <a:off x="412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7" name="Freeform 179"/>
              <p:cNvSpPr/>
              <p:nvPr/>
            </p:nvSpPr>
            <p:spPr bwMode="auto">
              <a:xfrm>
                <a:off x="427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8" name="Freeform 180"/>
              <p:cNvSpPr/>
              <p:nvPr/>
            </p:nvSpPr>
            <p:spPr bwMode="auto">
              <a:xfrm>
                <a:off x="3982" y="2027"/>
                <a:ext cx="41" cy="343"/>
              </a:xfrm>
              <a:custGeom>
                <a:avLst/>
                <a:gdLst>
                  <a:gd name="T0" fmla="*/ 0 w 21"/>
                  <a:gd name="T1" fmla="*/ 173 h 173"/>
                  <a:gd name="T2" fmla="*/ 16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6" y="0"/>
                    </a:cubicBezTo>
                    <a:cubicBezTo>
                      <a:pt x="16" y="0"/>
                      <a:pt x="16"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9" name="Freeform 181"/>
              <p:cNvSpPr/>
              <p:nvPr/>
            </p:nvSpPr>
            <p:spPr bwMode="auto">
              <a:xfrm>
                <a:off x="444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0" name="Freeform 182"/>
              <p:cNvSpPr/>
              <p:nvPr/>
            </p:nvSpPr>
            <p:spPr bwMode="auto">
              <a:xfrm>
                <a:off x="422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1" name="Freeform 183"/>
              <p:cNvSpPr/>
              <p:nvPr/>
            </p:nvSpPr>
            <p:spPr bwMode="auto">
              <a:xfrm>
                <a:off x="383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2" name="Freeform 184"/>
              <p:cNvSpPr/>
              <p:nvPr/>
            </p:nvSpPr>
            <p:spPr bwMode="auto">
              <a:xfrm>
                <a:off x="395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3" name="Freeform 185"/>
              <p:cNvSpPr/>
              <p:nvPr/>
            </p:nvSpPr>
            <p:spPr bwMode="auto">
              <a:xfrm>
                <a:off x="4047" y="2059"/>
                <a:ext cx="43" cy="366"/>
              </a:xfrm>
              <a:custGeom>
                <a:avLst/>
                <a:gdLst>
                  <a:gd name="T0" fmla="*/ 1 w 22"/>
                  <a:gd name="T1" fmla="*/ 133 h 185"/>
                  <a:gd name="T2" fmla="*/ 10 w 22"/>
                  <a:gd name="T3" fmla="*/ 0 h 185"/>
                  <a:gd name="T4" fmla="*/ 22 w 22"/>
                  <a:gd name="T5" fmla="*/ 185 h 185"/>
                  <a:gd name="T6" fmla="*/ 1 w 22"/>
                  <a:gd name="T7" fmla="*/ 133 h 185"/>
                </a:gdLst>
                <a:ahLst/>
                <a:cxnLst>
                  <a:cxn ang="0">
                    <a:pos x="T0" y="T1"/>
                  </a:cxn>
                  <a:cxn ang="0">
                    <a:pos x="T2" y="T3"/>
                  </a:cxn>
                  <a:cxn ang="0">
                    <a:pos x="T4" y="T5"/>
                  </a:cxn>
                  <a:cxn ang="0">
                    <a:pos x="T6" y="T7"/>
                  </a:cxn>
                </a:cxnLst>
                <a:rect l="0" t="0" r="r" b="b"/>
                <a:pathLst>
                  <a:path w="22" h="185">
                    <a:moveTo>
                      <a:pt x="1" y="133"/>
                    </a:moveTo>
                    <a:cubicBezTo>
                      <a:pt x="1" y="133"/>
                      <a:pt x="0" y="38"/>
                      <a:pt x="10" y="0"/>
                    </a:cubicBezTo>
                    <a:cubicBezTo>
                      <a:pt x="10" y="0"/>
                      <a:pt x="11" y="145"/>
                      <a:pt x="22" y="185"/>
                    </a:cubicBezTo>
                    <a:lnTo>
                      <a:pt x="1"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4" name="Freeform 186"/>
              <p:cNvSpPr/>
              <p:nvPr/>
            </p:nvSpPr>
            <p:spPr bwMode="auto">
              <a:xfrm>
                <a:off x="433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5" name="Freeform 187"/>
              <p:cNvSpPr/>
              <p:nvPr/>
            </p:nvSpPr>
            <p:spPr bwMode="auto">
              <a:xfrm>
                <a:off x="4311" y="2269"/>
                <a:ext cx="52" cy="220"/>
              </a:xfrm>
              <a:custGeom>
                <a:avLst/>
                <a:gdLst>
                  <a:gd name="T0" fmla="*/ 5 w 26"/>
                  <a:gd name="T1" fmla="*/ 72 h 111"/>
                  <a:gd name="T2" fmla="*/ 26 w 26"/>
                  <a:gd name="T3" fmla="*/ 0 h 111"/>
                  <a:gd name="T4" fmla="*/ 21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1"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6" name="Freeform 188"/>
              <p:cNvSpPr/>
              <p:nvPr/>
            </p:nvSpPr>
            <p:spPr bwMode="auto">
              <a:xfrm>
                <a:off x="430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7" name="Freeform 189"/>
              <p:cNvSpPr/>
              <p:nvPr/>
            </p:nvSpPr>
            <p:spPr bwMode="auto">
              <a:xfrm>
                <a:off x="408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8" name="Freeform 190"/>
              <p:cNvSpPr/>
              <p:nvPr/>
            </p:nvSpPr>
            <p:spPr bwMode="auto">
              <a:xfrm>
                <a:off x="418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9" name="Freeform 191"/>
              <p:cNvSpPr/>
              <p:nvPr/>
            </p:nvSpPr>
            <p:spPr bwMode="auto">
              <a:xfrm>
                <a:off x="436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0" name="Freeform 192"/>
              <p:cNvSpPr/>
              <p:nvPr/>
            </p:nvSpPr>
            <p:spPr bwMode="auto">
              <a:xfrm>
                <a:off x="3893" y="1980"/>
                <a:ext cx="65" cy="445"/>
              </a:xfrm>
              <a:custGeom>
                <a:avLst/>
                <a:gdLst>
                  <a:gd name="T0" fmla="*/ 33 w 33"/>
                  <a:gd name="T1" fmla="*/ 198 h 225"/>
                  <a:gd name="T2" fmla="*/ 28 w 33"/>
                  <a:gd name="T3" fmla="*/ 0 h 225"/>
                  <a:gd name="T4" fmla="*/ 14 w 33"/>
                  <a:gd name="T5" fmla="*/ 225 h 225"/>
                  <a:gd name="T6" fmla="*/ 33 w 33"/>
                  <a:gd name="T7" fmla="*/ 198 h 225"/>
                </a:gdLst>
                <a:ahLst/>
                <a:cxnLst>
                  <a:cxn ang="0">
                    <a:pos x="T0" y="T1"/>
                  </a:cxn>
                  <a:cxn ang="0">
                    <a:pos x="T2" y="T3"/>
                  </a:cxn>
                  <a:cxn ang="0">
                    <a:pos x="T4" y="T5"/>
                  </a:cxn>
                  <a:cxn ang="0">
                    <a:pos x="T6" y="T7"/>
                  </a:cxn>
                </a:cxnLst>
                <a:rect l="0" t="0" r="r" b="b"/>
                <a:pathLst>
                  <a:path w="33" h="225">
                    <a:moveTo>
                      <a:pt x="33" y="198"/>
                    </a:moveTo>
                    <a:cubicBezTo>
                      <a:pt x="33" y="198"/>
                      <a:pt x="14" y="49"/>
                      <a:pt x="28" y="0"/>
                    </a:cubicBezTo>
                    <a:cubicBezTo>
                      <a:pt x="28" y="0"/>
                      <a:pt x="0" y="147"/>
                      <a:pt x="14" y="225"/>
                    </a:cubicBezTo>
                    <a:lnTo>
                      <a:pt x="33"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1" name="Freeform 193"/>
              <p:cNvSpPr/>
              <p:nvPr/>
            </p:nvSpPr>
            <p:spPr bwMode="auto">
              <a:xfrm>
                <a:off x="402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2" name="Freeform 194"/>
              <p:cNvSpPr/>
              <p:nvPr/>
            </p:nvSpPr>
            <p:spPr bwMode="auto">
              <a:xfrm>
                <a:off x="421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3" name="Freeform 195"/>
              <p:cNvSpPr/>
              <p:nvPr/>
            </p:nvSpPr>
            <p:spPr bwMode="auto">
              <a:xfrm>
                <a:off x="2939" y="1996"/>
                <a:ext cx="75" cy="528"/>
              </a:xfrm>
              <a:custGeom>
                <a:avLst/>
                <a:gdLst>
                  <a:gd name="T0" fmla="*/ 7 w 38"/>
                  <a:gd name="T1" fmla="*/ 253 h 267"/>
                  <a:gd name="T2" fmla="*/ 29 w 38"/>
                  <a:gd name="T3" fmla="*/ 267 h 267"/>
                  <a:gd name="T4" fmla="*/ 38 w 38"/>
                  <a:gd name="T5" fmla="*/ 0 h 267"/>
                  <a:gd name="T6" fmla="*/ 7 w 38"/>
                  <a:gd name="T7" fmla="*/ 253 h 267"/>
                </a:gdLst>
                <a:ahLst/>
                <a:cxnLst>
                  <a:cxn ang="0">
                    <a:pos x="T0" y="T1"/>
                  </a:cxn>
                  <a:cxn ang="0">
                    <a:pos x="T2" y="T3"/>
                  </a:cxn>
                  <a:cxn ang="0">
                    <a:pos x="T4" y="T5"/>
                  </a:cxn>
                  <a:cxn ang="0">
                    <a:pos x="T6" y="T7"/>
                  </a:cxn>
                </a:cxnLst>
                <a:rect l="0" t="0" r="r" b="b"/>
                <a:pathLst>
                  <a:path w="38" h="267">
                    <a:moveTo>
                      <a:pt x="7" y="253"/>
                    </a:moveTo>
                    <a:cubicBezTo>
                      <a:pt x="29" y="267"/>
                      <a:pt x="29" y="267"/>
                      <a:pt x="29" y="267"/>
                    </a:cubicBezTo>
                    <a:cubicBezTo>
                      <a:pt x="29" y="267"/>
                      <a:pt x="24" y="53"/>
                      <a:pt x="38" y="0"/>
                    </a:cubicBezTo>
                    <a:cubicBezTo>
                      <a:pt x="38" y="0"/>
                      <a:pt x="0" y="104"/>
                      <a:pt x="7"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4" name="Freeform 196"/>
              <p:cNvSpPr/>
              <p:nvPr/>
            </p:nvSpPr>
            <p:spPr bwMode="auto">
              <a:xfrm>
                <a:off x="3037" y="2101"/>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5"/>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5" name="Freeform 197"/>
              <p:cNvSpPr/>
              <p:nvPr/>
            </p:nvSpPr>
            <p:spPr bwMode="auto">
              <a:xfrm>
                <a:off x="2708" y="2253"/>
                <a:ext cx="57" cy="390"/>
              </a:xfrm>
              <a:custGeom>
                <a:avLst/>
                <a:gdLst>
                  <a:gd name="T0" fmla="*/ 23 w 29"/>
                  <a:gd name="T1" fmla="*/ 197 h 197"/>
                  <a:gd name="T2" fmla="*/ 4 w 29"/>
                  <a:gd name="T3" fmla="*/ 185 h 197"/>
                  <a:gd name="T4" fmla="*/ 0 w 29"/>
                  <a:gd name="T5" fmla="*/ 0 h 197"/>
                  <a:gd name="T6" fmla="*/ 23 w 29"/>
                  <a:gd name="T7" fmla="*/ 197 h 197"/>
                </a:gdLst>
                <a:ahLst/>
                <a:cxnLst>
                  <a:cxn ang="0">
                    <a:pos x="T0" y="T1"/>
                  </a:cxn>
                  <a:cxn ang="0">
                    <a:pos x="T2" y="T3"/>
                  </a:cxn>
                  <a:cxn ang="0">
                    <a:pos x="T4" y="T5"/>
                  </a:cxn>
                  <a:cxn ang="0">
                    <a:pos x="T6" y="T7"/>
                  </a:cxn>
                </a:cxnLst>
                <a:rect l="0" t="0" r="r" b="b"/>
                <a:pathLst>
                  <a:path w="29" h="197">
                    <a:moveTo>
                      <a:pt x="23" y="197"/>
                    </a:moveTo>
                    <a:cubicBezTo>
                      <a:pt x="4" y="185"/>
                      <a:pt x="4" y="185"/>
                      <a:pt x="4" y="185"/>
                    </a:cubicBezTo>
                    <a:cubicBezTo>
                      <a:pt x="4" y="185"/>
                      <a:pt x="8" y="17"/>
                      <a:pt x="0" y="0"/>
                    </a:cubicBezTo>
                    <a:cubicBezTo>
                      <a:pt x="0" y="0"/>
                      <a:pt x="29" y="126"/>
                      <a:pt x="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6" name="Freeform 198"/>
              <p:cNvSpPr/>
              <p:nvPr/>
            </p:nvSpPr>
            <p:spPr bwMode="auto">
              <a:xfrm>
                <a:off x="3148" y="2204"/>
                <a:ext cx="35" cy="300"/>
              </a:xfrm>
              <a:custGeom>
                <a:avLst/>
                <a:gdLst>
                  <a:gd name="T0" fmla="*/ 5 w 18"/>
                  <a:gd name="T1" fmla="*/ 152 h 152"/>
                  <a:gd name="T2" fmla="*/ 17 w 18"/>
                  <a:gd name="T3" fmla="*/ 140 h 152"/>
                  <a:gd name="T4" fmla="*/ 18 w 18"/>
                  <a:gd name="T5" fmla="*/ 0 h 152"/>
                  <a:gd name="T6" fmla="*/ 5 w 18"/>
                  <a:gd name="T7" fmla="*/ 152 h 152"/>
                </a:gdLst>
                <a:ahLst/>
                <a:cxnLst>
                  <a:cxn ang="0">
                    <a:pos x="T0" y="T1"/>
                  </a:cxn>
                  <a:cxn ang="0">
                    <a:pos x="T2" y="T3"/>
                  </a:cxn>
                  <a:cxn ang="0">
                    <a:pos x="T4" y="T5"/>
                  </a:cxn>
                  <a:cxn ang="0">
                    <a:pos x="T6" y="T7"/>
                  </a:cxn>
                </a:cxnLst>
                <a:rect l="0" t="0" r="r" b="b"/>
                <a:pathLst>
                  <a:path w="18" h="152">
                    <a:moveTo>
                      <a:pt x="5" y="152"/>
                    </a:moveTo>
                    <a:cubicBezTo>
                      <a:pt x="17" y="140"/>
                      <a:pt x="17" y="140"/>
                      <a:pt x="17" y="140"/>
                    </a:cubicBezTo>
                    <a:cubicBezTo>
                      <a:pt x="18" y="0"/>
                      <a:pt x="18" y="0"/>
                      <a:pt x="18" y="0"/>
                    </a:cubicBezTo>
                    <a:cubicBezTo>
                      <a:pt x="18" y="0"/>
                      <a:pt x="0" y="111"/>
                      <a:pt x="5"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7" name="Freeform 199"/>
              <p:cNvSpPr/>
              <p:nvPr/>
            </p:nvSpPr>
            <p:spPr bwMode="auto">
              <a:xfrm>
                <a:off x="2862" y="2160"/>
                <a:ext cx="41" cy="344"/>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8" name="Freeform 200"/>
              <p:cNvSpPr/>
              <p:nvPr/>
            </p:nvSpPr>
            <p:spPr bwMode="auto">
              <a:xfrm>
                <a:off x="3321" y="227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9" name="Freeform 201"/>
              <p:cNvSpPr/>
              <p:nvPr/>
            </p:nvSpPr>
            <p:spPr bwMode="auto">
              <a:xfrm>
                <a:off x="3096" y="2299"/>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5"/>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0" name="Freeform 202"/>
              <p:cNvSpPr/>
              <p:nvPr/>
            </p:nvSpPr>
            <p:spPr bwMode="auto">
              <a:xfrm>
                <a:off x="3093" y="2308"/>
                <a:ext cx="110" cy="276"/>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1" name="Freeform 203"/>
              <p:cNvSpPr/>
              <p:nvPr/>
            </p:nvSpPr>
            <p:spPr bwMode="auto">
              <a:xfrm>
                <a:off x="2976" y="2198"/>
                <a:ext cx="71" cy="342"/>
              </a:xfrm>
              <a:custGeom>
                <a:avLst/>
                <a:gdLst>
                  <a:gd name="T0" fmla="*/ 34 w 36"/>
                  <a:gd name="T1" fmla="*/ 150 h 173"/>
                  <a:gd name="T2" fmla="*/ 0 w 36"/>
                  <a:gd name="T3" fmla="*/ 0 h 173"/>
                  <a:gd name="T4" fmla="*/ 17 w 36"/>
                  <a:gd name="T5" fmla="*/ 173 h 173"/>
                  <a:gd name="T6" fmla="*/ 34 w 36"/>
                  <a:gd name="T7" fmla="*/ 150 h 173"/>
                </a:gdLst>
                <a:ahLst/>
                <a:cxnLst>
                  <a:cxn ang="0">
                    <a:pos x="T0" y="T1"/>
                  </a:cxn>
                  <a:cxn ang="0">
                    <a:pos x="T2" y="T3"/>
                  </a:cxn>
                  <a:cxn ang="0">
                    <a:pos x="T4" y="T5"/>
                  </a:cxn>
                  <a:cxn ang="0">
                    <a:pos x="T6" y="T7"/>
                  </a:cxn>
                </a:cxnLst>
                <a:rect l="0" t="0" r="r" b="b"/>
                <a:pathLst>
                  <a:path w="36" h="173">
                    <a:moveTo>
                      <a:pt x="34" y="150"/>
                    </a:moveTo>
                    <a:cubicBezTo>
                      <a:pt x="34" y="150"/>
                      <a:pt x="36" y="29"/>
                      <a:pt x="0" y="0"/>
                    </a:cubicBezTo>
                    <a:cubicBezTo>
                      <a:pt x="0" y="0"/>
                      <a:pt x="24" y="116"/>
                      <a:pt x="17" y="173"/>
                    </a:cubicBezTo>
                    <a:lnTo>
                      <a:pt x="3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2" name="Freeform 204"/>
              <p:cNvSpPr/>
              <p:nvPr/>
            </p:nvSpPr>
            <p:spPr bwMode="auto">
              <a:xfrm>
                <a:off x="2885" y="2184"/>
                <a:ext cx="44" cy="431"/>
              </a:xfrm>
              <a:custGeom>
                <a:avLst/>
                <a:gdLst>
                  <a:gd name="T0" fmla="*/ 5 w 22"/>
                  <a:gd name="T1" fmla="*/ 194 h 218"/>
                  <a:gd name="T2" fmla="*/ 22 w 22"/>
                  <a:gd name="T3" fmla="*/ 0 h 218"/>
                  <a:gd name="T4" fmla="*/ 22 w 22"/>
                  <a:gd name="T5" fmla="*/ 218 h 218"/>
                  <a:gd name="T6" fmla="*/ 5 w 22"/>
                  <a:gd name="T7" fmla="*/ 194 h 218"/>
                </a:gdLst>
                <a:ahLst/>
                <a:cxnLst>
                  <a:cxn ang="0">
                    <a:pos x="T0" y="T1"/>
                  </a:cxn>
                  <a:cxn ang="0">
                    <a:pos x="T2" y="T3"/>
                  </a:cxn>
                  <a:cxn ang="0">
                    <a:pos x="T4" y="T5"/>
                  </a:cxn>
                  <a:cxn ang="0">
                    <a:pos x="T6" y="T7"/>
                  </a:cxn>
                </a:cxnLst>
                <a:rect l="0" t="0" r="r" b="b"/>
                <a:pathLst>
                  <a:path w="22" h="218">
                    <a:moveTo>
                      <a:pt x="5" y="194"/>
                    </a:moveTo>
                    <a:cubicBezTo>
                      <a:pt x="5" y="194"/>
                      <a:pt x="0" y="56"/>
                      <a:pt x="22" y="0"/>
                    </a:cubicBezTo>
                    <a:cubicBezTo>
                      <a:pt x="22" y="0"/>
                      <a:pt x="14" y="185"/>
                      <a:pt x="22" y="218"/>
                    </a:cubicBezTo>
                    <a:lnTo>
                      <a:pt x="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 name="Group 406"/>
            <p:cNvGrpSpPr/>
            <p:nvPr/>
          </p:nvGrpSpPr>
          <p:grpSpPr bwMode="auto">
            <a:xfrm>
              <a:off x="50800" y="2941638"/>
              <a:ext cx="11177588" cy="1427163"/>
              <a:chOff x="32" y="1853"/>
              <a:chExt cx="7041" cy="899"/>
            </a:xfrm>
            <a:grpFill/>
          </p:grpSpPr>
          <p:sp>
            <p:nvSpPr>
              <p:cNvPr id="23" name="Freeform 206"/>
              <p:cNvSpPr/>
              <p:nvPr/>
            </p:nvSpPr>
            <p:spPr bwMode="auto">
              <a:xfrm>
                <a:off x="2795" y="2194"/>
                <a:ext cx="43" cy="364"/>
              </a:xfrm>
              <a:custGeom>
                <a:avLst/>
                <a:gdLst>
                  <a:gd name="T0" fmla="*/ 21 w 22"/>
                  <a:gd name="T1" fmla="*/ 132 h 184"/>
                  <a:gd name="T2" fmla="*/ 12 w 22"/>
                  <a:gd name="T3" fmla="*/ 0 h 184"/>
                  <a:gd name="T4" fmla="*/ 0 w 22"/>
                  <a:gd name="T5" fmla="*/ 184 h 184"/>
                  <a:gd name="T6" fmla="*/ 21 w 22"/>
                  <a:gd name="T7" fmla="*/ 132 h 184"/>
                </a:gdLst>
                <a:ahLst/>
                <a:cxnLst>
                  <a:cxn ang="0">
                    <a:pos x="T0" y="T1"/>
                  </a:cxn>
                  <a:cxn ang="0">
                    <a:pos x="T2" y="T3"/>
                  </a:cxn>
                  <a:cxn ang="0">
                    <a:pos x="T4" y="T5"/>
                  </a:cxn>
                  <a:cxn ang="0">
                    <a:pos x="T6" y="T7"/>
                  </a:cxn>
                </a:cxnLst>
                <a:rect l="0" t="0" r="r" b="b"/>
                <a:pathLst>
                  <a:path w="22" h="184">
                    <a:moveTo>
                      <a:pt x="21" y="132"/>
                    </a:moveTo>
                    <a:cubicBezTo>
                      <a:pt x="21" y="132"/>
                      <a:pt x="22" y="37"/>
                      <a:pt x="12" y="0"/>
                    </a:cubicBezTo>
                    <a:cubicBezTo>
                      <a:pt x="12" y="0"/>
                      <a:pt x="11" y="144"/>
                      <a:pt x="0" y="184"/>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4" name="Freeform 207"/>
              <p:cNvSpPr/>
              <p:nvPr/>
            </p:nvSpPr>
            <p:spPr bwMode="auto">
              <a:xfrm>
                <a:off x="2751" y="2299"/>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0"/>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5" name="Freeform 208"/>
              <p:cNvSpPr/>
              <p:nvPr/>
            </p:nvSpPr>
            <p:spPr bwMode="auto">
              <a:xfrm>
                <a:off x="3207" y="2249"/>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6" name="Freeform 209"/>
              <p:cNvSpPr/>
              <p:nvPr/>
            </p:nvSpPr>
            <p:spPr bwMode="auto">
              <a:xfrm>
                <a:off x="3187" y="2404"/>
                <a:ext cx="51" cy="217"/>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7" name="Freeform 210"/>
              <p:cNvSpPr/>
              <p:nvPr/>
            </p:nvSpPr>
            <p:spPr bwMode="auto">
              <a:xfrm>
                <a:off x="3177" y="2291"/>
                <a:ext cx="59" cy="378"/>
              </a:xfrm>
              <a:custGeom>
                <a:avLst/>
                <a:gdLst>
                  <a:gd name="T0" fmla="*/ 0 w 30"/>
                  <a:gd name="T1" fmla="*/ 149 h 191"/>
                  <a:gd name="T2" fmla="*/ 30 w 30"/>
                  <a:gd name="T3" fmla="*/ 0 h 191"/>
                  <a:gd name="T4" fmla="*/ 14 w 30"/>
                  <a:gd name="T5" fmla="*/ 191 h 191"/>
                  <a:gd name="T6" fmla="*/ 0 w 30"/>
                  <a:gd name="T7" fmla="*/ 149 h 191"/>
                </a:gdLst>
                <a:ahLst/>
                <a:cxnLst>
                  <a:cxn ang="0">
                    <a:pos x="T0" y="T1"/>
                  </a:cxn>
                  <a:cxn ang="0">
                    <a:pos x="T2" y="T3"/>
                  </a:cxn>
                  <a:cxn ang="0">
                    <a:pos x="T4" y="T5"/>
                  </a:cxn>
                  <a:cxn ang="0">
                    <a:pos x="T6" y="T7"/>
                  </a:cxn>
                </a:cxnLst>
                <a:rect l="0" t="0" r="r" b="b"/>
                <a:pathLst>
                  <a:path w="30" h="191">
                    <a:moveTo>
                      <a:pt x="0" y="149"/>
                    </a:moveTo>
                    <a:cubicBezTo>
                      <a:pt x="0" y="149"/>
                      <a:pt x="0" y="40"/>
                      <a:pt x="30" y="0"/>
                    </a:cubicBezTo>
                    <a:cubicBezTo>
                      <a:pt x="30" y="0"/>
                      <a:pt x="7" y="139"/>
                      <a:pt x="14" y="191"/>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8" name="Freeform 211"/>
              <p:cNvSpPr/>
              <p:nvPr/>
            </p:nvSpPr>
            <p:spPr bwMode="auto">
              <a:xfrm>
                <a:off x="2743" y="2190"/>
                <a:ext cx="56" cy="374"/>
              </a:xfrm>
              <a:custGeom>
                <a:avLst/>
                <a:gdLst>
                  <a:gd name="T0" fmla="*/ 28 w 28"/>
                  <a:gd name="T1" fmla="*/ 167 h 189"/>
                  <a:gd name="T2" fmla="*/ 0 w 28"/>
                  <a:gd name="T3" fmla="*/ 0 h 189"/>
                  <a:gd name="T4" fmla="*/ 5 w 28"/>
                  <a:gd name="T5" fmla="*/ 189 h 189"/>
                  <a:gd name="T6" fmla="*/ 28 w 28"/>
                  <a:gd name="T7" fmla="*/ 167 h 189"/>
                </a:gdLst>
                <a:ahLst/>
                <a:cxnLst>
                  <a:cxn ang="0">
                    <a:pos x="T0" y="T1"/>
                  </a:cxn>
                  <a:cxn ang="0">
                    <a:pos x="T2" y="T3"/>
                  </a:cxn>
                  <a:cxn ang="0">
                    <a:pos x="T4" y="T5"/>
                  </a:cxn>
                  <a:cxn ang="0">
                    <a:pos x="T6" y="T7"/>
                  </a:cxn>
                </a:cxnLst>
                <a:rect l="0" t="0" r="r" b="b"/>
                <a:pathLst>
                  <a:path w="28" h="189">
                    <a:moveTo>
                      <a:pt x="28" y="167"/>
                    </a:moveTo>
                    <a:cubicBezTo>
                      <a:pt x="28" y="167"/>
                      <a:pt x="10" y="15"/>
                      <a:pt x="0" y="0"/>
                    </a:cubicBezTo>
                    <a:cubicBezTo>
                      <a:pt x="0" y="0"/>
                      <a:pt x="12" y="159"/>
                      <a:pt x="5" y="189"/>
                    </a:cubicBezTo>
                    <a:lnTo>
                      <a:pt x="28"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9" name="Freeform 212"/>
              <p:cNvSpPr/>
              <p:nvPr/>
            </p:nvSpPr>
            <p:spPr bwMode="auto">
              <a:xfrm>
                <a:off x="3063" y="2237"/>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0" name="Freeform 213"/>
              <p:cNvSpPr/>
              <p:nvPr/>
            </p:nvSpPr>
            <p:spPr bwMode="auto">
              <a:xfrm>
                <a:off x="3238" y="2251"/>
                <a:ext cx="60"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1" name="Freeform 214"/>
              <p:cNvSpPr/>
              <p:nvPr/>
            </p:nvSpPr>
            <p:spPr bwMode="auto">
              <a:xfrm>
                <a:off x="2927" y="2112"/>
                <a:ext cx="65" cy="446"/>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2" name="Freeform 215"/>
              <p:cNvSpPr/>
              <p:nvPr/>
            </p:nvSpPr>
            <p:spPr bwMode="auto">
              <a:xfrm>
                <a:off x="2110" y="2103"/>
                <a:ext cx="73" cy="431"/>
              </a:xfrm>
              <a:custGeom>
                <a:avLst/>
                <a:gdLst>
                  <a:gd name="T0" fmla="*/ 31 w 37"/>
                  <a:gd name="T1" fmla="*/ 207 h 218"/>
                  <a:gd name="T2" fmla="*/ 9 w 37"/>
                  <a:gd name="T3" fmla="*/ 218 h 218"/>
                  <a:gd name="T4" fmla="*/ 0 w 37"/>
                  <a:gd name="T5" fmla="*/ 0 h 218"/>
                  <a:gd name="T6" fmla="*/ 31 w 37"/>
                  <a:gd name="T7" fmla="*/ 207 h 218"/>
                </a:gdLst>
                <a:ahLst/>
                <a:cxnLst>
                  <a:cxn ang="0">
                    <a:pos x="T0" y="T1"/>
                  </a:cxn>
                  <a:cxn ang="0">
                    <a:pos x="T2" y="T3"/>
                  </a:cxn>
                  <a:cxn ang="0">
                    <a:pos x="T4" y="T5"/>
                  </a:cxn>
                  <a:cxn ang="0">
                    <a:pos x="T6" y="T7"/>
                  </a:cxn>
                </a:cxnLst>
                <a:rect l="0" t="0" r="r" b="b"/>
                <a:pathLst>
                  <a:path w="37" h="218">
                    <a:moveTo>
                      <a:pt x="31" y="207"/>
                    </a:moveTo>
                    <a:cubicBezTo>
                      <a:pt x="9" y="218"/>
                      <a:pt x="9" y="218"/>
                      <a:pt x="9" y="218"/>
                    </a:cubicBezTo>
                    <a:cubicBezTo>
                      <a:pt x="9" y="218"/>
                      <a:pt x="14" y="43"/>
                      <a:pt x="0" y="0"/>
                    </a:cubicBezTo>
                    <a:cubicBezTo>
                      <a:pt x="0" y="0"/>
                      <a:pt x="37" y="85"/>
                      <a:pt x="31"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3" name="Freeform 216"/>
              <p:cNvSpPr/>
              <p:nvPr/>
            </p:nvSpPr>
            <p:spPr bwMode="auto">
              <a:xfrm>
                <a:off x="2400" y="2004"/>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0"/>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4" name="Freeform 217"/>
              <p:cNvSpPr/>
              <p:nvPr/>
            </p:nvSpPr>
            <p:spPr bwMode="auto">
              <a:xfrm>
                <a:off x="2359" y="2265"/>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5"/>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5" name="Freeform 218"/>
              <p:cNvSpPr/>
              <p:nvPr/>
            </p:nvSpPr>
            <p:spPr bwMode="auto">
              <a:xfrm>
                <a:off x="2511" y="2215"/>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6" name="Freeform 219"/>
              <p:cNvSpPr/>
              <p:nvPr/>
            </p:nvSpPr>
            <p:spPr bwMode="auto">
              <a:xfrm>
                <a:off x="2221" y="2172"/>
                <a:ext cx="39" cy="342"/>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7" name="Freeform 220"/>
              <p:cNvSpPr/>
              <p:nvPr/>
            </p:nvSpPr>
            <p:spPr bwMode="auto">
              <a:xfrm>
                <a:off x="2684" y="2283"/>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8" name="Freeform 221"/>
              <p:cNvSpPr/>
              <p:nvPr/>
            </p:nvSpPr>
            <p:spPr bwMode="auto">
              <a:xfrm>
                <a:off x="2459" y="2308"/>
                <a:ext cx="111" cy="278"/>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39" name="Freeform 222"/>
              <p:cNvSpPr/>
              <p:nvPr/>
            </p:nvSpPr>
            <p:spPr bwMode="auto">
              <a:xfrm>
                <a:off x="2077" y="2209"/>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0" name="Freeform 223"/>
              <p:cNvSpPr/>
              <p:nvPr/>
            </p:nvSpPr>
            <p:spPr bwMode="auto">
              <a:xfrm>
                <a:off x="2195" y="2196"/>
                <a:ext cx="44" cy="429"/>
              </a:xfrm>
              <a:custGeom>
                <a:avLst/>
                <a:gdLst>
                  <a:gd name="T0" fmla="*/ 17 w 22"/>
                  <a:gd name="T1" fmla="*/ 193 h 217"/>
                  <a:gd name="T2" fmla="*/ 0 w 22"/>
                  <a:gd name="T3" fmla="*/ 0 h 217"/>
                  <a:gd name="T4" fmla="*/ 0 w 22"/>
                  <a:gd name="T5" fmla="*/ 217 h 217"/>
                  <a:gd name="T6" fmla="*/ 17 w 22"/>
                  <a:gd name="T7" fmla="*/ 193 h 217"/>
                </a:gdLst>
                <a:ahLst/>
                <a:cxnLst>
                  <a:cxn ang="0">
                    <a:pos x="T0" y="T1"/>
                  </a:cxn>
                  <a:cxn ang="0">
                    <a:pos x="T2" y="T3"/>
                  </a:cxn>
                  <a:cxn ang="0">
                    <a:pos x="T4" y="T5"/>
                  </a:cxn>
                  <a:cxn ang="0">
                    <a:pos x="T6" y="T7"/>
                  </a:cxn>
                </a:cxnLst>
                <a:rect l="0" t="0" r="r" b="b"/>
                <a:pathLst>
                  <a:path w="22" h="217">
                    <a:moveTo>
                      <a:pt x="17" y="193"/>
                    </a:moveTo>
                    <a:cubicBezTo>
                      <a:pt x="17" y="193"/>
                      <a:pt x="22" y="56"/>
                      <a:pt x="0" y="0"/>
                    </a:cubicBezTo>
                    <a:cubicBezTo>
                      <a:pt x="0" y="0"/>
                      <a:pt x="8" y="185"/>
                      <a:pt x="0" y="217"/>
                    </a:cubicBezTo>
                    <a:lnTo>
                      <a:pt x="17"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1" name="Freeform 224"/>
              <p:cNvSpPr/>
              <p:nvPr/>
            </p:nvSpPr>
            <p:spPr bwMode="auto">
              <a:xfrm>
                <a:off x="2284" y="2204"/>
                <a:ext cx="43" cy="366"/>
              </a:xfrm>
              <a:custGeom>
                <a:avLst/>
                <a:gdLst>
                  <a:gd name="T0" fmla="*/ 2 w 22"/>
                  <a:gd name="T1" fmla="*/ 132 h 185"/>
                  <a:gd name="T2" fmla="*/ 11 w 22"/>
                  <a:gd name="T3" fmla="*/ 0 h 185"/>
                  <a:gd name="T4" fmla="*/ 22 w 22"/>
                  <a:gd name="T5" fmla="*/ 185 h 185"/>
                  <a:gd name="T6" fmla="*/ 2 w 22"/>
                  <a:gd name="T7" fmla="*/ 132 h 185"/>
                </a:gdLst>
                <a:ahLst/>
                <a:cxnLst>
                  <a:cxn ang="0">
                    <a:pos x="T0" y="T1"/>
                  </a:cxn>
                  <a:cxn ang="0">
                    <a:pos x="T2" y="T3"/>
                  </a:cxn>
                  <a:cxn ang="0">
                    <a:pos x="T4" y="T5"/>
                  </a:cxn>
                  <a:cxn ang="0">
                    <a:pos x="T6" y="T7"/>
                  </a:cxn>
                </a:cxnLst>
                <a:rect l="0" t="0" r="r" b="b"/>
                <a:pathLst>
                  <a:path w="22" h="185">
                    <a:moveTo>
                      <a:pt x="2" y="132"/>
                    </a:moveTo>
                    <a:cubicBezTo>
                      <a:pt x="2" y="132"/>
                      <a:pt x="0" y="37"/>
                      <a:pt x="11" y="0"/>
                    </a:cubicBezTo>
                    <a:cubicBezTo>
                      <a:pt x="11" y="0"/>
                      <a:pt x="12" y="144"/>
                      <a:pt x="22" y="185"/>
                    </a:cubicBez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2" name="Freeform 225"/>
              <p:cNvSpPr/>
              <p:nvPr/>
            </p:nvSpPr>
            <p:spPr bwMode="auto">
              <a:xfrm>
                <a:off x="2570" y="2261"/>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1"/>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3" name="Freeform 226"/>
              <p:cNvSpPr/>
              <p:nvPr/>
            </p:nvSpPr>
            <p:spPr bwMode="auto">
              <a:xfrm>
                <a:off x="2550" y="2413"/>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4" name="Freeform 227"/>
              <p:cNvSpPr/>
              <p:nvPr/>
            </p:nvSpPr>
            <p:spPr bwMode="auto">
              <a:xfrm>
                <a:off x="2540" y="2301"/>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5" name="Freeform 228"/>
              <p:cNvSpPr/>
              <p:nvPr/>
            </p:nvSpPr>
            <p:spPr bwMode="auto">
              <a:xfrm>
                <a:off x="2325" y="2202"/>
                <a:ext cx="56" cy="372"/>
              </a:xfrm>
              <a:custGeom>
                <a:avLst/>
                <a:gdLst>
                  <a:gd name="T0" fmla="*/ 0 w 28"/>
                  <a:gd name="T1" fmla="*/ 166 h 188"/>
                  <a:gd name="T2" fmla="*/ 28 w 28"/>
                  <a:gd name="T3" fmla="*/ 0 h 188"/>
                  <a:gd name="T4" fmla="*/ 23 w 28"/>
                  <a:gd name="T5" fmla="*/ 188 h 188"/>
                  <a:gd name="T6" fmla="*/ 0 w 28"/>
                  <a:gd name="T7" fmla="*/ 166 h 188"/>
                </a:gdLst>
                <a:ahLst/>
                <a:cxnLst>
                  <a:cxn ang="0">
                    <a:pos x="T0" y="T1"/>
                  </a:cxn>
                  <a:cxn ang="0">
                    <a:pos x="T2" y="T3"/>
                  </a:cxn>
                  <a:cxn ang="0">
                    <a:pos x="T4" y="T5"/>
                  </a:cxn>
                  <a:cxn ang="0">
                    <a:pos x="T6" y="T7"/>
                  </a:cxn>
                </a:cxnLst>
                <a:rect l="0" t="0" r="r" b="b"/>
                <a:pathLst>
                  <a:path w="28" h="188">
                    <a:moveTo>
                      <a:pt x="0" y="166"/>
                    </a:moveTo>
                    <a:cubicBezTo>
                      <a:pt x="0" y="166"/>
                      <a:pt x="18" y="14"/>
                      <a:pt x="28" y="0"/>
                    </a:cubicBezTo>
                    <a:cubicBezTo>
                      <a:pt x="28" y="0"/>
                      <a:pt x="16" y="158"/>
                      <a:pt x="23" y="188"/>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6" name="Freeform 229"/>
              <p:cNvSpPr/>
              <p:nvPr/>
            </p:nvSpPr>
            <p:spPr bwMode="auto">
              <a:xfrm>
                <a:off x="2426" y="2249"/>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7" name="Freeform 230"/>
              <p:cNvSpPr/>
              <p:nvPr/>
            </p:nvSpPr>
            <p:spPr bwMode="auto">
              <a:xfrm>
                <a:off x="2601" y="2263"/>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8" name="Freeform 231"/>
              <p:cNvSpPr/>
              <p:nvPr/>
            </p:nvSpPr>
            <p:spPr bwMode="auto">
              <a:xfrm>
                <a:off x="2130" y="2122"/>
                <a:ext cx="67" cy="448"/>
              </a:xfrm>
              <a:custGeom>
                <a:avLst/>
                <a:gdLst>
                  <a:gd name="T0" fmla="*/ 34 w 34"/>
                  <a:gd name="T1" fmla="*/ 199 h 226"/>
                  <a:gd name="T2" fmla="*/ 29 w 34"/>
                  <a:gd name="T3" fmla="*/ 0 h 226"/>
                  <a:gd name="T4" fmla="*/ 15 w 34"/>
                  <a:gd name="T5" fmla="*/ 226 h 226"/>
                  <a:gd name="T6" fmla="*/ 34 w 34"/>
                  <a:gd name="T7" fmla="*/ 199 h 226"/>
                </a:gdLst>
                <a:ahLst/>
                <a:cxnLst>
                  <a:cxn ang="0">
                    <a:pos x="T0" y="T1"/>
                  </a:cxn>
                  <a:cxn ang="0">
                    <a:pos x="T2" y="T3"/>
                  </a:cxn>
                  <a:cxn ang="0">
                    <a:pos x="T4" y="T5"/>
                  </a:cxn>
                  <a:cxn ang="0">
                    <a:pos x="T6" y="T7"/>
                  </a:cxn>
                </a:cxnLst>
                <a:rect l="0" t="0" r="r" b="b"/>
                <a:pathLst>
                  <a:path w="34" h="226">
                    <a:moveTo>
                      <a:pt x="34" y="199"/>
                    </a:moveTo>
                    <a:cubicBezTo>
                      <a:pt x="34" y="199"/>
                      <a:pt x="14" y="50"/>
                      <a:pt x="29" y="0"/>
                    </a:cubicBezTo>
                    <a:cubicBezTo>
                      <a:pt x="29" y="0"/>
                      <a:pt x="0" y="148"/>
                      <a:pt x="15" y="226"/>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 name="Freeform 232"/>
              <p:cNvSpPr/>
              <p:nvPr/>
            </p:nvSpPr>
            <p:spPr bwMode="auto">
              <a:xfrm>
                <a:off x="2260" y="2320"/>
                <a:ext cx="111" cy="276"/>
              </a:xfrm>
              <a:custGeom>
                <a:avLst/>
                <a:gdLst>
                  <a:gd name="T0" fmla="*/ 56 w 56"/>
                  <a:gd name="T1" fmla="*/ 125 h 139"/>
                  <a:gd name="T2" fmla="*/ 0 w 56"/>
                  <a:gd name="T3" fmla="*/ 0 h 139"/>
                  <a:gd name="T4" fmla="*/ 39 w 56"/>
                  <a:gd name="T5" fmla="*/ 139 h 139"/>
                  <a:gd name="T6" fmla="*/ 56 w 56"/>
                  <a:gd name="T7" fmla="*/ 125 h 139"/>
                </a:gdLst>
                <a:ahLst/>
                <a:cxnLst>
                  <a:cxn ang="0">
                    <a:pos x="T0" y="T1"/>
                  </a:cxn>
                  <a:cxn ang="0">
                    <a:pos x="T2" y="T3"/>
                  </a:cxn>
                  <a:cxn ang="0">
                    <a:pos x="T4" y="T5"/>
                  </a:cxn>
                  <a:cxn ang="0">
                    <a:pos x="T6" y="T7"/>
                  </a:cxn>
                </a:cxnLst>
                <a:rect l="0" t="0" r="r" b="b"/>
                <a:pathLst>
                  <a:path w="56" h="139">
                    <a:moveTo>
                      <a:pt x="56" y="125"/>
                    </a:moveTo>
                    <a:cubicBezTo>
                      <a:pt x="56" y="125"/>
                      <a:pt x="40" y="25"/>
                      <a:pt x="0" y="0"/>
                    </a:cubicBezTo>
                    <a:cubicBezTo>
                      <a:pt x="0" y="0"/>
                      <a:pt x="44" y="88"/>
                      <a:pt x="39" y="139"/>
                    </a:cubicBezTo>
                    <a:lnTo>
                      <a:pt x="56"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0" name="Freeform 233"/>
              <p:cNvSpPr/>
              <p:nvPr/>
            </p:nvSpPr>
            <p:spPr bwMode="auto">
              <a:xfrm>
                <a:off x="2455" y="2308"/>
                <a:ext cx="107" cy="317"/>
              </a:xfrm>
              <a:custGeom>
                <a:avLst/>
                <a:gdLst>
                  <a:gd name="T0" fmla="*/ 54 w 54"/>
                  <a:gd name="T1" fmla="*/ 135 h 160"/>
                  <a:gd name="T2" fmla="*/ 0 w 54"/>
                  <a:gd name="T3" fmla="*/ 0 h 160"/>
                  <a:gd name="T4" fmla="*/ 40 w 54"/>
                  <a:gd name="T5" fmla="*/ 160 h 160"/>
                  <a:gd name="T6" fmla="*/ 54 w 54"/>
                  <a:gd name="T7" fmla="*/ 135 h 160"/>
                </a:gdLst>
                <a:ahLst/>
                <a:cxnLst>
                  <a:cxn ang="0">
                    <a:pos x="T0" y="T1"/>
                  </a:cxn>
                  <a:cxn ang="0">
                    <a:pos x="T2" y="T3"/>
                  </a:cxn>
                  <a:cxn ang="0">
                    <a:pos x="T4" y="T5"/>
                  </a:cxn>
                  <a:cxn ang="0">
                    <a:pos x="T6" y="T7"/>
                  </a:cxn>
                </a:cxnLst>
                <a:rect l="0" t="0" r="r" b="b"/>
                <a:pathLst>
                  <a:path w="54" h="160">
                    <a:moveTo>
                      <a:pt x="54" y="135"/>
                    </a:moveTo>
                    <a:cubicBezTo>
                      <a:pt x="54" y="135"/>
                      <a:pt x="45" y="41"/>
                      <a:pt x="0" y="0"/>
                    </a:cubicBezTo>
                    <a:cubicBezTo>
                      <a:pt x="0" y="0"/>
                      <a:pt x="47" y="121"/>
                      <a:pt x="40" y="160"/>
                    </a:cubicBezTo>
                    <a:lnTo>
                      <a:pt x="5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1" name="Freeform 234"/>
              <p:cNvSpPr/>
              <p:nvPr/>
            </p:nvSpPr>
            <p:spPr bwMode="auto">
              <a:xfrm>
                <a:off x="342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2" name="Freeform 235"/>
              <p:cNvSpPr/>
              <p:nvPr/>
            </p:nvSpPr>
            <p:spPr bwMode="auto">
              <a:xfrm>
                <a:off x="351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3" name="Freeform 236"/>
              <p:cNvSpPr/>
              <p:nvPr/>
            </p:nvSpPr>
            <p:spPr bwMode="auto">
              <a:xfrm>
                <a:off x="3189" y="2110"/>
                <a:ext cx="57" cy="389"/>
              </a:xfrm>
              <a:custGeom>
                <a:avLst/>
                <a:gdLst>
                  <a:gd name="T0" fmla="*/ 23 w 29"/>
                  <a:gd name="T1" fmla="*/ 196 h 196"/>
                  <a:gd name="T2" fmla="*/ 4 w 29"/>
                  <a:gd name="T3" fmla="*/ 184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4"/>
                      <a:pt x="4" y="184"/>
                      <a:pt x="4" y="184"/>
                    </a:cubicBezTo>
                    <a:cubicBezTo>
                      <a:pt x="4" y="184"/>
                      <a:pt x="8" y="16"/>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4" name="Freeform 237"/>
              <p:cNvSpPr/>
              <p:nvPr/>
            </p:nvSpPr>
            <p:spPr bwMode="auto">
              <a:xfrm>
                <a:off x="362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5" name="Freeform 238"/>
              <p:cNvSpPr/>
              <p:nvPr/>
            </p:nvSpPr>
            <p:spPr bwMode="auto">
              <a:xfrm>
                <a:off x="3343" y="2017"/>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6" name="Freeform 239"/>
              <p:cNvSpPr/>
              <p:nvPr/>
            </p:nvSpPr>
            <p:spPr bwMode="auto">
              <a:xfrm>
                <a:off x="3803" y="2128"/>
                <a:ext cx="39" cy="343"/>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 name="Freeform 240"/>
              <p:cNvSpPr/>
              <p:nvPr/>
            </p:nvSpPr>
            <p:spPr bwMode="auto">
              <a:xfrm>
                <a:off x="357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 name="Freeform 241"/>
              <p:cNvSpPr/>
              <p:nvPr/>
            </p:nvSpPr>
            <p:spPr bwMode="auto">
              <a:xfrm>
                <a:off x="357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 name="Freeform 242"/>
              <p:cNvSpPr/>
              <p:nvPr/>
            </p:nvSpPr>
            <p:spPr bwMode="auto">
              <a:xfrm>
                <a:off x="345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0" name="Freeform 243"/>
              <p:cNvSpPr/>
              <p:nvPr/>
            </p:nvSpPr>
            <p:spPr bwMode="auto">
              <a:xfrm>
                <a:off x="336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1" name="Freeform 244"/>
              <p:cNvSpPr/>
              <p:nvPr/>
            </p:nvSpPr>
            <p:spPr bwMode="auto">
              <a:xfrm>
                <a:off x="327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2" name="Freeform 245"/>
              <p:cNvSpPr/>
              <p:nvPr/>
            </p:nvSpPr>
            <p:spPr bwMode="auto">
              <a:xfrm>
                <a:off x="323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3" name="Freeform 246"/>
              <p:cNvSpPr/>
              <p:nvPr/>
            </p:nvSpPr>
            <p:spPr bwMode="auto">
              <a:xfrm>
                <a:off x="3688" y="2107"/>
                <a:ext cx="107" cy="314"/>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4" name="Freeform 247"/>
              <p:cNvSpPr/>
              <p:nvPr/>
            </p:nvSpPr>
            <p:spPr bwMode="auto">
              <a:xfrm>
                <a:off x="3668" y="2259"/>
                <a:ext cx="52"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5" name="Freeform 248"/>
              <p:cNvSpPr/>
              <p:nvPr/>
            </p:nvSpPr>
            <p:spPr bwMode="auto">
              <a:xfrm>
                <a:off x="3659" y="214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6" name="Freeform 249"/>
              <p:cNvSpPr/>
              <p:nvPr/>
            </p:nvSpPr>
            <p:spPr bwMode="auto">
              <a:xfrm>
                <a:off x="322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7" name="Freeform 250"/>
              <p:cNvSpPr/>
              <p:nvPr/>
            </p:nvSpPr>
            <p:spPr bwMode="auto">
              <a:xfrm>
                <a:off x="3544"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8" name="Freeform 251"/>
              <p:cNvSpPr/>
              <p:nvPr/>
            </p:nvSpPr>
            <p:spPr bwMode="auto">
              <a:xfrm>
                <a:off x="372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9" name="Freeform 252"/>
              <p:cNvSpPr/>
              <p:nvPr/>
            </p:nvSpPr>
            <p:spPr bwMode="auto">
              <a:xfrm>
                <a:off x="340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0" name="Freeform 253"/>
              <p:cNvSpPr/>
              <p:nvPr/>
            </p:nvSpPr>
            <p:spPr bwMode="auto">
              <a:xfrm>
                <a:off x="259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1" name="Freeform 254"/>
              <p:cNvSpPr/>
              <p:nvPr/>
            </p:nvSpPr>
            <p:spPr bwMode="auto">
              <a:xfrm>
                <a:off x="288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2" name="Freeform 255"/>
              <p:cNvSpPr/>
              <p:nvPr/>
            </p:nvSpPr>
            <p:spPr bwMode="auto">
              <a:xfrm>
                <a:off x="284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3" name="Freeform 256"/>
              <p:cNvSpPr/>
              <p:nvPr/>
            </p:nvSpPr>
            <p:spPr bwMode="auto">
              <a:xfrm>
                <a:off x="299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4" name="Freeform 257"/>
              <p:cNvSpPr/>
              <p:nvPr/>
            </p:nvSpPr>
            <p:spPr bwMode="auto">
              <a:xfrm>
                <a:off x="270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5" name="Freeform 258"/>
              <p:cNvSpPr/>
              <p:nvPr/>
            </p:nvSpPr>
            <p:spPr bwMode="auto">
              <a:xfrm>
                <a:off x="3165" y="2138"/>
                <a:ext cx="40" cy="345"/>
              </a:xfrm>
              <a:custGeom>
                <a:avLst/>
                <a:gdLst>
                  <a:gd name="T0" fmla="*/ 20 w 20"/>
                  <a:gd name="T1" fmla="*/ 174 h 174"/>
                  <a:gd name="T2" fmla="*/ 5 w 20"/>
                  <a:gd name="T3" fmla="*/ 0 h 174"/>
                  <a:gd name="T4" fmla="*/ 0 w 20"/>
                  <a:gd name="T5" fmla="*/ 157 h 174"/>
                  <a:gd name="T6" fmla="*/ 20 w 20"/>
                  <a:gd name="T7" fmla="*/ 174 h 174"/>
                </a:gdLst>
                <a:ahLst/>
                <a:cxnLst>
                  <a:cxn ang="0">
                    <a:pos x="T0" y="T1"/>
                  </a:cxn>
                  <a:cxn ang="0">
                    <a:pos x="T2" y="T3"/>
                  </a:cxn>
                  <a:cxn ang="0">
                    <a:pos x="T4" y="T5"/>
                  </a:cxn>
                  <a:cxn ang="0">
                    <a:pos x="T6" y="T7"/>
                  </a:cxn>
                </a:cxnLst>
                <a:rect l="0" t="0" r="r" b="b"/>
                <a:pathLst>
                  <a:path w="20" h="174">
                    <a:moveTo>
                      <a:pt x="20" y="174"/>
                    </a:moveTo>
                    <a:cubicBezTo>
                      <a:pt x="20" y="174"/>
                      <a:pt x="20" y="34"/>
                      <a:pt x="5" y="0"/>
                    </a:cubicBezTo>
                    <a:cubicBezTo>
                      <a:pt x="5" y="0"/>
                      <a:pt x="5" y="131"/>
                      <a:pt x="0" y="157"/>
                    </a:cubicBezTo>
                    <a:lnTo>
                      <a:pt x="20"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6" name="Freeform 259"/>
              <p:cNvSpPr/>
              <p:nvPr/>
            </p:nvSpPr>
            <p:spPr bwMode="auto">
              <a:xfrm>
                <a:off x="294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7" name="Freeform 260"/>
              <p:cNvSpPr/>
              <p:nvPr/>
            </p:nvSpPr>
            <p:spPr bwMode="auto">
              <a:xfrm>
                <a:off x="255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8" name="Freeform 261"/>
              <p:cNvSpPr/>
              <p:nvPr/>
            </p:nvSpPr>
            <p:spPr bwMode="auto">
              <a:xfrm>
                <a:off x="2676"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9" name="Freeform 262"/>
              <p:cNvSpPr/>
              <p:nvPr/>
            </p:nvSpPr>
            <p:spPr bwMode="auto">
              <a:xfrm>
                <a:off x="276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0" name="Freeform 263"/>
              <p:cNvSpPr/>
              <p:nvPr/>
            </p:nvSpPr>
            <p:spPr bwMode="auto">
              <a:xfrm>
                <a:off x="3051" y="2116"/>
                <a:ext cx="107"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1" name="Freeform 264"/>
              <p:cNvSpPr/>
              <p:nvPr/>
            </p:nvSpPr>
            <p:spPr bwMode="auto">
              <a:xfrm>
                <a:off x="3031" y="2269"/>
                <a:ext cx="52"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2" name="Freeform 265"/>
              <p:cNvSpPr/>
              <p:nvPr/>
            </p:nvSpPr>
            <p:spPr bwMode="auto">
              <a:xfrm>
                <a:off x="3022" y="215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3" name="Freeform 266"/>
              <p:cNvSpPr/>
              <p:nvPr/>
            </p:nvSpPr>
            <p:spPr bwMode="auto">
              <a:xfrm>
                <a:off x="280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4" name="Freeform 267"/>
              <p:cNvSpPr/>
              <p:nvPr/>
            </p:nvSpPr>
            <p:spPr bwMode="auto">
              <a:xfrm>
                <a:off x="2907" y="2105"/>
                <a:ext cx="59" cy="326"/>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5" name="Freeform 268"/>
              <p:cNvSpPr/>
              <p:nvPr/>
            </p:nvSpPr>
            <p:spPr bwMode="auto">
              <a:xfrm>
                <a:off x="308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6" name="Freeform 269"/>
              <p:cNvSpPr/>
              <p:nvPr/>
            </p:nvSpPr>
            <p:spPr bwMode="auto">
              <a:xfrm>
                <a:off x="2611" y="1980"/>
                <a:ext cx="67" cy="445"/>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7" name="Freeform 270"/>
              <p:cNvSpPr/>
              <p:nvPr/>
            </p:nvSpPr>
            <p:spPr bwMode="auto">
              <a:xfrm>
                <a:off x="274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8" name="Freeform 271"/>
              <p:cNvSpPr/>
              <p:nvPr/>
            </p:nvSpPr>
            <p:spPr bwMode="auto">
              <a:xfrm>
                <a:off x="293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9" name="Freeform 272"/>
              <p:cNvSpPr/>
              <p:nvPr/>
            </p:nvSpPr>
            <p:spPr bwMode="auto">
              <a:xfrm>
                <a:off x="1659" y="2069"/>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0" name="Freeform 273"/>
              <p:cNvSpPr/>
              <p:nvPr/>
            </p:nvSpPr>
            <p:spPr bwMode="auto">
              <a:xfrm>
                <a:off x="1757" y="2172"/>
                <a:ext cx="50"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1" name="Freeform 274"/>
              <p:cNvSpPr/>
              <p:nvPr/>
            </p:nvSpPr>
            <p:spPr bwMode="auto">
              <a:xfrm>
                <a:off x="1428" y="2326"/>
                <a:ext cx="55" cy="388"/>
              </a:xfrm>
              <a:custGeom>
                <a:avLst/>
                <a:gdLst>
                  <a:gd name="T0" fmla="*/ 23 w 28"/>
                  <a:gd name="T1" fmla="*/ 196 h 196"/>
                  <a:gd name="T2" fmla="*/ 4 w 28"/>
                  <a:gd name="T3" fmla="*/ 185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5"/>
                      <a:pt x="4" y="185"/>
                      <a:pt x="4" y="185"/>
                    </a:cubicBezTo>
                    <a:cubicBezTo>
                      <a:pt x="4" y="185"/>
                      <a:pt x="7" y="17"/>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2" name="Freeform 275"/>
              <p:cNvSpPr/>
              <p:nvPr/>
            </p:nvSpPr>
            <p:spPr bwMode="auto">
              <a:xfrm>
                <a:off x="1868" y="2277"/>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3" name="Freeform 276"/>
              <p:cNvSpPr/>
              <p:nvPr/>
            </p:nvSpPr>
            <p:spPr bwMode="auto">
              <a:xfrm>
                <a:off x="1582" y="2233"/>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4" name="Freeform 277"/>
              <p:cNvSpPr/>
              <p:nvPr/>
            </p:nvSpPr>
            <p:spPr bwMode="auto">
              <a:xfrm>
                <a:off x="2039" y="2344"/>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5" name="Freeform 278"/>
              <p:cNvSpPr/>
              <p:nvPr/>
            </p:nvSpPr>
            <p:spPr bwMode="auto">
              <a:xfrm>
                <a:off x="1816" y="2370"/>
                <a:ext cx="111" cy="277"/>
              </a:xfrm>
              <a:custGeom>
                <a:avLst/>
                <a:gdLst>
                  <a:gd name="T0" fmla="*/ 0 w 56"/>
                  <a:gd name="T1" fmla="*/ 126 h 140"/>
                  <a:gd name="T2" fmla="*/ 56 w 56"/>
                  <a:gd name="T3" fmla="*/ 0 h 140"/>
                  <a:gd name="T4" fmla="*/ 17 w 56"/>
                  <a:gd name="T5" fmla="*/ 140 h 140"/>
                  <a:gd name="T6" fmla="*/ 0 w 56"/>
                  <a:gd name="T7" fmla="*/ 126 h 140"/>
                </a:gdLst>
                <a:ahLst/>
                <a:cxnLst>
                  <a:cxn ang="0">
                    <a:pos x="T0" y="T1"/>
                  </a:cxn>
                  <a:cxn ang="0">
                    <a:pos x="T2" y="T3"/>
                  </a:cxn>
                  <a:cxn ang="0">
                    <a:pos x="T4" y="T5"/>
                  </a:cxn>
                  <a:cxn ang="0">
                    <a:pos x="T6" y="T7"/>
                  </a:cxn>
                </a:cxnLst>
                <a:rect l="0" t="0" r="r" b="b"/>
                <a:pathLst>
                  <a:path w="56" h="140">
                    <a:moveTo>
                      <a:pt x="0" y="126"/>
                    </a:moveTo>
                    <a:cubicBezTo>
                      <a:pt x="0" y="126"/>
                      <a:pt x="15" y="26"/>
                      <a:pt x="56" y="0"/>
                    </a:cubicBezTo>
                    <a:cubicBezTo>
                      <a:pt x="56" y="0"/>
                      <a:pt x="12" y="89"/>
                      <a:pt x="17" y="140"/>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6" name="Freeform 279"/>
              <p:cNvSpPr/>
              <p:nvPr/>
            </p:nvSpPr>
            <p:spPr bwMode="auto">
              <a:xfrm>
                <a:off x="1812"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7" name="Freeform 280"/>
              <p:cNvSpPr/>
              <p:nvPr/>
            </p:nvSpPr>
            <p:spPr bwMode="auto">
              <a:xfrm>
                <a:off x="1696" y="2271"/>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8" name="Freeform 281"/>
              <p:cNvSpPr/>
              <p:nvPr/>
            </p:nvSpPr>
            <p:spPr bwMode="auto">
              <a:xfrm>
                <a:off x="1605" y="2257"/>
                <a:ext cx="44"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9" name="Freeform 282"/>
              <p:cNvSpPr/>
              <p:nvPr/>
            </p:nvSpPr>
            <p:spPr bwMode="auto">
              <a:xfrm>
                <a:off x="1515" y="2265"/>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0" name="Freeform 283"/>
              <p:cNvSpPr/>
              <p:nvPr/>
            </p:nvSpPr>
            <p:spPr bwMode="auto">
              <a:xfrm>
                <a:off x="1471" y="2370"/>
                <a:ext cx="109"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1" name="Freeform 284"/>
              <p:cNvSpPr/>
              <p:nvPr/>
            </p:nvSpPr>
            <p:spPr bwMode="auto">
              <a:xfrm>
                <a:off x="1927" y="2322"/>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2" name="Freeform 285"/>
              <p:cNvSpPr/>
              <p:nvPr/>
            </p:nvSpPr>
            <p:spPr bwMode="auto">
              <a:xfrm>
                <a:off x="1907" y="2475"/>
                <a:ext cx="49"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3" name="Freeform 286"/>
              <p:cNvSpPr/>
              <p:nvPr/>
            </p:nvSpPr>
            <p:spPr bwMode="auto">
              <a:xfrm>
                <a:off x="1897" y="2362"/>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4" name="Freeform 287"/>
              <p:cNvSpPr/>
              <p:nvPr/>
            </p:nvSpPr>
            <p:spPr bwMode="auto">
              <a:xfrm>
                <a:off x="1463" y="2263"/>
                <a:ext cx="56"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5" name="Freeform 288"/>
              <p:cNvSpPr/>
              <p:nvPr/>
            </p:nvSpPr>
            <p:spPr bwMode="auto">
              <a:xfrm>
                <a:off x="1783" y="2310"/>
                <a:ext cx="57" cy="327"/>
              </a:xfrm>
              <a:custGeom>
                <a:avLst/>
                <a:gdLst>
                  <a:gd name="T0" fmla="*/ 0 w 29"/>
                  <a:gd name="T1" fmla="*/ 165 h 165"/>
                  <a:gd name="T2" fmla="*/ 29 w 29"/>
                  <a:gd name="T3" fmla="*/ 0 h 165"/>
                  <a:gd name="T4" fmla="*/ 22 w 29"/>
                  <a:gd name="T5" fmla="*/ 131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6"/>
                      <a:pt x="29" y="0"/>
                    </a:cubicBezTo>
                    <a:cubicBezTo>
                      <a:pt x="29" y="0"/>
                      <a:pt x="22" y="103"/>
                      <a:pt x="22"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6" name="Freeform 289"/>
              <p:cNvSpPr/>
              <p:nvPr/>
            </p:nvSpPr>
            <p:spPr bwMode="auto">
              <a:xfrm>
                <a:off x="1958" y="232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3"/>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7" name="Freeform 290"/>
              <p:cNvSpPr/>
              <p:nvPr/>
            </p:nvSpPr>
            <p:spPr bwMode="auto">
              <a:xfrm>
                <a:off x="1647" y="2184"/>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50"/>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8" name="Freeform 291"/>
              <p:cNvSpPr/>
              <p:nvPr/>
            </p:nvSpPr>
            <p:spPr bwMode="auto">
              <a:xfrm>
                <a:off x="830" y="2176"/>
                <a:ext cx="73" cy="431"/>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9" name="Freeform 292"/>
              <p:cNvSpPr/>
              <p:nvPr/>
            </p:nvSpPr>
            <p:spPr bwMode="auto">
              <a:xfrm>
                <a:off x="1120" y="2075"/>
                <a:ext cx="50" cy="499"/>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0" name="Freeform 293"/>
              <p:cNvSpPr/>
              <p:nvPr/>
            </p:nvSpPr>
            <p:spPr bwMode="auto">
              <a:xfrm>
                <a:off x="1079" y="2336"/>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1" name="Freeform 294"/>
              <p:cNvSpPr/>
              <p:nvPr/>
            </p:nvSpPr>
            <p:spPr bwMode="auto">
              <a:xfrm>
                <a:off x="1231" y="2287"/>
                <a:ext cx="35" cy="299"/>
              </a:xfrm>
              <a:custGeom>
                <a:avLst/>
                <a:gdLst>
                  <a:gd name="T0" fmla="*/ 5 w 18"/>
                  <a:gd name="T1" fmla="*/ 151 h 151"/>
                  <a:gd name="T2" fmla="*/ 17 w 18"/>
                  <a:gd name="T3" fmla="*/ 140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40"/>
                      <a:pt x="17" y="140"/>
                      <a:pt x="17" y="140"/>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2" name="Freeform 295"/>
              <p:cNvSpPr/>
              <p:nvPr/>
            </p:nvSpPr>
            <p:spPr bwMode="auto">
              <a:xfrm>
                <a:off x="941" y="2243"/>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3" name="Freeform 296"/>
              <p:cNvSpPr/>
              <p:nvPr/>
            </p:nvSpPr>
            <p:spPr bwMode="auto">
              <a:xfrm>
                <a:off x="1402" y="2356"/>
                <a:ext cx="42"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4" name="Freeform 297"/>
              <p:cNvSpPr/>
              <p:nvPr/>
            </p:nvSpPr>
            <p:spPr bwMode="auto">
              <a:xfrm>
                <a:off x="1179" y="2382"/>
                <a:ext cx="111"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5" name="Freeform 298"/>
              <p:cNvSpPr/>
              <p:nvPr/>
            </p:nvSpPr>
            <p:spPr bwMode="auto">
              <a:xfrm>
                <a:off x="797" y="2281"/>
                <a:ext cx="71" cy="342"/>
              </a:xfrm>
              <a:custGeom>
                <a:avLst/>
                <a:gdLst>
                  <a:gd name="T0" fmla="*/ 2 w 36"/>
                  <a:gd name="T1" fmla="*/ 150 h 173"/>
                  <a:gd name="T2" fmla="*/ 36 w 36"/>
                  <a:gd name="T3" fmla="*/ 0 h 173"/>
                  <a:gd name="T4" fmla="*/ 19 w 36"/>
                  <a:gd name="T5" fmla="*/ 173 h 173"/>
                  <a:gd name="T6" fmla="*/ 2 w 36"/>
                  <a:gd name="T7" fmla="*/ 150 h 173"/>
                </a:gdLst>
                <a:ahLst/>
                <a:cxnLst>
                  <a:cxn ang="0">
                    <a:pos x="T0" y="T1"/>
                  </a:cxn>
                  <a:cxn ang="0">
                    <a:pos x="T2" y="T3"/>
                  </a:cxn>
                  <a:cxn ang="0">
                    <a:pos x="T4" y="T5"/>
                  </a:cxn>
                  <a:cxn ang="0">
                    <a:pos x="T6" y="T7"/>
                  </a:cxn>
                </a:cxnLst>
                <a:rect l="0" t="0" r="r" b="b"/>
                <a:pathLst>
                  <a:path w="36" h="173">
                    <a:moveTo>
                      <a:pt x="2" y="150"/>
                    </a:moveTo>
                    <a:cubicBezTo>
                      <a:pt x="2" y="150"/>
                      <a:pt x="0" y="29"/>
                      <a:pt x="36" y="0"/>
                    </a:cubicBezTo>
                    <a:cubicBezTo>
                      <a:pt x="36" y="0"/>
                      <a:pt x="12" y="116"/>
                      <a:pt x="19" y="173"/>
                    </a:cubicBezTo>
                    <a:lnTo>
                      <a:pt x="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6" name="Freeform 299"/>
              <p:cNvSpPr/>
              <p:nvPr/>
            </p:nvSpPr>
            <p:spPr bwMode="auto">
              <a:xfrm>
                <a:off x="913" y="2267"/>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7" name="Freeform 300"/>
              <p:cNvSpPr/>
              <p:nvPr/>
            </p:nvSpPr>
            <p:spPr bwMode="auto">
              <a:xfrm>
                <a:off x="1004" y="2275"/>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8" name="Freeform 301"/>
              <p:cNvSpPr/>
              <p:nvPr/>
            </p:nvSpPr>
            <p:spPr bwMode="auto">
              <a:xfrm>
                <a:off x="1290" y="2332"/>
                <a:ext cx="106"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9" name="Freeform 302"/>
              <p:cNvSpPr/>
              <p:nvPr/>
            </p:nvSpPr>
            <p:spPr bwMode="auto">
              <a:xfrm>
                <a:off x="1270" y="2485"/>
                <a:ext cx="49" cy="219"/>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0" name="Freeform 303"/>
              <p:cNvSpPr/>
              <p:nvPr/>
            </p:nvSpPr>
            <p:spPr bwMode="auto">
              <a:xfrm>
                <a:off x="1260" y="2372"/>
                <a:ext cx="57"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1" name="Freeform 304"/>
              <p:cNvSpPr/>
              <p:nvPr/>
            </p:nvSpPr>
            <p:spPr bwMode="auto">
              <a:xfrm>
                <a:off x="1045" y="2273"/>
                <a:ext cx="55" cy="374"/>
              </a:xfrm>
              <a:custGeom>
                <a:avLst/>
                <a:gdLst>
                  <a:gd name="T0" fmla="*/ 0 w 28"/>
                  <a:gd name="T1" fmla="*/ 167 h 189"/>
                  <a:gd name="T2" fmla="*/ 28 w 28"/>
                  <a:gd name="T3" fmla="*/ 0 h 189"/>
                  <a:gd name="T4" fmla="*/ 23 w 28"/>
                  <a:gd name="T5" fmla="*/ 189 h 189"/>
                  <a:gd name="T6" fmla="*/ 0 w 28"/>
                  <a:gd name="T7" fmla="*/ 167 h 189"/>
                </a:gdLst>
                <a:ahLst/>
                <a:cxnLst>
                  <a:cxn ang="0">
                    <a:pos x="T0" y="T1"/>
                  </a:cxn>
                  <a:cxn ang="0">
                    <a:pos x="T2" y="T3"/>
                  </a:cxn>
                  <a:cxn ang="0">
                    <a:pos x="T4" y="T5"/>
                  </a:cxn>
                  <a:cxn ang="0">
                    <a:pos x="T6" y="T7"/>
                  </a:cxn>
                </a:cxnLst>
                <a:rect l="0" t="0" r="r" b="b"/>
                <a:pathLst>
                  <a:path w="28" h="189">
                    <a:moveTo>
                      <a:pt x="0" y="167"/>
                    </a:moveTo>
                    <a:cubicBezTo>
                      <a:pt x="0" y="167"/>
                      <a:pt x="18" y="15"/>
                      <a:pt x="28" y="0"/>
                    </a:cubicBezTo>
                    <a:cubicBezTo>
                      <a:pt x="28" y="0"/>
                      <a:pt x="16" y="159"/>
                      <a:pt x="23" y="189"/>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2" name="Freeform 305"/>
              <p:cNvSpPr/>
              <p:nvPr/>
            </p:nvSpPr>
            <p:spPr bwMode="auto">
              <a:xfrm>
                <a:off x="1146" y="2320"/>
                <a:ext cx="57" cy="327"/>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3" name="Freeform 306"/>
              <p:cNvSpPr/>
              <p:nvPr/>
            </p:nvSpPr>
            <p:spPr bwMode="auto">
              <a:xfrm>
                <a:off x="1321" y="2334"/>
                <a:ext cx="60"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4" name="Freeform 307"/>
              <p:cNvSpPr/>
              <p:nvPr/>
            </p:nvSpPr>
            <p:spPr bwMode="auto">
              <a:xfrm>
                <a:off x="850" y="2196"/>
                <a:ext cx="67" cy="445"/>
              </a:xfrm>
              <a:custGeom>
                <a:avLst/>
                <a:gdLst>
                  <a:gd name="T0" fmla="*/ 34 w 34"/>
                  <a:gd name="T1" fmla="*/ 199 h 225"/>
                  <a:gd name="T2" fmla="*/ 28 w 34"/>
                  <a:gd name="T3" fmla="*/ 0 h 225"/>
                  <a:gd name="T4" fmla="*/ 14 w 34"/>
                  <a:gd name="T5" fmla="*/ 225 h 225"/>
                  <a:gd name="T6" fmla="*/ 34 w 34"/>
                  <a:gd name="T7" fmla="*/ 199 h 225"/>
                </a:gdLst>
                <a:ahLst/>
                <a:cxnLst>
                  <a:cxn ang="0">
                    <a:pos x="T0" y="T1"/>
                  </a:cxn>
                  <a:cxn ang="0">
                    <a:pos x="T2" y="T3"/>
                  </a:cxn>
                  <a:cxn ang="0">
                    <a:pos x="T4" y="T5"/>
                  </a:cxn>
                  <a:cxn ang="0">
                    <a:pos x="T6" y="T7"/>
                  </a:cxn>
                </a:cxnLst>
                <a:rect l="0" t="0" r="r" b="b"/>
                <a:pathLst>
                  <a:path w="34" h="225">
                    <a:moveTo>
                      <a:pt x="34" y="199"/>
                    </a:moveTo>
                    <a:cubicBezTo>
                      <a:pt x="34" y="199"/>
                      <a:pt x="14" y="49"/>
                      <a:pt x="28" y="0"/>
                    </a:cubicBezTo>
                    <a:cubicBezTo>
                      <a:pt x="28" y="0"/>
                      <a:pt x="0" y="148"/>
                      <a:pt x="14" y="225"/>
                    </a:cubicBezTo>
                    <a:lnTo>
                      <a:pt x="34"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5" name="Freeform 308"/>
              <p:cNvSpPr/>
              <p:nvPr/>
            </p:nvSpPr>
            <p:spPr bwMode="auto">
              <a:xfrm>
                <a:off x="980" y="2392"/>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6" name="Freeform 309"/>
              <p:cNvSpPr/>
              <p:nvPr/>
            </p:nvSpPr>
            <p:spPr bwMode="auto">
              <a:xfrm>
                <a:off x="1175" y="2382"/>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7" name="Freeform 310"/>
              <p:cNvSpPr/>
              <p:nvPr/>
            </p:nvSpPr>
            <p:spPr bwMode="auto">
              <a:xfrm>
                <a:off x="6652" y="1903"/>
                <a:ext cx="73" cy="526"/>
              </a:xfrm>
              <a:custGeom>
                <a:avLst/>
                <a:gdLst>
                  <a:gd name="T0" fmla="*/ 6 w 37"/>
                  <a:gd name="T1" fmla="*/ 252 h 266"/>
                  <a:gd name="T2" fmla="*/ 28 w 37"/>
                  <a:gd name="T3" fmla="*/ 266 h 266"/>
                  <a:gd name="T4" fmla="*/ 37 w 37"/>
                  <a:gd name="T5" fmla="*/ 0 h 266"/>
                  <a:gd name="T6" fmla="*/ 6 w 37"/>
                  <a:gd name="T7" fmla="*/ 252 h 266"/>
                </a:gdLst>
                <a:ahLst/>
                <a:cxnLst>
                  <a:cxn ang="0">
                    <a:pos x="T0" y="T1"/>
                  </a:cxn>
                  <a:cxn ang="0">
                    <a:pos x="T2" y="T3"/>
                  </a:cxn>
                  <a:cxn ang="0">
                    <a:pos x="T4" y="T5"/>
                  </a:cxn>
                  <a:cxn ang="0">
                    <a:pos x="T6" y="T7"/>
                  </a:cxn>
                </a:cxnLst>
                <a:rect l="0" t="0" r="r" b="b"/>
                <a:pathLst>
                  <a:path w="37" h="266">
                    <a:moveTo>
                      <a:pt x="6" y="252"/>
                    </a:moveTo>
                    <a:cubicBezTo>
                      <a:pt x="28" y="266"/>
                      <a:pt x="28" y="266"/>
                      <a:pt x="28" y="266"/>
                    </a:cubicBezTo>
                    <a:cubicBezTo>
                      <a:pt x="28" y="266"/>
                      <a:pt x="23" y="52"/>
                      <a:pt x="37" y="0"/>
                    </a:cubicBezTo>
                    <a:cubicBezTo>
                      <a:pt x="37" y="0"/>
                      <a:pt x="0" y="103"/>
                      <a:pt x="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8" name="Freeform 311"/>
              <p:cNvSpPr/>
              <p:nvPr/>
            </p:nvSpPr>
            <p:spPr bwMode="auto">
              <a:xfrm>
                <a:off x="6749" y="200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9" name="Freeform 312"/>
              <p:cNvSpPr/>
              <p:nvPr/>
            </p:nvSpPr>
            <p:spPr bwMode="auto">
              <a:xfrm>
                <a:off x="6420" y="2160"/>
                <a:ext cx="57" cy="388"/>
              </a:xfrm>
              <a:custGeom>
                <a:avLst/>
                <a:gdLst>
                  <a:gd name="T0" fmla="*/ 23 w 29"/>
                  <a:gd name="T1" fmla="*/ 196 h 196"/>
                  <a:gd name="T2" fmla="*/ 4 w 29"/>
                  <a:gd name="T3" fmla="*/ 185 h 196"/>
                  <a:gd name="T4" fmla="*/ 0 w 29"/>
                  <a:gd name="T5" fmla="*/ 0 h 196"/>
                  <a:gd name="T6" fmla="*/ 23 w 29"/>
                  <a:gd name="T7" fmla="*/ 196 h 196"/>
                </a:gdLst>
                <a:ahLst/>
                <a:cxnLst>
                  <a:cxn ang="0">
                    <a:pos x="T0" y="T1"/>
                  </a:cxn>
                  <a:cxn ang="0">
                    <a:pos x="T2" y="T3"/>
                  </a:cxn>
                  <a:cxn ang="0">
                    <a:pos x="T4" y="T5"/>
                  </a:cxn>
                  <a:cxn ang="0">
                    <a:pos x="T6" y="T7"/>
                  </a:cxn>
                </a:cxnLst>
                <a:rect l="0" t="0" r="r" b="b"/>
                <a:pathLst>
                  <a:path w="29" h="196">
                    <a:moveTo>
                      <a:pt x="23" y="196"/>
                    </a:moveTo>
                    <a:cubicBezTo>
                      <a:pt x="4" y="185"/>
                      <a:pt x="4" y="185"/>
                      <a:pt x="4" y="185"/>
                    </a:cubicBezTo>
                    <a:cubicBezTo>
                      <a:pt x="4" y="185"/>
                      <a:pt x="8" y="17"/>
                      <a:pt x="0" y="0"/>
                    </a:cubicBezTo>
                    <a:cubicBezTo>
                      <a:pt x="0" y="0"/>
                      <a:pt x="29"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0" name="Freeform 313"/>
              <p:cNvSpPr/>
              <p:nvPr/>
            </p:nvSpPr>
            <p:spPr bwMode="auto">
              <a:xfrm>
                <a:off x="6860" y="211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1" name="Freeform 314"/>
              <p:cNvSpPr/>
              <p:nvPr/>
            </p:nvSpPr>
            <p:spPr bwMode="auto">
              <a:xfrm>
                <a:off x="6574" y="2067"/>
                <a:ext cx="41" cy="342"/>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2" name="Freeform 315"/>
              <p:cNvSpPr/>
              <p:nvPr/>
            </p:nvSpPr>
            <p:spPr bwMode="auto">
              <a:xfrm>
                <a:off x="7033" y="2178"/>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4"/>
                      <a:pt x="5" y="0"/>
                    </a:cubicBezTo>
                    <a:cubicBezTo>
                      <a:pt x="5" y="0"/>
                      <a:pt x="5" y="131"/>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3" name="Freeform 316"/>
              <p:cNvSpPr/>
              <p:nvPr/>
            </p:nvSpPr>
            <p:spPr bwMode="auto">
              <a:xfrm>
                <a:off x="6808" y="2204"/>
                <a:ext cx="111"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6" y="26"/>
                      <a:pt x="56" y="0"/>
                    </a:cubicBezTo>
                    <a:cubicBezTo>
                      <a:pt x="56" y="0"/>
                      <a:pt x="12" y="89"/>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4" name="Freeform 317"/>
              <p:cNvSpPr/>
              <p:nvPr/>
            </p:nvSpPr>
            <p:spPr bwMode="auto">
              <a:xfrm>
                <a:off x="6806" y="2215"/>
                <a:ext cx="111" cy="276"/>
              </a:xfrm>
              <a:custGeom>
                <a:avLst/>
                <a:gdLst>
                  <a:gd name="T0" fmla="*/ 0 w 56"/>
                  <a:gd name="T1" fmla="*/ 125 h 139"/>
                  <a:gd name="T2" fmla="*/ 56 w 56"/>
                  <a:gd name="T3" fmla="*/ 0 h 139"/>
                  <a:gd name="T4" fmla="*/ 16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1" y="88"/>
                      <a:pt x="16"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5" name="Freeform 318"/>
              <p:cNvSpPr/>
              <p:nvPr/>
            </p:nvSpPr>
            <p:spPr bwMode="auto">
              <a:xfrm>
                <a:off x="6688" y="2105"/>
                <a:ext cx="71" cy="342"/>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9"/>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6" name="Freeform 319"/>
              <p:cNvSpPr/>
              <p:nvPr/>
            </p:nvSpPr>
            <p:spPr bwMode="auto">
              <a:xfrm>
                <a:off x="6597" y="2091"/>
                <a:ext cx="44" cy="429"/>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7" name="Freeform 320"/>
              <p:cNvSpPr/>
              <p:nvPr/>
            </p:nvSpPr>
            <p:spPr bwMode="auto">
              <a:xfrm>
                <a:off x="6507" y="2099"/>
                <a:ext cx="45" cy="366"/>
              </a:xfrm>
              <a:custGeom>
                <a:avLst/>
                <a:gdLst>
                  <a:gd name="T0" fmla="*/ 21 w 23"/>
                  <a:gd name="T1" fmla="*/ 132 h 185"/>
                  <a:gd name="T2" fmla="*/ 12 w 23"/>
                  <a:gd name="T3" fmla="*/ 0 h 185"/>
                  <a:gd name="T4" fmla="*/ 0 w 23"/>
                  <a:gd name="T5" fmla="*/ 185 h 185"/>
                  <a:gd name="T6" fmla="*/ 21 w 23"/>
                  <a:gd name="T7" fmla="*/ 132 h 185"/>
                </a:gdLst>
                <a:ahLst/>
                <a:cxnLst>
                  <a:cxn ang="0">
                    <a:pos x="T0" y="T1"/>
                  </a:cxn>
                  <a:cxn ang="0">
                    <a:pos x="T2" y="T3"/>
                  </a:cxn>
                  <a:cxn ang="0">
                    <a:pos x="T4" y="T5"/>
                  </a:cxn>
                  <a:cxn ang="0">
                    <a:pos x="T6" y="T7"/>
                  </a:cxn>
                </a:cxnLst>
                <a:rect l="0" t="0" r="r" b="b"/>
                <a:pathLst>
                  <a:path w="23" h="185">
                    <a:moveTo>
                      <a:pt x="21" y="132"/>
                    </a:moveTo>
                    <a:cubicBezTo>
                      <a:pt x="21" y="132"/>
                      <a:pt x="23"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8" name="Freeform 321"/>
              <p:cNvSpPr/>
              <p:nvPr/>
            </p:nvSpPr>
            <p:spPr bwMode="auto">
              <a:xfrm>
                <a:off x="6463" y="2204"/>
                <a:ext cx="109" cy="316"/>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9" name="Freeform 322"/>
              <p:cNvSpPr/>
              <p:nvPr/>
            </p:nvSpPr>
            <p:spPr bwMode="auto">
              <a:xfrm>
                <a:off x="6919" y="2156"/>
                <a:ext cx="106" cy="315"/>
              </a:xfrm>
              <a:custGeom>
                <a:avLst/>
                <a:gdLst>
                  <a:gd name="T0" fmla="*/ 54 w 54"/>
                  <a:gd name="T1" fmla="*/ 134 h 159"/>
                  <a:gd name="T2" fmla="*/ 0 w 54"/>
                  <a:gd name="T3" fmla="*/ 0 h 159"/>
                  <a:gd name="T4" fmla="*/ 41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1"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0" name="Freeform 323"/>
              <p:cNvSpPr/>
              <p:nvPr/>
            </p:nvSpPr>
            <p:spPr bwMode="auto">
              <a:xfrm>
                <a:off x="6899" y="2308"/>
                <a:ext cx="51" cy="218"/>
              </a:xfrm>
              <a:custGeom>
                <a:avLst/>
                <a:gdLst>
                  <a:gd name="T0" fmla="*/ 5 w 26"/>
                  <a:gd name="T1" fmla="*/ 71 h 110"/>
                  <a:gd name="T2" fmla="*/ 26 w 26"/>
                  <a:gd name="T3" fmla="*/ 0 h 110"/>
                  <a:gd name="T4" fmla="*/ 20 w 26"/>
                  <a:gd name="T5" fmla="*/ 110 h 110"/>
                  <a:gd name="T6" fmla="*/ 5 w 26"/>
                  <a:gd name="T7" fmla="*/ 71 h 110"/>
                </a:gdLst>
                <a:ahLst/>
                <a:cxnLst>
                  <a:cxn ang="0">
                    <a:pos x="T0" y="T1"/>
                  </a:cxn>
                  <a:cxn ang="0">
                    <a:pos x="T2" y="T3"/>
                  </a:cxn>
                  <a:cxn ang="0">
                    <a:pos x="T4" y="T5"/>
                  </a:cxn>
                  <a:cxn ang="0">
                    <a:pos x="T6" y="T7"/>
                  </a:cxn>
                </a:cxnLst>
                <a:rect l="0" t="0" r="r" b="b"/>
                <a:pathLst>
                  <a:path w="26" h="110">
                    <a:moveTo>
                      <a:pt x="5" y="71"/>
                    </a:moveTo>
                    <a:cubicBezTo>
                      <a:pt x="5" y="71"/>
                      <a:pt x="0" y="34"/>
                      <a:pt x="26" y="0"/>
                    </a:cubicBezTo>
                    <a:cubicBezTo>
                      <a:pt x="26"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1" name="Freeform 324"/>
              <p:cNvSpPr/>
              <p:nvPr/>
            </p:nvSpPr>
            <p:spPr bwMode="auto">
              <a:xfrm>
                <a:off x="6889" y="2196"/>
                <a:ext cx="59" cy="380"/>
              </a:xfrm>
              <a:custGeom>
                <a:avLst/>
                <a:gdLst>
                  <a:gd name="T0" fmla="*/ 0 w 30"/>
                  <a:gd name="T1" fmla="*/ 149 h 192"/>
                  <a:gd name="T2" fmla="*/ 30 w 30"/>
                  <a:gd name="T3" fmla="*/ 0 h 192"/>
                  <a:gd name="T4" fmla="*/ 14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2" name="Freeform 325"/>
              <p:cNvSpPr/>
              <p:nvPr/>
            </p:nvSpPr>
            <p:spPr bwMode="auto">
              <a:xfrm>
                <a:off x="6455" y="209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3" name="Freeform 326"/>
              <p:cNvSpPr/>
              <p:nvPr/>
            </p:nvSpPr>
            <p:spPr bwMode="auto">
              <a:xfrm>
                <a:off x="6775" y="2142"/>
                <a:ext cx="59" cy="329"/>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4" name="Freeform 327"/>
              <p:cNvSpPr/>
              <p:nvPr/>
            </p:nvSpPr>
            <p:spPr bwMode="auto">
              <a:xfrm>
                <a:off x="6950" y="2158"/>
                <a:ext cx="59" cy="327"/>
              </a:xfrm>
              <a:custGeom>
                <a:avLst/>
                <a:gdLst>
                  <a:gd name="T0" fmla="*/ 0 w 30"/>
                  <a:gd name="T1" fmla="*/ 165 h 165"/>
                  <a:gd name="T2" fmla="*/ 30 w 30"/>
                  <a:gd name="T3" fmla="*/ 0 h 165"/>
                  <a:gd name="T4" fmla="*/ 23 w 30"/>
                  <a:gd name="T5" fmla="*/ 131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6"/>
                      <a:pt x="30" y="0"/>
                    </a:cubicBezTo>
                    <a:cubicBezTo>
                      <a:pt x="30" y="0"/>
                      <a:pt x="23" y="103"/>
                      <a:pt x="23" y="131"/>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5" name="Freeform 328"/>
              <p:cNvSpPr/>
              <p:nvPr/>
            </p:nvSpPr>
            <p:spPr bwMode="auto">
              <a:xfrm>
                <a:off x="6639" y="2017"/>
                <a:ext cx="67" cy="446"/>
              </a:xfrm>
              <a:custGeom>
                <a:avLst/>
                <a:gdLst>
                  <a:gd name="T0" fmla="*/ 0 w 34"/>
                  <a:gd name="T1" fmla="*/ 199 h 225"/>
                  <a:gd name="T2" fmla="*/ 5 w 34"/>
                  <a:gd name="T3" fmla="*/ 0 h 225"/>
                  <a:gd name="T4" fmla="*/ 19 w 34"/>
                  <a:gd name="T5" fmla="*/ 225 h 225"/>
                  <a:gd name="T6" fmla="*/ 0 w 34"/>
                  <a:gd name="T7" fmla="*/ 199 h 225"/>
                </a:gdLst>
                <a:ahLst/>
                <a:cxnLst>
                  <a:cxn ang="0">
                    <a:pos x="T0" y="T1"/>
                  </a:cxn>
                  <a:cxn ang="0">
                    <a:pos x="T2" y="T3"/>
                  </a:cxn>
                  <a:cxn ang="0">
                    <a:pos x="T4" y="T5"/>
                  </a:cxn>
                  <a:cxn ang="0">
                    <a:pos x="T6" y="T7"/>
                  </a:cxn>
                </a:cxnLst>
                <a:rect l="0" t="0" r="r" b="b"/>
                <a:pathLst>
                  <a:path w="34" h="225">
                    <a:moveTo>
                      <a:pt x="0" y="199"/>
                    </a:moveTo>
                    <a:cubicBezTo>
                      <a:pt x="0" y="199"/>
                      <a:pt x="19" y="49"/>
                      <a:pt x="5" y="0"/>
                    </a:cubicBezTo>
                    <a:cubicBezTo>
                      <a:pt x="5" y="0"/>
                      <a:pt x="34"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6" name="Freeform 329"/>
              <p:cNvSpPr/>
              <p:nvPr/>
            </p:nvSpPr>
            <p:spPr bwMode="auto">
              <a:xfrm>
                <a:off x="5822" y="2009"/>
                <a:ext cx="73" cy="432"/>
              </a:xfrm>
              <a:custGeom>
                <a:avLst/>
                <a:gdLst>
                  <a:gd name="T0" fmla="*/ 31 w 37"/>
                  <a:gd name="T1" fmla="*/ 206 h 218"/>
                  <a:gd name="T2" fmla="*/ 9 w 37"/>
                  <a:gd name="T3" fmla="*/ 218 h 218"/>
                  <a:gd name="T4" fmla="*/ 0 w 37"/>
                  <a:gd name="T5" fmla="*/ 0 h 218"/>
                  <a:gd name="T6" fmla="*/ 31 w 37"/>
                  <a:gd name="T7" fmla="*/ 206 h 218"/>
                </a:gdLst>
                <a:ahLst/>
                <a:cxnLst>
                  <a:cxn ang="0">
                    <a:pos x="T0" y="T1"/>
                  </a:cxn>
                  <a:cxn ang="0">
                    <a:pos x="T2" y="T3"/>
                  </a:cxn>
                  <a:cxn ang="0">
                    <a:pos x="T4" y="T5"/>
                  </a:cxn>
                  <a:cxn ang="0">
                    <a:pos x="T6" y="T7"/>
                  </a:cxn>
                </a:cxnLst>
                <a:rect l="0" t="0" r="r" b="b"/>
                <a:pathLst>
                  <a:path w="37" h="218">
                    <a:moveTo>
                      <a:pt x="31" y="206"/>
                    </a:moveTo>
                    <a:cubicBezTo>
                      <a:pt x="9" y="218"/>
                      <a:pt x="9" y="218"/>
                      <a:pt x="9" y="218"/>
                    </a:cubicBezTo>
                    <a:cubicBezTo>
                      <a:pt x="9" y="218"/>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7" name="Freeform 330"/>
              <p:cNvSpPr/>
              <p:nvPr/>
            </p:nvSpPr>
            <p:spPr bwMode="auto">
              <a:xfrm>
                <a:off x="6112" y="1909"/>
                <a:ext cx="49" cy="498"/>
              </a:xfrm>
              <a:custGeom>
                <a:avLst/>
                <a:gdLst>
                  <a:gd name="T0" fmla="*/ 5 w 25"/>
                  <a:gd name="T1" fmla="*/ 252 h 252"/>
                  <a:gd name="T2" fmla="*/ 22 w 25"/>
                  <a:gd name="T3" fmla="*/ 236 h 252"/>
                  <a:gd name="T4" fmla="*/ 25 w 25"/>
                  <a:gd name="T5" fmla="*/ 0 h 252"/>
                  <a:gd name="T6" fmla="*/ 5 w 25"/>
                  <a:gd name="T7" fmla="*/ 252 h 252"/>
                </a:gdLst>
                <a:ahLst/>
                <a:cxnLst>
                  <a:cxn ang="0">
                    <a:pos x="T0" y="T1"/>
                  </a:cxn>
                  <a:cxn ang="0">
                    <a:pos x="T2" y="T3"/>
                  </a:cxn>
                  <a:cxn ang="0">
                    <a:pos x="T4" y="T5"/>
                  </a:cxn>
                  <a:cxn ang="0">
                    <a:pos x="T6" y="T7"/>
                  </a:cxn>
                </a:cxnLst>
                <a:rect l="0" t="0" r="r" b="b"/>
                <a:pathLst>
                  <a:path w="25" h="252">
                    <a:moveTo>
                      <a:pt x="5" y="252"/>
                    </a:moveTo>
                    <a:cubicBezTo>
                      <a:pt x="22" y="236"/>
                      <a:pt x="22" y="236"/>
                      <a:pt x="22" y="236"/>
                    </a:cubicBezTo>
                    <a:cubicBezTo>
                      <a:pt x="22" y="236"/>
                      <a:pt x="18" y="22"/>
                      <a:pt x="25" y="0"/>
                    </a:cubicBezTo>
                    <a:cubicBezTo>
                      <a:pt x="25" y="0"/>
                      <a:pt x="0" y="161"/>
                      <a:pt x="5"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8" name="Freeform 331"/>
              <p:cNvSpPr/>
              <p:nvPr/>
            </p:nvSpPr>
            <p:spPr bwMode="auto">
              <a:xfrm>
                <a:off x="6071" y="217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9" name="Freeform 332"/>
              <p:cNvSpPr/>
              <p:nvPr/>
            </p:nvSpPr>
            <p:spPr bwMode="auto">
              <a:xfrm>
                <a:off x="6223" y="2120"/>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0" name="Freeform 333"/>
              <p:cNvSpPr/>
              <p:nvPr/>
            </p:nvSpPr>
            <p:spPr bwMode="auto">
              <a:xfrm>
                <a:off x="5933" y="2077"/>
                <a:ext cx="41" cy="342"/>
              </a:xfrm>
              <a:custGeom>
                <a:avLst/>
                <a:gdLst>
                  <a:gd name="T0" fmla="*/ 0 w 21"/>
                  <a:gd name="T1" fmla="*/ 173 h 173"/>
                  <a:gd name="T2" fmla="*/ 15 w 21"/>
                  <a:gd name="T3" fmla="*/ 0 h 173"/>
                  <a:gd name="T4" fmla="*/ 21 w 21"/>
                  <a:gd name="T5" fmla="*/ 156 h 173"/>
                  <a:gd name="T6" fmla="*/ 0 w 21"/>
                  <a:gd name="T7" fmla="*/ 173 h 173"/>
                </a:gdLst>
                <a:ahLst/>
                <a:cxnLst>
                  <a:cxn ang="0">
                    <a:pos x="T0" y="T1"/>
                  </a:cxn>
                  <a:cxn ang="0">
                    <a:pos x="T2" y="T3"/>
                  </a:cxn>
                  <a:cxn ang="0">
                    <a:pos x="T4" y="T5"/>
                  </a:cxn>
                  <a:cxn ang="0">
                    <a:pos x="T6" y="T7"/>
                  </a:cxn>
                </a:cxnLst>
                <a:rect l="0" t="0" r="r" b="b"/>
                <a:pathLst>
                  <a:path w="21" h="173">
                    <a:moveTo>
                      <a:pt x="0" y="173"/>
                    </a:moveTo>
                    <a:cubicBezTo>
                      <a:pt x="0" y="173"/>
                      <a:pt x="0" y="34"/>
                      <a:pt x="15" y="0"/>
                    </a:cubicBezTo>
                    <a:cubicBezTo>
                      <a:pt x="15" y="0"/>
                      <a:pt x="15" y="131"/>
                      <a:pt x="21"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1" name="Freeform 334"/>
              <p:cNvSpPr/>
              <p:nvPr/>
            </p:nvSpPr>
            <p:spPr bwMode="auto">
              <a:xfrm>
                <a:off x="6396" y="2190"/>
                <a:ext cx="40" cy="342"/>
              </a:xfrm>
              <a:custGeom>
                <a:avLst/>
                <a:gdLst>
                  <a:gd name="T0" fmla="*/ 20 w 20"/>
                  <a:gd name="T1" fmla="*/ 173 h 173"/>
                  <a:gd name="T2" fmla="*/ 5 w 20"/>
                  <a:gd name="T3" fmla="*/ 0 h 173"/>
                  <a:gd name="T4" fmla="*/ 0 w 20"/>
                  <a:gd name="T5" fmla="*/ 156 h 173"/>
                  <a:gd name="T6" fmla="*/ 20 w 20"/>
                  <a:gd name="T7" fmla="*/ 173 h 173"/>
                </a:gdLst>
                <a:ahLst/>
                <a:cxnLst>
                  <a:cxn ang="0">
                    <a:pos x="T0" y="T1"/>
                  </a:cxn>
                  <a:cxn ang="0">
                    <a:pos x="T2" y="T3"/>
                  </a:cxn>
                  <a:cxn ang="0">
                    <a:pos x="T4" y="T5"/>
                  </a:cxn>
                  <a:cxn ang="0">
                    <a:pos x="T6" y="T7"/>
                  </a:cxn>
                </a:cxnLst>
                <a:rect l="0" t="0" r="r" b="b"/>
                <a:pathLst>
                  <a:path w="20" h="173">
                    <a:moveTo>
                      <a:pt x="20" y="173"/>
                    </a:moveTo>
                    <a:cubicBezTo>
                      <a:pt x="20" y="173"/>
                      <a:pt x="20" y="33"/>
                      <a:pt x="5" y="0"/>
                    </a:cubicBezTo>
                    <a:cubicBezTo>
                      <a:pt x="5" y="0"/>
                      <a:pt x="5" y="130"/>
                      <a:pt x="0" y="156"/>
                    </a:cubicBezTo>
                    <a:lnTo>
                      <a:pt x="2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2" name="Freeform 335"/>
              <p:cNvSpPr/>
              <p:nvPr/>
            </p:nvSpPr>
            <p:spPr bwMode="auto">
              <a:xfrm>
                <a:off x="6171" y="2215"/>
                <a:ext cx="111" cy="276"/>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3" name="Freeform 336"/>
              <p:cNvSpPr/>
              <p:nvPr/>
            </p:nvSpPr>
            <p:spPr bwMode="auto">
              <a:xfrm>
                <a:off x="5789" y="2114"/>
                <a:ext cx="71" cy="343"/>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6"/>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4" name="Freeform 337"/>
              <p:cNvSpPr/>
              <p:nvPr/>
            </p:nvSpPr>
            <p:spPr bwMode="auto">
              <a:xfrm>
                <a:off x="5907" y="2101"/>
                <a:ext cx="43" cy="429"/>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8"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5" name="Freeform 338"/>
              <p:cNvSpPr/>
              <p:nvPr/>
            </p:nvSpPr>
            <p:spPr bwMode="auto">
              <a:xfrm>
                <a:off x="5996" y="2108"/>
                <a:ext cx="45" cy="367"/>
              </a:xfrm>
              <a:custGeom>
                <a:avLst/>
                <a:gdLst>
                  <a:gd name="T0" fmla="*/ 2 w 23"/>
                  <a:gd name="T1" fmla="*/ 133 h 185"/>
                  <a:gd name="T2" fmla="*/ 11 w 23"/>
                  <a:gd name="T3" fmla="*/ 0 h 185"/>
                  <a:gd name="T4" fmla="*/ 23 w 23"/>
                  <a:gd name="T5" fmla="*/ 185 h 185"/>
                  <a:gd name="T6" fmla="*/ 2 w 23"/>
                  <a:gd name="T7" fmla="*/ 133 h 185"/>
                </a:gdLst>
                <a:ahLst/>
                <a:cxnLst>
                  <a:cxn ang="0">
                    <a:pos x="T0" y="T1"/>
                  </a:cxn>
                  <a:cxn ang="0">
                    <a:pos x="T2" y="T3"/>
                  </a:cxn>
                  <a:cxn ang="0">
                    <a:pos x="T4" y="T5"/>
                  </a:cxn>
                  <a:cxn ang="0">
                    <a:pos x="T6" y="T7"/>
                  </a:cxn>
                </a:cxnLst>
                <a:rect l="0" t="0" r="r" b="b"/>
                <a:pathLst>
                  <a:path w="23" h="185">
                    <a:moveTo>
                      <a:pt x="2" y="133"/>
                    </a:moveTo>
                    <a:cubicBezTo>
                      <a:pt x="2" y="133"/>
                      <a:pt x="0" y="38"/>
                      <a:pt x="11" y="0"/>
                    </a:cubicBezTo>
                    <a:cubicBezTo>
                      <a:pt x="11" y="0"/>
                      <a:pt x="12" y="145"/>
                      <a:pt x="23"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6" name="Freeform 339"/>
              <p:cNvSpPr/>
              <p:nvPr/>
            </p:nvSpPr>
            <p:spPr bwMode="auto">
              <a:xfrm>
                <a:off x="6282" y="2166"/>
                <a:ext cx="106" cy="317"/>
              </a:xfrm>
              <a:custGeom>
                <a:avLst/>
                <a:gdLst>
                  <a:gd name="T0" fmla="*/ 54 w 54"/>
                  <a:gd name="T1" fmla="*/ 134 h 160"/>
                  <a:gd name="T2" fmla="*/ 0 w 54"/>
                  <a:gd name="T3" fmla="*/ 0 h 160"/>
                  <a:gd name="T4" fmla="*/ 41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1"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7" name="Freeform 340"/>
              <p:cNvSpPr/>
              <p:nvPr/>
            </p:nvSpPr>
            <p:spPr bwMode="auto">
              <a:xfrm>
                <a:off x="6262" y="2318"/>
                <a:ext cx="51" cy="220"/>
              </a:xfrm>
              <a:custGeom>
                <a:avLst/>
                <a:gdLst>
                  <a:gd name="T0" fmla="*/ 5 w 26"/>
                  <a:gd name="T1" fmla="*/ 72 h 111"/>
                  <a:gd name="T2" fmla="*/ 26 w 26"/>
                  <a:gd name="T3" fmla="*/ 0 h 111"/>
                  <a:gd name="T4" fmla="*/ 20 w 26"/>
                  <a:gd name="T5" fmla="*/ 111 h 111"/>
                  <a:gd name="T6" fmla="*/ 5 w 26"/>
                  <a:gd name="T7" fmla="*/ 72 h 111"/>
                </a:gdLst>
                <a:ahLst/>
                <a:cxnLst>
                  <a:cxn ang="0">
                    <a:pos x="T0" y="T1"/>
                  </a:cxn>
                  <a:cxn ang="0">
                    <a:pos x="T2" y="T3"/>
                  </a:cxn>
                  <a:cxn ang="0">
                    <a:pos x="T4" y="T5"/>
                  </a:cxn>
                  <a:cxn ang="0">
                    <a:pos x="T6" y="T7"/>
                  </a:cxn>
                </a:cxnLst>
                <a:rect l="0" t="0" r="r" b="b"/>
                <a:pathLst>
                  <a:path w="26" h="111">
                    <a:moveTo>
                      <a:pt x="5" y="72"/>
                    </a:moveTo>
                    <a:cubicBezTo>
                      <a:pt x="5" y="72"/>
                      <a:pt x="0" y="34"/>
                      <a:pt x="26" y="0"/>
                    </a:cubicBezTo>
                    <a:cubicBezTo>
                      <a:pt x="26" y="0"/>
                      <a:pt x="14" y="84"/>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8" name="Freeform 341"/>
              <p:cNvSpPr/>
              <p:nvPr/>
            </p:nvSpPr>
            <p:spPr bwMode="auto">
              <a:xfrm>
                <a:off x="6252" y="2206"/>
                <a:ext cx="59" cy="380"/>
              </a:xfrm>
              <a:custGeom>
                <a:avLst/>
                <a:gdLst>
                  <a:gd name="T0" fmla="*/ 0 w 30"/>
                  <a:gd name="T1" fmla="*/ 150 h 192"/>
                  <a:gd name="T2" fmla="*/ 30 w 30"/>
                  <a:gd name="T3" fmla="*/ 0 h 192"/>
                  <a:gd name="T4" fmla="*/ 14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9" name="Freeform 342"/>
              <p:cNvSpPr/>
              <p:nvPr/>
            </p:nvSpPr>
            <p:spPr bwMode="auto">
              <a:xfrm>
                <a:off x="6037" y="210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0" name="Freeform 343"/>
              <p:cNvSpPr/>
              <p:nvPr/>
            </p:nvSpPr>
            <p:spPr bwMode="auto">
              <a:xfrm>
                <a:off x="6138" y="2154"/>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1" name="Freeform 344"/>
              <p:cNvSpPr/>
              <p:nvPr/>
            </p:nvSpPr>
            <p:spPr bwMode="auto">
              <a:xfrm>
                <a:off x="6313" y="216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2" name="Freeform 345"/>
              <p:cNvSpPr/>
              <p:nvPr/>
            </p:nvSpPr>
            <p:spPr bwMode="auto">
              <a:xfrm>
                <a:off x="5842" y="2029"/>
                <a:ext cx="67" cy="446"/>
              </a:xfrm>
              <a:custGeom>
                <a:avLst/>
                <a:gdLst>
                  <a:gd name="T0" fmla="*/ 34 w 34"/>
                  <a:gd name="T1" fmla="*/ 198 h 225"/>
                  <a:gd name="T2" fmla="*/ 29 w 34"/>
                  <a:gd name="T3" fmla="*/ 0 h 225"/>
                  <a:gd name="T4" fmla="*/ 15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5" y="49"/>
                      <a:pt x="29" y="0"/>
                    </a:cubicBezTo>
                    <a:cubicBezTo>
                      <a:pt x="29" y="0"/>
                      <a:pt x="0" y="147"/>
                      <a:pt x="15"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3" name="Freeform 346"/>
              <p:cNvSpPr/>
              <p:nvPr/>
            </p:nvSpPr>
            <p:spPr bwMode="auto">
              <a:xfrm>
                <a:off x="5972" y="2225"/>
                <a:ext cx="110" cy="276"/>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6"/>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4" name="Freeform 347"/>
              <p:cNvSpPr/>
              <p:nvPr/>
            </p:nvSpPr>
            <p:spPr bwMode="auto">
              <a:xfrm>
                <a:off x="6167" y="2215"/>
                <a:ext cx="107"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1"/>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5" name="Freeform 348"/>
              <p:cNvSpPr/>
              <p:nvPr/>
            </p:nvSpPr>
            <p:spPr bwMode="auto">
              <a:xfrm>
                <a:off x="214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6" name="Freeform 349"/>
              <p:cNvSpPr/>
              <p:nvPr/>
            </p:nvSpPr>
            <p:spPr bwMode="auto">
              <a:xfrm>
                <a:off x="2239" y="1956"/>
                <a:ext cx="49" cy="390"/>
              </a:xfrm>
              <a:custGeom>
                <a:avLst/>
                <a:gdLst>
                  <a:gd name="T0" fmla="*/ 5 w 25"/>
                  <a:gd name="T1" fmla="*/ 197 h 197"/>
                  <a:gd name="T2" fmla="*/ 22 w 25"/>
                  <a:gd name="T3" fmla="*/ 185 h 197"/>
                  <a:gd name="T4" fmla="*/ 25 w 25"/>
                  <a:gd name="T5" fmla="*/ 0 h 197"/>
                  <a:gd name="T6" fmla="*/ 5 w 25"/>
                  <a:gd name="T7" fmla="*/ 197 h 197"/>
                </a:gdLst>
                <a:ahLst/>
                <a:cxnLst>
                  <a:cxn ang="0">
                    <a:pos x="T0" y="T1"/>
                  </a:cxn>
                  <a:cxn ang="0">
                    <a:pos x="T2" y="T3"/>
                  </a:cxn>
                  <a:cxn ang="0">
                    <a:pos x="T4" y="T5"/>
                  </a:cxn>
                  <a:cxn ang="0">
                    <a:pos x="T6" y="T7"/>
                  </a:cxn>
                </a:cxnLst>
                <a:rect l="0" t="0" r="r" b="b"/>
                <a:pathLst>
                  <a:path w="25" h="197">
                    <a:moveTo>
                      <a:pt x="5" y="197"/>
                    </a:moveTo>
                    <a:cubicBezTo>
                      <a:pt x="22" y="185"/>
                      <a:pt x="22" y="185"/>
                      <a:pt x="22" y="185"/>
                    </a:cubicBezTo>
                    <a:cubicBezTo>
                      <a:pt x="22" y="185"/>
                      <a:pt x="18" y="17"/>
                      <a:pt x="25" y="0"/>
                    </a:cubicBezTo>
                    <a:cubicBezTo>
                      <a:pt x="25" y="0"/>
                      <a:pt x="0" y="126"/>
                      <a:pt x="5"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7" name="Freeform 350"/>
              <p:cNvSpPr/>
              <p:nvPr/>
            </p:nvSpPr>
            <p:spPr bwMode="auto">
              <a:xfrm>
                <a:off x="190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8" name="Freeform 351"/>
              <p:cNvSpPr/>
              <p:nvPr/>
            </p:nvSpPr>
            <p:spPr bwMode="auto">
              <a:xfrm>
                <a:off x="2349" y="206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0"/>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9" name="Freeform 352"/>
              <p:cNvSpPr/>
              <p:nvPr/>
            </p:nvSpPr>
            <p:spPr bwMode="auto">
              <a:xfrm>
                <a:off x="206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0" name="Freeform 353"/>
              <p:cNvSpPr/>
              <p:nvPr/>
            </p:nvSpPr>
            <p:spPr bwMode="auto">
              <a:xfrm>
                <a:off x="2521" y="2128"/>
                <a:ext cx="41" cy="343"/>
              </a:xfrm>
              <a:custGeom>
                <a:avLst/>
                <a:gdLst>
                  <a:gd name="T0" fmla="*/ 21 w 21"/>
                  <a:gd name="T1" fmla="*/ 173 h 173"/>
                  <a:gd name="T2" fmla="*/ 6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6" y="0"/>
                    </a:cubicBezTo>
                    <a:cubicBezTo>
                      <a:pt x="6" y="0"/>
                      <a:pt x="6"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1" name="Freeform 354"/>
              <p:cNvSpPr/>
              <p:nvPr/>
            </p:nvSpPr>
            <p:spPr bwMode="auto">
              <a:xfrm>
                <a:off x="229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2" name="Freeform 355"/>
              <p:cNvSpPr/>
              <p:nvPr/>
            </p:nvSpPr>
            <p:spPr bwMode="auto">
              <a:xfrm>
                <a:off x="229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3" name="Freeform 356"/>
              <p:cNvSpPr/>
              <p:nvPr/>
            </p:nvSpPr>
            <p:spPr bwMode="auto">
              <a:xfrm>
                <a:off x="217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4" name="Freeform 357"/>
              <p:cNvSpPr/>
              <p:nvPr/>
            </p:nvSpPr>
            <p:spPr bwMode="auto">
              <a:xfrm>
                <a:off x="208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5" name="Freeform 358"/>
              <p:cNvSpPr/>
              <p:nvPr/>
            </p:nvSpPr>
            <p:spPr bwMode="auto">
              <a:xfrm>
                <a:off x="199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1"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6" name="Freeform 359"/>
              <p:cNvSpPr/>
              <p:nvPr/>
            </p:nvSpPr>
            <p:spPr bwMode="auto">
              <a:xfrm>
                <a:off x="195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7" name="Freeform 360"/>
              <p:cNvSpPr/>
              <p:nvPr/>
            </p:nvSpPr>
            <p:spPr bwMode="auto">
              <a:xfrm>
                <a:off x="240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6"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8" name="Freeform 361"/>
              <p:cNvSpPr/>
              <p:nvPr/>
            </p:nvSpPr>
            <p:spPr bwMode="auto">
              <a:xfrm>
                <a:off x="238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4"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9" name="Freeform 362"/>
              <p:cNvSpPr/>
              <p:nvPr/>
            </p:nvSpPr>
            <p:spPr bwMode="auto">
              <a:xfrm>
                <a:off x="2379" y="2146"/>
                <a:ext cx="57" cy="380"/>
              </a:xfrm>
              <a:custGeom>
                <a:avLst/>
                <a:gdLst>
                  <a:gd name="T0" fmla="*/ 0 w 29"/>
                  <a:gd name="T1" fmla="*/ 149 h 192"/>
                  <a:gd name="T2" fmla="*/ 29 w 29"/>
                  <a:gd name="T3" fmla="*/ 0 h 192"/>
                  <a:gd name="T4" fmla="*/ 14 w 29"/>
                  <a:gd name="T5" fmla="*/ 192 h 192"/>
                  <a:gd name="T6" fmla="*/ 0 w 29"/>
                  <a:gd name="T7" fmla="*/ 149 h 192"/>
                </a:gdLst>
                <a:ahLst/>
                <a:cxnLst>
                  <a:cxn ang="0">
                    <a:pos x="T0" y="T1"/>
                  </a:cxn>
                  <a:cxn ang="0">
                    <a:pos x="T2" y="T3"/>
                  </a:cxn>
                  <a:cxn ang="0">
                    <a:pos x="T4" y="T5"/>
                  </a:cxn>
                  <a:cxn ang="0">
                    <a:pos x="T6" y="T7"/>
                  </a:cxn>
                </a:cxnLst>
                <a:rect l="0" t="0" r="r" b="b"/>
                <a:pathLst>
                  <a:path w="29" h="192">
                    <a:moveTo>
                      <a:pt x="0" y="149"/>
                    </a:moveTo>
                    <a:cubicBezTo>
                      <a:pt x="0" y="149"/>
                      <a:pt x="0" y="40"/>
                      <a:pt x="29" y="0"/>
                    </a:cubicBezTo>
                    <a:cubicBezTo>
                      <a:pt x="29" y="0"/>
                      <a:pt x="7" y="139"/>
                      <a:pt x="14"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0" name="Freeform 363"/>
              <p:cNvSpPr/>
              <p:nvPr/>
            </p:nvSpPr>
            <p:spPr bwMode="auto">
              <a:xfrm>
                <a:off x="194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1" name="Freeform 364"/>
              <p:cNvSpPr/>
              <p:nvPr/>
            </p:nvSpPr>
            <p:spPr bwMode="auto">
              <a:xfrm>
                <a:off x="2264" y="2093"/>
                <a:ext cx="57" cy="328"/>
              </a:xfrm>
              <a:custGeom>
                <a:avLst/>
                <a:gdLst>
                  <a:gd name="T0" fmla="*/ 0 w 29"/>
                  <a:gd name="T1" fmla="*/ 166 h 166"/>
                  <a:gd name="T2" fmla="*/ 29 w 29"/>
                  <a:gd name="T3" fmla="*/ 0 h 166"/>
                  <a:gd name="T4" fmla="*/ 22 w 29"/>
                  <a:gd name="T5" fmla="*/ 132 h 166"/>
                  <a:gd name="T6" fmla="*/ 0 w 29"/>
                  <a:gd name="T7" fmla="*/ 166 h 166"/>
                </a:gdLst>
                <a:ahLst/>
                <a:cxnLst>
                  <a:cxn ang="0">
                    <a:pos x="T0" y="T1"/>
                  </a:cxn>
                  <a:cxn ang="0">
                    <a:pos x="T2" y="T3"/>
                  </a:cxn>
                  <a:cxn ang="0">
                    <a:pos x="T4" y="T5"/>
                  </a:cxn>
                  <a:cxn ang="0">
                    <a:pos x="T6" y="T7"/>
                  </a:cxn>
                </a:cxnLst>
                <a:rect l="0" t="0" r="r" b="b"/>
                <a:pathLst>
                  <a:path w="29" h="166">
                    <a:moveTo>
                      <a:pt x="0" y="166"/>
                    </a:moveTo>
                    <a:cubicBezTo>
                      <a:pt x="0" y="166"/>
                      <a:pt x="12" y="37"/>
                      <a:pt x="29" y="0"/>
                    </a:cubicBezTo>
                    <a:cubicBezTo>
                      <a:pt x="29" y="0"/>
                      <a:pt x="22" y="104"/>
                      <a:pt x="22"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2" name="Freeform 365"/>
              <p:cNvSpPr/>
              <p:nvPr/>
            </p:nvSpPr>
            <p:spPr bwMode="auto">
              <a:xfrm>
                <a:off x="244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3" name="Freeform 366"/>
              <p:cNvSpPr/>
              <p:nvPr/>
            </p:nvSpPr>
            <p:spPr bwMode="auto">
              <a:xfrm>
                <a:off x="212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4" name="Freeform 367"/>
              <p:cNvSpPr/>
              <p:nvPr/>
            </p:nvSpPr>
            <p:spPr bwMode="auto">
              <a:xfrm>
                <a:off x="1312" y="1960"/>
                <a:ext cx="73" cy="430"/>
              </a:xfrm>
              <a:custGeom>
                <a:avLst/>
                <a:gdLst>
                  <a:gd name="T0" fmla="*/ 31 w 37"/>
                  <a:gd name="T1" fmla="*/ 206 h 217"/>
                  <a:gd name="T2" fmla="*/ 9 w 37"/>
                  <a:gd name="T3" fmla="*/ 217 h 217"/>
                  <a:gd name="T4" fmla="*/ 0 w 37"/>
                  <a:gd name="T5" fmla="*/ 0 h 217"/>
                  <a:gd name="T6" fmla="*/ 31 w 37"/>
                  <a:gd name="T7" fmla="*/ 206 h 217"/>
                </a:gdLst>
                <a:ahLst/>
                <a:cxnLst>
                  <a:cxn ang="0">
                    <a:pos x="T0" y="T1"/>
                  </a:cxn>
                  <a:cxn ang="0">
                    <a:pos x="T2" y="T3"/>
                  </a:cxn>
                  <a:cxn ang="0">
                    <a:pos x="T4" y="T5"/>
                  </a:cxn>
                  <a:cxn ang="0">
                    <a:pos x="T6" y="T7"/>
                  </a:cxn>
                </a:cxnLst>
                <a:rect l="0" t="0" r="r" b="b"/>
                <a:pathLst>
                  <a:path w="37" h="217">
                    <a:moveTo>
                      <a:pt x="31" y="206"/>
                    </a:moveTo>
                    <a:cubicBezTo>
                      <a:pt x="9" y="217"/>
                      <a:pt x="9" y="217"/>
                      <a:pt x="9" y="217"/>
                    </a:cubicBezTo>
                    <a:cubicBezTo>
                      <a:pt x="9" y="217"/>
                      <a:pt x="14" y="43"/>
                      <a:pt x="0" y="0"/>
                    </a:cubicBezTo>
                    <a:cubicBezTo>
                      <a:pt x="0" y="0"/>
                      <a:pt x="37" y="84"/>
                      <a:pt x="31"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5" name="Freeform 368"/>
              <p:cNvSpPr/>
              <p:nvPr/>
            </p:nvSpPr>
            <p:spPr bwMode="auto">
              <a:xfrm>
                <a:off x="1601" y="1859"/>
                <a:ext cx="50" cy="497"/>
              </a:xfrm>
              <a:custGeom>
                <a:avLst/>
                <a:gdLst>
                  <a:gd name="T0" fmla="*/ 5 w 25"/>
                  <a:gd name="T1" fmla="*/ 251 h 251"/>
                  <a:gd name="T2" fmla="*/ 22 w 25"/>
                  <a:gd name="T3" fmla="*/ 236 h 251"/>
                  <a:gd name="T4" fmla="*/ 25 w 25"/>
                  <a:gd name="T5" fmla="*/ 0 h 251"/>
                  <a:gd name="T6" fmla="*/ 5 w 25"/>
                  <a:gd name="T7" fmla="*/ 251 h 251"/>
                </a:gdLst>
                <a:ahLst/>
                <a:cxnLst>
                  <a:cxn ang="0">
                    <a:pos x="T0" y="T1"/>
                  </a:cxn>
                  <a:cxn ang="0">
                    <a:pos x="T2" y="T3"/>
                  </a:cxn>
                  <a:cxn ang="0">
                    <a:pos x="T4" y="T5"/>
                  </a:cxn>
                  <a:cxn ang="0">
                    <a:pos x="T6" y="T7"/>
                  </a:cxn>
                </a:cxnLst>
                <a:rect l="0" t="0" r="r" b="b"/>
                <a:pathLst>
                  <a:path w="25" h="251">
                    <a:moveTo>
                      <a:pt x="5" y="251"/>
                    </a:moveTo>
                    <a:cubicBezTo>
                      <a:pt x="22" y="236"/>
                      <a:pt x="22" y="236"/>
                      <a:pt x="22" y="236"/>
                    </a:cubicBezTo>
                    <a:cubicBezTo>
                      <a:pt x="22" y="236"/>
                      <a:pt x="18" y="22"/>
                      <a:pt x="25" y="0"/>
                    </a:cubicBezTo>
                    <a:cubicBezTo>
                      <a:pt x="25" y="0"/>
                      <a:pt x="0" y="161"/>
                      <a:pt x="5"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6" name="Freeform 369"/>
              <p:cNvSpPr/>
              <p:nvPr/>
            </p:nvSpPr>
            <p:spPr bwMode="auto">
              <a:xfrm>
                <a:off x="1560" y="2120"/>
                <a:ext cx="57" cy="390"/>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7" name="Freeform 370"/>
              <p:cNvSpPr/>
              <p:nvPr/>
            </p:nvSpPr>
            <p:spPr bwMode="auto">
              <a:xfrm>
                <a:off x="1712" y="2071"/>
                <a:ext cx="35" cy="299"/>
              </a:xfrm>
              <a:custGeom>
                <a:avLst/>
                <a:gdLst>
                  <a:gd name="T0" fmla="*/ 5 w 18"/>
                  <a:gd name="T1" fmla="*/ 151 h 151"/>
                  <a:gd name="T2" fmla="*/ 17 w 18"/>
                  <a:gd name="T3" fmla="*/ 139 h 151"/>
                  <a:gd name="T4" fmla="*/ 18 w 18"/>
                  <a:gd name="T5" fmla="*/ 0 h 151"/>
                  <a:gd name="T6" fmla="*/ 5 w 18"/>
                  <a:gd name="T7" fmla="*/ 151 h 151"/>
                </a:gdLst>
                <a:ahLst/>
                <a:cxnLst>
                  <a:cxn ang="0">
                    <a:pos x="T0" y="T1"/>
                  </a:cxn>
                  <a:cxn ang="0">
                    <a:pos x="T2" y="T3"/>
                  </a:cxn>
                  <a:cxn ang="0">
                    <a:pos x="T4" y="T5"/>
                  </a:cxn>
                  <a:cxn ang="0">
                    <a:pos x="T6" y="T7"/>
                  </a:cxn>
                </a:cxnLst>
                <a:rect l="0" t="0" r="r" b="b"/>
                <a:pathLst>
                  <a:path w="18" h="151">
                    <a:moveTo>
                      <a:pt x="5" y="151"/>
                    </a:moveTo>
                    <a:cubicBezTo>
                      <a:pt x="17" y="139"/>
                      <a:pt x="17" y="139"/>
                      <a:pt x="17" y="139"/>
                    </a:cubicBezTo>
                    <a:cubicBezTo>
                      <a:pt x="18" y="0"/>
                      <a:pt x="18" y="0"/>
                      <a:pt x="18" y="0"/>
                    </a:cubicBezTo>
                    <a:cubicBezTo>
                      <a:pt x="18" y="0"/>
                      <a:pt x="0" y="111"/>
                      <a:pt x="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8" name="Freeform 371"/>
              <p:cNvSpPr/>
              <p:nvPr/>
            </p:nvSpPr>
            <p:spPr bwMode="auto">
              <a:xfrm>
                <a:off x="1422" y="2027"/>
                <a:ext cx="39" cy="34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9" name="Freeform 372"/>
              <p:cNvSpPr/>
              <p:nvPr/>
            </p:nvSpPr>
            <p:spPr bwMode="auto">
              <a:xfrm>
                <a:off x="1883" y="2138"/>
                <a:ext cx="42" cy="345"/>
              </a:xfrm>
              <a:custGeom>
                <a:avLst/>
                <a:gdLst>
                  <a:gd name="T0" fmla="*/ 21 w 21"/>
                  <a:gd name="T1" fmla="*/ 174 h 174"/>
                  <a:gd name="T2" fmla="*/ 6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6" y="0"/>
                    </a:cubicBezTo>
                    <a:cubicBezTo>
                      <a:pt x="6" y="0"/>
                      <a:pt x="6"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0" name="Freeform 373"/>
              <p:cNvSpPr/>
              <p:nvPr/>
            </p:nvSpPr>
            <p:spPr bwMode="auto">
              <a:xfrm>
                <a:off x="1661"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1" name="Freeform 374"/>
              <p:cNvSpPr/>
              <p:nvPr/>
            </p:nvSpPr>
            <p:spPr bwMode="auto">
              <a:xfrm>
                <a:off x="1278" y="2065"/>
                <a:ext cx="71" cy="342"/>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2" name="Freeform 375"/>
              <p:cNvSpPr/>
              <p:nvPr/>
            </p:nvSpPr>
            <p:spPr bwMode="auto">
              <a:xfrm>
                <a:off x="1394" y="2051"/>
                <a:ext cx="44" cy="430"/>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3" name="Freeform 376"/>
              <p:cNvSpPr/>
              <p:nvPr/>
            </p:nvSpPr>
            <p:spPr bwMode="auto">
              <a:xfrm>
                <a:off x="1485" y="2059"/>
                <a:ext cx="43" cy="366"/>
              </a:xfrm>
              <a:custGeom>
                <a:avLst/>
                <a:gdLst>
                  <a:gd name="T0" fmla="*/ 2 w 22"/>
                  <a:gd name="T1" fmla="*/ 133 h 185"/>
                  <a:gd name="T2" fmla="*/ 11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1" y="0"/>
                    </a:cubicBezTo>
                    <a:cubicBezTo>
                      <a:pt x="11"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4" name="Freeform 377"/>
              <p:cNvSpPr/>
              <p:nvPr/>
            </p:nvSpPr>
            <p:spPr bwMode="auto">
              <a:xfrm>
                <a:off x="1771" y="2116"/>
                <a:ext cx="107" cy="317"/>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6"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5" name="Freeform 378"/>
              <p:cNvSpPr/>
              <p:nvPr/>
            </p:nvSpPr>
            <p:spPr bwMode="auto">
              <a:xfrm>
                <a:off x="1751" y="2269"/>
                <a:ext cx="50" cy="22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4"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6" name="Freeform 379"/>
              <p:cNvSpPr/>
              <p:nvPr/>
            </p:nvSpPr>
            <p:spPr bwMode="auto">
              <a:xfrm>
                <a:off x="1741" y="2156"/>
                <a:ext cx="58" cy="380"/>
              </a:xfrm>
              <a:custGeom>
                <a:avLst/>
                <a:gdLst>
                  <a:gd name="T0" fmla="*/ 0 w 29"/>
                  <a:gd name="T1" fmla="*/ 150 h 192"/>
                  <a:gd name="T2" fmla="*/ 29 w 29"/>
                  <a:gd name="T3" fmla="*/ 0 h 192"/>
                  <a:gd name="T4" fmla="*/ 14 w 29"/>
                  <a:gd name="T5" fmla="*/ 192 h 192"/>
                  <a:gd name="T6" fmla="*/ 0 w 29"/>
                  <a:gd name="T7" fmla="*/ 150 h 192"/>
                </a:gdLst>
                <a:ahLst/>
                <a:cxnLst>
                  <a:cxn ang="0">
                    <a:pos x="T0" y="T1"/>
                  </a:cxn>
                  <a:cxn ang="0">
                    <a:pos x="T2" y="T3"/>
                  </a:cxn>
                  <a:cxn ang="0">
                    <a:pos x="T4" y="T5"/>
                  </a:cxn>
                  <a:cxn ang="0">
                    <a:pos x="T6" y="T7"/>
                  </a:cxn>
                </a:cxnLst>
                <a:rect l="0" t="0" r="r" b="b"/>
                <a:pathLst>
                  <a:path w="29" h="192">
                    <a:moveTo>
                      <a:pt x="0" y="150"/>
                    </a:moveTo>
                    <a:cubicBezTo>
                      <a:pt x="0" y="150"/>
                      <a:pt x="0" y="41"/>
                      <a:pt x="29" y="0"/>
                    </a:cubicBezTo>
                    <a:cubicBezTo>
                      <a:pt x="29" y="0"/>
                      <a:pt x="7" y="139"/>
                      <a:pt x="14"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7" name="Freeform 380"/>
              <p:cNvSpPr/>
              <p:nvPr/>
            </p:nvSpPr>
            <p:spPr bwMode="auto">
              <a:xfrm>
                <a:off x="1527" y="2057"/>
                <a:ext cx="55" cy="372"/>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6"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8" name="Freeform 381"/>
              <p:cNvSpPr/>
              <p:nvPr/>
            </p:nvSpPr>
            <p:spPr bwMode="auto">
              <a:xfrm>
                <a:off x="1627" y="2105"/>
                <a:ext cx="57" cy="326"/>
              </a:xfrm>
              <a:custGeom>
                <a:avLst/>
                <a:gdLst>
                  <a:gd name="T0" fmla="*/ 0 w 29"/>
                  <a:gd name="T1" fmla="*/ 165 h 165"/>
                  <a:gd name="T2" fmla="*/ 29 w 29"/>
                  <a:gd name="T3" fmla="*/ 0 h 165"/>
                  <a:gd name="T4" fmla="*/ 22 w 29"/>
                  <a:gd name="T5" fmla="*/ 132 h 165"/>
                  <a:gd name="T6" fmla="*/ 0 w 29"/>
                  <a:gd name="T7" fmla="*/ 165 h 165"/>
                </a:gdLst>
                <a:ahLst/>
                <a:cxnLst>
                  <a:cxn ang="0">
                    <a:pos x="T0" y="T1"/>
                  </a:cxn>
                  <a:cxn ang="0">
                    <a:pos x="T2" y="T3"/>
                  </a:cxn>
                  <a:cxn ang="0">
                    <a:pos x="T4" y="T5"/>
                  </a:cxn>
                  <a:cxn ang="0">
                    <a:pos x="T6" y="T7"/>
                  </a:cxn>
                </a:cxnLst>
                <a:rect l="0" t="0" r="r" b="b"/>
                <a:pathLst>
                  <a:path w="29" h="165">
                    <a:moveTo>
                      <a:pt x="0" y="165"/>
                    </a:moveTo>
                    <a:cubicBezTo>
                      <a:pt x="0" y="165"/>
                      <a:pt x="12" y="37"/>
                      <a:pt x="29" y="0"/>
                    </a:cubicBezTo>
                    <a:cubicBezTo>
                      <a:pt x="29" y="0"/>
                      <a:pt x="22" y="104"/>
                      <a:pt x="22"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9" name="Freeform 382"/>
              <p:cNvSpPr/>
              <p:nvPr/>
            </p:nvSpPr>
            <p:spPr bwMode="auto">
              <a:xfrm>
                <a:off x="1803" y="2118"/>
                <a:ext cx="59" cy="327"/>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0" name="Freeform 383"/>
              <p:cNvSpPr/>
              <p:nvPr/>
            </p:nvSpPr>
            <p:spPr bwMode="auto">
              <a:xfrm>
                <a:off x="1331" y="1980"/>
                <a:ext cx="67" cy="445"/>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1" name="Freeform 384"/>
              <p:cNvSpPr/>
              <p:nvPr/>
            </p:nvSpPr>
            <p:spPr bwMode="auto">
              <a:xfrm>
                <a:off x="1461" y="2176"/>
                <a:ext cx="111" cy="275"/>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0" y="25"/>
                      <a:pt x="0" y="0"/>
                    </a:cubicBezTo>
                    <a:cubicBezTo>
                      <a:pt x="0" y="0"/>
                      <a:pt x="44"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2" name="Freeform 385"/>
              <p:cNvSpPr/>
              <p:nvPr/>
            </p:nvSpPr>
            <p:spPr bwMode="auto">
              <a:xfrm>
                <a:off x="1657" y="2166"/>
                <a:ext cx="106" cy="315"/>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3" name="Freeform 386"/>
              <p:cNvSpPr/>
              <p:nvPr/>
            </p:nvSpPr>
            <p:spPr bwMode="auto">
              <a:xfrm>
                <a:off x="860" y="1853"/>
                <a:ext cx="75" cy="527"/>
              </a:xfrm>
              <a:custGeom>
                <a:avLst/>
                <a:gdLst>
                  <a:gd name="T0" fmla="*/ 7 w 38"/>
                  <a:gd name="T1" fmla="*/ 252 h 266"/>
                  <a:gd name="T2" fmla="*/ 29 w 38"/>
                  <a:gd name="T3" fmla="*/ 266 h 266"/>
                  <a:gd name="T4" fmla="*/ 38 w 38"/>
                  <a:gd name="T5" fmla="*/ 0 h 266"/>
                  <a:gd name="T6" fmla="*/ 7 w 38"/>
                  <a:gd name="T7" fmla="*/ 252 h 266"/>
                </a:gdLst>
                <a:ahLst/>
                <a:cxnLst>
                  <a:cxn ang="0">
                    <a:pos x="T0" y="T1"/>
                  </a:cxn>
                  <a:cxn ang="0">
                    <a:pos x="T2" y="T3"/>
                  </a:cxn>
                  <a:cxn ang="0">
                    <a:pos x="T4" y="T5"/>
                  </a:cxn>
                  <a:cxn ang="0">
                    <a:pos x="T6" y="T7"/>
                  </a:cxn>
                </a:cxnLst>
                <a:rect l="0" t="0" r="r" b="b"/>
                <a:pathLst>
                  <a:path w="38" h="266">
                    <a:moveTo>
                      <a:pt x="7" y="252"/>
                    </a:moveTo>
                    <a:cubicBezTo>
                      <a:pt x="29" y="266"/>
                      <a:pt x="29" y="266"/>
                      <a:pt x="29" y="266"/>
                    </a:cubicBezTo>
                    <a:cubicBezTo>
                      <a:pt x="29" y="266"/>
                      <a:pt x="24" y="52"/>
                      <a:pt x="38" y="0"/>
                    </a:cubicBezTo>
                    <a:cubicBezTo>
                      <a:pt x="38" y="0"/>
                      <a:pt x="0" y="103"/>
                      <a:pt x="7"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4" name="Freeform 387"/>
              <p:cNvSpPr/>
              <p:nvPr/>
            </p:nvSpPr>
            <p:spPr bwMode="auto">
              <a:xfrm>
                <a:off x="957" y="1956"/>
                <a:ext cx="51" cy="390"/>
              </a:xfrm>
              <a:custGeom>
                <a:avLst/>
                <a:gdLst>
                  <a:gd name="T0" fmla="*/ 6 w 26"/>
                  <a:gd name="T1" fmla="*/ 197 h 197"/>
                  <a:gd name="T2" fmla="*/ 23 w 26"/>
                  <a:gd name="T3" fmla="*/ 185 h 197"/>
                  <a:gd name="T4" fmla="*/ 26 w 26"/>
                  <a:gd name="T5" fmla="*/ 0 h 197"/>
                  <a:gd name="T6" fmla="*/ 6 w 26"/>
                  <a:gd name="T7" fmla="*/ 197 h 197"/>
                </a:gdLst>
                <a:ahLst/>
                <a:cxnLst>
                  <a:cxn ang="0">
                    <a:pos x="T0" y="T1"/>
                  </a:cxn>
                  <a:cxn ang="0">
                    <a:pos x="T2" y="T3"/>
                  </a:cxn>
                  <a:cxn ang="0">
                    <a:pos x="T4" y="T5"/>
                  </a:cxn>
                  <a:cxn ang="0">
                    <a:pos x="T6" y="T7"/>
                  </a:cxn>
                </a:cxnLst>
                <a:rect l="0" t="0" r="r" b="b"/>
                <a:pathLst>
                  <a:path w="26" h="197">
                    <a:moveTo>
                      <a:pt x="6" y="197"/>
                    </a:moveTo>
                    <a:cubicBezTo>
                      <a:pt x="23" y="185"/>
                      <a:pt x="23" y="185"/>
                      <a:pt x="23" y="185"/>
                    </a:cubicBezTo>
                    <a:cubicBezTo>
                      <a:pt x="23" y="185"/>
                      <a:pt x="19" y="17"/>
                      <a:pt x="26" y="0"/>
                    </a:cubicBezTo>
                    <a:cubicBezTo>
                      <a:pt x="26"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5" name="Freeform 388"/>
              <p:cNvSpPr/>
              <p:nvPr/>
            </p:nvSpPr>
            <p:spPr bwMode="auto">
              <a:xfrm>
                <a:off x="629" y="2110"/>
                <a:ext cx="55" cy="389"/>
              </a:xfrm>
              <a:custGeom>
                <a:avLst/>
                <a:gdLst>
                  <a:gd name="T0" fmla="*/ 23 w 28"/>
                  <a:gd name="T1" fmla="*/ 196 h 196"/>
                  <a:gd name="T2" fmla="*/ 4 w 28"/>
                  <a:gd name="T3" fmla="*/ 184 h 196"/>
                  <a:gd name="T4" fmla="*/ 0 w 28"/>
                  <a:gd name="T5" fmla="*/ 0 h 196"/>
                  <a:gd name="T6" fmla="*/ 23 w 28"/>
                  <a:gd name="T7" fmla="*/ 196 h 196"/>
                </a:gdLst>
                <a:ahLst/>
                <a:cxnLst>
                  <a:cxn ang="0">
                    <a:pos x="T0" y="T1"/>
                  </a:cxn>
                  <a:cxn ang="0">
                    <a:pos x="T2" y="T3"/>
                  </a:cxn>
                  <a:cxn ang="0">
                    <a:pos x="T4" y="T5"/>
                  </a:cxn>
                  <a:cxn ang="0">
                    <a:pos x="T6" y="T7"/>
                  </a:cxn>
                </a:cxnLst>
                <a:rect l="0" t="0" r="r" b="b"/>
                <a:pathLst>
                  <a:path w="28" h="196">
                    <a:moveTo>
                      <a:pt x="23" y="196"/>
                    </a:moveTo>
                    <a:cubicBezTo>
                      <a:pt x="4" y="184"/>
                      <a:pt x="4" y="184"/>
                      <a:pt x="4" y="184"/>
                    </a:cubicBezTo>
                    <a:cubicBezTo>
                      <a:pt x="4" y="184"/>
                      <a:pt x="7" y="16"/>
                      <a:pt x="0" y="0"/>
                    </a:cubicBezTo>
                    <a:cubicBezTo>
                      <a:pt x="0" y="0"/>
                      <a:pt x="28" y="125"/>
                      <a:pt x="23"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6" name="Freeform 389"/>
              <p:cNvSpPr/>
              <p:nvPr/>
            </p:nvSpPr>
            <p:spPr bwMode="auto">
              <a:xfrm>
                <a:off x="1067" y="2061"/>
                <a:ext cx="37" cy="299"/>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0"/>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7" name="Freeform 390"/>
              <p:cNvSpPr/>
              <p:nvPr/>
            </p:nvSpPr>
            <p:spPr bwMode="auto">
              <a:xfrm>
                <a:off x="783" y="2017"/>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0"/>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8" name="Freeform 391"/>
              <p:cNvSpPr/>
              <p:nvPr/>
            </p:nvSpPr>
            <p:spPr bwMode="auto">
              <a:xfrm>
                <a:off x="1241" y="2128"/>
                <a:ext cx="41" cy="343"/>
              </a:xfrm>
              <a:custGeom>
                <a:avLst/>
                <a:gdLst>
                  <a:gd name="T0" fmla="*/ 21 w 21"/>
                  <a:gd name="T1" fmla="*/ 173 h 173"/>
                  <a:gd name="T2" fmla="*/ 5 w 21"/>
                  <a:gd name="T3" fmla="*/ 0 h 173"/>
                  <a:gd name="T4" fmla="*/ 0 w 21"/>
                  <a:gd name="T5" fmla="*/ 156 h 173"/>
                  <a:gd name="T6" fmla="*/ 21 w 21"/>
                  <a:gd name="T7" fmla="*/ 173 h 173"/>
                </a:gdLst>
                <a:ahLst/>
                <a:cxnLst>
                  <a:cxn ang="0">
                    <a:pos x="T0" y="T1"/>
                  </a:cxn>
                  <a:cxn ang="0">
                    <a:pos x="T2" y="T3"/>
                  </a:cxn>
                  <a:cxn ang="0">
                    <a:pos x="T4" y="T5"/>
                  </a:cxn>
                  <a:cxn ang="0">
                    <a:pos x="T6" y="T7"/>
                  </a:cxn>
                </a:cxnLst>
                <a:rect l="0" t="0" r="r" b="b"/>
                <a:pathLst>
                  <a:path w="21" h="173">
                    <a:moveTo>
                      <a:pt x="21" y="173"/>
                    </a:moveTo>
                    <a:cubicBezTo>
                      <a:pt x="21" y="173"/>
                      <a:pt x="21" y="34"/>
                      <a:pt x="5" y="0"/>
                    </a:cubicBezTo>
                    <a:cubicBezTo>
                      <a:pt x="5" y="0"/>
                      <a:pt x="5" y="131"/>
                      <a:pt x="0" y="156"/>
                    </a:cubicBezTo>
                    <a:lnTo>
                      <a:pt x="21"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9" name="Freeform 392"/>
              <p:cNvSpPr/>
              <p:nvPr/>
            </p:nvSpPr>
            <p:spPr bwMode="auto">
              <a:xfrm>
                <a:off x="1018" y="2154"/>
                <a:ext cx="110" cy="275"/>
              </a:xfrm>
              <a:custGeom>
                <a:avLst/>
                <a:gdLst>
                  <a:gd name="T0" fmla="*/ 0 w 56"/>
                  <a:gd name="T1" fmla="*/ 126 h 139"/>
                  <a:gd name="T2" fmla="*/ 56 w 56"/>
                  <a:gd name="T3" fmla="*/ 0 h 139"/>
                  <a:gd name="T4" fmla="*/ 17 w 56"/>
                  <a:gd name="T5" fmla="*/ 139 h 139"/>
                  <a:gd name="T6" fmla="*/ 0 w 56"/>
                  <a:gd name="T7" fmla="*/ 126 h 139"/>
                </a:gdLst>
                <a:ahLst/>
                <a:cxnLst>
                  <a:cxn ang="0">
                    <a:pos x="T0" y="T1"/>
                  </a:cxn>
                  <a:cxn ang="0">
                    <a:pos x="T2" y="T3"/>
                  </a:cxn>
                  <a:cxn ang="0">
                    <a:pos x="T4" y="T5"/>
                  </a:cxn>
                  <a:cxn ang="0">
                    <a:pos x="T6" y="T7"/>
                  </a:cxn>
                </a:cxnLst>
                <a:rect l="0" t="0" r="r" b="b"/>
                <a:pathLst>
                  <a:path w="56" h="139">
                    <a:moveTo>
                      <a:pt x="0" y="126"/>
                    </a:moveTo>
                    <a:cubicBezTo>
                      <a:pt x="0" y="126"/>
                      <a:pt x="15" y="26"/>
                      <a:pt x="56" y="0"/>
                    </a:cubicBezTo>
                    <a:cubicBezTo>
                      <a:pt x="56" y="0"/>
                      <a:pt x="12" y="88"/>
                      <a:pt x="17" y="139"/>
                    </a:cubicBezTo>
                    <a:lnTo>
                      <a:pt x="0"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0" name="Freeform 393"/>
              <p:cNvSpPr/>
              <p:nvPr/>
            </p:nvSpPr>
            <p:spPr bwMode="auto">
              <a:xfrm>
                <a:off x="1014" y="2166"/>
                <a:ext cx="110" cy="275"/>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6"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1" name="Freeform 394"/>
              <p:cNvSpPr/>
              <p:nvPr/>
            </p:nvSpPr>
            <p:spPr bwMode="auto">
              <a:xfrm>
                <a:off x="897" y="2055"/>
                <a:ext cx="71" cy="343"/>
              </a:xfrm>
              <a:custGeom>
                <a:avLst/>
                <a:gdLst>
                  <a:gd name="T0" fmla="*/ 34 w 36"/>
                  <a:gd name="T1" fmla="*/ 149 h 173"/>
                  <a:gd name="T2" fmla="*/ 0 w 36"/>
                  <a:gd name="T3" fmla="*/ 0 h 173"/>
                  <a:gd name="T4" fmla="*/ 17 w 36"/>
                  <a:gd name="T5" fmla="*/ 173 h 173"/>
                  <a:gd name="T6" fmla="*/ 34 w 36"/>
                  <a:gd name="T7" fmla="*/ 149 h 173"/>
                </a:gdLst>
                <a:ahLst/>
                <a:cxnLst>
                  <a:cxn ang="0">
                    <a:pos x="T0" y="T1"/>
                  </a:cxn>
                  <a:cxn ang="0">
                    <a:pos x="T2" y="T3"/>
                  </a:cxn>
                  <a:cxn ang="0">
                    <a:pos x="T4" y="T5"/>
                  </a:cxn>
                  <a:cxn ang="0">
                    <a:pos x="T6" y="T7"/>
                  </a:cxn>
                </a:cxnLst>
                <a:rect l="0" t="0" r="r" b="b"/>
                <a:pathLst>
                  <a:path w="36" h="173">
                    <a:moveTo>
                      <a:pt x="34" y="149"/>
                    </a:moveTo>
                    <a:cubicBezTo>
                      <a:pt x="34" y="149"/>
                      <a:pt x="36" y="28"/>
                      <a:pt x="0" y="0"/>
                    </a:cubicBezTo>
                    <a:cubicBezTo>
                      <a:pt x="0" y="0"/>
                      <a:pt x="24" y="115"/>
                      <a:pt x="17" y="173"/>
                    </a:cubicBezTo>
                    <a:lnTo>
                      <a:pt x="3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2" name="Freeform 395"/>
              <p:cNvSpPr/>
              <p:nvPr/>
            </p:nvSpPr>
            <p:spPr bwMode="auto">
              <a:xfrm>
                <a:off x="807" y="2041"/>
                <a:ext cx="43" cy="430"/>
              </a:xfrm>
              <a:custGeom>
                <a:avLst/>
                <a:gdLst>
                  <a:gd name="T0" fmla="*/ 5 w 22"/>
                  <a:gd name="T1" fmla="*/ 193 h 217"/>
                  <a:gd name="T2" fmla="*/ 22 w 22"/>
                  <a:gd name="T3" fmla="*/ 0 h 217"/>
                  <a:gd name="T4" fmla="*/ 22 w 22"/>
                  <a:gd name="T5" fmla="*/ 217 h 217"/>
                  <a:gd name="T6" fmla="*/ 5 w 22"/>
                  <a:gd name="T7" fmla="*/ 193 h 217"/>
                </a:gdLst>
                <a:ahLst/>
                <a:cxnLst>
                  <a:cxn ang="0">
                    <a:pos x="T0" y="T1"/>
                  </a:cxn>
                  <a:cxn ang="0">
                    <a:pos x="T2" y="T3"/>
                  </a:cxn>
                  <a:cxn ang="0">
                    <a:pos x="T4" y="T5"/>
                  </a:cxn>
                  <a:cxn ang="0">
                    <a:pos x="T6" y="T7"/>
                  </a:cxn>
                </a:cxnLst>
                <a:rect l="0" t="0" r="r" b="b"/>
                <a:pathLst>
                  <a:path w="22" h="217">
                    <a:moveTo>
                      <a:pt x="5" y="193"/>
                    </a:moveTo>
                    <a:cubicBezTo>
                      <a:pt x="5" y="193"/>
                      <a:pt x="0" y="56"/>
                      <a:pt x="22" y="0"/>
                    </a:cubicBezTo>
                    <a:cubicBezTo>
                      <a:pt x="22" y="0"/>
                      <a:pt x="14" y="185"/>
                      <a:pt x="22" y="217"/>
                    </a:cubicBezTo>
                    <a:lnTo>
                      <a:pt x="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3" name="Freeform 396"/>
              <p:cNvSpPr/>
              <p:nvPr/>
            </p:nvSpPr>
            <p:spPr bwMode="auto">
              <a:xfrm>
                <a:off x="716" y="2049"/>
                <a:ext cx="43" cy="366"/>
              </a:xfrm>
              <a:custGeom>
                <a:avLst/>
                <a:gdLst>
                  <a:gd name="T0" fmla="*/ 21 w 22"/>
                  <a:gd name="T1" fmla="*/ 132 h 185"/>
                  <a:gd name="T2" fmla="*/ 12 w 22"/>
                  <a:gd name="T3" fmla="*/ 0 h 185"/>
                  <a:gd name="T4" fmla="*/ 0 w 22"/>
                  <a:gd name="T5" fmla="*/ 185 h 185"/>
                  <a:gd name="T6" fmla="*/ 21 w 22"/>
                  <a:gd name="T7" fmla="*/ 132 h 185"/>
                </a:gdLst>
                <a:ahLst/>
                <a:cxnLst>
                  <a:cxn ang="0">
                    <a:pos x="T0" y="T1"/>
                  </a:cxn>
                  <a:cxn ang="0">
                    <a:pos x="T2" y="T3"/>
                  </a:cxn>
                  <a:cxn ang="0">
                    <a:pos x="T4" y="T5"/>
                  </a:cxn>
                  <a:cxn ang="0">
                    <a:pos x="T6" y="T7"/>
                  </a:cxn>
                </a:cxnLst>
                <a:rect l="0" t="0" r="r" b="b"/>
                <a:pathLst>
                  <a:path w="22" h="185">
                    <a:moveTo>
                      <a:pt x="21" y="132"/>
                    </a:moveTo>
                    <a:cubicBezTo>
                      <a:pt x="21" y="132"/>
                      <a:pt x="22" y="37"/>
                      <a:pt x="12" y="0"/>
                    </a:cubicBezTo>
                    <a:cubicBezTo>
                      <a:pt x="12" y="0"/>
                      <a:pt x="10" y="144"/>
                      <a:pt x="0" y="185"/>
                    </a:cubicBezTo>
                    <a:lnTo>
                      <a:pt x="21"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4" name="Freeform 397"/>
              <p:cNvSpPr/>
              <p:nvPr/>
            </p:nvSpPr>
            <p:spPr bwMode="auto">
              <a:xfrm>
                <a:off x="673" y="2154"/>
                <a:ext cx="108" cy="317"/>
              </a:xfrm>
              <a:custGeom>
                <a:avLst/>
                <a:gdLst>
                  <a:gd name="T0" fmla="*/ 55 w 55"/>
                  <a:gd name="T1" fmla="*/ 134 h 160"/>
                  <a:gd name="T2" fmla="*/ 0 w 55"/>
                  <a:gd name="T3" fmla="*/ 0 h 160"/>
                  <a:gd name="T4" fmla="*/ 41 w 55"/>
                  <a:gd name="T5" fmla="*/ 160 h 160"/>
                  <a:gd name="T6" fmla="*/ 55 w 55"/>
                  <a:gd name="T7" fmla="*/ 134 h 160"/>
                </a:gdLst>
                <a:ahLst/>
                <a:cxnLst>
                  <a:cxn ang="0">
                    <a:pos x="T0" y="T1"/>
                  </a:cxn>
                  <a:cxn ang="0">
                    <a:pos x="T2" y="T3"/>
                  </a:cxn>
                  <a:cxn ang="0">
                    <a:pos x="T4" y="T5"/>
                  </a:cxn>
                  <a:cxn ang="0">
                    <a:pos x="T6" y="T7"/>
                  </a:cxn>
                </a:cxnLst>
                <a:rect l="0" t="0" r="r" b="b"/>
                <a:pathLst>
                  <a:path w="55" h="160">
                    <a:moveTo>
                      <a:pt x="55" y="134"/>
                    </a:moveTo>
                    <a:cubicBezTo>
                      <a:pt x="55" y="134"/>
                      <a:pt x="46" y="41"/>
                      <a:pt x="0" y="0"/>
                    </a:cubicBezTo>
                    <a:cubicBezTo>
                      <a:pt x="0" y="0"/>
                      <a:pt x="48" y="121"/>
                      <a:pt x="41" y="160"/>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5" name="Freeform 398"/>
              <p:cNvSpPr/>
              <p:nvPr/>
            </p:nvSpPr>
            <p:spPr bwMode="auto">
              <a:xfrm>
                <a:off x="1128" y="2107"/>
                <a:ext cx="107" cy="314"/>
              </a:xfrm>
              <a:custGeom>
                <a:avLst/>
                <a:gdLst>
                  <a:gd name="T0" fmla="*/ 54 w 54"/>
                  <a:gd name="T1" fmla="*/ 134 h 159"/>
                  <a:gd name="T2" fmla="*/ 0 w 54"/>
                  <a:gd name="T3" fmla="*/ 0 h 159"/>
                  <a:gd name="T4" fmla="*/ 40 w 54"/>
                  <a:gd name="T5" fmla="*/ 159 h 159"/>
                  <a:gd name="T6" fmla="*/ 54 w 54"/>
                  <a:gd name="T7" fmla="*/ 134 h 159"/>
                </a:gdLst>
                <a:ahLst/>
                <a:cxnLst>
                  <a:cxn ang="0">
                    <a:pos x="T0" y="T1"/>
                  </a:cxn>
                  <a:cxn ang="0">
                    <a:pos x="T2" y="T3"/>
                  </a:cxn>
                  <a:cxn ang="0">
                    <a:pos x="T4" y="T5"/>
                  </a:cxn>
                  <a:cxn ang="0">
                    <a:pos x="T6" y="T7"/>
                  </a:cxn>
                </a:cxnLst>
                <a:rect l="0" t="0" r="r" b="b"/>
                <a:pathLst>
                  <a:path w="54" h="159">
                    <a:moveTo>
                      <a:pt x="54" y="134"/>
                    </a:moveTo>
                    <a:cubicBezTo>
                      <a:pt x="54" y="134"/>
                      <a:pt x="45" y="40"/>
                      <a:pt x="0" y="0"/>
                    </a:cubicBezTo>
                    <a:cubicBezTo>
                      <a:pt x="0" y="0"/>
                      <a:pt x="47" y="120"/>
                      <a:pt x="40" y="159"/>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6" name="Freeform 399"/>
              <p:cNvSpPr/>
              <p:nvPr/>
            </p:nvSpPr>
            <p:spPr bwMode="auto">
              <a:xfrm>
                <a:off x="1108" y="2259"/>
                <a:ext cx="50" cy="218"/>
              </a:xfrm>
              <a:custGeom>
                <a:avLst/>
                <a:gdLst>
                  <a:gd name="T0" fmla="*/ 5 w 25"/>
                  <a:gd name="T1" fmla="*/ 71 h 110"/>
                  <a:gd name="T2" fmla="*/ 25 w 25"/>
                  <a:gd name="T3" fmla="*/ 0 h 110"/>
                  <a:gd name="T4" fmla="*/ 20 w 25"/>
                  <a:gd name="T5" fmla="*/ 110 h 110"/>
                  <a:gd name="T6" fmla="*/ 5 w 25"/>
                  <a:gd name="T7" fmla="*/ 71 h 110"/>
                </a:gdLst>
                <a:ahLst/>
                <a:cxnLst>
                  <a:cxn ang="0">
                    <a:pos x="T0" y="T1"/>
                  </a:cxn>
                  <a:cxn ang="0">
                    <a:pos x="T2" y="T3"/>
                  </a:cxn>
                  <a:cxn ang="0">
                    <a:pos x="T4" y="T5"/>
                  </a:cxn>
                  <a:cxn ang="0">
                    <a:pos x="T6" y="T7"/>
                  </a:cxn>
                </a:cxnLst>
                <a:rect l="0" t="0" r="r" b="b"/>
                <a:pathLst>
                  <a:path w="25" h="110">
                    <a:moveTo>
                      <a:pt x="5" y="71"/>
                    </a:moveTo>
                    <a:cubicBezTo>
                      <a:pt x="5" y="71"/>
                      <a:pt x="0" y="34"/>
                      <a:pt x="25" y="0"/>
                    </a:cubicBezTo>
                    <a:cubicBezTo>
                      <a:pt x="25" y="0"/>
                      <a:pt x="13" y="83"/>
                      <a:pt x="20" y="110"/>
                    </a:cubicBezTo>
                    <a:lnTo>
                      <a:pt x="5"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7" name="Freeform 400"/>
              <p:cNvSpPr/>
              <p:nvPr/>
            </p:nvSpPr>
            <p:spPr bwMode="auto">
              <a:xfrm>
                <a:off x="1097" y="2146"/>
                <a:ext cx="59" cy="380"/>
              </a:xfrm>
              <a:custGeom>
                <a:avLst/>
                <a:gdLst>
                  <a:gd name="T0" fmla="*/ 0 w 30"/>
                  <a:gd name="T1" fmla="*/ 149 h 192"/>
                  <a:gd name="T2" fmla="*/ 30 w 30"/>
                  <a:gd name="T3" fmla="*/ 0 h 192"/>
                  <a:gd name="T4" fmla="*/ 15 w 30"/>
                  <a:gd name="T5" fmla="*/ 192 h 192"/>
                  <a:gd name="T6" fmla="*/ 0 w 30"/>
                  <a:gd name="T7" fmla="*/ 149 h 192"/>
                </a:gdLst>
                <a:ahLst/>
                <a:cxnLst>
                  <a:cxn ang="0">
                    <a:pos x="T0" y="T1"/>
                  </a:cxn>
                  <a:cxn ang="0">
                    <a:pos x="T2" y="T3"/>
                  </a:cxn>
                  <a:cxn ang="0">
                    <a:pos x="T4" y="T5"/>
                  </a:cxn>
                  <a:cxn ang="0">
                    <a:pos x="T6" y="T7"/>
                  </a:cxn>
                </a:cxnLst>
                <a:rect l="0" t="0" r="r" b="b"/>
                <a:pathLst>
                  <a:path w="30" h="192">
                    <a:moveTo>
                      <a:pt x="0" y="149"/>
                    </a:moveTo>
                    <a:cubicBezTo>
                      <a:pt x="0" y="149"/>
                      <a:pt x="0" y="40"/>
                      <a:pt x="30" y="0"/>
                    </a:cubicBezTo>
                    <a:cubicBezTo>
                      <a:pt x="30" y="0"/>
                      <a:pt x="7" y="139"/>
                      <a:pt x="15" y="192"/>
                    </a:cubicBezTo>
                    <a:lnTo>
                      <a:pt x="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8" name="Freeform 401"/>
              <p:cNvSpPr/>
              <p:nvPr/>
            </p:nvSpPr>
            <p:spPr bwMode="auto">
              <a:xfrm>
                <a:off x="665" y="2047"/>
                <a:ext cx="55" cy="372"/>
              </a:xfrm>
              <a:custGeom>
                <a:avLst/>
                <a:gdLst>
                  <a:gd name="T0" fmla="*/ 28 w 28"/>
                  <a:gd name="T1" fmla="*/ 166 h 188"/>
                  <a:gd name="T2" fmla="*/ 0 w 28"/>
                  <a:gd name="T3" fmla="*/ 0 h 188"/>
                  <a:gd name="T4" fmla="*/ 5 w 28"/>
                  <a:gd name="T5" fmla="*/ 188 h 188"/>
                  <a:gd name="T6" fmla="*/ 28 w 28"/>
                  <a:gd name="T7" fmla="*/ 166 h 188"/>
                </a:gdLst>
                <a:ahLst/>
                <a:cxnLst>
                  <a:cxn ang="0">
                    <a:pos x="T0" y="T1"/>
                  </a:cxn>
                  <a:cxn ang="0">
                    <a:pos x="T2" y="T3"/>
                  </a:cxn>
                  <a:cxn ang="0">
                    <a:pos x="T4" y="T5"/>
                  </a:cxn>
                  <a:cxn ang="0">
                    <a:pos x="T6" y="T7"/>
                  </a:cxn>
                </a:cxnLst>
                <a:rect l="0" t="0" r="r" b="b"/>
                <a:pathLst>
                  <a:path w="28" h="188">
                    <a:moveTo>
                      <a:pt x="28" y="166"/>
                    </a:moveTo>
                    <a:cubicBezTo>
                      <a:pt x="28" y="166"/>
                      <a:pt x="10" y="14"/>
                      <a:pt x="0" y="0"/>
                    </a:cubicBezTo>
                    <a:cubicBezTo>
                      <a:pt x="0" y="0"/>
                      <a:pt x="12" y="158"/>
                      <a:pt x="5" y="188"/>
                    </a:cubicBezTo>
                    <a:lnTo>
                      <a:pt x="28"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9" name="Freeform 402"/>
              <p:cNvSpPr/>
              <p:nvPr/>
            </p:nvSpPr>
            <p:spPr bwMode="auto">
              <a:xfrm>
                <a:off x="982" y="2093"/>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3"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0" name="Freeform 403"/>
              <p:cNvSpPr/>
              <p:nvPr/>
            </p:nvSpPr>
            <p:spPr bwMode="auto">
              <a:xfrm>
                <a:off x="1160" y="2107"/>
                <a:ext cx="59" cy="328"/>
              </a:xfrm>
              <a:custGeom>
                <a:avLst/>
                <a:gdLst>
                  <a:gd name="T0" fmla="*/ 0 w 30"/>
                  <a:gd name="T1" fmla="*/ 166 h 166"/>
                  <a:gd name="T2" fmla="*/ 30 w 30"/>
                  <a:gd name="T3" fmla="*/ 0 h 166"/>
                  <a:gd name="T4" fmla="*/ 23 w 30"/>
                  <a:gd name="T5" fmla="*/ 132 h 166"/>
                  <a:gd name="T6" fmla="*/ 0 w 30"/>
                  <a:gd name="T7" fmla="*/ 166 h 166"/>
                </a:gdLst>
                <a:ahLst/>
                <a:cxnLst>
                  <a:cxn ang="0">
                    <a:pos x="T0" y="T1"/>
                  </a:cxn>
                  <a:cxn ang="0">
                    <a:pos x="T2" y="T3"/>
                  </a:cxn>
                  <a:cxn ang="0">
                    <a:pos x="T4" y="T5"/>
                  </a:cxn>
                  <a:cxn ang="0">
                    <a:pos x="T6" y="T7"/>
                  </a:cxn>
                </a:cxnLst>
                <a:rect l="0" t="0" r="r" b="b"/>
                <a:pathLst>
                  <a:path w="30" h="166">
                    <a:moveTo>
                      <a:pt x="0" y="166"/>
                    </a:moveTo>
                    <a:cubicBezTo>
                      <a:pt x="0" y="166"/>
                      <a:pt x="12" y="37"/>
                      <a:pt x="30" y="0"/>
                    </a:cubicBezTo>
                    <a:cubicBezTo>
                      <a:pt x="30" y="0"/>
                      <a:pt x="23" y="104"/>
                      <a:pt x="23" y="132"/>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1" name="Freeform 404"/>
              <p:cNvSpPr/>
              <p:nvPr/>
            </p:nvSpPr>
            <p:spPr bwMode="auto">
              <a:xfrm>
                <a:off x="848" y="1968"/>
                <a:ext cx="65" cy="445"/>
              </a:xfrm>
              <a:custGeom>
                <a:avLst/>
                <a:gdLst>
                  <a:gd name="T0" fmla="*/ 0 w 33"/>
                  <a:gd name="T1" fmla="*/ 199 h 225"/>
                  <a:gd name="T2" fmla="*/ 5 w 33"/>
                  <a:gd name="T3" fmla="*/ 0 h 225"/>
                  <a:gd name="T4" fmla="*/ 19 w 33"/>
                  <a:gd name="T5" fmla="*/ 225 h 225"/>
                  <a:gd name="T6" fmla="*/ 0 w 33"/>
                  <a:gd name="T7" fmla="*/ 199 h 225"/>
                </a:gdLst>
                <a:ahLst/>
                <a:cxnLst>
                  <a:cxn ang="0">
                    <a:pos x="T0" y="T1"/>
                  </a:cxn>
                  <a:cxn ang="0">
                    <a:pos x="T2" y="T3"/>
                  </a:cxn>
                  <a:cxn ang="0">
                    <a:pos x="T4" y="T5"/>
                  </a:cxn>
                  <a:cxn ang="0">
                    <a:pos x="T6" y="T7"/>
                  </a:cxn>
                </a:cxnLst>
                <a:rect l="0" t="0" r="r" b="b"/>
                <a:pathLst>
                  <a:path w="33" h="225">
                    <a:moveTo>
                      <a:pt x="0" y="199"/>
                    </a:moveTo>
                    <a:cubicBezTo>
                      <a:pt x="0" y="199"/>
                      <a:pt x="19" y="49"/>
                      <a:pt x="5" y="0"/>
                    </a:cubicBezTo>
                    <a:cubicBezTo>
                      <a:pt x="5" y="0"/>
                      <a:pt x="33" y="148"/>
                      <a:pt x="19" y="225"/>
                    </a:cubicBez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2" name="Freeform 405"/>
              <p:cNvSpPr/>
              <p:nvPr/>
            </p:nvSpPr>
            <p:spPr bwMode="auto">
              <a:xfrm>
                <a:off x="32" y="1960"/>
                <a:ext cx="72" cy="430"/>
              </a:xfrm>
              <a:custGeom>
                <a:avLst/>
                <a:gdLst>
                  <a:gd name="T0" fmla="*/ 30 w 37"/>
                  <a:gd name="T1" fmla="*/ 206 h 217"/>
                  <a:gd name="T2" fmla="*/ 8 w 37"/>
                  <a:gd name="T3" fmla="*/ 217 h 217"/>
                  <a:gd name="T4" fmla="*/ 0 w 37"/>
                  <a:gd name="T5" fmla="*/ 0 h 217"/>
                  <a:gd name="T6" fmla="*/ 30 w 37"/>
                  <a:gd name="T7" fmla="*/ 206 h 217"/>
                </a:gdLst>
                <a:ahLst/>
                <a:cxnLst>
                  <a:cxn ang="0">
                    <a:pos x="T0" y="T1"/>
                  </a:cxn>
                  <a:cxn ang="0">
                    <a:pos x="T2" y="T3"/>
                  </a:cxn>
                  <a:cxn ang="0">
                    <a:pos x="T4" y="T5"/>
                  </a:cxn>
                  <a:cxn ang="0">
                    <a:pos x="T6" y="T7"/>
                  </a:cxn>
                </a:cxnLst>
                <a:rect l="0" t="0" r="r" b="b"/>
                <a:pathLst>
                  <a:path w="37" h="217">
                    <a:moveTo>
                      <a:pt x="30" y="206"/>
                    </a:moveTo>
                    <a:cubicBezTo>
                      <a:pt x="8" y="217"/>
                      <a:pt x="8" y="217"/>
                      <a:pt x="8" y="217"/>
                    </a:cubicBezTo>
                    <a:cubicBezTo>
                      <a:pt x="8" y="217"/>
                      <a:pt x="13" y="43"/>
                      <a:pt x="0" y="0"/>
                    </a:cubicBezTo>
                    <a:cubicBezTo>
                      <a:pt x="0" y="0"/>
                      <a:pt x="37" y="84"/>
                      <a:pt x="30"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5" name="Freeform 407"/>
            <p:cNvSpPr/>
            <p:nvPr/>
          </p:nvSpPr>
          <p:spPr bwMode="auto">
            <a:xfrm>
              <a:off x="506413" y="2951163"/>
              <a:ext cx="82550" cy="788988"/>
            </a:xfrm>
            <a:custGeom>
              <a:avLst/>
              <a:gdLst>
                <a:gd name="T0" fmla="*/ 6 w 26"/>
                <a:gd name="T1" fmla="*/ 251 h 251"/>
                <a:gd name="T2" fmla="*/ 23 w 26"/>
                <a:gd name="T3" fmla="*/ 236 h 251"/>
                <a:gd name="T4" fmla="*/ 26 w 26"/>
                <a:gd name="T5" fmla="*/ 0 h 251"/>
                <a:gd name="T6" fmla="*/ 6 w 26"/>
                <a:gd name="T7" fmla="*/ 251 h 251"/>
              </a:gdLst>
              <a:ahLst/>
              <a:cxnLst>
                <a:cxn ang="0">
                  <a:pos x="T0" y="T1"/>
                </a:cxn>
                <a:cxn ang="0">
                  <a:pos x="T2" y="T3"/>
                </a:cxn>
                <a:cxn ang="0">
                  <a:pos x="T4" y="T5"/>
                </a:cxn>
                <a:cxn ang="0">
                  <a:pos x="T6" y="T7"/>
                </a:cxn>
              </a:cxnLst>
              <a:rect l="0" t="0" r="r" b="b"/>
              <a:pathLst>
                <a:path w="26" h="251">
                  <a:moveTo>
                    <a:pt x="6" y="251"/>
                  </a:moveTo>
                  <a:cubicBezTo>
                    <a:pt x="23" y="236"/>
                    <a:pt x="23" y="236"/>
                    <a:pt x="23" y="236"/>
                  </a:cubicBezTo>
                  <a:cubicBezTo>
                    <a:pt x="23" y="236"/>
                    <a:pt x="19" y="22"/>
                    <a:pt x="26" y="0"/>
                  </a:cubicBezTo>
                  <a:cubicBezTo>
                    <a:pt x="26" y="0"/>
                    <a:pt x="0" y="161"/>
                    <a:pt x="6" y="2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6" name="Freeform 408"/>
            <p:cNvSpPr/>
            <p:nvPr/>
          </p:nvSpPr>
          <p:spPr bwMode="auto">
            <a:xfrm>
              <a:off x="444500" y="3365500"/>
              <a:ext cx="90488" cy="619125"/>
            </a:xfrm>
            <a:custGeom>
              <a:avLst/>
              <a:gdLst>
                <a:gd name="T0" fmla="*/ 6 w 29"/>
                <a:gd name="T1" fmla="*/ 197 h 197"/>
                <a:gd name="T2" fmla="*/ 25 w 29"/>
                <a:gd name="T3" fmla="*/ 185 h 197"/>
                <a:gd name="T4" fmla="*/ 29 w 29"/>
                <a:gd name="T5" fmla="*/ 0 h 197"/>
                <a:gd name="T6" fmla="*/ 6 w 29"/>
                <a:gd name="T7" fmla="*/ 197 h 197"/>
              </a:gdLst>
              <a:ahLst/>
              <a:cxnLst>
                <a:cxn ang="0">
                  <a:pos x="T0" y="T1"/>
                </a:cxn>
                <a:cxn ang="0">
                  <a:pos x="T2" y="T3"/>
                </a:cxn>
                <a:cxn ang="0">
                  <a:pos x="T4" y="T5"/>
                </a:cxn>
                <a:cxn ang="0">
                  <a:pos x="T6" y="T7"/>
                </a:cxn>
              </a:cxnLst>
              <a:rect l="0" t="0" r="r" b="b"/>
              <a:pathLst>
                <a:path w="29" h="197">
                  <a:moveTo>
                    <a:pt x="6" y="197"/>
                  </a:moveTo>
                  <a:cubicBezTo>
                    <a:pt x="25" y="185"/>
                    <a:pt x="25" y="185"/>
                    <a:pt x="25" y="185"/>
                  </a:cubicBezTo>
                  <a:cubicBezTo>
                    <a:pt x="25" y="185"/>
                    <a:pt x="21" y="17"/>
                    <a:pt x="29" y="0"/>
                  </a:cubicBezTo>
                  <a:cubicBezTo>
                    <a:pt x="29" y="0"/>
                    <a:pt x="0" y="126"/>
                    <a:pt x="6"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7" name="Freeform 409"/>
            <p:cNvSpPr/>
            <p:nvPr/>
          </p:nvSpPr>
          <p:spPr bwMode="auto">
            <a:xfrm>
              <a:off x="682625" y="3287713"/>
              <a:ext cx="58738" cy="474663"/>
            </a:xfrm>
            <a:custGeom>
              <a:avLst/>
              <a:gdLst>
                <a:gd name="T0" fmla="*/ 6 w 19"/>
                <a:gd name="T1" fmla="*/ 151 h 151"/>
                <a:gd name="T2" fmla="*/ 17 w 19"/>
                <a:gd name="T3" fmla="*/ 139 h 151"/>
                <a:gd name="T4" fmla="*/ 19 w 19"/>
                <a:gd name="T5" fmla="*/ 0 h 151"/>
                <a:gd name="T6" fmla="*/ 6 w 19"/>
                <a:gd name="T7" fmla="*/ 151 h 151"/>
              </a:gdLst>
              <a:ahLst/>
              <a:cxnLst>
                <a:cxn ang="0">
                  <a:pos x="T0" y="T1"/>
                </a:cxn>
                <a:cxn ang="0">
                  <a:pos x="T2" y="T3"/>
                </a:cxn>
                <a:cxn ang="0">
                  <a:pos x="T4" y="T5"/>
                </a:cxn>
                <a:cxn ang="0">
                  <a:pos x="T6" y="T7"/>
                </a:cxn>
              </a:cxnLst>
              <a:rect l="0" t="0" r="r" b="b"/>
              <a:pathLst>
                <a:path w="19" h="151">
                  <a:moveTo>
                    <a:pt x="6" y="151"/>
                  </a:moveTo>
                  <a:cubicBezTo>
                    <a:pt x="17" y="139"/>
                    <a:pt x="17" y="139"/>
                    <a:pt x="17" y="139"/>
                  </a:cubicBezTo>
                  <a:cubicBezTo>
                    <a:pt x="19" y="0"/>
                    <a:pt x="19" y="0"/>
                    <a:pt x="19" y="0"/>
                  </a:cubicBezTo>
                  <a:cubicBezTo>
                    <a:pt x="19" y="0"/>
                    <a:pt x="0" y="111"/>
                    <a:pt x="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8" name="Freeform 410"/>
            <p:cNvSpPr/>
            <p:nvPr/>
          </p:nvSpPr>
          <p:spPr bwMode="auto">
            <a:xfrm>
              <a:off x="225425" y="3217863"/>
              <a:ext cx="61913" cy="544513"/>
            </a:xfrm>
            <a:custGeom>
              <a:avLst/>
              <a:gdLst>
                <a:gd name="T0" fmla="*/ 0 w 20"/>
                <a:gd name="T1" fmla="*/ 173 h 173"/>
                <a:gd name="T2" fmla="*/ 15 w 20"/>
                <a:gd name="T3" fmla="*/ 0 h 173"/>
                <a:gd name="T4" fmla="*/ 20 w 20"/>
                <a:gd name="T5" fmla="*/ 156 h 173"/>
                <a:gd name="T6" fmla="*/ 0 w 20"/>
                <a:gd name="T7" fmla="*/ 173 h 173"/>
              </a:gdLst>
              <a:ahLst/>
              <a:cxnLst>
                <a:cxn ang="0">
                  <a:pos x="T0" y="T1"/>
                </a:cxn>
                <a:cxn ang="0">
                  <a:pos x="T2" y="T3"/>
                </a:cxn>
                <a:cxn ang="0">
                  <a:pos x="T4" y="T5"/>
                </a:cxn>
                <a:cxn ang="0">
                  <a:pos x="T6" y="T7"/>
                </a:cxn>
              </a:cxnLst>
              <a:rect l="0" t="0" r="r" b="b"/>
              <a:pathLst>
                <a:path w="20" h="173">
                  <a:moveTo>
                    <a:pt x="0" y="173"/>
                  </a:moveTo>
                  <a:cubicBezTo>
                    <a:pt x="0" y="173"/>
                    <a:pt x="0" y="34"/>
                    <a:pt x="15" y="0"/>
                  </a:cubicBezTo>
                  <a:cubicBezTo>
                    <a:pt x="15" y="0"/>
                    <a:pt x="15" y="131"/>
                    <a:pt x="20" y="156"/>
                  </a:cubicBez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9" name="Freeform 411"/>
            <p:cNvSpPr/>
            <p:nvPr/>
          </p:nvSpPr>
          <p:spPr bwMode="auto">
            <a:xfrm>
              <a:off x="957263" y="3394075"/>
              <a:ext cx="66675" cy="547688"/>
            </a:xfrm>
            <a:custGeom>
              <a:avLst/>
              <a:gdLst>
                <a:gd name="T0" fmla="*/ 21 w 21"/>
                <a:gd name="T1" fmla="*/ 174 h 174"/>
                <a:gd name="T2" fmla="*/ 5 w 21"/>
                <a:gd name="T3" fmla="*/ 0 h 174"/>
                <a:gd name="T4" fmla="*/ 0 w 21"/>
                <a:gd name="T5" fmla="*/ 157 h 174"/>
                <a:gd name="T6" fmla="*/ 21 w 21"/>
                <a:gd name="T7" fmla="*/ 174 h 174"/>
              </a:gdLst>
              <a:ahLst/>
              <a:cxnLst>
                <a:cxn ang="0">
                  <a:pos x="T0" y="T1"/>
                </a:cxn>
                <a:cxn ang="0">
                  <a:pos x="T2" y="T3"/>
                </a:cxn>
                <a:cxn ang="0">
                  <a:pos x="T4" y="T5"/>
                </a:cxn>
                <a:cxn ang="0">
                  <a:pos x="T6" y="T7"/>
                </a:cxn>
              </a:cxnLst>
              <a:rect l="0" t="0" r="r" b="b"/>
              <a:pathLst>
                <a:path w="21" h="174">
                  <a:moveTo>
                    <a:pt x="21" y="174"/>
                  </a:moveTo>
                  <a:cubicBezTo>
                    <a:pt x="21" y="174"/>
                    <a:pt x="21" y="34"/>
                    <a:pt x="5" y="0"/>
                  </a:cubicBezTo>
                  <a:cubicBezTo>
                    <a:pt x="5" y="0"/>
                    <a:pt x="5" y="131"/>
                    <a:pt x="0" y="157"/>
                  </a:cubicBezTo>
                  <a:lnTo>
                    <a:pt x="21"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0" name="Freeform 412"/>
            <p:cNvSpPr/>
            <p:nvPr/>
          </p:nvSpPr>
          <p:spPr bwMode="auto">
            <a:xfrm>
              <a:off x="604838" y="3438525"/>
              <a:ext cx="174625" cy="436563"/>
            </a:xfrm>
            <a:custGeom>
              <a:avLst/>
              <a:gdLst>
                <a:gd name="T0" fmla="*/ 0 w 56"/>
                <a:gd name="T1" fmla="*/ 125 h 139"/>
                <a:gd name="T2" fmla="*/ 56 w 56"/>
                <a:gd name="T3" fmla="*/ 0 h 139"/>
                <a:gd name="T4" fmla="*/ 17 w 56"/>
                <a:gd name="T5" fmla="*/ 139 h 139"/>
                <a:gd name="T6" fmla="*/ 0 w 56"/>
                <a:gd name="T7" fmla="*/ 125 h 139"/>
              </a:gdLst>
              <a:ahLst/>
              <a:cxnLst>
                <a:cxn ang="0">
                  <a:pos x="T0" y="T1"/>
                </a:cxn>
                <a:cxn ang="0">
                  <a:pos x="T2" y="T3"/>
                </a:cxn>
                <a:cxn ang="0">
                  <a:pos x="T4" y="T5"/>
                </a:cxn>
                <a:cxn ang="0">
                  <a:pos x="T6" y="T7"/>
                </a:cxn>
              </a:cxnLst>
              <a:rect l="0" t="0" r="r" b="b"/>
              <a:pathLst>
                <a:path w="56" h="139">
                  <a:moveTo>
                    <a:pt x="0" y="125"/>
                  </a:moveTo>
                  <a:cubicBezTo>
                    <a:pt x="0" y="125"/>
                    <a:pt x="15" y="25"/>
                    <a:pt x="56" y="0"/>
                  </a:cubicBezTo>
                  <a:cubicBezTo>
                    <a:pt x="56" y="0"/>
                    <a:pt x="12" y="88"/>
                    <a:pt x="17" y="139"/>
                  </a:cubicBezTo>
                  <a:lnTo>
                    <a:pt x="0"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1" name="Freeform 413"/>
            <p:cNvSpPr/>
            <p:nvPr/>
          </p:nvSpPr>
          <p:spPr bwMode="auto">
            <a:xfrm>
              <a:off x="-3175" y="3278188"/>
              <a:ext cx="112713" cy="542925"/>
            </a:xfrm>
            <a:custGeom>
              <a:avLst/>
              <a:gdLst>
                <a:gd name="T0" fmla="*/ 2 w 36"/>
                <a:gd name="T1" fmla="*/ 149 h 173"/>
                <a:gd name="T2" fmla="*/ 36 w 36"/>
                <a:gd name="T3" fmla="*/ 0 h 173"/>
                <a:gd name="T4" fmla="*/ 19 w 36"/>
                <a:gd name="T5" fmla="*/ 173 h 173"/>
                <a:gd name="T6" fmla="*/ 2 w 36"/>
                <a:gd name="T7" fmla="*/ 149 h 173"/>
              </a:gdLst>
              <a:ahLst/>
              <a:cxnLst>
                <a:cxn ang="0">
                  <a:pos x="T0" y="T1"/>
                </a:cxn>
                <a:cxn ang="0">
                  <a:pos x="T2" y="T3"/>
                </a:cxn>
                <a:cxn ang="0">
                  <a:pos x="T4" y="T5"/>
                </a:cxn>
                <a:cxn ang="0">
                  <a:pos x="T6" y="T7"/>
                </a:cxn>
              </a:cxnLst>
              <a:rect l="0" t="0" r="r" b="b"/>
              <a:pathLst>
                <a:path w="36" h="173">
                  <a:moveTo>
                    <a:pt x="2" y="149"/>
                  </a:moveTo>
                  <a:cubicBezTo>
                    <a:pt x="2" y="149"/>
                    <a:pt x="0" y="29"/>
                    <a:pt x="36" y="0"/>
                  </a:cubicBezTo>
                  <a:cubicBezTo>
                    <a:pt x="36" y="0"/>
                    <a:pt x="12" y="115"/>
                    <a:pt x="19" y="173"/>
                  </a:cubicBezTo>
                  <a:lnTo>
                    <a:pt x="2"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2" name="Freeform 414"/>
            <p:cNvSpPr/>
            <p:nvPr/>
          </p:nvSpPr>
          <p:spPr bwMode="auto">
            <a:xfrm>
              <a:off x="180975" y="3255963"/>
              <a:ext cx="69850" cy="682625"/>
            </a:xfrm>
            <a:custGeom>
              <a:avLst/>
              <a:gdLst>
                <a:gd name="T0" fmla="*/ 17 w 22"/>
                <a:gd name="T1" fmla="*/ 194 h 217"/>
                <a:gd name="T2" fmla="*/ 0 w 22"/>
                <a:gd name="T3" fmla="*/ 0 h 217"/>
                <a:gd name="T4" fmla="*/ 0 w 22"/>
                <a:gd name="T5" fmla="*/ 217 h 217"/>
                <a:gd name="T6" fmla="*/ 17 w 22"/>
                <a:gd name="T7" fmla="*/ 194 h 217"/>
              </a:gdLst>
              <a:ahLst/>
              <a:cxnLst>
                <a:cxn ang="0">
                  <a:pos x="T0" y="T1"/>
                </a:cxn>
                <a:cxn ang="0">
                  <a:pos x="T2" y="T3"/>
                </a:cxn>
                <a:cxn ang="0">
                  <a:pos x="T4" y="T5"/>
                </a:cxn>
                <a:cxn ang="0">
                  <a:pos x="T6" y="T7"/>
                </a:cxn>
              </a:cxnLst>
              <a:rect l="0" t="0" r="r" b="b"/>
              <a:pathLst>
                <a:path w="22" h="217">
                  <a:moveTo>
                    <a:pt x="17" y="194"/>
                  </a:moveTo>
                  <a:cubicBezTo>
                    <a:pt x="17" y="194"/>
                    <a:pt x="22" y="56"/>
                    <a:pt x="0" y="0"/>
                  </a:cubicBezTo>
                  <a:cubicBezTo>
                    <a:pt x="0" y="0"/>
                    <a:pt x="9" y="185"/>
                    <a:pt x="0" y="217"/>
                  </a:cubicBezTo>
                  <a:lnTo>
                    <a:pt x="17"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3" name="Freeform 415"/>
            <p:cNvSpPr/>
            <p:nvPr/>
          </p:nvSpPr>
          <p:spPr bwMode="auto">
            <a:xfrm>
              <a:off x="325438" y="3268663"/>
              <a:ext cx="68263" cy="581025"/>
            </a:xfrm>
            <a:custGeom>
              <a:avLst/>
              <a:gdLst>
                <a:gd name="T0" fmla="*/ 2 w 22"/>
                <a:gd name="T1" fmla="*/ 133 h 185"/>
                <a:gd name="T2" fmla="*/ 10 w 22"/>
                <a:gd name="T3" fmla="*/ 0 h 185"/>
                <a:gd name="T4" fmla="*/ 22 w 22"/>
                <a:gd name="T5" fmla="*/ 185 h 185"/>
                <a:gd name="T6" fmla="*/ 2 w 22"/>
                <a:gd name="T7" fmla="*/ 133 h 185"/>
              </a:gdLst>
              <a:ahLst/>
              <a:cxnLst>
                <a:cxn ang="0">
                  <a:pos x="T0" y="T1"/>
                </a:cxn>
                <a:cxn ang="0">
                  <a:pos x="T2" y="T3"/>
                </a:cxn>
                <a:cxn ang="0">
                  <a:pos x="T4" y="T5"/>
                </a:cxn>
                <a:cxn ang="0">
                  <a:pos x="T6" y="T7"/>
                </a:cxn>
              </a:cxnLst>
              <a:rect l="0" t="0" r="r" b="b"/>
              <a:pathLst>
                <a:path w="22" h="185">
                  <a:moveTo>
                    <a:pt x="2" y="133"/>
                  </a:moveTo>
                  <a:cubicBezTo>
                    <a:pt x="2" y="133"/>
                    <a:pt x="0" y="38"/>
                    <a:pt x="10" y="0"/>
                  </a:cubicBezTo>
                  <a:cubicBezTo>
                    <a:pt x="10" y="0"/>
                    <a:pt x="12" y="145"/>
                    <a:pt x="22" y="185"/>
                  </a:cubicBezTo>
                  <a:lnTo>
                    <a:pt x="2"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4" name="Freeform 416"/>
            <p:cNvSpPr/>
            <p:nvPr/>
          </p:nvSpPr>
          <p:spPr bwMode="auto">
            <a:xfrm>
              <a:off x="779463" y="3359150"/>
              <a:ext cx="169863" cy="503238"/>
            </a:xfrm>
            <a:custGeom>
              <a:avLst/>
              <a:gdLst>
                <a:gd name="T0" fmla="*/ 54 w 54"/>
                <a:gd name="T1" fmla="*/ 134 h 160"/>
                <a:gd name="T2" fmla="*/ 0 w 54"/>
                <a:gd name="T3" fmla="*/ 0 h 160"/>
                <a:gd name="T4" fmla="*/ 40 w 54"/>
                <a:gd name="T5" fmla="*/ 160 h 160"/>
                <a:gd name="T6" fmla="*/ 54 w 54"/>
                <a:gd name="T7" fmla="*/ 134 h 160"/>
              </a:gdLst>
              <a:ahLst/>
              <a:cxnLst>
                <a:cxn ang="0">
                  <a:pos x="T0" y="T1"/>
                </a:cxn>
                <a:cxn ang="0">
                  <a:pos x="T2" y="T3"/>
                </a:cxn>
                <a:cxn ang="0">
                  <a:pos x="T4" y="T5"/>
                </a:cxn>
                <a:cxn ang="0">
                  <a:pos x="T6" y="T7"/>
                </a:cxn>
              </a:cxnLst>
              <a:rect l="0" t="0" r="r" b="b"/>
              <a:pathLst>
                <a:path w="54" h="160">
                  <a:moveTo>
                    <a:pt x="54" y="134"/>
                  </a:moveTo>
                  <a:cubicBezTo>
                    <a:pt x="54" y="134"/>
                    <a:pt x="45" y="41"/>
                    <a:pt x="0" y="0"/>
                  </a:cubicBezTo>
                  <a:cubicBezTo>
                    <a:pt x="0" y="0"/>
                    <a:pt x="47" y="121"/>
                    <a:pt x="40" y="160"/>
                  </a:cubicBezTo>
                  <a:lnTo>
                    <a:pt x="5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5" name="Freeform 417"/>
            <p:cNvSpPr/>
            <p:nvPr/>
          </p:nvSpPr>
          <p:spPr bwMode="auto">
            <a:xfrm>
              <a:off x="747713" y="3602038"/>
              <a:ext cx="79375" cy="349250"/>
            </a:xfrm>
            <a:custGeom>
              <a:avLst/>
              <a:gdLst>
                <a:gd name="T0" fmla="*/ 5 w 25"/>
                <a:gd name="T1" fmla="*/ 72 h 111"/>
                <a:gd name="T2" fmla="*/ 25 w 25"/>
                <a:gd name="T3" fmla="*/ 0 h 111"/>
                <a:gd name="T4" fmla="*/ 20 w 25"/>
                <a:gd name="T5" fmla="*/ 111 h 111"/>
                <a:gd name="T6" fmla="*/ 5 w 25"/>
                <a:gd name="T7" fmla="*/ 72 h 111"/>
              </a:gdLst>
              <a:ahLst/>
              <a:cxnLst>
                <a:cxn ang="0">
                  <a:pos x="T0" y="T1"/>
                </a:cxn>
                <a:cxn ang="0">
                  <a:pos x="T2" y="T3"/>
                </a:cxn>
                <a:cxn ang="0">
                  <a:pos x="T4" y="T5"/>
                </a:cxn>
                <a:cxn ang="0">
                  <a:pos x="T6" y="T7"/>
                </a:cxn>
              </a:cxnLst>
              <a:rect l="0" t="0" r="r" b="b"/>
              <a:pathLst>
                <a:path w="25" h="111">
                  <a:moveTo>
                    <a:pt x="5" y="72"/>
                  </a:moveTo>
                  <a:cubicBezTo>
                    <a:pt x="5" y="72"/>
                    <a:pt x="0" y="34"/>
                    <a:pt x="25" y="0"/>
                  </a:cubicBezTo>
                  <a:cubicBezTo>
                    <a:pt x="25" y="0"/>
                    <a:pt x="13" y="83"/>
                    <a:pt x="20" y="111"/>
                  </a:cubicBezTo>
                  <a:lnTo>
                    <a:pt x="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6" name="Freeform 418"/>
            <p:cNvSpPr/>
            <p:nvPr/>
          </p:nvSpPr>
          <p:spPr bwMode="auto">
            <a:xfrm>
              <a:off x="728663" y="3422650"/>
              <a:ext cx="95250" cy="603250"/>
            </a:xfrm>
            <a:custGeom>
              <a:avLst/>
              <a:gdLst>
                <a:gd name="T0" fmla="*/ 0 w 30"/>
                <a:gd name="T1" fmla="*/ 150 h 192"/>
                <a:gd name="T2" fmla="*/ 30 w 30"/>
                <a:gd name="T3" fmla="*/ 0 h 192"/>
                <a:gd name="T4" fmla="*/ 15 w 30"/>
                <a:gd name="T5" fmla="*/ 192 h 192"/>
                <a:gd name="T6" fmla="*/ 0 w 30"/>
                <a:gd name="T7" fmla="*/ 150 h 192"/>
              </a:gdLst>
              <a:ahLst/>
              <a:cxnLst>
                <a:cxn ang="0">
                  <a:pos x="T0" y="T1"/>
                </a:cxn>
                <a:cxn ang="0">
                  <a:pos x="T2" y="T3"/>
                </a:cxn>
                <a:cxn ang="0">
                  <a:pos x="T4" y="T5"/>
                </a:cxn>
                <a:cxn ang="0">
                  <a:pos x="T6" y="T7"/>
                </a:cxn>
              </a:cxnLst>
              <a:rect l="0" t="0" r="r" b="b"/>
              <a:pathLst>
                <a:path w="30" h="192">
                  <a:moveTo>
                    <a:pt x="0" y="150"/>
                  </a:moveTo>
                  <a:cubicBezTo>
                    <a:pt x="0" y="150"/>
                    <a:pt x="0" y="41"/>
                    <a:pt x="30" y="0"/>
                  </a:cubicBezTo>
                  <a:cubicBezTo>
                    <a:pt x="30" y="0"/>
                    <a:pt x="8" y="139"/>
                    <a:pt x="15" y="192"/>
                  </a:cubicBez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7" name="Freeform 419"/>
            <p:cNvSpPr/>
            <p:nvPr/>
          </p:nvSpPr>
          <p:spPr bwMode="auto">
            <a:xfrm>
              <a:off x="390525" y="3265488"/>
              <a:ext cx="88900" cy="590550"/>
            </a:xfrm>
            <a:custGeom>
              <a:avLst/>
              <a:gdLst>
                <a:gd name="T0" fmla="*/ 0 w 28"/>
                <a:gd name="T1" fmla="*/ 167 h 188"/>
                <a:gd name="T2" fmla="*/ 28 w 28"/>
                <a:gd name="T3" fmla="*/ 0 h 188"/>
                <a:gd name="T4" fmla="*/ 23 w 28"/>
                <a:gd name="T5" fmla="*/ 188 h 188"/>
                <a:gd name="T6" fmla="*/ 0 w 28"/>
                <a:gd name="T7" fmla="*/ 167 h 188"/>
              </a:gdLst>
              <a:ahLst/>
              <a:cxnLst>
                <a:cxn ang="0">
                  <a:pos x="T0" y="T1"/>
                </a:cxn>
                <a:cxn ang="0">
                  <a:pos x="T2" y="T3"/>
                </a:cxn>
                <a:cxn ang="0">
                  <a:pos x="T4" y="T5"/>
                </a:cxn>
                <a:cxn ang="0">
                  <a:pos x="T6" y="T7"/>
                </a:cxn>
              </a:cxnLst>
              <a:rect l="0" t="0" r="r" b="b"/>
              <a:pathLst>
                <a:path w="28" h="188">
                  <a:moveTo>
                    <a:pt x="0" y="167"/>
                  </a:moveTo>
                  <a:cubicBezTo>
                    <a:pt x="0" y="167"/>
                    <a:pt x="18" y="15"/>
                    <a:pt x="28" y="0"/>
                  </a:cubicBezTo>
                  <a:cubicBezTo>
                    <a:pt x="28" y="0"/>
                    <a:pt x="15" y="159"/>
                    <a:pt x="23" y="188"/>
                  </a:cubicBezTo>
                  <a:lnTo>
                    <a:pt x="0"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8" name="Freeform 420"/>
            <p:cNvSpPr/>
            <p:nvPr/>
          </p:nvSpPr>
          <p:spPr bwMode="auto">
            <a:xfrm>
              <a:off x="547688" y="3341688"/>
              <a:ext cx="93663" cy="517525"/>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3"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19" name="Freeform 421"/>
            <p:cNvSpPr/>
            <p:nvPr/>
          </p:nvSpPr>
          <p:spPr bwMode="auto">
            <a:xfrm>
              <a:off x="830263" y="3362325"/>
              <a:ext cx="93663" cy="519113"/>
            </a:xfrm>
            <a:custGeom>
              <a:avLst/>
              <a:gdLst>
                <a:gd name="T0" fmla="*/ 0 w 30"/>
                <a:gd name="T1" fmla="*/ 165 h 165"/>
                <a:gd name="T2" fmla="*/ 30 w 30"/>
                <a:gd name="T3" fmla="*/ 0 h 165"/>
                <a:gd name="T4" fmla="*/ 23 w 30"/>
                <a:gd name="T5" fmla="*/ 132 h 165"/>
                <a:gd name="T6" fmla="*/ 0 w 30"/>
                <a:gd name="T7" fmla="*/ 165 h 165"/>
              </a:gdLst>
              <a:ahLst/>
              <a:cxnLst>
                <a:cxn ang="0">
                  <a:pos x="T0" y="T1"/>
                </a:cxn>
                <a:cxn ang="0">
                  <a:pos x="T2" y="T3"/>
                </a:cxn>
                <a:cxn ang="0">
                  <a:pos x="T4" y="T5"/>
                </a:cxn>
                <a:cxn ang="0">
                  <a:pos x="T6" y="T7"/>
                </a:cxn>
              </a:cxnLst>
              <a:rect l="0" t="0" r="r" b="b"/>
              <a:pathLst>
                <a:path w="30" h="165">
                  <a:moveTo>
                    <a:pt x="0" y="165"/>
                  </a:moveTo>
                  <a:cubicBezTo>
                    <a:pt x="0" y="165"/>
                    <a:pt x="12" y="37"/>
                    <a:pt x="30" y="0"/>
                  </a:cubicBezTo>
                  <a:cubicBezTo>
                    <a:pt x="30" y="0"/>
                    <a:pt x="23" y="104"/>
                    <a:pt x="23" y="132"/>
                  </a:cubicBezTo>
                  <a:lnTo>
                    <a:pt x="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0" name="Freeform 422"/>
            <p:cNvSpPr/>
            <p:nvPr/>
          </p:nvSpPr>
          <p:spPr bwMode="auto">
            <a:xfrm>
              <a:off x="80963" y="3143250"/>
              <a:ext cx="106363" cy="706438"/>
            </a:xfrm>
            <a:custGeom>
              <a:avLst/>
              <a:gdLst>
                <a:gd name="T0" fmla="*/ 34 w 34"/>
                <a:gd name="T1" fmla="*/ 198 h 225"/>
                <a:gd name="T2" fmla="*/ 28 w 34"/>
                <a:gd name="T3" fmla="*/ 0 h 225"/>
                <a:gd name="T4" fmla="*/ 14 w 34"/>
                <a:gd name="T5" fmla="*/ 225 h 225"/>
                <a:gd name="T6" fmla="*/ 34 w 34"/>
                <a:gd name="T7" fmla="*/ 198 h 225"/>
              </a:gdLst>
              <a:ahLst/>
              <a:cxnLst>
                <a:cxn ang="0">
                  <a:pos x="T0" y="T1"/>
                </a:cxn>
                <a:cxn ang="0">
                  <a:pos x="T2" y="T3"/>
                </a:cxn>
                <a:cxn ang="0">
                  <a:pos x="T4" y="T5"/>
                </a:cxn>
                <a:cxn ang="0">
                  <a:pos x="T6" y="T7"/>
                </a:cxn>
              </a:cxnLst>
              <a:rect l="0" t="0" r="r" b="b"/>
              <a:pathLst>
                <a:path w="34" h="225">
                  <a:moveTo>
                    <a:pt x="34" y="198"/>
                  </a:moveTo>
                  <a:cubicBezTo>
                    <a:pt x="34" y="198"/>
                    <a:pt x="14" y="49"/>
                    <a:pt x="28" y="0"/>
                  </a:cubicBezTo>
                  <a:cubicBezTo>
                    <a:pt x="28" y="0"/>
                    <a:pt x="0" y="147"/>
                    <a:pt x="14" y="225"/>
                  </a:cubicBezTo>
                  <a:lnTo>
                    <a:pt x="34"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1" name="Freeform 423"/>
            <p:cNvSpPr/>
            <p:nvPr/>
          </p:nvSpPr>
          <p:spPr bwMode="auto">
            <a:xfrm>
              <a:off x="284163" y="3454400"/>
              <a:ext cx="176213" cy="436563"/>
            </a:xfrm>
            <a:custGeom>
              <a:avLst/>
              <a:gdLst>
                <a:gd name="T0" fmla="*/ 56 w 56"/>
                <a:gd name="T1" fmla="*/ 126 h 139"/>
                <a:gd name="T2" fmla="*/ 0 w 56"/>
                <a:gd name="T3" fmla="*/ 0 h 139"/>
                <a:gd name="T4" fmla="*/ 39 w 56"/>
                <a:gd name="T5" fmla="*/ 139 h 139"/>
                <a:gd name="T6" fmla="*/ 56 w 56"/>
                <a:gd name="T7" fmla="*/ 126 h 139"/>
              </a:gdLst>
              <a:ahLst/>
              <a:cxnLst>
                <a:cxn ang="0">
                  <a:pos x="T0" y="T1"/>
                </a:cxn>
                <a:cxn ang="0">
                  <a:pos x="T2" y="T3"/>
                </a:cxn>
                <a:cxn ang="0">
                  <a:pos x="T4" y="T5"/>
                </a:cxn>
                <a:cxn ang="0">
                  <a:pos x="T6" y="T7"/>
                </a:cxn>
              </a:cxnLst>
              <a:rect l="0" t="0" r="r" b="b"/>
              <a:pathLst>
                <a:path w="56" h="139">
                  <a:moveTo>
                    <a:pt x="56" y="126"/>
                  </a:moveTo>
                  <a:cubicBezTo>
                    <a:pt x="56" y="126"/>
                    <a:pt x="41" y="25"/>
                    <a:pt x="0" y="0"/>
                  </a:cubicBezTo>
                  <a:cubicBezTo>
                    <a:pt x="0" y="0"/>
                    <a:pt x="45" y="88"/>
                    <a:pt x="39" y="139"/>
                  </a:cubicBezTo>
                  <a:lnTo>
                    <a:pt x="5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22" name="Freeform 424"/>
            <p:cNvSpPr/>
            <p:nvPr/>
          </p:nvSpPr>
          <p:spPr bwMode="auto">
            <a:xfrm>
              <a:off x="595313" y="3438525"/>
              <a:ext cx="171450" cy="500063"/>
            </a:xfrm>
            <a:custGeom>
              <a:avLst/>
              <a:gdLst>
                <a:gd name="T0" fmla="*/ 55 w 55"/>
                <a:gd name="T1" fmla="*/ 134 h 159"/>
                <a:gd name="T2" fmla="*/ 0 w 55"/>
                <a:gd name="T3" fmla="*/ 0 h 159"/>
                <a:gd name="T4" fmla="*/ 41 w 55"/>
                <a:gd name="T5" fmla="*/ 159 h 159"/>
                <a:gd name="T6" fmla="*/ 55 w 55"/>
                <a:gd name="T7" fmla="*/ 134 h 159"/>
              </a:gdLst>
              <a:ahLst/>
              <a:cxnLst>
                <a:cxn ang="0">
                  <a:pos x="T0" y="T1"/>
                </a:cxn>
                <a:cxn ang="0">
                  <a:pos x="T2" y="T3"/>
                </a:cxn>
                <a:cxn ang="0">
                  <a:pos x="T4" y="T5"/>
                </a:cxn>
                <a:cxn ang="0">
                  <a:pos x="T6" y="T7"/>
                </a:cxn>
              </a:cxnLst>
              <a:rect l="0" t="0" r="r" b="b"/>
              <a:pathLst>
                <a:path w="55" h="159">
                  <a:moveTo>
                    <a:pt x="55" y="134"/>
                  </a:moveTo>
                  <a:cubicBezTo>
                    <a:pt x="55" y="134"/>
                    <a:pt x="46" y="40"/>
                    <a:pt x="0" y="0"/>
                  </a:cubicBezTo>
                  <a:cubicBezTo>
                    <a:pt x="0" y="0"/>
                    <a:pt x="48" y="120"/>
                    <a:pt x="41" y="159"/>
                  </a:cubicBezTo>
                  <a:lnTo>
                    <a:pt x="5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grpSp>
        <p:nvGrpSpPr>
          <p:cNvPr id="493" name="组合 492"/>
          <p:cNvGrpSpPr/>
          <p:nvPr/>
        </p:nvGrpSpPr>
        <p:grpSpPr>
          <a:xfrm>
            <a:off x="-27658" y="-53494"/>
            <a:ext cx="3711120" cy="6944342"/>
            <a:chOff x="4051300" y="3175"/>
            <a:chExt cx="4552950" cy="6854826"/>
          </a:xfrm>
        </p:grpSpPr>
        <p:sp>
          <p:nvSpPr>
            <p:cNvPr id="494" name="Freeform 40640"/>
            <p:cNvSpPr/>
            <p:nvPr/>
          </p:nvSpPr>
          <p:spPr bwMode="auto">
            <a:xfrm>
              <a:off x="4051300" y="3175"/>
              <a:ext cx="4552950" cy="5951538"/>
            </a:xfrm>
            <a:custGeom>
              <a:avLst/>
              <a:gdLst>
                <a:gd name="T0" fmla="*/ 0 w 1593"/>
                <a:gd name="T1" fmla="*/ 0 h 2083"/>
                <a:gd name="T2" fmla="*/ 0 w 1593"/>
                <a:gd name="T3" fmla="*/ 1405 h 2083"/>
                <a:gd name="T4" fmla="*/ 1416 w 1593"/>
                <a:gd name="T5" fmla="*/ 0 h 2083"/>
                <a:gd name="T6" fmla="*/ 0 w 1593"/>
                <a:gd name="T7" fmla="*/ 0 h 2083"/>
              </a:gdLst>
              <a:ahLst/>
              <a:cxnLst>
                <a:cxn ang="0">
                  <a:pos x="T0" y="T1"/>
                </a:cxn>
                <a:cxn ang="0">
                  <a:pos x="T2" y="T3"/>
                </a:cxn>
                <a:cxn ang="0">
                  <a:pos x="T4" y="T5"/>
                </a:cxn>
                <a:cxn ang="0">
                  <a:pos x="T6" y="T7"/>
                </a:cxn>
              </a:cxnLst>
              <a:rect l="0" t="0" r="r" b="b"/>
              <a:pathLst>
                <a:path w="1593" h="2083">
                  <a:moveTo>
                    <a:pt x="0" y="0"/>
                  </a:moveTo>
                  <a:cubicBezTo>
                    <a:pt x="0" y="1405"/>
                    <a:pt x="0" y="1405"/>
                    <a:pt x="0" y="1405"/>
                  </a:cubicBezTo>
                  <a:cubicBezTo>
                    <a:pt x="0" y="1405"/>
                    <a:pt x="1593" y="2083"/>
                    <a:pt x="1416" y="0"/>
                  </a:cubicBezTo>
                  <a:lnTo>
                    <a:pt x="0" y="0"/>
                  </a:lnTo>
                  <a:close/>
                </a:path>
              </a:pathLst>
            </a:custGeom>
            <a:solidFill>
              <a:srgbClr val="6FBD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495" name="Freeform 40641"/>
            <p:cNvSpPr/>
            <p:nvPr/>
          </p:nvSpPr>
          <p:spPr bwMode="auto">
            <a:xfrm>
              <a:off x="4051300" y="611188"/>
              <a:ext cx="3143250" cy="6246813"/>
            </a:xfrm>
            <a:custGeom>
              <a:avLst/>
              <a:gdLst>
                <a:gd name="T0" fmla="*/ 693 w 1100"/>
                <a:gd name="T1" fmla="*/ 1120 h 2186"/>
                <a:gd name="T2" fmla="*/ 673 w 1100"/>
                <a:gd name="T3" fmla="*/ 2186 h 2186"/>
                <a:gd name="T4" fmla="*/ 178 w 1100"/>
                <a:gd name="T5" fmla="*/ 2186 h 2186"/>
                <a:gd name="T6" fmla="*/ 113 w 1100"/>
                <a:gd name="T7" fmla="*/ 1057 h 2186"/>
                <a:gd name="T8" fmla="*/ 0 w 1100"/>
                <a:gd name="T9" fmla="*/ 968 h 2186"/>
                <a:gd name="T10" fmla="*/ 0 w 1100"/>
                <a:gd name="T11" fmla="*/ 757 h 2186"/>
                <a:gd name="T12" fmla="*/ 216 w 1100"/>
                <a:gd name="T13" fmla="*/ 309 h 2186"/>
                <a:gd name="T14" fmla="*/ 301 w 1100"/>
                <a:gd name="T15" fmla="*/ 269 h 2186"/>
                <a:gd name="T16" fmla="*/ 489 w 1100"/>
                <a:gd name="T17" fmla="*/ 300 h 2186"/>
                <a:gd name="T18" fmla="*/ 408 w 1100"/>
                <a:gd name="T19" fmla="*/ 0 h 2186"/>
                <a:gd name="T20" fmla="*/ 435 w 1100"/>
                <a:gd name="T21" fmla="*/ 0 h 2186"/>
                <a:gd name="T22" fmla="*/ 585 w 1100"/>
                <a:gd name="T23" fmla="*/ 188 h 2186"/>
                <a:gd name="T24" fmla="*/ 616 w 1100"/>
                <a:gd name="T25" fmla="*/ 0 h 2186"/>
                <a:gd name="T26" fmla="*/ 654 w 1100"/>
                <a:gd name="T27" fmla="*/ 0 h 2186"/>
                <a:gd name="T28" fmla="*/ 554 w 1100"/>
                <a:gd name="T29" fmla="*/ 282 h 2186"/>
                <a:gd name="T30" fmla="*/ 938 w 1100"/>
                <a:gd name="T31" fmla="*/ 831 h 2186"/>
                <a:gd name="T32" fmla="*/ 885 w 1100"/>
                <a:gd name="T33" fmla="*/ 439 h 2186"/>
                <a:gd name="T34" fmla="*/ 938 w 1100"/>
                <a:gd name="T35" fmla="*/ 435 h 2186"/>
                <a:gd name="T36" fmla="*/ 981 w 1100"/>
                <a:gd name="T37" fmla="*/ 779 h 2186"/>
                <a:gd name="T38" fmla="*/ 1038 w 1100"/>
                <a:gd name="T39" fmla="*/ 542 h 2186"/>
                <a:gd name="T40" fmla="*/ 1100 w 1100"/>
                <a:gd name="T41" fmla="*/ 542 h 2186"/>
                <a:gd name="T42" fmla="*/ 693 w 1100"/>
                <a:gd name="T43" fmla="*/ 1120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0" h="2186">
                  <a:moveTo>
                    <a:pt x="693" y="1120"/>
                  </a:moveTo>
                  <a:cubicBezTo>
                    <a:pt x="673" y="2186"/>
                    <a:pt x="673" y="2186"/>
                    <a:pt x="673" y="2186"/>
                  </a:cubicBezTo>
                  <a:cubicBezTo>
                    <a:pt x="178" y="2186"/>
                    <a:pt x="178" y="2186"/>
                    <a:pt x="178" y="2186"/>
                  </a:cubicBezTo>
                  <a:cubicBezTo>
                    <a:pt x="113" y="1057"/>
                    <a:pt x="113" y="1057"/>
                    <a:pt x="113" y="1057"/>
                  </a:cubicBezTo>
                  <a:cubicBezTo>
                    <a:pt x="113" y="1057"/>
                    <a:pt x="0" y="1021"/>
                    <a:pt x="0" y="968"/>
                  </a:cubicBezTo>
                  <a:cubicBezTo>
                    <a:pt x="0" y="914"/>
                    <a:pt x="0" y="757"/>
                    <a:pt x="0" y="757"/>
                  </a:cubicBezTo>
                  <a:cubicBezTo>
                    <a:pt x="0" y="757"/>
                    <a:pt x="351" y="1133"/>
                    <a:pt x="216" y="309"/>
                  </a:cubicBezTo>
                  <a:cubicBezTo>
                    <a:pt x="301" y="269"/>
                    <a:pt x="301" y="269"/>
                    <a:pt x="301" y="269"/>
                  </a:cubicBezTo>
                  <a:cubicBezTo>
                    <a:pt x="301" y="269"/>
                    <a:pt x="420" y="1514"/>
                    <a:pt x="489" y="300"/>
                  </a:cubicBezTo>
                  <a:cubicBezTo>
                    <a:pt x="489" y="300"/>
                    <a:pt x="385" y="213"/>
                    <a:pt x="408" y="0"/>
                  </a:cubicBezTo>
                  <a:cubicBezTo>
                    <a:pt x="435" y="0"/>
                    <a:pt x="435" y="0"/>
                    <a:pt x="435" y="0"/>
                  </a:cubicBezTo>
                  <a:cubicBezTo>
                    <a:pt x="435" y="0"/>
                    <a:pt x="416" y="336"/>
                    <a:pt x="585" y="188"/>
                  </a:cubicBezTo>
                  <a:cubicBezTo>
                    <a:pt x="585" y="188"/>
                    <a:pt x="643" y="126"/>
                    <a:pt x="616" y="0"/>
                  </a:cubicBezTo>
                  <a:cubicBezTo>
                    <a:pt x="654" y="0"/>
                    <a:pt x="654" y="0"/>
                    <a:pt x="654" y="0"/>
                  </a:cubicBezTo>
                  <a:cubicBezTo>
                    <a:pt x="654" y="0"/>
                    <a:pt x="693" y="72"/>
                    <a:pt x="554" y="282"/>
                  </a:cubicBezTo>
                  <a:cubicBezTo>
                    <a:pt x="554" y="282"/>
                    <a:pt x="524" y="1246"/>
                    <a:pt x="938" y="831"/>
                  </a:cubicBezTo>
                  <a:cubicBezTo>
                    <a:pt x="938" y="831"/>
                    <a:pt x="812" y="681"/>
                    <a:pt x="885" y="439"/>
                  </a:cubicBezTo>
                  <a:cubicBezTo>
                    <a:pt x="938" y="435"/>
                    <a:pt x="938" y="435"/>
                    <a:pt x="938" y="435"/>
                  </a:cubicBezTo>
                  <a:cubicBezTo>
                    <a:pt x="938" y="435"/>
                    <a:pt x="900" y="623"/>
                    <a:pt x="981" y="779"/>
                  </a:cubicBezTo>
                  <a:cubicBezTo>
                    <a:pt x="981" y="779"/>
                    <a:pt x="1027" y="690"/>
                    <a:pt x="1038" y="542"/>
                  </a:cubicBezTo>
                  <a:cubicBezTo>
                    <a:pt x="1100" y="542"/>
                    <a:pt x="1100" y="542"/>
                    <a:pt x="1100" y="542"/>
                  </a:cubicBezTo>
                  <a:cubicBezTo>
                    <a:pt x="1100" y="542"/>
                    <a:pt x="1100" y="1089"/>
                    <a:pt x="693" y="1120"/>
                  </a:cubicBezTo>
                  <a:close/>
                </a:path>
              </a:pathLst>
            </a:custGeom>
            <a:solidFill>
              <a:srgbClr val="6747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
        <p:nvSpPr>
          <p:cNvPr id="496" name="矩形 495"/>
          <p:cNvSpPr/>
          <p:nvPr/>
        </p:nvSpPr>
        <p:spPr>
          <a:xfrm>
            <a:off x="3964727" y="1226373"/>
            <a:ext cx="6340197" cy="1015663"/>
          </a:xfrm>
          <a:prstGeom prst="rect">
            <a:avLst/>
          </a:prstGeom>
          <a:noFill/>
        </p:spPr>
        <p:txBody>
          <a:bodyPr wrap="none">
            <a:spAutoFit/>
          </a:bodyPr>
          <a:lstStyle/>
          <a:p>
            <a:pPr lvl="0" fontAlgn="t"/>
            <a:r>
              <a:rPr lang="zh-CN" altLang="en-US" sz="60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rPr>
              <a:t>低碳生活从我做起</a:t>
            </a:r>
            <a:endParaRPr lang="en-US" altLang="zh-CN" sz="6000" b="1" dirty="0">
              <a:gradFill flip="none" rotWithShape="1">
                <a:gsLst>
                  <a:gs pos="93000">
                    <a:srgbClr val="6FBD08"/>
                  </a:gs>
                  <a:gs pos="70000">
                    <a:srgbClr val="47810E"/>
                  </a:gs>
                  <a:gs pos="47000">
                    <a:srgbClr val="0099E5"/>
                  </a:gs>
                  <a:gs pos="19000">
                    <a:srgbClr val="7030A0"/>
                  </a:gs>
                </a:gsLst>
                <a:path path="circle">
                  <a:fillToRect l="100000" t="100000"/>
                </a:path>
                <a:tileRect r="-100000" b="-100000"/>
              </a:gradFill>
              <a:effectLst>
                <a:outerShdw blurRad="38100" dist="38100" dir="2700000" algn="tl">
                  <a:srgbClr val="000000">
                    <a:alpha val="43137"/>
                  </a:srgbClr>
                </a:outerShdw>
              </a:effectLst>
              <a:latin typeface="方正少儿简体" charset="0"/>
              <a:ea typeface="方正少儿简体" charset="0"/>
              <a:sym typeface="站酷快乐体 " pitchFamily="2" charset="-122"/>
            </a:endParaRPr>
          </a:p>
        </p:txBody>
      </p:sp>
      <p:grpSp>
        <p:nvGrpSpPr>
          <p:cNvPr id="573" name="组合 572"/>
          <p:cNvGrpSpPr/>
          <p:nvPr/>
        </p:nvGrpSpPr>
        <p:grpSpPr>
          <a:xfrm>
            <a:off x="783099" y="4968071"/>
            <a:ext cx="2160743" cy="2054002"/>
            <a:chOff x="4249738" y="1792288"/>
            <a:chExt cx="3438525" cy="3268662"/>
          </a:xfrm>
        </p:grpSpPr>
        <p:sp>
          <p:nvSpPr>
            <p:cNvPr id="574" name="Freeform 40708"/>
            <p:cNvSpPr/>
            <p:nvPr/>
          </p:nvSpPr>
          <p:spPr bwMode="auto">
            <a:xfrm>
              <a:off x="4249738" y="2541588"/>
              <a:ext cx="1898650" cy="2430463"/>
            </a:xfrm>
            <a:custGeom>
              <a:avLst/>
              <a:gdLst>
                <a:gd name="T0" fmla="*/ 428 w 447"/>
                <a:gd name="T1" fmla="*/ 524 h 572"/>
                <a:gd name="T2" fmla="*/ 243 w 447"/>
                <a:gd name="T3" fmla="*/ 283 h 572"/>
                <a:gd name="T4" fmla="*/ 97 w 447"/>
                <a:gd name="T5" fmla="*/ 0 h 572"/>
                <a:gd name="T6" fmla="*/ 97 w 447"/>
                <a:gd name="T7" fmla="*/ 191 h 572"/>
                <a:gd name="T8" fmla="*/ 251 w 447"/>
                <a:gd name="T9" fmla="*/ 556 h 572"/>
                <a:gd name="T10" fmla="*/ 447 w 447"/>
                <a:gd name="T11" fmla="*/ 537 h 572"/>
                <a:gd name="T12" fmla="*/ 428 w 447"/>
                <a:gd name="T13" fmla="*/ 524 h 572"/>
              </a:gdLst>
              <a:ahLst/>
              <a:cxnLst>
                <a:cxn ang="0">
                  <a:pos x="T0" y="T1"/>
                </a:cxn>
                <a:cxn ang="0">
                  <a:pos x="T2" y="T3"/>
                </a:cxn>
                <a:cxn ang="0">
                  <a:pos x="T4" y="T5"/>
                </a:cxn>
                <a:cxn ang="0">
                  <a:pos x="T6" y="T7"/>
                </a:cxn>
                <a:cxn ang="0">
                  <a:pos x="T8" y="T9"/>
                </a:cxn>
                <a:cxn ang="0">
                  <a:pos x="T10" y="T11"/>
                </a:cxn>
                <a:cxn ang="0">
                  <a:pos x="T12" y="T13"/>
                </a:cxn>
              </a:cxnLst>
              <a:rect l="0" t="0" r="r" b="b"/>
              <a:pathLst>
                <a:path w="447" h="572">
                  <a:moveTo>
                    <a:pt x="428" y="524"/>
                  </a:moveTo>
                  <a:cubicBezTo>
                    <a:pt x="428" y="524"/>
                    <a:pt x="189" y="493"/>
                    <a:pt x="243" y="283"/>
                  </a:cubicBezTo>
                  <a:cubicBezTo>
                    <a:pt x="297" y="72"/>
                    <a:pt x="155" y="2"/>
                    <a:pt x="97" y="0"/>
                  </a:cubicBezTo>
                  <a:cubicBezTo>
                    <a:pt x="97" y="0"/>
                    <a:pt x="178" y="84"/>
                    <a:pt x="97" y="191"/>
                  </a:cubicBezTo>
                  <a:cubicBezTo>
                    <a:pt x="53" y="248"/>
                    <a:pt x="0" y="513"/>
                    <a:pt x="251" y="556"/>
                  </a:cubicBezTo>
                  <a:cubicBezTo>
                    <a:pt x="275" y="560"/>
                    <a:pt x="416" y="572"/>
                    <a:pt x="447" y="537"/>
                  </a:cubicBezTo>
                  <a:lnTo>
                    <a:pt x="428" y="524"/>
                  </a:lnTo>
                  <a:close/>
                </a:path>
              </a:pathLst>
            </a:custGeom>
            <a:solidFill>
              <a:srgbClr val="D178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5" name="Freeform 40709"/>
            <p:cNvSpPr/>
            <p:nvPr/>
          </p:nvSpPr>
          <p:spPr bwMode="auto">
            <a:xfrm>
              <a:off x="4473575" y="2541588"/>
              <a:ext cx="1076325" cy="1546225"/>
            </a:xfrm>
            <a:custGeom>
              <a:avLst/>
              <a:gdLst>
                <a:gd name="T0" fmla="*/ 190 w 253"/>
                <a:gd name="T1" fmla="*/ 283 h 364"/>
                <a:gd name="T2" fmla="*/ 44 w 253"/>
                <a:gd name="T3" fmla="*/ 0 h 364"/>
                <a:gd name="T4" fmla="*/ 44 w 253"/>
                <a:gd name="T5" fmla="*/ 191 h 364"/>
                <a:gd name="T6" fmla="*/ 190 w 253"/>
                <a:gd name="T7" fmla="*/ 283 h 364"/>
              </a:gdLst>
              <a:ahLst/>
              <a:cxnLst>
                <a:cxn ang="0">
                  <a:pos x="T0" y="T1"/>
                </a:cxn>
                <a:cxn ang="0">
                  <a:pos x="T2" y="T3"/>
                </a:cxn>
                <a:cxn ang="0">
                  <a:pos x="T4" y="T5"/>
                </a:cxn>
                <a:cxn ang="0">
                  <a:pos x="T6" y="T7"/>
                </a:cxn>
              </a:cxnLst>
              <a:rect l="0" t="0" r="r" b="b"/>
              <a:pathLst>
                <a:path w="253" h="364">
                  <a:moveTo>
                    <a:pt x="190" y="283"/>
                  </a:moveTo>
                  <a:cubicBezTo>
                    <a:pt x="253" y="72"/>
                    <a:pt x="102" y="2"/>
                    <a:pt x="44" y="0"/>
                  </a:cubicBezTo>
                  <a:cubicBezTo>
                    <a:pt x="44" y="0"/>
                    <a:pt x="115" y="77"/>
                    <a:pt x="44" y="191"/>
                  </a:cubicBezTo>
                  <a:cubicBezTo>
                    <a:pt x="0" y="248"/>
                    <a:pt x="108" y="364"/>
                    <a:pt x="190" y="2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6" name="Freeform 40710"/>
            <p:cNvSpPr/>
            <p:nvPr/>
          </p:nvSpPr>
          <p:spPr bwMode="auto">
            <a:xfrm>
              <a:off x="5846763" y="2719388"/>
              <a:ext cx="1636713" cy="2278063"/>
            </a:xfrm>
            <a:custGeom>
              <a:avLst/>
              <a:gdLst>
                <a:gd name="T0" fmla="*/ 65 w 385"/>
                <a:gd name="T1" fmla="*/ 145 h 536"/>
                <a:gd name="T2" fmla="*/ 0 w 385"/>
                <a:gd name="T3" fmla="*/ 462 h 536"/>
                <a:gd name="T4" fmla="*/ 204 w 385"/>
                <a:gd name="T5" fmla="*/ 528 h 536"/>
                <a:gd name="T6" fmla="*/ 354 w 385"/>
                <a:gd name="T7" fmla="*/ 377 h 536"/>
                <a:gd name="T8" fmla="*/ 272 w 385"/>
                <a:gd name="T9" fmla="*/ 108 h 536"/>
                <a:gd name="T10" fmla="*/ 65 w 385"/>
                <a:gd name="T11" fmla="*/ 145 h 536"/>
              </a:gdLst>
              <a:ahLst/>
              <a:cxnLst>
                <a:cxn ang="0">
                  <a:pos x="T0" y="T1"/>
                </a:cxn>
                <a:cxn ang="0">
                  <a:pos x="T2" y="T3"/>
                </a:cxn>
                <a:cxn ang="0">
                  <a:pos x="T4" y="T5"/>
                </a:cxn>
                <a:cxn ang="0">
                  <a:pos x="T6" y="T7"/>
                </a:cxn>
                <a:cxn ang="0">
                  <a:pos x="T8" y="T9"/>
                </a:cxn>
                <a:cxn ang="0">
                  <a:pos x="T10" y="T11"/>
                </a:cxn>
              </a:cxnLst>
              <a:rect l="0" t="0" r="r" b="b"/>
              <a:pathLst>
                <a:path w="385" h="536">
                  <a:moveTo>
                    <a:pt x="65" y="145"/>
                  </a:moveTo>
                  <a:cubicBezTo>
                    <a:pt x="65" y="145"/>
                    <a:pt x="0" y="292"/>
                    <a:pt x="0" y="462"/>
                  </a:cubicBezTo>
                  <a:cubicBezTo>
                    <a:pt x="0" y="533"/>
                    <a:pt x="82" y="533"/>
                    <a:pt x="204" y="528"/>
                  </a:cubicBezTo>
                  <a:cubicBezTo>
                    <a:pt x="318" y="522"/>
                    <a:pt x="385" y="536"/>
                    <a:pt x="354" y="377"/>
                  </a:cubicBezTo>
                  <a:cubicBezTo>
                    <a:pt x="323" y="218"/>
                    <a:pt x="272" y="108"/>
                    <a:pt x="272" y="108"/>
                  </a:cubicBezTo>
                  <a:cubicBezTo>
                    <a:pt x="272" y="108"/>
                    <a:pt x="108" y="0"/>
                    <a:pt x="65" y="145"/>
                  </a:cubicBezTo>
                  <a:close/>
                </a:path>
              </a:pathLst>
            </a:custGeom>
            <a:solidFill>
              <a:srgbClr val="E98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7" name="Freeform 40711"/>
            <p:cNvSpPr/>
            <p:nvPr/>
          </p:nvSpPr>
          <p:spPr bwMode="auto">
            <a:xfrm>
              <a:off x="6846888" y="4054475"/>
              <a:ext cx="266700" cy="998538"/>
            </a:xfrm>
            <a:custGeom>
              <a:avLst/>
              <a:gdLst>
                <a:gd name="T0" fmla="*/ 40 w 63"/>
                <a:gd name="T1" fmla="*/ 122 h 235"/>
                <a:gd name="T2" fmla="*/ 20 w 63"/>
                <a:gd name="T3" fmla="*/ 0 h 235"/>
                <a:gd name="T4" fmla="*/ 0 w 63"/>
                <a:gd name="T5" fmla="*/ 122 h 235"/>
                <a:gd name="T6" fmla="*/ 8 w 63"/>
                <a:gd name="T7" fmla="*/ 218 h 235"/>
                <a:gd name="T8" fmla="*/ 57 w 63"/>
                <a:gd name="T9" fmla="*/ 230 h 235"/>
                <a:gd name="T10" fmla="*/ 36 w 63"/>
                <a:gd name="T11" fmla="*/ 196 h 235"/>
                <a:gd name="T12" fmla="*/ 40 w 63"/>
                <a:gd name="T13" fmla="*/ 122 h 235"/>
              </a:gdLst>
              <a:ahLst/>
              <a:cxnLst>
                <a:cxn ang="0">
                  <a:pos x="T0" y="T1"/>
                </a:cxn>
                <a:cxn ang="0">
                  <a:pos x="T2" y="T3"/>
                </a:cxn>
                <a:cxn ang="0">
                  <a:pos x="T4" y="T5"/>
                </a:cxn>
                <a:cxn ang="0">
                  <a:pos x="T6" y="T7"/>
                </a:cxn>
                <a:cxn ang="0">
                  <a:pos x="T8" y="T9"/>
                </a:cxn>
                <a:cxn ang="0">
                  <a:pos x="T10" y="T11"/>
                </a:cxn>
                <a:cxn ang="0">
                  <a:pos x="T12" y="T13"/>
                </a:cxn>
              </a:cxnLst>
              <a:rect l="0" t="0" r="r" b="b"/>
              <a:pathLst>
                <a:path w="63" h="235">
                  <a:moveTo>
                    <a:pt x="40" y="122"/>
                  </a:moveTo>
                  <a:cubicBezTo>
                    <a:pt x="40" y="55"/>
                    <a:pt x="31" y="0"/>
                    <a:pt x="20" y="0"/>
                  </a:cubicBezTo>
                  <a:cubicBezTo>
                    <a:pt x="9" y="0"/>
                    <a:pt x="0" y="55"/>
                    <a:pt x="0" y="122"/>
                  </a:cubicBezTo>
                  <a:cubicBezTo>
                    <a:pt x="0" y="161"/>
                    <a:pt x="3" y="196"/>
                    <a:pt x="8" y="218"/>
                  </a:cubicBezTo>
                  <a:cubicBezTo>
                    <a:pt x="11" y="235"/>
                    <a:pt x="56" y="235"/>
                    <a:pt x="57" y="230"/>
                  </a:cubicBezTo>
                  <a:cubicBezTo>
                    <a:pt x="63" y="205"/>
                    <a:pt x="32" y="225"/>
                    <a:pt x="36" y="196"/>
                  </a:cubicBezTo>
                  <a:cubicBezTo>
                    <a:pt x="38" y="176"/>
                    <a:pt x="40" y="150"/>
                    <a:pt x="40"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8" name="Freeform 40712"/>
            <p:cNvSpPr/>
            <p:nvPr/>
          </p:nvSpPr>
          <p:spPr bwMode="auto">
            <a:xfrm>
              <a:off x="6264275" y="4067175"/>
              <a:ext cx="266700" cy="993775"/>
            </a:xfrm>
            <a:custGeom>
              <a:avLst/>
              <a:gdLst>
                <a:gd name="T0" fmla="*/ 24 w 63"/>
                <a:gd name="T1" fmla="*/ 122 h 234"/>
                <a:gd name="T2" fmla="*/ 44 w 63"/>
                <a:gd name="T3" fmla="*/ 0 h 234"/>
                <a:gd name="T4" fmla="*/ 63 w 63"/>
                <a:gd name="T5" fmla="*/ 122 h 234"/>
                <a:gd name="T6" fmla="*/ 56 w 63"/>
                <a:gd name="T7" fmla="*/ 218 h 234"/>
                <a:gd name="T8" fmla="*/ 6 w 63"/>
                <a:gd name="T9" fmla="*/ 230 h 234"/>
                <a:gd name="T10" fmla="*/ 28 w 63"/>
                <a:gd name="T11" fmla="*/ 196 h 234"/>
                <a:gd name="T12" fmla="*/ 24 w 63"/>
                <a:gd name="T13" fmla="*/ 122 h 234"/>
              </a:gdLst>
              <a:ahLst/>
              <a:cxnLst>
                <a:cxn ang="0">
                  <a:pos x="T0" y="T1"/>
                </a:cxn>
                <a:cxn ang="0">
                  <a:pos x="T2" y="T3"/>
                </a:cxn>
                <a:cxn ang="0">
                  <a:pos x="T4" y="T5"/>
                </a:cxn>
                <a:cxn ang="0">
                  <a:pos x="T6" y="T7"/>
                </a:cxn>
                <a:cxn ang="0">
                  <a:pos x="T8" y="T9"/>
                </a:cxn>
                <a:cxn ang="0">
                  <a:pos x="T10" y="T11"/>
                </a:cxn>
                <a:cxn ang="0">
                  <a:pos x="T12" y="T13"/>
                </a:cxn>
              </a:cxnLst>
              <a:rect l="0" t="0" r="r" b="b"/>
              <a:pathLst>
                <a:path w="63" h="234">
                  <a:moveTo>
                    <a:pt x="24" y="122"/>
                  </a:moveTo>
                  <a:cubicBezTo>
                    <a:pt x="24" y="55"/>
                    <a:pt x="33" y="0"/>
                    <a:pt x="44" y="0"/>
                  </a:cubicBezTo>
                  <a:cubicBezTo>
                    <a:pt x="55" y="0"/>
                    <a:pt x="63" y="55"/>
                    <a:pt x="63" y="122"/>
                  </a:cubicBezTo>
                  <a:cubicBezTo>
                    <a:pt x="63" y="161"/>
                    <a:pt x="60" y="196"/>
                    <a:pt x="56" y="218"/>
                  </a:cubicBezTo>
                  <a:cubicBezTo>
                    <a:pt x="52" y="234"/>
                    <a:pt x="7" y="234"/>
                    <a:pt x="6" y="230"/>
                  </a:cubicBezTo>
                  <a:cubicBezTo>
                    <a:pt x="0" y="205"/>
                    <a:pt x="31" y="225"/>
                    <a:pt x="28" y="196"/>
                  </a:cubicBezTo>
                  <a:cubicBezTo>
                    <a:pt x="25" y="176"/>
                    <a:pt x="24" y="150"/>
                    <a:pt x="24" y="122"/>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79" name="Freeform 40713"/>
            <p:cNvSpPr/>
            <p:nvPr/>
          </p:nvSpPr>
          <p:spPr bwMode="auto">
            <a:xfrm>
              <a:off x="6081713" y="3263900"/>
              <a:ext cx="1006475" cy="1274763"/>
            </a:xfrm>
            <a:custGeom>
              <a:avLst/>
              <a:gdLst>
                <a:gd name="T0" fmla="*/ 61 w 237"/>
                <a:gd name="T1" fmla="*/ 14 h 300"/>
                <a:gd name="T2" fmla="*/ 41 w 237"/>
                <a:gd name="T3" fmla="*/ 209 h 300"/>
                <a:gd name="T4" fmla="*/ 226 w 237"/>
                <a:gd name="T5" fmla="*/ 190 h 300"/>
                <a:gd name="T6" fmla="*/ 200 w 237"/>
                <a:gd name="T7" fmla="*/ 0 h 300"/>
                <a:gd name="T8" fmla="*/ 61 w 237"/>
                <a:gd name="T9" fmla="*/ 14 h 300"/>
              </a:gdLst>
              <a:ahLst/>
              <a:cxnLst>
                <a:cxn ang="0">
                  <a:pos x="T0" y="T1"/>
                </a:cxn>
                <a:cxn ang="0">
                  <a:pos x="T2" y="T3"/>
                </a:cxn>
                <a:cxn ang="0">
                  <a:pos x="T4" y="T5"/>
                </a:cxn>
                <a:cxn ang="0">
                  <a:pos x="T6" y="T7"/>
                </a:cxn>
                <a:cxn ang="0">
                  <a:pos x="T8" y="T9"/>
                </a:cxn>
              </a:cxnLst>
              <a:rect l="0" t="0" r="r" b="b"/>
              <a:pathLst>
                <a:path w="237" h="300">
                  <a:moveTo>
                    <a:pt x="61" y="14"/>
                  </a:moveTo>
                  <a:cubicBezTo>
                    <a:pt x="61" y="14"/>
                    <a:pt x="0" y="131"/>
                    <a:pt x="41" y="209"/>
                  </a:cubicBezTo>
                  <a:cubicBezTo>
                    <a:pt x="70" y="263"/>
                    <a:pt x="200" y="300"/>
                    <a:pt x="226" y="190"/>
                  </a:cubicBezTo>
                  <a:cubicBezTo>
                    <a:pt x="237" y="142"/>
                    <a:pt x="223" y="102"/>
                    <a:pt x="200" y="0"/>
                  </a:cubicBezTo>
                  <a:cubicBezTo>
                    <a:pt x="200" y="0"/>
                    <a:pt x="118" y="20"/>
                    <a:pt x="61"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0" name="Freeform 40714"/>
            <p:cNvSpPr/>
            <p:nvPr/>
          </p:nvSpPr>
          <p:spPr bwMode="auto">
            <a:xfrm>
              <a:off x="6292850" y="3263900"/>
              <a:ext cx="693738" cy="403225"/>
            </a:xfrm>
            <a:custGeom>
              <a:avLst/>
              <a:gdLst>
                <a:gd name="T0" fmla="*/ 3 w 163"/>
                <a:gd name="T1" fmla="*/ 31 h 95"/>
                <a:gd name="T2" fmla="*/ 1 w 163"/>
                <a:gd name="T3" fmla="*/ 33 h 95"/>
                <a:gd name="T4" fmla="*/ 163 w 163"/>
                <a:gd name="T5" fmla="*/ 56 h 95"/>
                <a:gd name="T6" fmla="*/ 150 w 163"/>
                <a:gd name="T7" fmla="*/ 0 h 95"/>
                <a:gd name="T8" fmla="*/ 3 w 163"/>
                <a:gd name="T9" fmla="*/ 31 h 95"/>
              </a:gdLst>
              <a:ahLst/>
              <a:cxnLst>
                <a:cxn ang="0">
                  <a:pos x="T0" y="T1"/>
                </a:cxn>
                <a:cxn ang="0">
                  <a:pos x="T2" y="T3"/>
                </a:cxn>
                <a:cxn ang="0">
                  <a:pos x="T4" y="T5"/>
                </a:cxn>
                <a:cxn ang="0">
                  <a:pos x="T6" y="T7"/>
                </a:cxn>
                <a:cxn ang="0">
                  <a:pos x="T8" y="T9"/>
                </a:cxn>
              </a:cxnLst>
              <a:rect l="0" t="0" r="r" b="b"/>
              <a:pathLst>
                <a:path w="163" h="95">
                  <a:moveTo>
                    <a:pt x="3" y="31"/>
                  </a:moveTo>
                  <a:cubicBezTo>
                    <a:pt x="3" y="31"/>
                    <a:pt x="0" y="32"/>
                    <a:pt x="1" y="33"/>
                  </a:cubicBezTo>
                  <a:cubicBezTo>
                    <a:pt x="16" y="51"/>
                    <a:pt x="76" y="95"/>
                    <a:pt x="163" y="56"/>
                  </a:cubicBezTo>
                  <a:cubicBezTo>
                    <a:pt x="160" y="39"/>
                    <a:pt x="155" y="18"/>
                    <a:pt x="150" y="0"/>
                  </a:cubicBezTo>
                  <a:cubicBezTo>
                    <a:pt x="150" y="0"/>
                    <a:pt x="45" y="22"/>
                    <a:pt x="3" y="31"/>
                  </a:cubicBezTo>
                  <a:close/>
                </a:path>
              </a:pathLst>
            </a:custGeom>
            <a:solidFill>
              <a:srgbClr val="E8E4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1" name="Freeform 40715"/>
            <p:cNvSpPr/>
            <p:nvPr/>
          </p:nvSpPr>
          <p:spPr bwMode="auto">
            <a:xfrm>
              <a:off x="5595938" y="2328863"/>
              <a:ext cx="765175" cy="755650"/>
            </a:xfrm>
            <a:custGeom>
              <a:avLst/>
              <a:gdLst>
                <a:gd name="T0" fmla="*/ 160 w 180"/>
                <a:gd name="T1" fmla="*/ 70 h 178"/>
                <a:gd name="T2" fmla="*/ 0 w 180"/>
                <a:gd name="T3" fmla="*/ 20 h 178"/>
                <a:gd name="T4" fmla="*/ 59 w 180"/>
                <a:gd name="T5" fmla="*/ 155 h 178"/>
                <a:gd name="T6" fmla="*/ 131 w 180"/>
                <a:gd name="T7" fmla="*/ 140 h 178"/>
                <a:gd name="T8" fmla="*/ 160 w 180"/>
                <a:gd name="T9" fmla="*/ 70 h 178"/>
              </a:gdLst>
              <a:ahLst/>
              <a:cxnLst>
                <a:cxn ang="0">
                  <a:pos x="T0" y="T1"/>
                </a:cxn>
                <a:cxn ang="0">
                  <a:pos x="T2" y="T3"/>
                </a:cxn>
                <a:cxn ang="0">
                  <a:pos x="T4" y="T5"/>
                </a:cxn>
                <a:cxn ang="0">
                  <a:pos x="T6" y="T7"/>
                </a:cxn>
                <a:cxn ang="0">
                  <a:pos x="T8" y="T9"/>
                </a:cxn>
              </a:cxnLst>
              <a:rect l="0" t="0" r="r" b="b"/>
              <a:pathLst>
                <a:path w="180" h="178">
                  <a:moveTo>
                    <a:pt x="160" y="70"/>
                  </a:moveTo>
                  <a:cubicBezTo>
                    <a:pt x="104" y="0"/>
                    <a:pt x="0" y="20"/>
                    <a:pt x="0" y="20"/>
                  </a:cubicBezTo>
                  <a:cubicBezTo>
                    <a:pt x="0" y="20"/>
                    <a:pt x="6" y="126"/>
                    <a:pt x="59" y="155"/>
                  </a:cubicBezTo>
                  <a:cubicBezTo>
                    <a:pt x="102" y="178"/>
                    <a:pt x="106" y="164"/>
                    <a:pt x="131" y="140"/>
                  </a:cubicBezTo>
                  <a:cubicBezTo>
                    <a:pt x="155" y="116"/>
                    <a:pt x="180" y="94"/>
                    <a:pt x="160" y="70"/>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2" name="Freeform 40716"/>
            <p:cNvSpPr/>
            <p:nvPr/>
          </p:nvSpPr>
          <p:spPr bwMode="auto">
            <a:xfrm>
              <a:off x="5762625" y="2511425"/>
              <a:ext cx="488950" cy="458788"/>
            </a:xfrm>
            <a:custGeom>
              <a:avLst/>
              <a:gdLst>
                <a:gd name="T0" fmla="*/ 84 w 115"/>
                <a:gd name="T1" fmla="*/ 27 h 108"/>
                <a:gd name="T2" fmla="*/ 0 w 115"/>
                <a:gd name="T3" fmla="*/ 13 h 108"/>
                <a:gd name="T4" fmla="*/ 29 w 115"/>
                <a:gd name="T5" fmla="*/ 89 h 108"/>
                <a:gd name="T6" fmla="*/ 72 w 115"/>
                <a:gd name="T7" fmla="*/ 80 h 108"/>
                <a:gd name="T8" fmla="*/ 84 w 115"/>
                <a:gd name="T9" fmla="*/ 27 h 108"/>
              </a:gdLst>
              <a:ahLst/>
              <a:cxnLst>
                <a:cxn ang="0">
                  <a:pos x="T0" y="T1"/>
                </a:cxn>
                <a:cxn ang="0">
                  <a:pos x="T2" y="T3"/>
                </a:cxn>
                <a:cxn ang="0">
                  <a:pos x="T4" y="T5"/>
                </a:cxn>
                <a:cxn ang="0">
                  <a:pos x="T6" y="T7"/>
                </a:cxn>
                <a:cxn ang="0">
                  <a:pos x="T8" y="T9"/>
                </a:cxn>
              </a:cxnLst>
              <a:rect l="0" t="0" r="r" b="b"/>
              <a:pathLst>
                <a:path w="115" h="108">
                  <a:moveTo>
                    <a:pt x="84" y="27"/>
                  </a:moveTo>
                  <a:cubicBezTo>
                    <a:pt x="46" y="0"/>
                    <a:pt x="0" y="13"/>
                    <a:pt x="0" y="13"/>
                  </a:cubicBezTo>
                  <a:cubicBezTo>
                    <a:pt x="0" y="13"/>
                    <a:pt x="3" y="64"/>
                    <a:pt x="29" y="89"/>
                  </a:cubicBezTo>
                  <a:cubicBezTo>
                    <a:pt x="48" y="108"/>
                    <a:pt x="59" y="93"/>
                    <a:pt x="72" y="80"/>
                  </a:cubicBezTo>
                  <a:cubicBezTo>
                    <a:pt x="86" y="67"/>
                    <a:pt x="115" y="49"/>
                    <a:pt x="84" y="27"/>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3" name="Freeform 40717"/>
            <p:cNvSpPr/>
            <p:nvPr/>
          </p:nvSpPr>
          <p:spPr bwMode="auto">
            <a:xfrm>
              <a:off x="6740525" y="1792288"/>
              <a:ext cx="700088" cy="850900"/>
            </a:xfrm>
            <a:custGeom>
              <a:avLst/>
              <a:gdLst>
                <a:gd name="T0" fmla="*/ 6 w 165"/>
                <a:gd name="T1" fmla="*/ 139 h 200"/>
                <a:gd name="T2" fmla="*/ 91 w 165"/>
                <a:gd name="T3" fmla="*/ 0 h 200"/>
                <a:gd name="T4" fmla="*/ 140 w 165"/>
                <a:gd name="T5" fmla="*/ 153 h 200"/>
                <a:gd name="T6" fmla="*/ 77 w 165"/>
                <a:gd name="T7" fmla="*/ 177 h 200"/>
                <a:gd name="T8" fmla="*/ 6 w 165"/>
                <a:gd name="T9" fmla="*/ 139 h 200"/>
              </a:gdLst>
              <a:ahLst/>
              <a:cxnLst>
                <a:cxn ang="0">
                  <a:pos x="T0" y="T1"/>
                </a:cxn>
                <a:cxn ang="0">
                  <a:pos x="T2" y="T3"/>
                </a:cxn>
                <a:cxn ang="0">
                  <a:pos x="T4" y="T5"/>
                </a:cxn>
                <a:cxn ang="0">
                  <a:pos x="T6" y="T7"/>
                </a:cxn>
                <a:cxn ang="0">
                  <a:pos x="T8" y="T9"/>
                </a:cxn>
              </a:cxnLst>
              <a:rect l="0" t="0" r="r" b="b"/>
              <a:pathLst>
                <a:path w="165" h="200">
                  <a:moveTo>
                    <a:pt x="6" y="139"/>
                  </a:moveTo>
                  <a:cubicBezTo>
                    <a:pt x="0" y="50"/>
                    <a:pt x="91" y="0"/>
                    <a:pt x="91" y="0"/>
                  </a:cubicBezTo>
                  <a:cubicBezTo>
                    <a:pt x="91" y="0"/>
                    <a:pt x="165" y="75"/>
                    <a:pt x="140" y="153"/>
                  </a:cubicBezTo>
                  <a:cubicBezTo>
                    <a:pt x="125" y="200"/>
                    <a:pt x="111" y="177"/>
                    <a:pt x="77" y="177"/>
                  </a:cubicBezTo>
                  <a:cubicBezTo>
                    <a:pt x="43" y="176"/>
                    <a:pt x="8" y="170"/>
                    <a:pt x="6" y="139"/>
                  </a:cubicBezTo>
                  <a:close/>
                </a:path>
              </a:pathLst>
            </a:custGeom>
            <a:solidFill>
              <a:srgbClr val="B96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4" name="Freeform 40718"/>
            <p:cNvSpPr/>
            <p:nvPr/>
          </p:nvSpPr>
          <p:spPr bwMode="auto">
            <a:xfrm>
              <a:off x="6854825" y="2014538"/>
              <a:ext cx="390525" cy="449263"/>
            </a:xfrm>
            <a:custGeom>
              <a:avLst/>
              <a:gdLst>
                <a:gd name="T0" fmla="*/ 8 w 92"/>
                <a:gd name="T1" fmla="*/ 68 h 106"/>
                <a:gd name="T2" fmla="*/ 60 w 92"/>
                <a:gd name="T3" fmla="*/ 0 h 106"/>
                <a:gd name="T4" fmla="*/ 91 w 92"/>
                <a:gd name="T5" fmla="*/ 76 h 106"/>
                <a:gd name="T6" fmla="*/ 53 w 92"/>
                <a:gd name="T7" fmla="*/ 99 h 106"/>
                <a:gd name="T8" fmla="*/ 8 w 92"/>
                <a:gd name="T9" fmla="*/ 68 h 106"/>
              </a:gdLst>
              <a:ahLst/>
              <a:cxnLst>
                <a:cxn ang="0">
                  <a:pos x="T0" y="T1"/>
                </a:cxn>
                <a:cxn ang="0">
                  <a:pos x="T2" y="T3"/>
                </a:cxn>
                <a:cxn ang="0">
                  <a:pos x="T4" y="T5"/>
                </a:cxn>
                <a:cxn ang="0">
                  <a:pos x="T6" y="T7"/>
                </a:cxn>
                <a:cxn ang="0">
                  <a:pos x="T8" y="T9"/>
                </a:cxn>
              </a:cxnLst>
              <a:rect l="0" t="0" r="r" b="b"/>
              <a:pathLst>
                <a:path w="92" h="106">
                  <a:moveTo>
                    <a:pt x="8" y="68"/>
                  </a:moveTo>
                  <a:cubicBezTo>
                    <a:pt x="17" y="23"/>
                    <a:pt x="60" y="0"/>
                    <a:pt x="60" y="0"/>
                  </a:cubicBezTo>
                  <a:cubicBezTo>
                    <a:pt x="60" y="0"/>
                    <a:pt x="92" y="40"/>
                    <a:pt x="91" y="76"/>
                  </a:cubicBezTo>
                  <a:cubicBezTo>
                    <a:pt x="90" y="103"/>
                    <a:pt x="72" y="99"/>
                    <a:pt x="53" y="99"/>
                  </a:cubicBezTo>
                  <a:cubicBezTo>
                    <a:pt x="34" y="99"/>
                    <a:pt x="0" y="106"/>
                    <a:pt x="8" y="68"/>
                  </a:cubicBezTo>
                  <a:close/>
                </a:path>
              </a:pathLst>
            </a:custGeom>
            <a:solidFill>
              <a:srgbClr val="FAD0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5" name="Freeform 40719"/>
            <p:cNvSpPr/>
            <p:nvPr/>
          </p:nvSpPr>
          <p:spPr bwMode="auto">
            <a:xfrm>
              <a:off x="5605463" y="2311400"/>
              <a:ext cx="2082800" cy="1135063"/>
            </a:xfrm>
            <a:custGeom>
              <a:avLst/>
              <a:gdLst>
                <a:gd name="T0" fmla="*/ 229 w 490"/>
                <a:gd name="T1" fmla="*/ 244 h 267"/>
                <a:gd name="T2" fmla="*/ 0 w 490"/>
                <a:gd name="T3" fmla="*/ 226 h 267"/>
                <a:gd name="T4" fmla="*/ 34 w 490"/>
                <a:gd name="T5" fmla="*/ 224 h 267"/>
                <a:gd name="T6" fmla="*/ 10 w 490"/>
                <a:gd name="T7" fmla="*/ 216 h 267"/>
                <a:gd name="T8" fmla="*/ 100 w 490"/>
                <a:gd name="T9" fmla="*/ 100 h 267"/>
                <a:gd name="T10" fmla="*/ 186 w 490"/>
                <a:gd name="T11" fmla="*/ 32 h 267"/>
                <a:gd name="T12" fmla="*/ 382 w 490"/>
                <a:gd name="T13" fmla="*/ 8 h 267"/>
                <a:gd name="T14" fmla="*/ 485 w 490"/>
                <a:gd name="T15" fmla="*/ 14 h 267"/>
                <a:gd name="T16" fmla="*/ 471 w 490"/>
                <a:gd name="T17" fmla="*/ 33 h 267"/>
                <a:gd name="T18" fmla="*/ 490 w 490"/>
                <a:gd name="T19" fmla="*/ 29 h 267"/>
                <a:gd name="T20" fmla="*/ 410 w 490"/>
                <a:gd name="T21" fmla="*/ 148 h 267"/>
                <a:gd name="T22" fmla="*/ 229 w 490"/>
                <a:gd name="T23" fmla="*/ 24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0" h="267">
                  <a:moveTo>
                    <a:pt x="229" y="244"/>
                  </a:moveTo>
                  <a:cubicBezTo>
                    <a:pt x="177" y="249"/>
                    <a:pt x="91" y="267"/>
                    <a:pt x="0" y="226"/>
                  </a:cubicBezTo>
                  <a:cubicBezTo>
                    <a:pt x="0" y="226"/>
                    <a:pt x="23" y="231"/>
                    <a:pt x="34" y="224"/>
                  </a:cubicBezTo>
                  <a:cubicBezTo>
                    <a:pt x="10" y="216"/>
                    <a:pt x="10" y="216"/>
                    <a:pt x="10" y="216"/>
                  </a:cubicBezTo>
                  <a:cubicBezTo>
                    <a:pt x="10" y="216"/>
                    <a:pt x="69" y="143"/>
                    <a:pt x="100" y="100"/>
                  </a:cubicBezTo>
                  <a:cubicBezTo>
                    <a:pt x="100" y="100"/>
                    <a:pt x="135" y="58"/>
                    <a:pt x="186" y="32"/>
                  </a:cubicBezTo>
                  <a:cubicBezTo>
                    <a:pt x="236" y="6"/>
                    <a:pt x="306" y="0"/>
                    <a:pt x="382" y="8"/>
                  </a:cubicBezTo>
                  <a:cubicBezTo>
                    <a:pt x="457" y="16"/>
                    <a:pt x="485" y="14"/>
                    <a:pt x="485" y="14"/>
                  </a:cubicBezTo>
                  <a:cubicBezTo>
                    <a:pt x="471" y="33"/>
                    <a:pt x="471" y="33"/>
                    <a:pt x="471" y="33"/>
                  </a:cubicBezTo>
                  <a:cubicBezTo>
                    <a:pt x="471" y="33"/>
                    <a:pt x="479" y="33"/>
                    <a:pt x="490" y="29"/>
                  </a:cubicBezTo>
                  <a:cubicBezTo>
                    <a:pt x="490" y="29"/>
                    <a:pt x="444" y="104"/>
                    <a:pt x="410" y="148"/>
                  </a:cubicBezTo>
                  <a:cubicBezTo>
                    <a:pt x="375" y="192"/>
                    <a:pt x="304" y="237"/>
                    <a:pt x="229" y="244"/>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6" name="Freeform 40720"/>
            <p:cNvSpPr/>
            <p:nvPr/>
          </p:nvSpPr>
          <p:spPr bwMode="auto">
            <a:xfrm>
              <a:off x="5605463" y="2435225"/>
              <a:ext cx="2082800" cy="1066800"/>
            </a:xfrm>
            <a:custGeom>
              <a:avLst/>
              <a:gdLst>
                <a:gd name="T0" fmla="*/ 231 w 490"/>
                <a:gd name="T1" fmla="*/ 220 h 251"/>
                <a:gd name="T2" fmla="*/ 0 w 490"/>
                <a:gd name="T3" fmla="*/ 197 h 251"/>
                <a:gd name="T4" fmla="*/ 34 w 490"/>
                <a:gd name="T5" fmla="*/ 195 h 251"/>
                <a:gd name="T6" fmla="*/ 217 w 490"/>
                <a:gd name="T7" fmla="*/ 159 h 251"/>
                <a:gd name="T8" fmla="*/ 285 w 490"/>
                <a:gd name="T9" fmla="*/ 170 h 251"/>
                <a:gd name="T10" fmla="*/ 321 w 490"/>
                <a:gd name="T11" fmla="*/ 115 h 251"/>
                <a:gd name="T12" fmla="*/ 471 w 490"/>
                <a:gd name="T13" fmla="*/ 4 h 251"/>
                <a:gd name="T14" fmla="*/ 490 w 490"/>
                <a:gd name="T15" fmla="*/ 0 h 251"/>
                <a:gd name="T16" fmla="*/ 410 w 490"/>
                <a:gd name="T17" fmla="*/ 119 h 251"/>
                <a:gd name="T18" fmla="*/ 231 w 490"/>
                <a:gd name="T19" fmla="*/ 22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251">
                  <a:moveTo>
                    <a:pt x="231" y="220"/>
                  </a:moveTo>
                  <a:cubicBezTo>
                    <a:pt x="208" y="223"/>
                    <a:pt x="87" y="251"/>
                    <a:pt x="0" y="197"/>
                  </a:cubicBezTo>
                  <a:cubicBezTo>
                    <a:pt x="0" y="197"/>
                    <a:pt x="23" y="202"/>
                    <a:pt x="34" y="195"/>
                  </a:cubicBezTo>
                  <a:cubicBezTo>
                    <a:pt x="34" y="195"/>
                    <a:pt x="173" y="146"/>
                    <a:pt x="217" y="159"/>
                  </a:cubicBezTo>
                  <a:cubicBezTo>
                    <a:pt x="235" y="164"/>
                    <a:pt x="242" y="189"/>
                    <a:pt x="285" y="170"/>
                  </a:cubicBezTo>
                  <a:cubicBezTo>
                    <a:pt x="318" y="155"/>
                    <a:pt x="311" y="131"/>
                    <a:pt x="321" y="115"/>
                  </a:cubicBezTo>
                  <a:cubicBezTo>
                    <a:pt x="345" y="78"/>
                    <a:pt x="471" y="4"/>
                    <a:pt x="471" y="4"/>
                  </a:cubicBezTo>
                  <a:cubicBezTo>
                    <a:pt x="471" y="4"/>
                    <a:pt x="479" y="4"/>
                    <a:pt x="490" y="0"/>
                  </a:cubicBezTo>
                  <a:cubicBezTo>
                    <a:pt x="490" y="0"/>
                    <a:pt x="444" y="75"/>
                    <a:pt x="410" y="119"/>
                  </a:cubicBezTo>
                  <a:cubicBezTo>
                    <a:pt x="375" y="163"/>
                    <a:pt x="306" y="211"/>
                    <a:pt x="231" y="2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7" name="Freeform 40721"/>
            <p:cNvSpPr/>
            <p:nvPr/>
          </p:nvSpPr>
          <p:spPr bwMode="auto">
            <a:xfrm>
              <a:off x="6675438" y="3059113"/>
              <a:ext cx="230188" cy="166688"/>
            </a:xfrm>
            <a:custGeom>
              <a:avLst/>
              <a:gdLst>
                <a:gd name="T0" fmla="*/ 52 w 54"/>
                <a:gd name="T1" fmla="*/ 4 h 39"/>
                <a:gd name="T2" fmla="*/ 36 w 54"/>
                <a:gd name="T3" fmla="*/ 33 h 39"/>
                <a:gd name="T4" fmla="*/ 2 w 54"/>
                <a:gd name="T5" fmla="*/ 26 h 39"/>
                <a:gd name="T6" fmla="*/ 24 w 54"/>
                <a:gd name="T7" fmla="*/ 8 h 39"/>
                <a:gd name="T8" fmla="*/ 52 w 54"/>
                <a:gd name="T9" fmla="*/ 4 h 39"/>
              </a:gdLst>
              <a:ahLst/>
              <a:cxnLst>
                <a:cxn ang="0">
                  <a:pos x="T0" y="T1"/>
                </a:cxn>
                <a:cxn ang="0">
                  <a:pos x="T2" y="T3"/>
                </a:cxn>
                <a:cxn ang="0">
                  <a:pos x="T4" y="T5"/>
                </a:cxn>
                <a:cxn ang="0">
                  <a:pos x="T6" y="T7"/>
                </a:cxn>
                <a:cxn ang="0">
                  <a:pos x="T8" y="T9"/>
                </a:cxn>
              </a:cxnLst>
              <a:rect l="0" t="0" r="r" b="b"/>
              <a:pathLst>
                <a:path w="54" h="39">
                  <a:moveTo>
                    <a:pt x="52" y="4"/>
                  </a:moveTo>
                  <a:cubicBezTo>
                    <a:pt x="54" y="7"/>
                    <a:pt x="50" y="27"/>
                    <a:pt x="36" y="33"/>
                  </a:cubicBezTo>
                  <a:cubicBezTo>
                    <a:pt x="22" y="39"/>
                    <a:pt x="3" y="29"/>
                    <a:pt x="2" y="26"/>
                  </a:cubicBezTo>
                  <a:cubicBezTo>
                    <a:pt x="0" y="22"/>
                    <a:pt x="10" y="14"/>
                    <a:pt x="24" y="8"/>
                  </a:cubicBezTo>
                  <a:cubicBezTo>
                    <a:pt x="38" y="2"/>
                    <a:pt x="50" y="0"/>
                    <a:pt x="52" y="4"/>
                  </a:cubicBezTo>
                  <a:close/>
                </a:path>
              </a:pathLst>
            </a:custGeom>
            <a:solidFill>
              <a:srgbClr val="410E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8" name="Freeform 40722"/>
            <p:cNvSpPr/>
            <p:nvPr/>
          </p:nvSpPr>
          <p:spPr bwMode="auto">
            <a:xfrm>
              <a:off x="6183313" y="2889250"/>
              <a:ext cx="187325" cy="195263"/>
            </a:xfrm>
            <a:custGeom>
              <a:avLst/>
              <a:gdLst>
                <a:gd name="T0" fmla="*/ 36 w 44"/>
                <a:gd name="T1" fmla="*/ 31 h 46"/>
                <a:gd name="T2" fmla="*/ 14 w 44"/>
                <a:gd name="T3" fmla="*/ 43 h 46"/>
                <a:gd name="T4" fmla="*/ 4 w 44"/>
                <a:gd name="T5" fmla="*/ 20 h 46"/>
                <a:gd name="T6" fmla="*/ 23 w 44"/>
                <a:gd name="T7" fmla="*/ 2 h 46"/>
                <a:gd name="T8" fmla="*/ 36 w 44"/>
                <a:gd name="T9" fmla="*/ 31 h 46"/>
              </a:gdLst>
              <a:ahLst/>
              <a:cxnLst>
                <a:cxn ang="0">
                  <a:pos x="T0" y="T1"/>
                </a:cxn>
                <a:cxn ang="0">
                  <a:pos x="T2" y="T3"/>
                </a:cxn>
                <a:cxn ang="0">
                  <a:pos x="T4" y="T5"/>
                </a:cxn>
                <a:cxn ang="0">
                  <a:pos x="T6" y="T7"/>
                </a:cxn>
                <a:cxn ang="0">
                  <a:pos x="T8" y="T9"/>
                </a:cxn>
              </a:cxnLst>
              <a:rect l="0" t="0" r="r" b="b"/>
              <a:pathLst>
                <a:path w="44" h="46">
                  <a:moveTo>
                    <a:pt x="36" y="31"/>
                  </a:moveTo>
                  <a:cubicBezTo>
                    <a:pt x="32" y="40"/>
                    <a:pt x="23" y="46"/>
                    <a:pt x="14" y="43"/>
                  </a:cubicBezTo>
                  <a:cubicBezTo>
                    <a:pt x="5" y="41"/>
                    <a:pt x="0" y="30"/>
                    <a:pt x="4" y="20"/>
                  </a:cubicBezTo>
                  <a:cubicBezTo>
                    <a:pt x="7" y="11"/>
                    <a:pt x="14" y="0"/>
                    <a:pt x="23" y="2"/>
                  </a:cubicBezTo>
                  <a:cubicBezTo>
                    <a:pt x="32" y="5"/>
                    <a:pt x="44" y="9"/>
                    <a:pt x="36" y="31"/>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89" name="Freeform 40723"/>
            <p:cNvSpPr/>
            <p:nvPr/>
          </p:nvSpPr>
          <p:spPr bwMode="auto">
            <a:xfrm>
              <a:off x="6859588" y="2595563"/>
              <a:ext cx="207963" cy="174625"/>
            </a:xfrm>
            <a:custGeom>
              <a:avLst/>
              <a:gdLst>
                <a:gd name="T0" fmla="*/ 21 w 49"/>
                <a:gd name="T1" fmla="*/ 37 h 41"/>
                <a:gd name="T2" fmla="*/ 45 w 49"/>
                <a:gd name="T3" fmla="*/ 29 h 41"/>
                <a:gd name="T4" fmla="*/ 36 w 49"/>
                <a:gd name="T5" fmla="*/ 6 h 41"/>
                <a:gd name="T6" fmla="*/ 9 w 49"/>
                <a:gd name="T7" fmla="*/ 8 h 41"/>
                <a:gd name="T8" fmla="*/ 21 w 49"/>
                <a:gd name="T9" fmla="*/ 37 h 41"/>
              </a:gdLst>
              <a:ahLst/>
              <a:cxnLst>
                <a:cxn ang="0">
                  <a:pos x="T0" y="T1"/>
                </a:cxn>
                <a:cxn ang="0">
                  <a:pos x="T2" y="T3"/>
                </a:cxn>
                <a:cxn ang="0">
                  <a:pos x="T4" y="T5"/>
                </a:cxn>
                <a:cxn ang="0">
                  <a:pos x="T6" y="T7"/>
                </a:cxn>
                <a:cxn ang="0">
                  <a:pos x="T8" y="T9"/>
                </a:cxn>
              </a:cxnLst>
              <a:rect l="0" t="0" r="r" b="b"/>
              <a:pathLst>
                <a:path w="49" h="41">
                  <a:moveTo>
                    <a:pt x="21" y="37"/>
                  </a:moveTo>
                  <a:cubicBezTo>
                    <a:pt x="31" y="41"/>
                    <a:pt x="41" y="38"/>
                    <a:pt x="45" y="29"/>
                  </a:cubicBezTo>
                  <a:cubicBezTo>
                    <a:pt x="49" y="21"/>
                    <a:pt x="45" y="10"/>
                    <a:pt x="36" y="6"/>
                  </a:cubicBezTo>
                  <a:cubicBezTo>
                    <a:pt x="26" y="1"/>
                    <a:pt x="13" y="0"/>
                    <a:pt x="9" y="8"/>
                  </a:cubicBezTo>
                  <a:cubicBezTo>
                    <a:pt x="5" y="17"/>
                    <a:pt x="0" y="28"/>
                    <a:pt x="21" y="37"/>
                  </a:cubicBezTo>
                  <a:close/>
                </a:path>
              </a:pathLst>
            </a:custGeom>
            <a:solidFill>
              <a:srgbClr val="DF82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0" name="Freeform 40724"/>
            <p:cNvSpPr/>
            <p:nvPr/>
          </p:nvSpPr>
          <p:spPr bwMode="auto">
            <a:xfrm>
              <a:off x="6880225" y="2605088"/>
              <a:ext cx="127000" cy="122238"/>
            </a:xfrm>
            <a:custGeom>
              <a:avLst/>
              <a:gdLst>
                <a:gd name="T0" fmla="*/ 27 w 30"/>
                <a:gd name="T1" fmla="*/ 10 h 29"/>
                <a:gd name="T2" fmla="*/ 20 w 30"/>
                <a:gd name="T3" fmla="*/ 26 h 29"/>
                <a:gd name="T4" fmla="*/ 3 w 30"/>
                <a:gd name="T5" fmla="*/ 20 h 29"/>
                <a:gd name="T6" fmla="*/ 9 w 30"/>
                <a:gd name="T7" fmla="*/ 3 h 29"/>
                <a:gd name="T8" fmla="*/ 27 w 30"/>
                <a:gd name="T9" fmla="*/ 10 h 29"/>
              </a:gdLst>
              <a:ahLst/>
              <a:cxnLst>
                <a:cxn ang="0">
                  <a:pos x="T0" y="T1"/>
                </a:cxn>
                <a:cxn ang="0">
                  <a:pos x="T2" y="T3"/>
                </a:cxn>
                <a:cxn ang="0">
                  <a:pos x="T4" y="T5"/>
                </a:cxn>
                <a:cxn ang="0">
                  <a:pos x="T6" y="T7"/>
                </a:cxn>
                <a:cxn ang="0">
                  <a:pos x="T8" y="T9"/>
                </a:cxn>
              </a:cxnLst>
              <a:rect l="0" t="0" r="r" b="b"/>
              <a:pathLst>
                <a:path w="30" h="29">
                  <a:moveTo>
                    <a:pt x="27" y="10"/>
                  </a:moveTo>
                  <a:cubicBezTo>
                    <a:pt x="30" y="16"/>
                    <a:pt x="26" y="23"/>
                    <a:pt x="20" y="26"/>
                  </a:cubicBezTo>
                  <a:cubicBezTo>
                    <a:pt x="13" y="29"/>
                    <a:pt x="6" y="26"/>
                    <a:pt x="3" y="20"/>
                  </a:cubicBezTo>
                  <a:cubicBezTo>
                    <a:pt x="0" y="14"/>
                    <a:pt x="2" y="6"/>
                    <a:pt x="9" y="3"/>
                  </a:cubicBezTo>
                  <a:cubicBezTo>
                    <a:pt x="15"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1" name="Freeform 40725"/>
            <p:cNvSpPr/>
            <p:nvPr/>
          </p:nvSpPr>
          <p:spPr bwMode="auto">
            <a:xfrm>
              <a:off x="6221413" y="2894013"/>
              <a:ext cx="123825" cy="122238"/>
            </a:xfrm>
            <a:custGeom>
              <a:avLst/>
              <a:gdLst>
                <a:gd name="T0" fmla="*/ 27 w 29"/>
                <a:gd name="T1" fmla="*/ 10 h 29"/>
                <a:gd name="T2" fmla="*/ 19 w 29"/>
                <a:gd name="T3" fmla="*/ 26 h 29"/>
                <a:gd name="T4" fmla="*/ 3 w 29"/>
                <a:gd name="T5" fmla="*/ 20 h 29"/>
                <a:gd name="T6" fmla="*/ 8 w 29"/>
                <a:gd name="T7" fmla="*/ 3 h 29"/>
                <a:gd name="T8" fmla="*/ 27 w 29"/>
                <a:gd name="T9" fmla="*/ 10 h 29"/>
              </a:gdLst>
              <a:ahLst/>
              <a:cxnLst>
                <a:cxn ang="0">
                  <a:pos x="T0" y="T1"/>
                </a:cxn>
                <a:cxn ang="0">
                  <a:pos x="T2" y="T3"/>
                </a:cxn>
                <a:cxn ang="0">
                  <a:pos x="T4" y="T5"/>
                </a:cxn>
                <a:cxn ang="0">
                  <a:pos x="T6" y="T7"/>
                </a:cxn>
                <a:cxn ang="0">
                  <a:pos x="T8" y="T9"/>
                </a:cxn>
              </a:cxnLst>
              <a:rect l="0" t="0" r="r" b="b"/>
              <a:pathLst>
                <a:path w="29" h="29">
                  <a:moveTo>
                    <a:pt x="27" y="10"/>
                  </a:moveTo>
                  <a:cubicBezTo>
                    <a:pt x="29" y="16"/>
                    <a:pt x="26" y="23"/>
                    <a:pt x="19" y="26"/>
                  </a:cubicBezTo>
                  <a:cubicBezTo>
                    <a:pt x="13" y="29"/>
                    <a:pt x="5" y="26"/>
                    <a:pt x="3" y="20"/>
                  </a:cubicBezTo>
                  <a:cubicBezTo>
                    <a:pt x="0" y="14"/>
                    <a:pt x="1" y="6"/>
                    <a:pt x="8" y="3"/>
                  </a:cubicBezTo>
                  <a:cubicBezTo>
                    <a:pt x="14" y="0"/>
                    <a:pt x="24" y="4"/>
                    <a:pt x="27" y="10"/>
                  </a:cubicBezTo>
                  <a:close/>
                </a:path>
              </a:pathLst>
            </a:custGeom>
            <a:solidFill>
              <a:srgbClr val="231E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2" name="Freeform 40726"/>
            <p:cNvSpPr/>
            <p:nvPr/>
          </p:nvSpPr>
          <p:spPr bwMode="auto">
            <a:xfrm>
              <a:off x="5897563" y="2651125"/>
              <a:ext cx="225425" cy="220663"/>
            </a:xfrm>
            <a:custGeom>
              <a:avLst/>
              <a:gdLst>
                <a:gd name="T0" fmla="*/ 46 w 53"/>
                <a:gd name="T1" fmla="*/ 5 h 52"/>
                <a:gd name="T2" fmla="*/ 18 w 53"/>
                <a:gd name="T3" fmla="*/ 9 h 52"/>
                <a:gd name="T4" fmla="*/ 31 w 53"/>
                <a:gd name="T5" fmla="*/ 14 h 52"/>
                <a:gd name="T6" fmla="*/ 6 w 53"/>
                <a:gd name="T7" fmla="*/ 17 h 52"/>
                <a:gd name="T8" fmla="*/ 14 w 53"/>
                <a:gd name="T9" fmla="*/ 31 h 52"/>
                <a:gd name="T10" fmla="*/ 0 w 53"/>
                <a:gd name="T11" fmla="*/ 35 h 52"/>
                <a:gd name="T12" fmla="*/ 14 w 53"/>
                <a:gd name="T13" fmla="*/ 52 h 52"/>
                <a:gd name="T14" fmla="*/ 46 w 53"/>
                <a:gd name="T15" fmla="*/ 5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2">
                  <a:moveTo>
                    <a:pt x="46" y="5"/>
                  </a:moveTo>
                  <a:cubicBezTo>
                    <a:pt x="46" y="5"/>
                    <a:pt x="26" y="0"/>
                    <a:pt x="18" y="9"/>
                  </a:cubicBezTo>
                  <a:cubicBezTo>
                    <a:pt x="18" y="9"/>
                    <a:pt x="29" y="10"/>
                    <a:pt x="31" y="14"/>
                  </a:cubicBezTo>
                  <a:cubicBezTo>
                    <a:pt x="31" y="14"/>
                    <a:pt x="17" y="30"/>
                    <a:pt x="6" y="17"/>
                  </a:cubicBezTo>
                  <a:cubicBezTo>
                    <a:pt x="6" y="17"/>
                    <a:pt x="7" y="25"/>
                    <a:pt x="14" y="31"/>
                  </a:cubicBezTo>
                  <a:cubicBezTo>
                    <a:pt x="14" y="31"/>
                    <a:pt x="7" y="29"/>
                    <a:pt x="0" y="35"/>
                  </a:cubicBezTo>
                  <a:cubicBezTo>
                    <a:pt x="0" y="35"/>
                    <a:pt x="12" y="37"/>
                    <a:pt x="14" y="52"/>
                  </a:cubicBezTo>
                  <a:cubicBezTo>
                    <a:pt x="14" y="52"/>
                    <a:pt x="53" y="40"/>
                    <a:pt x="46" y="5"/>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3" name="Freeform 40727"/>
            <p:cNvSpPr/>
            <p:nvPr/>
          </p:nvSpPr>
          <p:spPr bwMode="auto">
            <a:xfrm>
              <a:off x="6951663" y="2239963"/>
              <a:ext cx="238125" cy="211138"/>
            </a:xfrm>
            <a:custGeom>
              <a:avLst/>
              <a:gdLst>
                <a:gd name="T0" fmla="*/ 0 w 56"/>
                <a:gd name="T1" fmla="*/ 22 h 50"/>
                <a:gd name="T2" fmla="*/ 21 w 56"/>
                <a:gd name="T3" fmla="*/ 4 h 50"/>
                <a:gd name="T4" fmla="*/ 16 w 56"/>
                <a:gd name="T5" fmla="*/ 16 h 50"/>
                <a:gd name="T6" fmla="*/ 36 w 56"/>
                <a:gd name="T7" fmla="*/ 0 h 50"/>
                <a:gd name="T8" fmla="*/ 41 w 56"/>
                <a:gd name="T9" fmla="*/ 16 h 50"/>
                <a:gd name="T10" fmla="*/ 53 w 56"/>
                <a:gd name="T11" fmla="*/ 8 h 50"/>
                <a:gd name="T12" fmla="*/ 56 w 56"/>
                <a:gd name="T13" fmla="*/ 30 h 50"/>
                <a:gd name="T14" fmla="*/ 0 w 56"/>
                <a:gd name="T15" fmla="*/ 22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0" y="22"/>
                  </a:moveTo>
                  <a:cubicBezTo>
                    <a:pt x="0" y="22"/>
                    <a:pt x="10" y="4"/>
                    <a:pt x="21" y="4"/>
                  </a:cubicBezTo>
                  <a:cubicBezTo>
                    <a:pt x="21" y="4"/>
                    <a:pt x="15" y="12"/>
                    <a:pt x="16" y="16"/>
                  </a:cubicBezTo>
                  <a:cubicBezTo>
                    <a:pt x="16" y="16"/>
                    <a:pt x="38" y="17"/>
                    <a:pt x="36" y="0"/>
                  </a:cubicBezTo>
                  <a:cubicBezTo>
                    <a:pt x="36" y="0"/>
                    <a:pt x="41" y="6"/>
                    <a:pt x="41" y="16"/>
                  </a:cubicBezTo>
                  <a:cubicBezTo>
                    <a:pt x="41" y="16"/>
                    <a:pt x="44" y="9"/>
                    <a:pt x="53" y="8"/>
                  </a:cubicBezTo>
                  <a:cubicBezTo>
                    <a:pt x="53" y="8"/>
                    <a:pt x="47" y="19"/>
                    <a:pt x="56" y="30"/>
                  </a:cubicBezTo>
                  <a:cubicBezTo>
                    <a:pt x="56" y="30"/>
                    <a:pt x="20" y="50"/>
                    <a:pt x="0" y="22"/>
                  </a:cubicBezTo>
                  <a:close/>
                </a:path>
              </a:pathLst>
            </a:custGeom>
            <a:solidFill>
              <a:srgbClr val="F39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4" name="Freeform 40728"/>
            <p:cNvSpPr/>
            <p:nvPr/>
          </p:nvSpPr>
          <p:spPr bwMode="auto">
            <a:xfrm>
              <a:off x="5595938" y="2400300"/>
              <a:ext cx="161925" cy="195263"/>
            </a:xfrm>
            <a:custGeom>
              <a:avLst/>
              <a:gdLst>
                <a:gd name="T0" fmla="*/ 37 w 38"/>
                <a:gd name="T1" fmla="*/ 1 h 46"/>
                <a:gd name="T2" fmla="*/ 0 w 38"/>
                <a:gd name="T3" fmla="*/ 3 h 46"/>
                <a:gd name="T4" fmla="*/ 6 w 38"/>
                <a:gd name="T5" fmla="*/ 46 h 46"/>
                <a:gd name="T6" fmla="*/ 37 w 38"/>
                <a:gd name="T7" fmla="*/ 1 h 46"/>
              </a:gdLst>
              <a:ahLst/>
              <a:cxnLst>
                <a:cxn ang="0">
                  <a:pos x="T0" y="T1"/>
                </a:cxn>
                <a:cxn ang="0">
                  <a:pos x="T2" y="T3"/>
                </a:cxn>
                <a:cxn ang="0">
                  <a:pos x="T4" y="T5"/>
                </a:cxn>
                <a:cxn ang="0">
                  <a:pos x="T6" y="T7"/>
                </a:cxn>
              </a:cxnLst>
              <a:rect l="0" t="0" r="r" b="b"/>
              <a:pathLst>
                <a:path w="38" h="46">
                  <a:moveTo>
                    <a:pt x="37" y="1"/>
                  </a:moveTo>
                  <a:cubicBezTo>
                    <a:pt x="16" y="0"/>
                    <a:pt x="0" y="3"/>
                    <a:pt x="0" y="3"/>
                  </a:cubicBezTo>
                  <a:cubicBezTo>
                    <a:pt x="0" y="3"/>
                    <a:pt x="1" y="22"/>
                    <a:pt x="6" y="46"/>
                  </a:cubicBezTo>
                  <a:cubicBezTo>
                    <a:pt x="28" y="40"/>
                    <a:pt x="38" y="25"/>
                    <a:pt x="37" y="1"/>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5" name="Freeform 40729"/>
            <p:cNvSpPr/>
            <p:nvPr/>
          </p:nvSpPr>
          <p:spPr bwMode="auto">
            <a:xfrm>
              <a:off x="6994525" y="1792288"/>
              <a:ext cx="225425" cy="171450"/>
            </a:xfrm>
            <a:custGeom>
              <a:avLst/>
              <a:gdLst>
                <a:gd name="T0" fmla="*/ 0 w 53"/>
                <a:gd name="T1" fmla="*/ 23 h 40"/>
                <a:gd name="T2" fmla="*/ 9 w 53"/>
                <a:gd name="T3" fmla="*/ 15 h 40"/>
                <a:gd name="T4" fmla="*/ 31 w 53"/>
                <a:gd name="T5" fmla="*/ 0 h 40"/>
                <a:gd name="T6" fmla="*/ 47 w 53"/>
                <a:gd name="T7" fmla="*/ 20 h 40"/>
                <a:gd name="T8" fmla="*/ 53 w 53"/>
                <a:gd name="T9" fmla="*/ 29 h 40"/>
                <a:gd name="T10" fmla="*/ 0 w 53"/>
                <a:gd name="T11" fmla="*/ 23 h 40"/>
              </a:gdLst>
              <a:ahLst/>
              <a:cxnLst>
                <a:cxn ang="0">
                  <a:pos x="T0" y="T1"/>
                </a:cxn>
                <a:cxn ang="0">
                  <a:pos x="T2" y="T3"/>
                </a:cxn>
                <a:cxn ang="0">
                  <a:pos x="T4" y="T5"/>
                </a:cxn>
                <a:cxn ang="0">
                  <a:pos x="T6" y="T7"/>
                </a:cxn>
                <a:cxn ang="0">
                  <a:pos x="T8" y="T9"/>
                </a:cxn>
                <a:cxn ang="0">
                  <a:pos x="T10" y="T11"/>
                </a:cxn>
              </a:cxnLst>
              <a:rect l="0" t="0" r="r" b="b"/>
              <a:pathLst>
                <a:path w="53" h="40">
                  <a:moveTo>
                    <a:pt x="0" y="23"/>
                  </a:moveTo>
                  <a:cubicBezTo>
                    <a:pt x="3" y="20"/>
                    <a:pt x="6" y="17"/>
                    <a:pt x="9" y="15"/>
                  </a:cubicBezTo>
                  <a:cubicBezTo>
                    <a:pt x="22" y="5"/>
                    <a:pt x="31" y="0"/>
                    <a:pt x="31" y="0"/>
                  </a:cubicBezTo>
                  <a:cubicBezTo>
                    <a:pt x="31" y="0"/>
                    <a:pt x="38" y="8"/>
                    <a:pt x="47" y="20"/>
                  </a:cubicBezTo>
                  <a:cubicBezTo>
                    <a:pt x="49" y="23"/>
                    <a:pt x="51" y="25"/>
                    <a:pt x="53" y="29"/>
                  </a:cubicBezTo>
                  <a:cubicBezTo>
                    <a:pt x="48" y="37"/>
                    <a:pt x="14" y="40"/>
                    <a:pt x="0" y="23"/>
                  </a:cubicBezTo>
                  <a:close/>
                </a:path>
              </a:pathLst>
            </a:custGeom>
            <a:solidFill>
              <a:srgbClr val="6132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6" name="Freeform 40730"/>
            <p:cNvSpPr/>
            <p:nvPr/>
          </p:nvSpPr>
          <p:spPr bwMode="auto">
            <a:xfrm>
              <a:off x="6242050" y="2924175"/>
              <a:ext cx="42863" cy="38100"/>
            </a:xfrm>
            <a:custGeom>
              <a:avLst/>
              <a:gdLst>
                <a:gd name="T0" fmla="*/ 4 w 10"/>
                <a:gd name="T1" fmla="*/ 9 h 9"/>
                <a:gd name="T2" fmla="*/ 1 w 10"/>
                <a:gd name="T3" fmla="*/ 4 h 9"/>
                <a:gd name="T4" fmla="*/ 5 w 10"/>
                <a:gd name="T5" fmla="*/ 0 h 9"/>
                <a:gd name="T6" fmla="*/ 9 w 10"/>
                <a:gd name="T7" fmla="*/ 5 h 9"/>
                <a:gd name="T8" fmla="*/ 4 w 10"/>
                <a:gd name="T9" fmla="*/ 9 h 9"/>
              </a:gdLst>
              <a:ahLst/>
              <a:cxnLst>
                <a:cxn ang="0">
                  <a:pos x="T0" y="T1"/>
                </a:cxn>
                <a:cxn ang="0">
                  <a:pos x="T2" y="T3"/>
                </a:cxn>
                <a:cxn ang="0">
                  <a:pos x="T4" y="T5"/>
                </a:cxn>
                <a:cxn ang="0">
                  <a:pos x="T6" y="T7"/>
                </a:cxn>
                <a:cxn ang="0">
                  <a:pos x="T8" y="T9"/>
                </a:cxn>
              </a:cxnLst>
              <a:rect l="0" t="0" r="r" b="b"/>
              <a:pathLst>
                <a:path w="10" h="9">
                  <a:moveTo>
                    <a:pt x="4" y="9"/>
                  </a:moveTo>
                  <a:cubicBezTo>
                    <a:pt x="2" y="9"/>
                    <a:pt x="0" y="7"/>
                    <a:pt x="1" y="4"/>
                  </a:cubicBezTo>
                  <a:cubicBezTo>
                    <a:pt x="1" y="2"/>
                    <a:pt x="3" y="0"/>
                    <a:pt x="5" y="0"/>
                  </a:cubicBezTo>
                  <a:cubicBezTo>
                    <a:pt x="8" y="1"/>
                    <a:pt x="10" y="2"/>
                    <a:pt x="9" y="5"/>
                  </a:cubicBezTo>
                  <a:cubicBezTo>
                    <a:pt x="9" y="7"/>
                    <a:pt x="6" y="9"/>
                    <a:pt x="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sp>
          <p:nvSpPr>
            <p:cNvPr id="597" name="Freeform 40731"/>
            <p:cNvSpPr/>
            <p:nvPr/>
          </p:nvSpPr>
          <p:spPr bwMode="auto">
            <a:xfrm>
              <a:off x="6923088" y="2630488"/>
              <a:ext cx="38100" cy="38100"/>
            </a:xfrm>
            <a:custGeom>
              <a:avLst/>
              <a:gdLst>
                <a:gd name="T0" fmla="*/ 0 w 9"/>
                <a:gd name="T1" fmla="*/ 4 h 9"/>
                <a:gd name="T2" fmla="*/ 5 w 9"/>
                <a:gd name="T3" fmla="*/ 0 h 9"/>
                <a:gd name="T4" fmla="*/ 9 w 9"/>
                <a:gd name="T5" fmla="*/ 5 h 9"/>
                <a:gd name="T6" fmla="*/ 5 w 9"/>
                <a:gd name="T7" fmla="*/ 9 h 9"/>
                <a:gd name="T8" fmla="*/ 0 w 9"/>
                <a:gd name="T9" fmla="*/ 4 h 9"/>
              </a:gdLst>
              <a:ahLst/>
              <a:cxnLst>
                <a:cxn ang="0">
                  <a:pos x="T0" y="T1"/>
                </a:cxn>
                <a:cxn ang="0">
                  <a:pos x="T2" y="T3"/>
                </a:cxn>
                <a:cxn ang="0">
                  <a:pos x="T4" y="T5"/>
                </a:cxn>
                <a:cxn ang="0">
                  <a:pos x="T6" y="T7"/>
                </a:cxn>
                <a:cxn ang="0">
                  <a:pos x="T8" y="T9"/>
                </a:cxn>
              </a:cxnLst>
              <a:rect l="0" t="0" r="r" b="b"/>
              <a:pathLst>
                <a:path w="9" h="9">
                  <a:moveTo>
                    <a:pt x="0" y="4"/>
                  </a:moveTo>
                  <a:cubicBezTo>
                    <a:pt x="1" y="2"/>
                    <a:pt x="3" y="0"/>
                    <a:pt x="5" y="0"/>
                  </a:cubicBezTo>
                  <a:cubicBezTo>
                    <a:pt x="8" y="1"/>
                    <a:pt x="9" y="3"/>
                    <a:pt x="9" y="5"/>
                  </a:cubicBezTo>
                  <a:cubicBezTo>
                    <a:pt x="9" y="7"/>
                    <a:pt x="7" y="9"/>
                    <a:pt x="5" y="9"/>
                  </a:cubicBezTo>
                  <a:cubicBezTo>
                    <a:pt x="2" y="9"/>
                    <a:pt x="0" y="6"/>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少儿简体" charset="0"/>
                <a:ea typeface="方正少儿简体" charset="0"/>
                <a:sym typeface="站酷快乐体 "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93"/>
                                        </p:tgtEl>
                                        <p:attrNameLst>
                                          <p:attrName>style.visibility</p:attrName>
                                        </p:attrNameLst>
                                      </p:cBhvr>
                                      <p:to>
                                        <p:strVal val="visible"/>
                                      </p:to>
                                    </p:set>
                                    <p:animEffect transition="in" filter="wipe(down)">
                                      <p:cBhvr>
                                        <p:cTn id="14" dur="500"/>
                                        <p:tgtEl>
                                          <p:spTgt spid="49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98"/>
                                        </p:tgtEl>
                                        <p:attrNameLst>
                                          <p:attrName>style.visibility</p:attrName>
                                        </p:attrNameLst>
                                      </p:cBhvr>
                                      <p:to>
                                        <p:strVal val="visible"/>
                                      </p:to>
                                    </p:set>
                                    <p:animEffect transition="in" filter="fade">
                                      <p:cBhvr>
                                        <p:cTn id="19" dur="1000"/>
                                        <p:tgtEl>
                                          <p:spTgt spid="598"/>
                                        </p:tgtEl>
                                      </p:cBhvr>
                                    </p:animEffect>
                                    <p:anim calcmode="lin" valueType="num">
                                      <p:cBhvr>
                                        <p:cTn id="20" dur="1000" fill="hold"/>
                                        <p:tgtEl>
                                          <p:spTgt spid="598"/>
                                        </p:tgtEl>
                                        <p:attrNameLst>
                                          <p:attrName>ppt_x</p:attrName>
                                        </p:attrNameLst>
                                      </p:cBhvr>
                                      <p:tavLst>
                                        <p:tav tm="0">
                                          <p:val>
                                            <p:strVal val="#ppt_x"/>
                                          </p:val>
                                        </p:tav>
                                        <p:tav tm="100000">
                                          <p:val>
                                            <p:strVal val="#ppt_x"/>
                                          </p:val>
                                        </p:tav>
                                      </p:tavLst>
                                    </p:anim>
                                    <p:anim calcmode="lin" valueType="num">
                                      <p:cBhvr>
                                        <p:cTn id="21" dur="1000" fill="hold"/>
                                        <p:tgtEl>
                                          <p:spTgt spid="59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73"/>
                                        </p:tgtEl>
                                        <p:attrNameLst>
                                          <p:attrName>style.visibility</p:attrName>
                                        </p:attrNameLst>
                                      </p:cBhvr>
                                      <p:to>
                                        <p:strVal val="visible"/>
                                      </p:to>
                                    </p:set>
                                    <p:animEffect transition="in" filter="fade">
                                      <p:cBhvr>
                                        <p:cTn id="26" dur="500"/>
                                        <p:tgtEl>
                                          <p:spTgt spid="57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49"/>
                                        </p:tgtEl>
                                        <p:attrNameLst>
                                          <p:attrName>style.visibility</p:attrName>
                                        </p:attrNameLst>
                                      </p:cBhvr>
                                      <p:to>
                                        <p:strVal val="visible"/>
                                      </p:to>
                                    </p:set>
                                    <p:animEffect transition="in" filter="fade">
                                      <p:cBhvr>
                                        <p:cTn id="31" dur="1000"/>
                                        <p:tgtEl>
                                          <p:spTgt spid="449"/>
                                        </p:tgtEl>
                                      </p:cBhvr>
                                    </p:animEffect>
                                    <p:anim calcmode="lin" valueType="num">
                                      <p:cBhvr>
                                        <p:cTn id="32" dur="1000" fill="hold"/>
                                        <p:tgtEl>
                                          <p:spTgt spid="449"/>
                                        </p:tgtEl>
                                        <p:attrNameLst>
                                          <p:attrName>ppt_x</p:attrName>
                                        </p:attrNameLst>
                                      </p:cBhvr>
                                      <p:tavLst>
                                        <p:tav tm="0">
                                          <p:val>
                                            <p:strVal val="#ppt_x"/>
                                          </p:val>
                                        </p:tav>
                                        <p:tav tm="100000">
                                          <p:val>
                                            <p:strVal val="#ppt_x"/>
                                          </p:val>
                                        </p:tav>
                                      </p:tavLst>
                                    </p:anim>
                                    <p:anim calcmode="lin" valueType="num">
                                      <p:cBhvr>
                                        <p:cTn id="33" dur="1000" fill="hold"/>
                                        <p:tgtEl>
                                          <p:spTgt spid="44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496"/>
                                        </p:tgtEl>
                                        <p:attrNameLst>
                                          <p:attrName>style.visibility</p:attrName>
                                        </p:attrNameLst>
                                      </p:cBhvr>
                                      <p:to>
                                        <p:strVal val="visible"/>
                                      </p:to>
                                    </p:set>
                                    <p:animEffect transition="in" filter="barn(inVertical)">
                                      <p:cBhvr>
                                        <p:cTn id="38" dur="500"/>
                                        <p:tgtEl>
                                          <p:spTgt spid="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方正少儿简体"/>
        <a:ea typeface="方正少儿简体"/>
        <a:cs typeface=""/>
      </a:majorFont>
      <a:minorFont>
        <a:latin typeface="方正少儿简体"/>
        <a:ea typeface="方正少儿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1289</Words>
  <PresentationFormat>宽屏</PresentationFormat>
  <Paragraphs>95</Paragraphs>
  <Slides>16</Slides>
  <Notes>16</Notes>
  <HiddenSlides>0</HiddenSlides>
  <MMClips>2</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Arial </vt:lpstr>
      <vt:lpstr>宋体 </vt:lpstr>
      <vt:lpstr>站酷快乐体 </vt:lpstr>
      <vt:lpstr>方正少儿简体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2017-03-01T02:30:00Z</dcterms:created>
  <dcterms:modified xsi:type="dcterms:W3CDTF">2018-07-18T06:13:49Z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