
<file path=[Content_Types].xml><?xml version="1.0" encoding="utf-8"?>
<Types xmlns="http://schemas.openxmlformats.org/package/2006/content-types">
  <Default Extension="jpeg" ContentType="image/jpeg"/>
  <Default Extension="png" ContentType="image/png"/>
  <Default Extension="wmv" ContentType="video/x-ms-wmv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7"/>
  </p:notesMasterIdLst>
  <p:sldIdLst>
    <p:sldId id="263" r:id="rId3"/>
    <p:sldId id="257" r:id="rId4"/>
    <p:sldId id="260" r:id="rId5"/>
    <p:sldId id="261" r:id="rId6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43" d="100"/>
          <a:sy n="143" d="100"/>
        </p:scale>
        <p:origin x="864" y="11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BE36C1-F38D-4F74-8D63-925160B586A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923C01-7F71-4C6F-BEC5-9A926A96F70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073CE-3B5E-4C4C-97EE-D2EEC387F3E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53C74-8818-4D81-BAC6-0DBE935828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073CE-3B5E-4C4C-97EE-D2EEC387F3E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53C74-8818-4D81-BAC6-0DBE935828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073CE-3B5E-4C4C-97EE-D2EEC387F3E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53C74-8818-4D81-BAC6-0DBE935828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073CE-3B5E-4C4C-97EE-D2EEC387F3E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53C74-8818-4D81-BAC6-0DBE935828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073CE-3B5E-4C4C-97EE-D2EEC387F3E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53C74-8818-4D81-BAC6-0DBE935828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073CE-3B5E-4C4C-97EE-D2EEC387F3E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53C74-8818-4D81-BAC6-0DBE935828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073CE-3B5E-4C4C-97EE-D2EEC387F3E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53C74-8818-4D81-BAC6-0DBE935828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073CE-3B5E-4C4C-97EE-D2EEC387F3E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53C74-8818-4D81-BAC6-0DBE935828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073CE-3B5E-4C4C-97EE-D2EEC387F3E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53C74-8818-4D81-BAC6-0DBE935828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073CE-3B5E-4C4C-97EE-D2EEC387F3E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53C74-8818-4D81-BAC6-0DBE935828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073CE-3B5E-4C4C-97EE-D2EEC387F3E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53C74-8818-4D81-BAC6-0DBE935828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8073CE-3B5E-4C4C-97EE-D2EEC387F3E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753C74-8818-4D81-BAC6-0DBE9358289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3.xml"/><Relationship Id="rId8" Type="http://schemas.openxmlformats.org/officeDocument/2006/relationships/image" Target="../media/image2.png"/><Relationship Id="rId7" Type="http://schemas.openxmlformats.org/officeDocument/2006/relationships/tags" Target="../tags/tag2.xml"/><Relationship Id="rId6" Type="http://schemas.microsoft.com/office/2007/relationships/media" Target="../media/media2.mp3"/><Relationship Id="rId5" Type="http://schemas.openxmlformats.org/officeDocument/2006/relationships/audio" Target="../media/media2.mp3"/><Relationship Id="rId4" Type="http://schemas.openxmlformats.org/officeDocument/2006/relationships/image" Target="../media/image1.png"/><Relationship Id="rId3" Type="http://schemas.openxmlformats.org/officeDocument/2006/relationships/tags" Target="../tags/tag1.xml"/><Relationship Id="rId2" Type="http://schemas.microsoft.com/office/2007/relationships/media" Target="../media/media1.wmv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4.xml"/><Relationship Id="rId1" Type="http://schemas.openxmlformats.org/officeDocument/2006/relationships/video" Target="../media/media1.wmv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A_已转换.wm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PA_黑鸭子 - 祝你圣诞快乐 - 铃声.mp3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-828600" y="2067694"/>
            <a:ext cx="609600" cy="609600"/>
          </a:xfrm>
          <a:prstGeom prst="rect">
            <a:avLst/>
          </a:prstGeom>
        </p:spPr>
      </p:pic>
      <p:grpSp>
        <p:nvGrpSpPr>
          <p:cNvPr id="7" name="PA_组合 6"/>
          <p:cNvGrpSpPr/>
          <p:nvPr>
            <p:custDataLst>
              <p:tags r:id="rId9"/>
            </p:custDataLst>
          </p:nvPr>
        </p:nvGrpSpPr>
        <p:grpSpPr>
          <a:xfrm>
            <a:off x="5436096" y="3881333"/>
            <a:ext cx="3177473" cy="706641"/>
            <a:chOff x="5436096" y="3581419"/>
            <a:chExt cx="3177473" cy="706641"/>
          </a:xfrm>
        </p:grpSpPr>
        <p:sp>
          <p:nvSpPr>
            <p:cNvPr id="6" name="TextBox 5"/>
            <p:cNvSpPr txBox="1"/>
            <p:nvPr/>
          </p:nvSpPr>
          <p:spPr>
            <a:xfrm>
              <a:off x="5697191" y="3918728"/>
              <a:ext cx="254589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rgbClr val="FFFFFF"/>
                  </a:solidFill>
                  <a:effectLst>
                    <a:glow rad="101600">
                      <a:srgbClr val="FFFFFF">
                        <a:alpha val="22000"/>
                      </a:srgbClr>
                    </a:glow>
                  </a:effectLst>
                  <a:latin typeface="方正粗圆简体" panose="03000509000000000000" pitchFamily="2" charset="-122"/>
                  <a:ea typeface="方正粗圆简体" panose="03000509000000000000" pitchFamily="2" charset="-122"/>
                </a:rPr>
                <a:t>圣诞来临 祝您圣诞快乐</a:t>
              </a:r>
              <a:endParaRPr lang="zh-CN" altLang="en-US" dirty="0">
                <a:solidFill>
                  <a:srgbClr val="FFFFFF"/>
                </a:solidFill>
                <a:effectLst>
                  <a:glow rad="101600">
                    <a:srgbClr val="FFFFFF">
                      <a:alpha val="22000"/>
                    </a:srgbClr>
                  </a:glow>
                </a:effectLst>
                <a:latin typeface="方正粗圆简体" panose="03000509000000000000" pitchFamily="2" charset="-122"/>
                <a:ea typeface="方正粗圆简体" panose="03000509000000000000" pitchFamily="2" charset="-122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5436096" y="3581419"/>
              <a:ext cx="317747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FFFFFF"/>
                  </a:solidFill>
                  <a:effectLst>
                    <a:glow rad="101600">
                      <a:srgbClr val="FFFFFF">
                        <a:alpha val="22000"/>
                      </a:srgbClr>
                    </a:glow>
                  </a:effectLst>
                  <a:latin typeface="Brush Script MT" pitchFamily="66" charset="0"/>
                  <a:ea typeface="方正瘦金书简体" pitchFamily="65" charset="-122"/>
                </a:rPr>
                <a:t>Merry Christmas Merry Christmas</a:t>
              </a:r>
              <a:endParaRPr lang="zh-CN" altLang="en-US" sz="2000" dirty="0">
                <a:solidFill>
                  <a:srgbClr val="FFFFFF"/>
                </a:solidFill>
                <a:effectLst>
                  <a:glow rad="101600">
                    <a:srgbClr val="FFFFFF">
                      <a:alpha val="22000"/>
                    </a:srgbClr>
                  </a:glow>
                </a:effectLst>
                <a:latin typeface="Brush Script MT" pitchFamily="66" charset="0"/>
                <a:ea typeface="方正瘦金书简体" pitchFamily="65" charset="-122"/>
              </a:endParaRPr>
            </a:p>
          </p:txBody>
        </p:sp>
      </p:grpSp>
      <p:grpSp>
        <p:nvGrpSpPr>
          <p:cNvPr id="44" name="PA_组合 43"/>
          <p:cNvGrpSpPr/>
          <p:nvPr>
            <p:custDataLst>
              <p:tags r:id="rId10"/>
            </p:custDataLst>
          </p:nvPr>
        </p:nvGrpSpPr>
        <p:grpSpPr>
          <a:xfrm>
            <a:off x="4108454" y="3189153"/>
            <a:ext cx="3177473" cy="706641"/>
            <a:chOff x="5436096" y="3581419"/>
            <a:chExt cx="3177473" cy="706641"/>
          </a:xfrm>
        </p:grpSpPr>
        <p:sp>
          <p:nvSpPr>
            <p:cNvPr id="45" name="TextBox 44"/>
            <p:cNvSpPr txBox="1"/>
            <p:nvPr/>
          </p:nvSpPr>
          <p:spPr>
            <a:xfrm>
              <a:off x="5697191" y="3918728"/>
              <a:ext cx="272382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rgbClr val="FFFFFF"/>
                  </a:solidFill>
                  <a:effectLst>
                    <a:glow rad="101600">
                      <a:srgbClr val="FFFFFF">
                        <a:alpha val="22000"/>
                      </a:srgbClr>
                    </a:glow>
                  </a:effectLst>
                  <a:latin typeface="方正粗圆简体" panose="03000509000000000000" pitchFamily="2" charset="-122"/>
                  <a:ea typeface="方正粗圆简体" panose="03000509000000000000" pitchFamily="2" charset="-122"/>
                </a:rPr>
                <a:t>愿您度过个幸福的平安夜</a:t>
              </a:r>
              <a:endParaRPr lang="zh-CN" altLang="en-US" dirty="0">
                <a:solidFill>
                  <a:srgbClr val="FFFFFF"/>
                </a:solidFill>
                <a:effectLst>
                  <a:glow rad="101600">
                    <a:srgbClr val="FFFFFF">
                      <a:alpha val="22000"/>
                    </a:srgbClr>
                  </a:glow>
                </a:effectLst>
                <a:latin typeface="方正粗圆简体" panose="03000509000000000000" pitchFamily="2" charset="-122"/>
                <a:ea typeface="方正粗圆简体" panose="03000509000000000000" pitchFamily="2" charset="-122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5436096" y="3581419"/>
              <a:ext cx="317747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FFFFFF"/>
                  </a:solidFill>
                  <a:effectLst>
                    <a:glow rad="101600">
                      <a:srgbClr val="FFFFFF">
                        <a:alpha val="22000"/>
                      </a:srgbClr>
                    </a:glow>
                  </a:effectLst>
                  <a:latin typeface="Brush Script MT" pitchFamily="66" charset="0"/>
                  <a:ea typeface="方正瘦金书简体" pitchFamily="65" charset="-122"/>
                </a:rPr>
                <a:t>Merry Christmas Merry Christmas</a:t>
              </a:r>
              <a:endParaRPr lang="zh-CN" altLang="en-US" sz="2000" dirty="0">
                <a:solidFill>
                  <a:srgbClr val="FFFFFF"/>
                </a:solidFill>
                <a:effectLst>
                  <a:glow rad="101600">
                    <a:srgbClr val="FFFFFF">
                      <a:alpha val="22000"/>
                    </a:srgbClr>
                  </a:glow>
                </a:effectLst>
                <a:latin typeface="Brush Script MT" pitchFamily="66" charset="0"/>
                <a:ea typeface="方正瘦金书简体" pitchFamily="65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1779"/>
    </mc:Choice>
    <mc:Fallback>
      <p:transition spd="slow" advTm="1177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9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5" presetClass="pat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8.33333E-7 1.85185E-6 L -0.14219 1.85185E-6 " pathEditMode="relative" rAng="0" ptsTypes="AA">
                                      <p:cBhvr>
                                        <p:cTn id="13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18" y="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5" presetClass="path" presetSubtype="0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animMotion origin="layout" path="M -2.77778E-7 -2.46914E-7 L 0.1526 -2.46914E-7 " pathEditMode="relative" rAng="0" ptsTypes="AA">
                                      <p:cBhvr>
                                        <p:cTn id="21" dur="5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22" y="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8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5" repeatCount="indefinite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audio>
              <p:cMediaNode vol="80000" numSld="99">
                <p:cTn id="2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7" name="chenying0907 26"/>
          <p:cNvSpPr/>
          <p:nvPr/>
        </p:nvSpPr>
        <p:spPr>
          <a:xfrm>
            <a:off x="1187624" y="-524594"/>
            <a:ext cx="412095" cy="412095"/>
          </a:xfrm>
          <a:prstGeom prst="ellipse">
            <a:avLst/>
          </a:prstGeom>
          <a:solidFill>
            <a:srgbClr val="FFFFFF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chenying0907 28"/>
          <p:cNvSpPr/>
          <p:nvPr/>
        </p:nvSpPr>
        <p:spPr>
          <a:xfrm>
            <a:off x="1979712" y="-524594"/>
            <a:ext cx="412095" cy="412095"/>
          </a:xfrm>
          <a:prstGeom prst="ellipse">
            <a:avLst/>
          </a:prstGeom>
          <a:solidFill>
            <a:srgbClr val="FFFFFF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chenying0907 29"/>
          <p:cNvSpPr/>
          <p:nvPr/>
        </p:nvSpPr>
        <p:spPr>
          <a:xfrm>
            <a:off x="2699792" y="-524594"/>
            <a:ext cx="412095" cy="412095"/>
          </a:xfrm>
          <a:prstGeom prst="ellipse">
            <a:avLst/>
          </a:prstGeom>
          <a:solidFill>
            <a:srgbClr val="FFFFFF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chenying0907 30"/>
          <p:cNvSpPr/>
          <p:nvPr/>
        </p:nvSpPr>
        <p:spPr>
          <a:xfrm>
            <a:off x="3419872" y="-524594"/>
            <a:ext cx="412095" cy="412095"/>
          </a:xfrm>
          <a:prstGeom prst="ellipse">
            <a:avLst/>
          </a:prstGeom>
          <a:solidFill>
            <a:srgbClr val="FFFFFF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chenying0907 31"/>
          <p:cNvSpPr/>
          <p:nvPr/>
        </p:nvSpPr>
        <p:spPr>
          <a:xfrm>
            <a:off x="4365952" y="-524594"/>
            <a:ext cx="412095" cy="412095"/>
          </a:xfrm>
          <a:prstGeom prst="ellipse">
            <a:avLst/>
          </a:prstGeom>
          <a:solidFill>
            <a:srgbClr val="FFFFFF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chenying0907 32"/>
          <p:cNvSpPr/>
          <p:nvPr/>
        </p:nvSpPr>
        <p:spPr>
          <a:xfrm>
            <a:off x="4816611" y="-524594"/>
            <a:ext cx="412095" cy="412095"/>
          </a:xfrm>
          <a:prstGeom prst="ellipse">
            <a:avLst/>
          </a:prstGeom>
          <a:solidFill>
            <a:srgbClr val="FFFFFF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chenying0907 33"/>
          <p:cNvSpPr/>
          <p:nvPr/>
        </p:nvSpPr>
        <p:spPr>
          <a:xfrm>
            <a:off x="5608699" y="-524594"/>
            <a:ext cx="412095" cy="412095"/>
          </a:xfrm>
          <a:prstGeom prst="ellipse">
            <a:avLst/>
          </a:prstGeom>
          <a:solidFill>
            <a:srgbClr val="FFFFFF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chenying0907 34"/>
          <p:cNvSpPr/>
          <p:nvPr/>
        </p:nvSpPr>
        <p:spPr>
          <a:xfrm>
            <a:off x="6328779" y="-524594"/>
            <a:ext cx="412095" cy="412095"/>
          </a:xfrm>
          <a:prstGeom prst="ellipse">
            <a:avLst/>
          </a:prstGeom>
          <a:solidFill>
            <a:srgbClr val="FFFFFF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chenying0907 35"/>
          <p:cNvSpPr/>
          <p:nvPr/>
        </p:nvSpPr>
        <p:spPr>
          <a:xfrm>
            <a:off x="7048859" y="-524594"/>
            <a:ext cx="412095" cy="412095"/>
          </a:xfrm>
          <a:prstGeom prst="ellipse">
            <a:avLst/>
          </a:prstGeom>
          <a:solidFill>
            <a:srgbClr val="FFFFFF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chenying0907 36"/>
          <p:cNvSpPr/>
          <p:nvPr/>
        </p:nvSpPr>
        <p:spPr>
          <a:xfrm>
            <a:off x="7994939" y="-524594"/>
            <a:ext cx="412095" cy="412095"/>
          </a:xfrm>
          <a:prstGeom prst="ellipse">
            <a:avLst/>
          </a:prstGeom>
          <a:solidFill>
            <a:srgbClr val="FFFFFF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899592" y="1129060"/>
            <a:ext cx="3738329" cy="706641"/>
            <a:chOff x="5436096" y="3581419"/>
            <a:chExt cx="3738329" cy="706641"/>
          </a:xfrm>
        </p:grpSpPr>
        <p:sp>
          <p:nvSpPr>
            <p:cNvPr id="16" name="TextBox 15"/>
            <p:cNvSpPr txBox="1"/>
            <p:nvPr/>
          </p:nvSpPr>
          <p:spPr>
            <a:xfrm>
              <a:off x="5697191" y="3918728"/>
              <a:ext cx="347723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rgbClr val="FFFFFF"/>
                  </a:solidFill>
                  <a:effectLst>
                    <a:glow rad="101600">
                      <a:srgbClr val="FFFFFF">
                        <a:alpha val="22000"/>
                      </a:srgbClr>
                    </a:glow>
                  </a:effectLst>
                  <a:latin typeface="方正粗圆简体" panose="03000509000000000000" pitchFamily="2" charset="-122"/>
                  <a:ea typeface="方正粗圆简体" panose="03000509000000000000" pitchFamily="2" charset="-122"/>
                </a:rPr>
                <a:t>闪闪点点的星光 就我暖暖的祝福</a:t>
              </a:r>
              <a:endParaRPr lang="zh-CN" altLang="en-US" dirty="0">
                <a:solidFill>
                  <a:srgbClr val="FFFFFF"/>
                </a:solidFill>
                <a:effectLst>
                  <a:glow rad="101600">
                    <a:srgbClr val="FFFFFF">
                      <a:alpha val="22000"/>
                    </a:srgbClr>
                  </a:glow>
                </a:effectLst>
                <a:latin typeface="方正粗圆简体" panose="03000509000000000000" pitchFamily="2" charset="-122"/>
                <a:ea typeface="方正粗圆简体" panose="03000509000000000000" pitchFamily="2" charset="-122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5436096" y="3581419"/>
              <a:ext cx="317747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FFFFFF"/>
                  </a:solidFill>
                  <a:effectLst>
                    <a:glow rad="101600">
                      <a:srgbClr val="FFFFFF">
                        <a:alpha val="22000"/>
                      </a:srgbClr>
                    </a:glow>
                  </a:effectLst>
                  <a:latin typeface="Brush Script MT" pitchFamily="66" charset="0"/>
                  <a:ea typeface="方正瘦金书简体" pitchFamily="65" charset="-122"/>
                </a:rPr>
                <a:t>Merry Christmas Merry Christmas</a:t>
              </a:r>
              <a:endParaRPr lang="zh-CN" altLang="en-US" sz="2000" dirty="0">
                <a:solidFill>
                  <a:srgbClr val="FFFFFF"/>
                </a:solidFill>
                <a:effectLst>
                  <a:glow rad="101600">
                    <a:srgbClr val="FFFFFF">
                      <a:alpha val="22000"/>
                    </a:srgbClr>
                  </a:glow>
                </a:effectLst>
                <a:latin typeface="Brush Script MT" pitchFamily="66" charset="0"/>
                <a:ea typeface="方正瘦金书简体" pitchFamily="65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6563">
        <p14:reveal/>
      </p:transition>
    </mc:Choice>
    <mc:Fallback>
      <p:transition spd="slow" advTm="656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indefinite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1285 0.08241 -0.0257 0.16482 -0.01042 0.28148 C 0.00486 0.39815 0.08559 0.55371 0.09167 0.7 C 0.09774 0.8463 0.0618 1.00278 0.02604 1.15926 " pathEditMode="relative" ptsTypes="aaaA">
                                      <p:cBhvr>
                                        <p:cTn id="6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repeatCount="indefinite" accel="50000" decel="5000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0 0 C -0.01285 0.08241 -0.0257 0.16482 -0.01042 0.28148 C 0.00486 0.39815 0.08559 0.55371 0.09167 0.7 C 0.09774 0.8463 0.0618 1.00278 0.02604 1.15926 " pathEditMode="relative" ptsTypes="aaaA">
                                      <p:cBhvr>
                                        <p:cTn id="8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repeatCount="indefinite" accel="50000" decel="5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0 0 C -0.01285 0.08241 -0.0257 0.16482 -0.01042 0.28148 C 0.00486 0.39815 0.08559 0.55371 0.09167 0.7 C 0.09774 0.8463 0.0618 1.00278 0.02604 1.15926 " pathEditMode="relative" ptsTypes="aaaA">
                                      <p:cBhvr>
                                        <p:cTn id="10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1285 0.08241 -0.0257 0.16482 -0.01042 0.28148 C 0.00486 0.39815 0.08559 0.55371 0.09167 0.7 C 0.09774 0.8463 0.0618 1.00278 0.02604 1.15926 " pathEditMode="relative" ptsTypes="aaaA">
                                      <p:cBhvr>
                                        <p:cTn id="12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repeatCount="indefinite" accel="50000" decel="5000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0 0 C -0.01285 0.08241 -0.0257 0.16482 -0.01042 0.28148 C 0.00486 0.39815 0.08559 0.55371 0.09167 0.7 C 0.09774 0.8463 0.0618 1.00278 0.02604 1.15926 " pathEditMode="relative" ptsTypes="aaaA">
                                      <p:cBhvr>
                                        <p:cTn id="14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1285 0.08241 -0.0257 0.16482 -0.01042 0.28148 C 0.00486 0.39815 0.08559 0.55371 0.09167 0.7 C 0.09774 0.8463 0.0618 1.00278 0.02604 1.15926 " pathEditMode="relative" ptsTypes="aaaA">
                                      <p:cBhvr>
                                        <p:cTn id="16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repeatCount="indefinite" accel="50000" decel="5000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0 0 C -0.01285 0.08241 -0.0257 0.16482 -0.01042 0.28148 C 0.00486 0.39815 0.08559 0.55371 0.09167 0.7 C 0.09774 0.8463 0.0618 1.00278 0.02604 1.15926 " pathEditMode="relative" ptsTypes="aaaA">
                                      <p:cBhvr>
                                        <p:cTn id="18" dur="3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repeatCount="indefinite" accel="50000" decel="5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0 0 C -0.01285 0.08241 -0.0257 0.16482 -0.01042 0.28148 C 0.00486 0.39815 0.08559 0.55371 0.09167 0.7 C 0.09774 0.8463 0.0618 1.00278 0.02604 1.15926 " pathEditMode="relative" ptsTypes="aaaA">
                                      <p:cBhvr>
                                        <p:cTn id="20" dur="59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1285 0.08241 -0.0257 0.16482 -0.01042 0.28148 C 0.00486 0.39815 0.08559 0.55371 0.09167 0.7 C 0.09774 0.8463 0.0618 1.00278 0.02604 1.15926 " pathEditMode="relative" ptsTypes="aaaA">
                                      <p:cBhvr>
                                        <p:cTn id="22" dur="39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1285 0.08241 -0.0257 0.16482 -0.01042 0.28148 C 0.00486 0.39815 0.08559 0.55371 0.09167 0.7 C 0.09774 0.8463 0.0618 1.00278 0.02604 1.15926 " pathEditMode="relative" ptsTypes="aaaA">
                                      <p:cBhvr>
                                        <p:cTn id="24" dur="5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5" presetClass="pat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38889E-6 -2.96296E-6 L 0.17274 -2.96296E-6 " pathEditMode="relative" rAng="0" ptsTypes="AA">
                                      <p:cBhvr>
                                        <p:cTn id="29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628" y="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1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chenying0907 3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8"/>
          <a:stretch>
            <a:fillRect/>
          </a:stretch>
        </p:blipFill>
        <p:spPr bwMode="auto">
          <a:xfrm>
            <a:off x="0" y="0"/>
            <a:ext cx="9143999" cy="5143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" name="chenying0907 3" descr="C:\Users\Administrator\Desktop\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5403276"/>
            <a:ext cx="421825" cy="428628"/>
          </a:xfrm>
          <a:prstGeom prst="rect">
            <a:avLst/>
          </a:prstGeom>
          <a:noFill/>
        </p:spPr>
      </p:pic>
      <p:pic>
        <p:nvPicPr>
          <p:cNvPr id="35" name="chenying0907 3" descr="C:\Users\Administrator\Desktop\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9681957">
            <a:off x="1060039" y="5423622"/>
            <a:ext cx="297661" cy="302462"/>
          </a:xfrm>
          <a:prstGeom prst="rect">
            <a:avLst/>
          </a:prstGeom>
          <a:noFill/>
        </p:spPr>
      </p:pic>
      <p:pic>
        <p:nvPicPr>
          <p:cNvPr id="36" name="chenying0907 3" descr="C:\Users\Administrator\Desktop\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451696">
            <a:off x="1673916" y="5655046"/>
            <a:ext cx="229155" cy="232851"/>
          </a:xfrm>
          <a:prstGeom prst="rect">
            <a:avLst/>
          </a:prstGeom>
          <a:noFill/>
        </p:spPr>
      </p:pic>
      <p:pic>
        <p:nvPicPr>
          <p:cNvPr id="37" name="chenying0907 3" descr="C:\Users\Administrator\Desktop\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331929">
            <a:off x="3517010" y="5635019"/>
            <a:ext cx="345362" cy="350932"/>
          </a:xfrm>
          <a:prstGeom prst="rect">
            <a:avLst/>
          </a:prstGeom>
          <a:noFill/>
        </p:spPr>
      </p:pic>
      <p:pic>
        <p:nvPicPr>
          <p:cNvPr id="38" name="chenying0907 3" descr="C:\Users\Administrator\Desktop\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9681957">
            <a:off x="2414919" y="5490655"/>
            <a:ext cx="297661" cy="302462"/>
          </a:xfrm>
          <a:prstGeom prst="rect">
            <a:avLst/>
          </a:prstGeom>
          <a:noFill/>
        </p:spPr>
      </p:pic>
      <p:pic>
        <p:nvPicPr>
          <p:cNvPr id="39" name="chenying0907 3" descr="C:\Users\Administrator\Desktop\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666400">
            <a:off x="2959037" y="5817247"/>
            <a:ext cx="332897" cy="338266"/>
          </a:xfrm>
          <a:prstGeom prst="rect">
            <a:avLst/>
          </a:prstGeom>
          <a:noFill/>
        </p:spPr>
      </p:pic>
      <p:pic>
        <p:nvPicPr>
          <p:cNvPr id="40" name="chenying0907 3" descr="C:\Users\Administrator\Desktop\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9681957">
            <a:off x="4346187" y="5566498"/>
            <a:ext cx="297661" cy="302462"/>
          </a:xfrm>
          <a:prstGeom prst="rect">
            <a:avLst/>
          </a:prstGeom>
          <a:noFill/>
        </p:spPr>
      </p:pic>
      <p:pic>
        <p:nvPicPr>
          <p:cNvPr id="41" name="chenying0907 3" descr="C:\Users\Administrator\Desktop\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983821">
            <a:off x="4991294" y="5722302"/>
            <a:ext cx="345986" cy="351566"/>
          </a:xfrm>
          <a:prstGeom prst="rect">
            <a:avLst/>
          </a:prstGeom>
          <a:noFill/>
        </p:spPr>
      </p:pic>
      <p:pic>
        <p:nvPicPr>
          <p:cNvPr id="42" name="chenying0907 3" descr="C:\Users\Administrator\Desktop\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814453">
            <a:off x="6772778" y="5773468"/>
            <a:ext cx="290739" cy="295428"/>
          </a:xfrm>
          <a:prstGeom prst="rect">
            <a:avLst/>
          </a:prstGeom>
          <a:noFill/>
        </p:spPr>
      </p:pic>
      <p:pic>
        <p:nvPicPr>
          <p:cNvPr id="43" name="chenying0907 3" descr="C:\Users\Administrator\Desktop\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9681957">
            <a:off x="5701067" y="5602015"/>
            <a:ext cx="297661" cy="302462"/>
          </a:xfrm>
          <a:prstGeom prst="rect">
            <a:avLst/>
          </a:prstGeom>
          <a:noFill/>
        </p:spPr>
      </p:pic>
      <p:pic>
        <p:nvPicPr>
          <p:cNvPr id="44" name="chenying0907 3" descr="C:\Users\Administrator\Desktop\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666400">
            <a:off x="6245185" y="5928607"/>
            <a:ext cx="332897" cy="338266"/>
          </a:xfrm>
          <a:prstGeom prst="rect">
            <a:avLst/>
          </a:prstGeom>
          <a:noFill/>
        </p:spPr>
      </p:pic>
      <p:pic>
        <p:nvPicPr>
          <p:cNvPr id="45" name="chenying0907 3" descr="C:\Users\Administrator\Desktop\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672822">
            <a:off x="8566378" y="5728950"/>
            <a:ext cx="421825" cy="428628"/>
          </a:xfrm>
          <a:prstGeom prst="rect">
            <a:avLst/>
          </a:prstGeom>
          <a:noFill/>
        </p:spPr>
      </p:pic>
      <p:pic>
        <p:nvPicPr>
          <p:cNvPr id="46" name="chenying0907 3" descr="C:\Users\Administrator\Desktop\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666400">
            <a:off x="7900643" y="5829285"/>
            <a:ext cx="332897" cy="338266"/>
          </a:xfrm>
          <a:prstGeom prst="rect">
            <a:avLst/>
          </a:prstGeom>
          <a:noFill/>
        </p:spPr>
      </p:pic>
      <p:pic>
        <p:nvPicPr>
          <p:cNvPr id="47" name="chenying0907 5" descr="C:\Users\Administrator\Desktop\3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2911" y="5397254"/>
            <a:ext cx="1928826" cy="844201"/>
          </a:xfrm>
          <a:prstGeom prst="rect">
            <a:avLst/>
          </a:prstGeom>
          <a:noFill/>
        </p:spPr>
      </p:pic>
      <p:pic>
        <p:nvPicPr>
          <p:cNvPr id="48" name="chenying0907 5" descr="C:\Users\Administrator\Desktop\3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14612" y="5546152"/>
            <a:ext cx="1928826" cy="844201"/>
          </a:xfrm>
          <a:prstGeom prst="rect">
            <a:avLst/>
          </a:prstGeom>
          <a:noFill/>
        </p:spPr>
      </p:pic>
      <p:pic>
        <p:nvPicPr>
          <p:cNvPr id="49" name="chenying0907 5" descr="C:\Users\Administrator\Desktop\3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57752" y="5331838"/>
            <a:ext cx="1928826" cy="844201"/>
          </a:xfrm>
          <a:prstGeom prst="rect">
            <a:avLst/>
          </a:prstGeom>
          <a:noFill/>
        </p:spPr>
      </p:pic>
      <p:pic>
        <p:nvPicPr>
          <p:cNvPr id="50" name="chenying0907 5" descr="C:\Users\Administrator\Desktop\3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6858016" y="5546152"/>
            <a:ext cx="1928826" cy="844201"/>
          </a:xfrm>
          <a:prstGeom prst="rect">
            <a:avLst/>
          </a:prstGeom>
          <a:noFill/>
        </p:spPr>
      </p:pic>
      <p:grpSp>
        <p:nvGrpSpPr>
          <p:cNvPr id="20" name="组合 19"/>
          <p:cNvGrpSpPr/>
          <p:nvPr/>
        </p:nvGrpSpPr>
        <p:grpSpPr>
          <a:xfrm>
            <a:off x="1466535" y="827546"/>
            <a:ext cx="3177473" cy="706641"/>
            <a:chOff x="5436096" y="3581419"/>
            <a:chExt cx="3177473" cy="706641"/>
          </a:xfrm>
        </p:grpSpPr>
        <p:sp>
          <p:nvSpPr>
            <p:cNvPr id="21" name="TextBox 20"/>
            <p:cNvSpPr txBox="1"/>
            <p:nvPr/>
          </p:nvSpPr>
          <p:spPr>
            <a:xfrm>
              <a:off x="5697191" y="3918728"/>
              <a:ext cx="25539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rgbClr val="FFFFFF"/>
                  </a:solidFill>
                  <a:effectLst>
                    <a:glow rad="101600">
                      <a:srgbClr val="FFFFFF">
                        <a:alpha val="22000"/>
                      </a:srgbClr>
                    </a:glow>
                  </a:effectLst>
                  <a:latin typeface="方正粗圆简体" panose="03000509000000000000" pitchFamily="2" charset="-122"/>
                  <a:ea typeface="方正粗圆简体" panose="03000509000000000000" pitchFamily="2" charset="-122"/>
                </a:rPr>
                <a:t>亲爱的朋友 圣诞节快乐</a:t>
              </a:r>
              <a:endParaRPr lang="zh-CN" altLang="en-US" dirty="0">
                <a:solidFill>
                  <a:srgbClr val="FFFFFF"/>
                </a:solidFill>
                <a:effectLst>
                  <a:glow rad="101600">
                    <a:srgbClr val="FFFFFF">
                      <a:alpha val="22000"/>
                    </a:srgbClr>
                  </a:glow>
                </a:effectLst>
                <a:latin typeface="方正粗圆简体" panose="03000509000000000000" pitchFamily="2" charset="-122"/>
                <a:ea typeface="方正粗圆简体" panose="03000509000000000000" pitchFamily="2" charset="-122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5436096" y="3581419"/>
              <a:ext cx="317747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FFFFFF"/>
                  </a:solidFill>
                  <a:effectLst>
                    <a:glow rad="101600">
                      <a:srgbClr val="FFFFFF">
                        <a:alpha val="22000"/>
                      </a:srgbClr>
                    </a:glow>
                  </a:effectLst>
                  <a:latin typeface="Brush Script MT" pitchFamily="66" charset="0"/>
                  <a:ea typeface="方正瘦金书简体" pitchFamily="65" charset="-122"/>
                </a:rPr>
                <a:t>Merry Christmas Merry Christmas</a:t>
              </a:r>
              <a:endParaRPr lang="zh-CN" altLang="en-US" sz="2000" dirty="0">
                <a:solidFill>
                  <a:srgbClr val="FFFFFF"/>
                </a:solidFill>
                <a:effectLst>
                  <a:glow rad="101600">
                    <a:srgbClr val="FFFFFF">
                      <a:alpha val="22000"/>
                    </a:srgbClr>
                  </a:glow>
                </a:effectLst>
                <a:latin typeface="Brush Script MT" pitchFamily="66" charset="0"/>
                <a:ea typeface="方正瘦金书简体" pitchFamily="65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 advTm="6001">
        <p14:honeycomb/>
      </p:transition>
    </mc:Choice>
    <mc:Fallback>
      <p:transition spd="slow" advTm="600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repeatCount="indefinite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repeatCount="indefinite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repeatCount="indefinite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3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3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repeatCount="indefinite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repeatCount="indefinite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3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3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repeatCount="indefinite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repeatCount="indefinite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3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3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repeatCount="indefinite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1" repeatCount="indefinite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3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3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1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1" repeatCount="indefinite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3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3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1" repeatCount="indefinite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3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3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1" repeatCount="indefinite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3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3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4" dur="3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6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8" dur="3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0" dur="3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2" dur="3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4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6" dur="3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8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0" dur="3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2" dur="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4" dur="3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6" dur="3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8" dur="3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35" presetClass="pat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5.55556E-7 -9.87654E-7 L -0.15816 -9.87654E-7 " pathEditMode="relative" rAng="0" ptsTypes="AA">
                                      <p:cBhvr>
                                        <p:cTn id="103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17" y="0"/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chenying0907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2771800" y="1075551"/>
            <a:ext cx="159530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gradFill>
                  <a:gsLst>
                    <a:gs pos="0">
                      <a:srgbClr val="0070C0"/>
                    </a:gs>
                    <a:gs pos="31000">
                      <a:srgbClr val="7030A0"/>
                    </a:gs>
                    <a:gs pos="98750">
                      <a:srgbClr val="0070C0"/>
                    </a:gs>
                    <a:gs pos="61000">
                      <a:srgbClr val="002060"/>
                    </a:gs>
                  </a:gsLst>
                  <a:lin ang="10800000" scaled="1"/>
                </a:gradFill>
                <a:latin typeface="隶书" pitchFamily="49" charset="-122"/>
                <a:ea typeface="隶书" pitchFamily="49" charset="-122"/>
              </a:rPr>
              <a:t>亲爱的朋友</a:t>
            </a:r>
            <a:r>
              <a:rPr lang="en-US" altLang="zh-CN" sz="2000" dirty="0" smtClean="0">
                <a:gradFill>
                  <a:gsLst>
                    <a:gs pos="0">
                      <a:srgbClr val="0070C0"/>
                    </a:gs>
                    <a:gs pos="31000">
                      <a:srgbClr val="7030A0"/>
                    </a:gs>
                    <a:gs pos="98750">
                      <a:srgbClr val="0070C0"/>
                    </a:gs>
                    <a:gs pos="61000">
                      <a:srgbClr val="002060"/>
                    </a:gs>
                  </a:gsLst>
                  <a:lin ang="10800000" scaled="1"/>
                </a:gradFill>
                <a:latin typeface="隶书" pitchFamily="49" charset="-122"/>
                <a:ea typeface="隶书" pitchFamily="49" charset="-122"/>
              </a:rPr>
              <a:t>:</a:t>
            </a:r>
            <a:endParaRPr lang="zh-CN" altLang="en-US" sz="2000" dirty="0">
              <a:gradFill>
                <a:gsLst>
                  <a:gs pos="0">
                    <a:srgbClr val="0070C0"/>
                  </a:gs>
                  <a:gs pos="31000">
                    <a:srgbClr val="7030A0"/>
                  </a:gs>
                  <a:gs pos="98750">
                    <a:srgbClr val="0070C0"/>
                  </a:gs>
                  <a:gs pos="61000">
                    <a:srgbClr val="002060"/>
                  </a:gs>
                </a:gsLst>
                <a:lin ang="10800000" scaled="1"/>
              </a:gra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491879" y="1382094"/>
            <a:ext cx="518457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隶书" pitchFamily="49" charset="-122"/>
                <a:ea typeface="隶书" pitchFamily="49" charset="-122"/>
              </a:rPr>
              <a:t>衷心感谢您一年来的关心和支持</a:t>
            </a:r>
            <a:endParaRPr lang="zh-CN" altLang="en-US" sz="2400" dirty="0">
              <a:latin typeface="隶书" pitchFamily="49" charset="-122"/>
              <a:ea typeface="隶书" pitchFamily="49" charset="-122"/>
            </a:endParaRPr>
          </a:p>
          <a:p>
            <a:r>
              <a:rPr lang="zh-CN" altLang="en-US" sz="2400" dirty="0" smtClean="0">
                <a:latin typeface="隶书" pitchFamily="49" charset="-122"/>
                <a:ea typeface="隶书" pitchFamily="49" charset="-122"/>
              </a:rPr>
              <a:t>值此圣诞来临之际，</a:t>
            </a:r>
            <a:endParaRPr lang="zh-CN" altLang="en-US" sz="2400" dirty="0">
              <a:latin typeface="隶书" pitchFamily="49" charset="-122"/>
              <a:ea typeface="隶书" pitchFamily="49" charset="-122"/>
            </a:endParaRPr>
          </a:p>
          <a:p>
            <a:r>
              <a:rPr lang="en-US" altLang="zh-CN" dirty="0" smtClean="0">
                <a:latin typeface="Arial" panose="020B0604020202020204" pitchFamily="34" charset="0"/>
                <a:ea typeface="隶书" pitchFamily="49" charset="-122"/>
                <a:cs typeface="Arial" panose="020B0604020202020204" pitchFamily="34" charset="0"/>
              </a:rPr>
              <a:t>CY0907</a:t>
            </a:r>
            <a:r>
              <a:rPr lang="zh-CN" altLang="en-US" sz="2400" dirty="0" smtClean="0">
                <a:latin typeface="隶书" pitchFamily="49" charset="-122"/>
                <a:ea typeface="隶书" pitchFamily="49" charset="-122"/>
              </a:rPr>
              <a:t>向</a:t>
            </a:r>
            <a:r>
              <a:rPr lang="zh-CN" altLang="en-US" sz="2400" dirty="0">
                <a:latin typeface="隶书" pitchFamily="49" charset="-122"/>
                <a:ea typeface="隶书" pitchFamily="49" charset="-122"/>
              </a:rPr>
              <a:t>您致以节日的问候</a:t>
            </a:r>
            <a:r>
              <a:rPr lang="zh-CN" altLang="en-US" sz="2400" dirty="0" smtClean="0">
                <a:latin typeface="隶书" pitchFamily="49" charset="-122"/>
                <a:ea typeface="隶书" pitchFamily="49" charset="-122"/>
              </a:rPr>
              <a:t>，恭贺：</a:t>
            </a:r>
            <a:endParaRPr lang="zh-CN" altLang="en-US" sz="2400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009493" y="3179752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latin typeface="隶书" pitchFamily="49" charset="-122"/>
                <a:ea typeface="隶书" pitchFamily="49" charset="-122"/>
              </a:rPr>
              <a:t>敬贺</a:t>
            </a:r>
            <a:endParaRPr lang="zh-CN" altLang="en-US" sz="2000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563888" y="2528452"/>
            <a:ext cx="46346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spc="-300" dirty="0" smtClean="0">
                <a:gradFill flip="none" rotWithShape="1">
                  <a:gsLst>
                    <a:gs pos="0">
                      <a:srgbClr val="0070C0"/>
                    </a:gs>
                    <a:gs pos="31000">
                      <a:srgbClr val="7030A0"/>
                    </a:gs>
                    <a:gs pos="98750">
                      <a:srgbClr val="0070C0"/>
                    </a:gs>
                    <a:gs pos="61000">
                      <a:srgbClr val="002060"/>
                    </a:gs>
                  </a:gsLst>
                  <a:lin ang="13500000" scaled="1"/>
                  <a:tileRect/>
                </a:gradFill>
                <a:latin typeface="隶书" pitchFamily="49" charset="-122"/>
                <a:ea typeface="隶书" pitchFamily="49" charset="-122"/>
              </a:rPr>
              <a:t>圣诞快乐 万事如意</a:t>
            </a:r>
            <a:endParaRPr lang="zh-CN" altLang="en-US" sz="4400" spc="-300" dirty="0">
              <a:gradFill flip="none" rotWithShape="1">
                <a:gsLst>
                  <a:gs pos="0">
                    <a:srgbClr val="0070C0"/>
                  </a:gs>
                  <a:gs pos="31000">
                    <a:srgbClr val="7030A0"/>
                  </a:gs>
                  <a:gs pos="98750">
                    <a:srgbClr val="0070C0"/>
                  </a:gs>
                  <a:gs pos="61000">
                    <a:srgbClr val="002060"/>
                  </a:gs>
                </a:gsLst>
                <a:lin ang="13500000" scaled="1"/>
                <a:tileRect/>
              </a:gra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25" name="chenying0907 24"/>
          <p:cNvSpPr/>
          <p:nvPr/>
        </p:nvSpPr>
        <p:spPr>
          <a:xfrm>
            <a:off x="683568" y="-524594"/>
            <a:ext cx="412095" cy="412095"/>
          </a:xfrm>
          <a:prstGeom prst="ellipse">
            <a:avLst/>
          </a:prstGeom>
          <a:solidFill>
            <a:srgbClr val="FFFFFF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chenying0907 25"/>
          <p:cNvSpPr/>
          <p:nvPr/>
        </p:nvSpPr>
        <p:spPr>
          <a:xfrm>
            <a:off x="1475656" y="-524594"/>
            <a:ext cx="412095" cy="412095"/>
          </a:xfrm>
          <a:prstGeom prst="ellipse">
            <a:avLst/>
          </a:prstGeom>
          <a:solidFill>
            <a:srgbClr val="FFFFFF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chenying0907 26"/>
          <p:cNvSpPr/>
          <p:nvPr/>
        </p:nvSpPr>
        <p:spPr>
          <a:xfrm>
            <a:off x="2195736" y="-524594"/>
            <a:ext cx="412095" cy="412095"/>
          </a:xfrm>
          <a:prstGeom prst="ellipse">
            <a:avLst/>
          </a:prstGeom>
          <a:solidFill>
            <a:srgbClr val="FFFFFF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chenying0907 27"/>
          <p:cNvSpPr/>
          <p:nvPr/>
        </p:nvSpPr>
        <p:spPr>
          <a:xfrm>
            <a:off x="2915816" y="-524594"/>
            <a:ext cx="412095" cy="412095"/>
          </a:xfrm>
          <a:prstGeom prst="ellipse">
            <a:avLst/>
          </a:prstGeom>
          <a:solidFill>
            <a:srgbClr val="FFFFFF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chenying0907 28"/>
          <p:cNvSpPr/>
          <p:nvPr/>
        </p:nvSpPr>
        <p:spPr>
          <a:xfrm>
            <a:off x="3861896" y="-524594"/>
            <a:ext cx="412095" cy="412095"/>
          </a:xfrm>
          <a:prstGeom prst="ellipse">
            <a:avLst/>
          </a:prstGeom>
          <a:solidFill>
            <a:srgbClr val="FFFFFF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chenying0907 29"/>
          <p:cNvSpPr/>
          <p:nvPr/>
        </p:nvSpPr>
        <p:spPr>
          <a:xfrm>
            <a:off x="4312555" y="-524594"/>
            <a:ext cx="412095" cy="412095"/>
          </a:xfrm>
          <a:prstGeom prst="ellipse">
            <a:avLst/>
          </a:prstGeom>
          <a:solidFill>
            <a:srgbClr val="FFFFFF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chenying0907 30"/>
          <p:cNvSpPr/>
          <p:nvPr/>
        </p:nvSpPr>
        <p:spPr>
          <a:xfrm>
            <a:off x="5104643" y="-524594"/>
            <a:ext cx="412095" cy="412095"/>
          </a:xfrm>
          <a:prstGeom prst="ellipse">
            <a:avLst/>
          </a:prstGeom>
          <a:solidFill>
            <a:srgbClr val="FFFFFF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chenying0907 31"/>
          <p:cNvSpPr/>
          <p:nvPr/>
        </p:nvSpPr>
        <p:spPr>
          <a:xfrm>
            <a:off x="5824723" y="-524594"/>
            <a:ext cx="412095" cy="412095"/>
          </a:xfrm>
          <a:prstGeom prst="ellipse">
            <a:avLst/>
          </a:prstGeom>
          <a:solidFill>
            <a:srgbClr val="FFFFFF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chenying0907 32"/>
          <p:cNvSpPr/>
          <p:nvPr/>
        </p:nvSpPr>
        <p:spPr>
          <a:xfrm>
            <a:off x="6544803" y="-524594"/>
            <a:ext cx="412095" cy="412095"/>
          </a:xfrm>
          <a:prstGeom prst="ellipse">
            <a:avLst/>
          </a:prstGeom>
          <a:solidFill>
            <a:srgbClr val="FFFFFF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chenying0907 50"/>
          <p:cNvSpPr/>
          <p:nvPr/>
        </p:nvSpPr>
        <p:spPr>
          <a:xfrm>
            <a:off x="7490883" y="-524594"/>
            <a:ext cx="412095" cy="412095"/>
          </a:xfrm>
          <a:prstGeom prst="ellipse">
            <a:avLst/>
          </a:prstGeom>
          <a:solidFill>
            <a:srgbClr val="FFFFFF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chenying0907 51"/>
          <p:cNvSpPr/>
          <p:nvPr/>
        </p:nvSpPr>
        <p:spPr>
          <a:xfrm>
            <a:off x="1043608" y="-730642"/>
            <a:ext cx="412095" cy="412095"/>
          </a:xfrm>
          <a:prstGeom prst="ellipse">
            <a:avLst/>
          </a:prstGeom>
          <a:solidFill>
            <a:srgbClr val="FFFFFF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chenying0907 52"/>
          <p:cNvSpPr/>
          <p:nvPr/>
        </p:nvSpPr>
        <p:spPr>
          <a:xfrm>
            <a:off x="1835696" y="-730642"/>
            <a:ext cx="412095" cy="412095"/>
          </a:xfrm>
          <a:prstGeom prst="ellipse">
            <a:avLst/>
          </a:prstGeom>
          <a:solidFill>
            <a:srgbClr val="FFFFFF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chenying0907 53"/>
          <p:cNvSpPr/>
          <p:nvPr/>
        </p:nvSpPr>
        <p:spPr>
          <a:xfrm>
            <a:off x="2555776" y="-730642"/>
            <a:ext cx="412095" cy="412095"/>
          </a:xfrm>
          <a:prstGeom prst="ellipse">
            <a:avLst/>
          </a:prstGeom>
          <a:solidFill>
            <a:srgbClr val="FFFFFF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chenying0907 54"/>
          <p:cNvSpPr/>
          <p:nvPr/>
        </p:nvSpPr>
        <p:spPr>
          <a:xfrm>
            <a:off x="3275856" y="-730642"/>
            <a:ext cx="412095" cy="412095"/>
          </a:xfrm>
          <a:prstGeom prst="ellipse">
            <a:avLst/>
          </a:prstGeom>
          <a:solidFill>
            <a:srgbClr val="FFFFFF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chenying0907 55"/>
          <p:cNvSpPr/>
          <p:nvPr/>
        </p:nvSpPr>
        <p:spPr>
          <a:xfrm>
            <a:off x="4221936" y="-730642"/>
            <a:ext cx="412095" cy="412095"/>
          </a:xfrm>
          <a:prstGeom prst="ellipse">
            <a:avLst/>
          </a:prstGeom>
          <a:solidFill>
            <a:srgbClr val="FFFFFF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chenying0907 56"/>
          <p:cNvSpPr/>
          <p:nvPr/>
        </p:nvSpPr>
        <p:spPr>
          <a:xfrm>
            <a:off x="4672595" y="-730642"/>
            <a:ext cx="412095" cy="412095"/>
          </a:xfrm>
          <a:prstGeom prst="ellipse">
            <a:avLst/>
          </a:prstGeom>
          <a:solidFill>
            <a:srgbClr val="FFFFFF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chenying0907 57"/>
          <p:cNvSpPr/>
          <p:nvPr/>
        </p:nvSpPr>
        <p:spPr>
          <a:xfrm>
            <a:off x="5464683" y="-730642"/>
            <a:ext cx="412095" cy="412095"/>
          </a:xfrm>
          <a:prstGeom prst="ellipse">
            <a:avLst/>
          </a:prstGeom>
          <a:solidFill>
            <a:srgbClr val="FFFFFF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chenying0907 58"/>
          <p:cNvSpPr/>
          <p:nvPr/>
        </p:nvSpPr>
        <p:spPr>
          <a:xfrm>
            <a:off x="6184763" y="-730642"/>
            <a:ext cx="412095" cy="412095"/>
          </a:xfrm>
          <a:prstGeom prst="ellipse">
            <a:avLst/>
          </a:prstGeom>
          <a:solidFill>
            <a:srgbClr val="FFFFFF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chenying0907 59"/>
          <p:cNvSpPr/>
          <p:nvPr/>
        </p:nvSpPr>
        <p:spPr>
          <a:xfrm>
            <a:off x="6904843" y="-730642"/>
            <a:ext cx="412095" cy="412095"/>
          </a:xfrm>
          <a:prstGeom prst="ellipse">
            <a:avLst/>
          </a:prstGeom>
          <a:solidFill>
            <a:srgbClr val="FFFFFF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chenying0907 60"/>
          <p:cNvSpPr/>
          <p:nvPr/>
        </p:nvSpPr>
        <p:spPr>
          <a:xfrm>
            <a:off x="7850923" y="-730642"/>
            <a:ext cx="412095" cy="412095"/>
          </a:xfrm>
          <a:prstGeom prst="ellipse">
            <a:avLst/>
          </a:prstGeom>
          <a:solidFill>
            <a:srgbClr val="FFFFFF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0">
        <p14:reveal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3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FE9810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CC0000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3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3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grpId="0" nodeType="withEffect">
                                  <p:stCondLst>
                                    <p:cond delay="11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3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FE9810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CC0000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3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3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7" presetClass="entr" presetSubtype="0" fill="hold" grpId="0" nodeType="withEffect">
                                  <p:stCondLst>
                                    <p:cond delay="82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3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FE9810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CC0000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3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3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7" presetClass="entr" presetSubtype="0" fill="hold" grpId="0" nodeType="withEffect">
                                  <p:stCondLst>
                                    <p:cond delay="975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3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FE9810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CC0000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3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3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0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1285 0.08241 -0.0257 0.16482 -0.01042 0.28148 C 0.00486 0.39815 0.08559 0.55371 0.09167 0.7 C 0.09774 0.8463 0.0618 1.00278 0.02604 1.15926 " pathEditMode="relative" ptsTypes="aaaA">
                                      <p:cBhvr>
                                        <p:cTn id="26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repeatCount="3000" accel="50000" decel="5000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0.04305 -1.60494E-6 C -0.03437 0.08241 -0.02569 0.16482 -0.03611 0.28148 C -0.04635 0.39815 -0.10086 0.55371 -0.10503 0.7 C -0.10902 0.8463 -0.08489 1.00278 -0.06076 1.15926 " pathEditMode="relative" rAng="0" ptsTypes="aaaA">
                                      <p:cBhvr>
                                        <p:cTn id="28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31" y="57963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repeatCount="3000" accel="50000" decel="5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0.18334 -1.60494E-6 C 0.19462 0.08241 0.20591 0.16482 0.19236 0.28148 C 0.179 0.39815 0.10834 0.55371 0.10296 0.7 C 0.09775 0.8463 0.12917 1.00278 0.16042 1.15926 " pathEditMode="relative" rAng="0" ptsTypes="aaaA">
                                      <p:cBhvr>
                                        <p:cTn id="30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60" y="57963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1285 0.08241 -0.0257 0.16482 -0.01042 0.28148 C 0.00486 0.39815 0.08559 0.55371 0.09167 0.7 C 0.09774 0.8463 0.0618 1.00278 0.02604 1.15926 " pathEditMode="relative" ptsTypes="aaaA">
                                      <p:cBhvr>
                                        <p:cTn id="32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repeatCount="3000" accel="50000" decel="5000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0 0 C -0.01285 0.08241 -0.0257 0.16482 -0.01042 0.28148 C 0.00486 0.39815 0.08559 0.55371 0.09167 0.7 C 0.09774 0.8463 0.0618 1.00278 0.02604 1.15926 " pathEditMode="relative" ptsTypes="aaaA">
                                      <p:cBhvr>
                                        <p:cTn id="34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5" presetID="0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1285 0.08241 -0.0257 0.16482 -0.01042 0.28148 C 0.00486 0.39815 0.08559 0.55371 0.09167 0.7 C 0.09774 0.8463 0.0618 1.00278 0.02604 1.15926 " pathEditMode="relative" ptsTypes="aaaA">
                                      <p:cBhvr>
                                        <p:cTn id="36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7" presetID="0" presetClass="path" presetSubtype="0" repeatCount="3000" accel="50000" decel="5000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0.03073 -1.60494E-6 C -0.0283 0.08241 -0.0257 0.16482 -0.02865 0.28148 C -0.0316 0.39815 -0.04705 0.55371 -0.04826 0.7 C -0.04931 0.8463 -0.04254 1.00278 -0.03576 1.15926 " pathEditMode="relative" rAng="0" ptsTypes="aaaA">
                                      <p:cBhvr>
                                        <p:cTn id="38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7" y="57963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0" presetClass="path" presetSubtype="0" repeatCount="3000" accel="50000" decel="5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0 0 C -0.01285 0.08241 -0.0257 0.16482 -0.01042 0.28148 C 0.00486 0.39815 0.08559 0.55371 0.09167 0.7 C 0.09774 0.8463 0.0618 1.00278 0.02604 1.15926 " pathEditMode="relative" ptsTypes="aaaA">
                                      <p:cBhvr>
                                        <p:cTn id="40" dur="59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1" presetID="0" presetClass="path" presetSubtype="0" repeatCount="3000" accel="50000" decel="5000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0 0 C -0.01285 0.08241 -0.0257 0.16482 -0.01042 0.28148 C 0.00486 0.39815 0.08559 0.55371 0.09167 0.7 C 0.09774 0.8463 0.0618 1.00278 0.02604 1.15926 " pathEditMode="relative" ptsTypes="aaaA">
                                      <p:cBhvr>
                                        <p:cTn id="42" dur="39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3" presetID="0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1285 0.08241 -0.0257 0.16482 -0.01042 0.28148 C 0.00486 0.39815 0.08559 0.55371 0.09167 0.7 C 0.09774 0.8463 0.0618 1.00278 0.02604 1.15926 " pathEditMode="relative" ptsTypes="aaaA">
                                      <p:cBhvr>
                                        <p:cTn id="44" dur="5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5" presetID="0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1285 0.08241 -0.0257 0.16482 -0.01042 0.28148 C 0.00486 0.39815 0.08559 0.55371 0.09167 0.7 C 0.09774 0.8463 0.0618 1.00278 0.02604 1.15926 " pathEditMode="relative" ptsTypes="aaaA">
                                      <p:cBhvr>
                                        <p:cTn id="46" dur="2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7" presetID="0" presetClass="path" presetSubtype="0" repeatCount="3000" accel="50000" decel="5000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animMotion origin="layout" path="M 0 0 C -0.01285 0.08241 -0.0257 0.16482 -0.01042 0.28148 C 0.00486 0.39815 0.08559 0.55371 0.09167 0.7 C 0.09774 0.8463 0.0618 1.00278 0.02604 1.15926 " pathEditMode="relative" ptsTypes="aaaA">
                                      <p:cBhvr>
                                        <p:cTn id="48" dur="3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9" presetID="0" presetClass="path" presetSubtype="0" repeatCount="3000" accel="50000" decel="5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0 0 C -0.01285 0.08241 -0.0257 0.16482 -0.01042 0.28148 C 0.00486 0.39815 0.08559 0.55371 0.09167 0.7 C 0.09774 0.8463 0.0618 1.00278 0.02604 1.15926 " pathEditMode="relative" ptsTypes="aaaA">
                                      <p:cBhvr>
                                        <p:cTn id="50" dur="36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1" presetID="0" presetClass="path" presetSubtype="0" repeatCount="3000" accel="50000" decel="5000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0 0 C -0.01285 0.08241 -0.0257 0.16482 -0.01042 0.28148 C 0.00486 0.39815 0.08559 0.55371 0.09167 0.7 C 0.09774 0.8463 0.0618 1.00278 0.02604 1.15926 " pathEditMode="relative" ptsTypes="aaaA">
                                      <p:cBhvr>
                                        <p:cTn id="52" dur="3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3" presetID="0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1285 0.08241 -0.0257 0.16482 -0.01042 0.28148 C 0.00486 0.39815 0.08559 0.55371 0.09167 0.7 C 0.09774 0.8463 0.0618 1.00278 0.02604 1.15926 " pathEditMode="relative" ptsTypes="aaaA">
                                      <p:cBhvr>
                                        <p:cTn id="54" dur="5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5" presetID="0" presetClass="path" presetSubtype="0" repeatCount="3000" accel="50000" decel="5000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0 0 C -0.01285 0.08241 -0.0257 0.16482 -0.01042 0.28148 C 0.00486 0.39815 0.08559 0.55371 0.09167 0.7 C 0.09774 0.8463 0.0618 1.00278 0.02604 1.15926 " pathEditMode="relative" ptsTypes="aaaA">
                                      <p:cBhvr>
                                        <p:cTn id="56" dur="3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7" presetID="0" presetClass="path" presetSubtype="0" repeatCount="3000" accel="50000" decel="5000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animMotion origin="layout" path="M 0 0 C -0.01285 0.08241 -0.0257 0.16482 -0.01042 0.28148 C 0.00486 0.39815 0.08559 0.55371 0.09167 0.7 C 0.09774 0.8463 0.0618 1.00278 0.02604 1.15926 " pathEditMode="relative" ptsTypes="aaaA">
                                      <p:cBhvr>
                                        <p:cTn id="58" dur="38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9" presetID="0" presetClass="path" presetSubtype="0" repeatCount="300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C -0.01285 0.08241 -0.0257 0.16482 -0.01042 0.28148 C 0.00486 0.39815 0.08559 0.55371 0.09167 0.7 C 0.09774 0.8463 0.0618 1.00278 0.02604 1.15926 " pathEditMode="relative" ptsTypes="aaaA">
                                      <p:cBhvr>
                                        <p:cTn id="60" dur="47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1" presetID="0" presetClass="path" presetSubtype="0" repeatCount="3000" accel="50000" decel="5000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0 0 C -0.01285 0.08241 -0.0257 0.16482 -0.01042 0.28148 C 0.00486 0.39815 0.08559 0.55371 0.09167 0.7 C 0.09774 0.8463 0.0618 1.00278 0.02604 1.15926 " pathEditMode="relative" ptsTypes="aaaA">
                                      <p:cBhvr>
                                        <p:cTn id="62" dur="39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3" presetID="0" presetClass="path" presetSubtype="0" repeatCount="3000" accel="50000" decel="5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04566 1.85185E-6 C -0.03577 0.08241 -0.0257 0.16481 -0.03768 0.28148 C -0.04948 0.39815 -0.11181 0.5537 -0.1165 0.7 C -0.12118 0.84629 -0.09341 1.00278 -0.0658 1.15926 " pathEditMode="relative" rAng="0" ptsTypes="aaaA">
                                      <p:cBhvr>
                                        <p:cTn id="64" dur="5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78" y="579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</p:bldLst>
  </p:timing>
</p:sld>
</file>

<file path=ppt/tags/tag1.xml><?xml version="1.0" encoding="utf-8"?>
<p:tagLst xmlns:p="http://schemas.openxmlformats.org/presentationml/2006/main">
  <p:tag name="PA" val="v3.0.0"/>
</p:tagLst>
</file>

<file path=ppt/tags/tag2.xml><?xml version="1.0" encoding="utf-8"?>
<p:tagLst xmlns:p="http://schemas.openxmlformats.org/presentationml/2006/main">
  <p:tag name="PA" val="v3.0.0"/>
</p:tagLst>
</file>

<file path=ppt/tags/tag3.xml><?xml version="1.0" encoding="utf-8"?>
<p:tagLst xmlns:p="http://schemas.openxmlformats.org/presentationml/2006/main">
  <p:tag name="PA" val="v3.0.0"/>
</p:tagLst>
</file>

<file path=ppt/tags/tag4.xml><?xml version="1.0" encoding="utf-8"?>
<p:tagLst xmlns:p="http://schemas.openxmlformats.org/presentationml/2006/main">
  <p:tag name="PA" val="v3.0.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231</Words>
  <Application>WPS 演示</Application>
  <PresentationFormat>全屏显示(16:9)</PresentationFormat>
  <Paragraphs>26</Paragraphs>
  <Slides>4</Slides>
  <Notes>0</Notes>
  <HiddenSlides>0</HiddenSlides>
  <MMClips>2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6" baseType="lpstr">
      <vt:lpstr>Arial</vt:lpstr>
      <vt:lpstr>宋体</vt:lpstr>
      <vt:lpstr>Wingdings</vt:lpstr>
      <vt:lpstr>方正粗圆简体</vt:lpstr>
      <vt:lpstr>Brush Script MT</vt:lpstr>
      <vt:lpstr>方正瘦金书简体</vt:lpstr>
      <vt:lpstr>隶书</vt:lpstr>
      <vt:lpstr>Alex Brush</vt:lpstr>
      <vt:lpstr>微软雅黑</vt:lpstr>
      <vt:lpstr>Arial Unicode MS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</vt:vector>
  </TitlesOfParts>
  <Company>chenying0907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chenying0907</dc:title>
  <dc:creator>chenying0907</dc:creator>
  <cp:lastModifiedBy>王方方1420520428</cp:lastModifiedBy>
  <cp:revision>20</cp:revision>
  <dcterms:created xsi:type="dcterms:W3CDTF">2014-12-12T05:08:00Z</dcterms:created>
  <dcterms:modified xsi:type="dcterms:W3CDTF">2017-12-01T00:45:09Z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