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40.xml" ContentType="application/vnd.openxmlformats-officedocument.presentationml.tags+xml"/>
  <Override PartName="/ppt/tags/tag238.xml" ContentType="application/vnd.openxmlformats-officedocument.presentationml.tags+xml"/>
  <Override PartName="/ppt/tags/tag285.xml" ContentType="application/vnd.openxmlformats-officedocument.presentationml.tags+xml"/>
  <Override PartName="/ppt/slideLayouts/slideLayout2.xml" ContentType="application/vnd.openxmlformats-officedocument.presentationml.slideLayout+xml"/>
  <Override PartName="/ppt/tags/tag216.xml" ContentType="application/vnd.openxmlformats-officedocument.presentationml.tags+xml"/>
  <Override PartName="/ppt/tags/tag263.xml" ContentType="application/vnd.openxmlformats-officedocument.presentationml.tags+xml"/>
  <Default Extension="xml" ContentType="application/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gs/tag241.xml" ContentType="application/vnd.openxmlformats-officedocument.presentationml.tags+xml"/>
  <Override PartName="/ppt/notesSlides/notesSlide16.xml" ContentType="application/vnd.openxmlformats-officedocument.presentationml.notesSlide+xml"/>
  <Override PartName="/ppt/tags/tag339.xml" ContentType="application/vnd.openxmlformats-officedocument.presentationml.tags+xml"/>
  <Override PartName="/ppt/tags/tag16.xml" ContentType="application/vnd.openxmlformats-officedocument.presentationml.tags+xml"/>
  <Override PartName="/ppt/tags/tag63.xml" ContentType="application/vnd.openxmlformats-officedocument.presentationml.tags+xml"/>
  <Override PartName="/ppt/tags/tag178.xml" ContentType="application/vnd.openxmlformats-officedocument.presentationml.tags+xml"/>
  <Override PartName="/ppt/tags/tag317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306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279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tags/tag268.xml" ContentType="application/vnd.openxmlformats-officedocument.presentationml.tags+xml"/>
  <Override PartName="/ppt/tags/tag320.xml" ContentType="application/vnd.openxmlformats-officedocument.presentationml.tags+xml"/>
  <Override PartName="/ppt/tags/tag33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257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246.xml" ContentType="application/vnd.openxmlformats-officedocument.presentationml.tags+xml"/>
  <Override PartName="/ppt/tags/tag293.xml" ContentType="application/vnd.openxmlformats-officedocument.presentationml.tags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35.xml" ContentType="application/vnd.openxmlformats-officedocument.presentationml.tags+xml"/>
  <Override PartName="/ppt/tags/tag271.xml" ContentType="application/vnd.openxmlformats-officedocument.presentationml.tags+xml"/>
  <Override PartName="/ppt/tags/tag282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ppt/tags/tag260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notesSlides/notesSlide13.xml" ContentType="application/vnd.openxmlformats-officedocument.presentationml.notesSlide+xml"/>
  <Override PartName="/ppt/tags/tag202.xml" ContentType="application/vnd.openxmlformats-officedocument.presentationml.tags+xml"/>
  <Override PartName="/ppt/tags/tag33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32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298.xml" ContentType="application/vnd.openxmlformats-officedocument.presentationml.tags+xml"/>
  <Override PartName="/ppt/tags/tag314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287.xml" ContentType="application/vnd.openxmlformats-officedocument.presentationml.tags+xml"/>
  <Override PartName="/ppt/tags/tag303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tags/tag276.xml" ContentType="application/vnd.openxmlformats-officedocument.presentationml.tags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tags/tag254.xml" ContentType="application/vnd.openxmlformats-officedocument.presentationml.tags+xml"/>
  <Override PartName="/ppt/tags/tag265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tags/tag243.xml" ContentType="application/vnd.openxmlformats-officedocument.presentationml.tags+xml"/>
  <Override PartName="/ppt/notesSlides/notesSlide18.xml" ContentType="application/vnd.openxmlformats-officedocument.presentationml.notesSlide+xml"/>
  <Override PartName="/ppt/tags/tag290.xml" ContentType="application/vnd.openxmlformats-officedocument.presentationml.tags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tags/tag319.xml" ContentType="application/vnd.openxmlformats-officedocument.presentationml.tags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tags/tag308.xml" ContentType="application/vnd.openxmlformats-officedocument.presentationml.tags+xml"/>
  <Override PartName="/ppt/tags/tag43.xml" ContentType="application/vnd.openxmlformats-officedocument.presentationml.tags+xml"/>
  <Override PartName="/ppt/tags/tag90.xml" ContentType="application/vnd.openxmlformats-officedocument.presentationml.tags+xml"/>
  <Override PartName="/ppt/notesSlides/notesSlide9.xml" ContentType="application/vnd.openxmlformats-officedocument.presentationml.notesSlide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tags/tag322.xml" ContentType="application/vnd.openxmlformats-officedocument.presentationml.tags+xml"/>
  <Override PartName="/ppt/tags/tag33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259.xml" ContentType="application/vnd.openxmlformats-officedocument.presentationml.tags+xml"/>
  <Override PartName="/ppt/tags/tag311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50.xml" ContentType="application/vnd.openxmlformats-officedocument.presentationml.tags+xml"/>
  <Override PartName="/ppt/tags/tag248.xml" ContentType="application/vnd.openxmlformats-officedocument.presentationml.tags+xml"/>
  <Override PartName="/ppt/tags/tag295.xml" ContentType="application/vnd.openxmlformats-officedocument.presentationml.tags+xml"/>
  <Override PartName="/ppt/tags/tag300.xml" ContentType="application/vnd.openxmlformats-officedocument.presentationml.tags+xml"/>
  <Default Extension="mp3" ContentType="audio/mpeg"/>
  <Override PartName="/ppt/tags/tag226.xml" ContentType="application/vnd.openxmlformats-officedocument.presentationml.tags+xml"/>
  <Override PartName="/ppt/tags/tag237.xml" ContentType="application/vnd.openxmlformats-officedocument.presentationml.tags+xml"/>
  <Override PartName="/ppt/tags/tag273.xml" ContentType="application/vnd.openxmlformats-officedocument.presentationml.tags+xml"/>
  <Override PartName="/ppt/tags/tag284.xml" ContentType="application/vnd.openxmlformats-officedocument.presentationml.tags+xml"/>
  <Override PartName="/ppt/slides/slide24.xml" ContentType="application/vnd.openxmlformats-officedocument.presentationml.slide+xml"/>
  <Override PartName="/ppt/tags/tag59.xml" ContentType="application/vnd.openxmlformats-officedocument.presentationml.tags+xml"/>
  <Override PartName="/ppt/tags/tag215.xml" ContentType="application/vnd.openxmlformats-officedocument.presentationml.tags+xml"/>
  <Override PartName="/ppt/tags/tag262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notesSlides/notesSlide15.xml" ContentType="application/vnd.openxmlformats-officedocument.presentationml.notesSlide+xml"/>
  <Override PartName="/ppt/tags/tag251.xml" ContentType="application/vnd.openxmlformats-officedocument.presentationml.tags+xml"/>
  <Override PartName="/ppt/tags/tag338.xml" ContentType="application/vnd.openxmlformats-officedocument.presentationml.tags+xml"/>
  <Override PartName="/ppt/tags/tag26.xml" ContentType="application/vnd.openxmlformats-officedocument.presentationml.tags+xml"/>
  <Override PartName="/ppt/tags/tag73.xml" ContentType="application/vnd.openxmlformats-officedocument.presentationml.tags+xml"/>
  <Override PartName="/ppt/tags/tag177.xml" ContentType="application/vnd.openxmlformats-officedocument.presentationml.tags+xml"/>
  <Override PartName="/ppt/tags/tag240.xml" ContentType="application/vnd.openxmlformats-officedocument.presentationml.tags+xml"/>
  <Override PartName="/ppt/tags/tag327.xml" ContentType="application/vnd.openxmlformats-officedocument.presentationml.tags+xml"/>
  <Override PartName="/ppt/tags/tag15.xml" ContentType="application/vnd.openxmlformats-officedocument.presentationml.tags+xml"/>
  <Override PartName="/ppt/tags/tag62.xml" ContentType="application/vnd.openxmlformats-officedocument.presentationml.tags+xml"/>
  <Override PartName="/ppt/tags/tag119.xml" ContentType="application/vnd.openxmlformats-officedocument.presentationml.tags+xml"/>
  <Override PartName="/ppt/tags/tag166.xml" ContentType="application/vnd.openxmlformats-officedocument.presentationml.tags+xml"/>
  <Override PartName="/ppt/tags/tag316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108.xml" ContentType="application/vnd.openxmlformats-officedocument.presentationml.tags+xml"/>
  <Override PartName="/ppt/tags/tag155.xml" ContentType="application/vnd.openxmlformats-officedocument.presentationml.tags+xml"/>
  <Override PartName="/ppt/tags/tag289.xml" ContentType="application/vnd.openxmlformats-officedocument.presentationml.tags+xml"/>
  <Override PartName="/ppt/tags/tag30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tags/tag278.xml" ContentType="application/vnd.openxmlformats-officedocument.presentationml.tags+xml"/>
  <Override PartName="/ppt/tags/tag330.xml" ContentType="application/vnd.openxmlformats-officedocument.presentationml.tags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tags/tag256.xml" ContentType="application/vnd.openxmlformats-officedocument.presentationml.tags+xml"/>
  <Override PartName="/ppt/tags/tag267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ags/tag292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Override PartName="/ppt/tags/tag281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tags/tag270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ppt/notesSlides/notesSlide23.xml" ContentType="application/vnd.openxmlformats-officedocument.presentationml.notesSlide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notesSlides/notesSlide12.xml" ContentType="application/vnd.openxmlformats-officedocument.presentationml.notesSlide+xml"/>
  <Override PartName="/ppt/tags/tag324.xml" ContentType="application/vnd.openxmlformats-officedocument.presentationml.tags+xml"/>
  <Override PartName="/ppt/tags/tag33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tags/tag313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297.xml" ContentType="application/vnd.openxmlformats-officedocument.presentationml.tags+xml"/>
  <Override PartName="/ppt/tags/tag302.xml" ContentType="application/vnd.openxmlformats-officedocument.presentationml.tags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tags/tag275.xml" ContentType="application/vnd.openxmlformats-officedocument.presentationml.tags+xml"/>
  <Override PartName="/ppt/tags/tag286.xml" ContentType="application/vnd.openxmlformats-officedocument.presentationml.tags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tags/tag264.xml" ContentType="application/vnd.openxmlformats-officedocument.presentationml.tags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253.xml" ContentType="application/vnd.openxmlformats-officedocument.presentationml.tags+xml"/>
  <Override PartName="/ppt/notesSlides/notesSlide17.xml" ContentType="application/vnd.openxmlformats-officedocument.presentationml.notes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329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318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157.xml" ContentType="application/vnd.openxmlformats-officedocument.presentationml.tags+xml"/>
  <Override PartName="/ppt/notesSlides/notesSlide20.xml" ContentType="application/vnd.openxmlformats-officedocument.presentationml.notesSlide+xml"/>
  <Override PartName="/ppt/tags/tag30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332.xml" ContentType="application/vnd.openxmlformats-officedocument.presentationml.tag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ppt/tags/tag269.xml" ContentType="application/vnd.openxmlformats-officedocument.presentationml.tags+xml"/>
  <Override PartName="/ppt/tags/tag32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tags/tag247.xml" ContentType="application/vnd.openxmlformats-officedocument.presentationml.tags+xml"/>
  <Override PartName="/ppt/tags/tag258.xml" ContentType="application/vnd.openxmlformats-officedocument.presentationml.tags+xml"/>
  <Override PartName="/ppt/tags/tag294.xml" ContentType="application/vnd.openxmlformats-officedocument.presentationml.tags+xml"/>
  <Override PartName="/ppt/tags/tag310.xml" ContentType="application/vnd.openxmlformats-officedocument.presentationml.tag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283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225.xml" ContentType="application/vnd.openxmlformats-officedocument.presentationml.tags+xml"/>
  <Override PartName="/ppt/tags/tag27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tags/tag250.xml" ContentType="application/vnd.openxmlformats-officedocument.presentationml.tags+xml"/>
  <Override PartName="/ppt/tags/tag261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36.xml" ContentType="application/vnd.openxmlformats-officedocument.presentationml.tags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notesSlides/notesSlide14.xml" ContentType="application/vnd.openxmlformats-officedocument.presentationml.notesSlide+xml"/>
  <Override PartName="/ppt/tags/tag33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315.xml" ContentType="application/vnd.openxmlformats-officedocument.presentationml.tags+xml"/>
  <Override PartName="/ppt/tags/tag326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  <Override PartName="/ppt/tags/tag299.xml" ContentType="application/vnd.openxmlformats-officedocument.presentationml.tags+xml"/>
  <Override PartName="/ppt/tags/tag304.xml" ContentType="application/vnd.openxmlformats-officedocument.presentationml.tags+xml"/>
  <Override PartName="/ppt/notesSlides/notesSlide5.xml" ContentType="application/vnd.openxmlformats-officedocument.presentationml.notesSlide+xml"/>
  <Override PartName="/ppt/tags/tag143.xml" ContentType="application/vnd.openxmlformats-officedocument.presentationml.tags+xml"/>
  <Override PartName="/ppt/tags/tag190.xml" ContentType="application/vnd.openxmlformats-officedocument.presentationml.tags+xml"/>
  <Override PartName="/ppt/tags/tag277.xml" ContentType="application/vnd.openxmlformats-officedocument.presentationml.tags+xml"/>
  <Override PartName="/ppt/tags/tag288.xml" ContentType="application/vnd.openxmlformats-officedocument.presentationml.tags+xml"/>
  <Override PartName="/ppt/tags/tag132.xml" ContentType="application/vnd.openxmlformats-officedocument.presentationml.tags+xml"/>
  <Override PartName="/ppt/tags/tag219.xml" ContentType="application/vnd.openxmlformats-officedocument.presentationml.tags+xml"/>
  <Override PartName="/ppt/tags/tag266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55.xml" ContentType="application/vnd.openxmlformats-officedocument.presentationml.tags+xml"/>
  <Override PartName="/ppt/notesSlides/notesSlide19.xml" ContentType="application/vnd.openxmlformats-officedocument.presentationml.notesSlide+xml"/>
  <Default Extension="jpeg" ContentType="image/jpeg"/>
  <Override PartName="/ppt/tags/tag3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tags/tag280.xml" ContentType="application/vnd.openxmlformats-officedocument.presentationml.tags+xml"/>
  <Override PartName="/ppt/tags/tag291.xml" ContentType="application/vnd.openxmlformats-officedocument.presentationml.tags+xml"/>
  <Override PartName="/ppt/tags/tag19.xml" ContentType="application/vnd.openxmlformats-officedocument.presentationml.tags+xml"/>
  <Override PartName="/ppt/tags/tag66.xml" ContentType="application/vnd.openxmlformats-officedocument.presentationml.tags+xml"/>
  <Override PartName="/ppt/tags/tag222.xml" ContentType="application/vnd.openxmlformats-officedocument.presentationml.tags+xml"/>
  <Override PartName="/ppt/slides/slide20.xml" ContentType="application/vnd.openxmlformats-officedocument.presentationml.slide+xml"/>
  <Override PartName="/ppt/tags/tag55.xml" ContentType="application/vnd.openxmlformats-officedocument.presentationml.tags+xml"/>
  <Override PartName="/ppt/tags/tag159.xml" ContentType="application/vnd.openxmlformats-officedocument.presentationml.tags+xml"/>
  <Override PartName="/ppt/tags/tag211.xml" ContentType="application/vnd.openxmlformats-officedocument.presentationml.tags+xml"/>
  <Override PartName="/ppt/tags/tag309.xml" ContentType="application/vnd.openxmlformats-officedocument.presentationml.tags+xml"/>
  <Override PartName="/ppt/notesSlides/notesSlide22.xml" ContentType="application/vnd.openxmlformats-officedocument.presentationml.notesSlide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notesSlides/notesSlide11.xml" ContentType="application/vnd.openxmlformats-officedocument.presentationml.notesSlide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334.xml" ContentType="application/vnd.openxmlformats-officedocument.presentationml.tags+xml"/>
  <Override PartName="/ppt/tags/tag22.xml" ContentType="application/vnd.openxmlformats-officedocument.presentationml.tags+xml"/>
  <Override PartName="/ppt/tags/tag126.xml" ContentType="application/vnd.openxmlformats-officedocument.presentationml.tags+xml"/>
  <Override PartName="/ppt/tags/tag173.xml" ContentType="application/vnd.openxmlformats-officedocument.presentationml.tags+xml"/>
  <Override PartName="/ppt/tags/tag32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62.xml" ContentType="application/vnd.openxmlformats-officedocument.presentationml.tags+xml"/>
  <Override PartName="/ppt/tags/tag249.xml" ContentType="application/vnd.openxmlformats-officedocument.presentationml.tags+xml"/>
  <Override PartName="/ppt/tags/tag296.xml" ContentType="application/vnd.openxmlformats-officedocument.presentationml.tags+xml"/>
  <Override PartName="/ppt/tags/tag301.xml" ContentType="application/vnd.openxmlformats-officedocument.presentationml.tags+xml"/>
  <Override PartName="/ppt/tags/tag312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51.xml" ContentType="application/vnd.openxmlformats-officedocument.presentationml.tags+xml"/>
  <Override PartName="/ppt/tags/tag227.xml" ContentType="application/vnd.openxmlformats-officedocument.presentationml.tags+xml"/>
  <Override PartName="/ppt/tags/tag274.xml" ContentType="application/vnd.openxmlformats-officedocument.presentationml.tags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52.xml" ContentType="application/vnd.openxmlformats-officedocument.presentationml.tags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27.xml" ContentType="application/vnd.openxmlformats-officedocument.presentationml.tags+xml"/>
  <Override PartName="/ppt/tags/tag74.xml" ContentType="application/vnd.openxmlformats-officedocument.presentationml.tags+xml"/>
  <Override PartName="/ppt/tags/tag230.xml" ContentType="application/vnd.openxmlformats-officedocument.presentationml.tags+xml"/>
  <Override PartName="/ppt/tags/tag328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257" r:id="rId2"/>
    <p:sldId id="262" r:id="rId3"/>
    <p:sldId id="263" r:id="rId4"/>
    <p:sldId id="284" r:id="rId5"/>
    <p:sldId id="285" r:id="rId6"/>
    <p:sldId id="286" r:id="rId7"/>
    <p:sldId id="283" r:id="rId8"/>
    <p:sldId id="287" r:id="rId9"/>
    <p:sldId id="264" r:id="rId10"/>
    <p:sldId id="288" r:id="rId11"/>
    <p:sldId id="289" r:id="rId12"/>
    <p:sldId id="290" r:id="rId13"/>
    <p:sldId id="292" r:id="rId14"/>
    <p:sldId id="265" r:id="rId15"/>
    <p:sldId id="291" r:id="rId16"/>
    <p:sldId id="293" r:id="rId17"/>
    <p:sldId id="294" r:id="rId18"/>
    <p:sldId id="295" r:id="rId19"/>
    <p:sldId id="266" r:id="rId20"/>
    <p:sldId id="296" r:id="rId21"/>
    <p:sldId id="298" r:id="rId22"/>
    <p:sldId id="299" r:id="rId23"/>
    <p:sldId id="297" r:id="rId24"/>
    <p:sldId id="281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2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0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80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2876A-D8C2-42BD-A9AB-73F35E04DD1E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7A2557-07BE-45F4-90F8-7D4C18AF6E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1025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79916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27575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974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0466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41409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57055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67165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00053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22963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13132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9580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045C8D-F012-4D52-867C-D553626AF4A5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312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76371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90138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3864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0420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9306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66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3682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4136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9180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14879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9803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7A2557-07BE-45F4-90F8-7D4C18AF6E5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9036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-26988"/>
            <a:ext cx="12192000" cy="6884988"/>
            <a:chOff x="60385" y="69012"/>
            <a:chExt cx="12192000" cy="6884988"/>
          </a:xfrm>
        </p:grpSpPr>
        <p:pic>
          <p:nvPicPr>
            <p:cNvPr id="9" name="Picture 106" descr="33"/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4228" r="1849"/>
            <a:stretch/>
          </p:blipFill>
          <p:spPr bwMode="auto">
            <a:xfrm flipH="1">
              <a:off x="8950385" y="69012"/>
              <a:ext cx="3302000" cy="6884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06" descr="33"/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945"/>
            <a:stretch/>
          </p:blipFill>
          <p:spPr bwMode="auto">
            <a:xfrm>
              <a:off x="60385" y="69012"/>
              <a:ext cx="8966200" cy="6884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89980" y="1900027"/>
            <a:ext cx="4655820" cy="1802675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3600" b="0" i="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89981" y="3840877"/>
            <a:ext cx="4655820" cy="423361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Picture 107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08425"/>
            <a:ext cx="6203950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72357542"/>
      </p:ext>
    </p:extLst>
  </p:cSld>
  <p:clrMapOvr>
    <a:masterClrMapping/>
  </p:clrMapOvr>
  <p:transition spd="slow" advClick="0" advTm="2000">
    <p:wipe/>
  </p:transition>
  <p:extLst mod="1">
    <p:ext uri="{DCECCB84-F9BA-43D5-87BE-67443E8EF086}">
      <p15:sldGuideLst xmlns:p15="http://schemas.microsoft.com/office/powerpoint/2012/main" xmlns="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406590"/>
      </p:ext>
    </p:extLst>
  </p:cSld>
  <p:clrMapOvr>
    <a:masterClrMapping/>
  </p:clrMapOvr>
  <p:transition spd="slow" advClick="0" advTm="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6328904"/>
      </p:ext>
    </p:extLst>
  </p:cSld>
  <p:clrMapOvr>
    <a:masterClrMapping/>
  </p:clrMapOvr>
  <p:transition spd="slow" advClick="0" advTm="2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4359750"/>
      </p:ext>
    </p:extLst>
  </p:cSld>
  <p:clrMapOvr>
    <a:masterClrMapping/>
  </p:clrMapOvr>
  <p:transition spd="slow" advClick="0" advTm="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1147766"/>
      </p:ext>
    </p:extLst>
  </p:cSld>
  <p:clrMapOvr>
    <a:masterClrMapping/>
  </p:clrMapOvr>
  <p:transition spd="slow" advClick="0" advTm="2000">
    <p:wipe/>
  </p:transition>
  <p:extLst mod="1"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951692"/>
      </p:ext>
    </p:extLst>
  </p:cSld>
  <p:clrMapOvr>
    <a:masterClrMapping/>
  </p:clrMapOvr>
  <p:transition spd="slow" advClick="0" advTm="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5575967"/>
      </p:ext>
    </p:extLst>
  </p:cSld>
  <p:clrMapOvr>
    <a:masterClrMapping/>
  </p:clrMapOvr>
  <p:transition spd="slow" advClick="0" advTm="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18042602"/>
      </p:ext>
    </p:extLst>
  </p:cSld>
  <p:clrMapOvr>
    <a:masterClrMapping/>
  </p:clrMapOvr>
  <p:transition spd="slow" advClick="0" advTm="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2142729"/>
      </p:ext>
    </p:extLst>
  </p:cSld>
  <p:clrMapOvr>
    <a:masterClrMapping/>
  </p:clrMapOvr>
  <p:transition spd="slow" advClick="0" advTm="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0676726"/>
      </p:ext>
    </p:extLst>
  </p:cSld>
  <p:clrMapOvr>
    <a:masterClrMapping/>
  </p:clrMapOvr>
  <p:transition spd="slow" advClick="0" advTm="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9347175"/>
      </p:ext>
    </p:extLst>
  </p:cSld>
  <p:clrMapOvr>
    <a:masterClrMapping/>
  </p:clrMapOvr>
  <p:transition spd="slow" advClick="0" advTm="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-22225"/>
            <a:ext cx="12192000" cy="6880225"/>
            <a:chOff x="0" y="-22225"/>
            <a:chExt cx="12192000" cy="6880225"/>
          </a:xfrm>
        </p:grpSpPr>
        <p:pic>
          <p:nvPicPr>
            <p:cNvPr id="7" name="Picture 83" descr="3"/>
            <p:cNvPicPr>
              <a:picLocks noChangeAspect="1" noChangeArrowheads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5972"/>
            <a:stretch/>
          </p:blipFill>
          <p:spPr bwMode="auto">
            <a:xfrm>
              <a:off x="0" y="-22225"/>
              <a:ext cx="5854700" cy="688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83" descr="3"/>
            <p:cNvPicPr>
              <a:picLocks noChangeAspect="1" noChangeArrowheads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2916" r="10556"/>
            <a:stretch/>
          </p:blipFill>
          <p:spPr bwMode="auto">
            <a:xfrm>
              <a:off x="5854700" y="-22225"/>
              <a:ext cx="6337300" cy="6880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094" y="1053861"/>
            <a:ext cx="11011305" cy="504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E3EB4F1-03C4-4EB9-B90B-D148C43E7F51}" type="datetimeFigureOut">
              <a:rPr lang="zh-CN" altLang="en-US" smtClean="0"/>
              <a:pPr/>
              <a:t>2017/10/27 Friday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DDB33329-40C8-4DC8-A188-1CD0AE9F473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1094" y="139594"/>
            <a:ext cx="11011305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09952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 advClick="0" advTm="2000">
    <p:wipe/>
  </p:transition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55600" indent="-269875" algn="l" defTabSz="914377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70000"/>
        <a:buFont typeface="Wingdings" panose="05000000000000000000" pitchFamily="2" charset="2"/>
        <a:buChar char="q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179" indent="-357179" algn="l" defTabSz="914377" rtl="0" eaLnBrk="1" latinLnBrk="0" hangingPunct="1">
        <a:lnSpc>
          <a:spcPct val="130000"/>
        </a:lnSpc>
        <a:spcBef>
          <a:spcPts val="500"/>
        </a:spcBef>
        <a:buFont typeface="Calibri" panose="020F0502020204030204" pitchFamily="34" charset="0"/>
        <a:buChar char=" 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tags" Target="../tags/tag117.xml"/><Relationship Id="rId18" Type="http://schemas.openxmlformats.org/officeDocument/2006/relationships/tags" Target="../tags/tag122.xml"/><Relationship Id="rId26" Type="http://schemas.openxmlformats.org/officeDocument/2006/relationships/tags" Target="../tags/tag130.xml"/><Relationship Id="rId3" Type="http://schemas.openxmlformats.org/officeDocument/2006/relationships/tags" Target="../tags/tag107.xml"/><Relationship Id="rId21" Type="http://schemas.openxmlformats.org/officeDocument/2006/relationships/tags" Target="../tags/tag125.xml"/><Relationship Id="rId7" Type="http://schemas.openxmlformats.org/officeDocument/2006/relationships/tags" Target="../tags/tag111.xml"/><Relationship Id="rId12" Type="http://schemas.openxmlformats.org/officeDocument/2006/relationships/tags" Target="../tags/tag116.xml"/><Relationship Id="rId17" Type="http://schemas.openxmlformats.org/officeDocument/2006/relationships/tags" Target="../tags/tag121.xml"/><Relationship Id="rId25" Type="http://schemas.openxmlformats.org/officeDocument/2006/relationships/tags" Target="../tags/tag129.xml"/><Relationship Id="rId33" Type="http://schemas.openxmlformats.org/officeDocument/2006/relationships/notesSlide" Target="../notesSlides/notesSlide10.xml"/><Relationship Id="rId2" Type="http://schemas.openxmlformats.org/officeDocument/2006/relationships/tags" Target="../tags/tag106.xml"/><Relationship Id="rId16" Type="http://schemas.openxmlformats.org/officeDocument/2006/relationships/tags" Target="../tags/tag120.xml"/><Relationship Id="rId20" Type="http://schemas.openxmlformats.org/officeDocument/2006/relationships/tags" Target="../tags/tag124.xml"/><Relationship Id="rId29" Type="http://schemas.openxmlformats.org/officeDocument/2006/relationships/tags" Target="../tags/tag133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tags" Target="../tags/tag115.xml"/><Relationship Id="rId24" Type="http://schemas.openxmlformats.org/officeDocument/2006/relationships/tags" Target="../tags/tag128.xml"/><Relationship Id="rId32" Type="http://schemas.openxmlformats.org/officeDocument/2006/relationships/slideLayout" Target="../slideLayouts/slideLayout6.xml"/><Relationship Id="rId5" Type="http://schemas.openxmlformats.org/officeDocument/2006/relationships/tags" Target="../tags/tag109.xml"/><Relationship Id="rId15" Type="http://schemas.openxmlformats.org/officeDocument/2006/relationships/tags" Target="../tags/tag119.xml"/><Relationship Id="rId23" Type="http://schemas.openxmlformats.org/officeDocument/2006/relationships/tags" Target="../tags/tag127.xml"/><Relationship Id="rId28" Type="http://schemas.openxmlformats.org/officeDocument/2006/relationships/tags" Target="../tags/tag132.xml"/><Relationship Id="rId10" Type="http://schemas.openxmlformats.org/officeDocument/2006/relationships/tags" Target="../tags/tag114.xml"/><Relationship Id="rId19" Type="http://schemas.openxmlformats.org/officeDocument/2006/relationships/tags" Target="../tags/tag123.xml"/><Relationship Id="rId31" Type="http://schemas.openxmlformats.org/officeDocument/2006/relationships/tags" Target="../tags/tag135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tags" Target="../tags/tag118.xml"/><Relationship Id="rId22" Type="http://schemas.openxmlformats.org/officeDocument/2006/relationships/tags" Target="../tags/tag126.xml"/><Relationship Id="rId27" Type="http://schemas.openxmlformats.org/officeDocument/2006/relationships/tags" Target="../tags/tag131.xml"/><Relationship Id="rId30" Type="http://schemas.openxmlformats.org/officeDocument/2006/relationships/tags" Target="../tags/tag13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tags" Target="../tags/tag148.xml"/><Relationship Id="rId18" Type="http://schemas.openxmlformats.org/officeDocument/2006/relationships/tags" Target="../tags/tag153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tags" Target="../tags/tag147.xml"/><Relationship Id="rId17" Type="http://schemas.openxmlformats.org/officeDocument/2006/relationships/tags" Target="../tags/tag152.xml"/><Relationship Id="rId2" Type="http://schemas.openxmlformats.org/officeDocument/2006/relationships/tags" Target="../tags/tag137.xml"/><Relationship Id="rId16" Type="http://schemas.openxmlformats.org/officeDocument/2006/relationships/tags" Target="../tags/tag151.xml"/><Relationship Id="rId20" Type="http://schemas.openxmlformats.org/officeDocument/2006/relationships/notesSlide" Target="../notesSlides/notesSlide11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tags" Target="../tags/tag146.xml"/><Relationship Id="rId5" Type="http://schemas.openxmlformats.org/officeDocument/2006/relationships/tags" Target="../tags/tag140.xml"/><Relationship Id="rId15" Type="http://schemas.openxmlformats.org/officeDocument/2006/relationships/tags" Target="../tags/tag150.xml"/><Relationship Id="rId10" Type="http://schemas.openxmlformats.org/officeDocument/2006/relationships/tags" Target="../tags/tag145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139.xml"/><Relationship Id="rId9" Type="http://schemas.openxmlformats.org/officeDocument/2006/relationships/tags" Target="../tags/tag144.xml"/><Relationship Id="rId14" Type="http://schemas.openxmlformats.org/officeDocument/2006/relationships/tags" Target="../tags/tag14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tags" Target="../tags/tag166.xml"/><Relationship Id="rId18" Type="http://schemas.openxmlformats.org/officeDocument/2006/relationships/tags" Target="../tags/tag171.xml"/><Relationship Id="rId26" Type="http://schemas.openxmlformats.org/officeDocument/2006/relationships/tags" Target="../tags/tag179.xml"/><Relationship Id="rId3" Type="http://schemas.openxmlformats.org/officeDocument/2006/relationships/tags" Target="../tags/tag156.xml"/><Relationship Id="rId21" Type="http://schemas.openxmlformats.org/officeDocument/2006/relationships/tags" Target="../tags/tag174.xml"/><Relationship Id="rId34" Type="http://schemas.openxmlformats.org/officeDocument/2006/relationships/notesSlide" Target="../notesSlides/notesSlide12.xml"/><Relationship Id="rId7" Type="http://schemas.openxmlformats.org/officeDocument/2006/relationships/tags" Target="../tags/tag160.xml"/><Relationship Id="rId12" Type="http://schemas.openxmlformats.org/officeDocument/2006/relationships/tags" Target="../tags/tag165.xml"/><Relationship Id="rId17" Type="http://schemas.openxmlformats.org/officeDocument/2006/relationships/tags" Target="../tags/tag170.xml"/><Relationship Id="rId25" Type="http://schemas.openxmlformats.org/officeDocument/2006/relationships/tags" Target="../tags/tag178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155.xml"/><Relationship Id="rId16" Type="http://schemas.openxmlformats.org/officeDocument/2006/relationships/tags" Target="../tags/tag169.xml"/><Relationship Id="rId20" Type="http://schemas.openxmlformats.org/officeDocument/2006/relationships/tags" Target="../tags/tag173.xml"/><Relationship Id="rId29" Type="http://schemas.openxmlformats.org/officeDocument/2006/relationships/tags" Target="../tags/tag182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24" Type="http://schemas.openxmlformats.org/officeDocument/2006/relationships/tags" Target="../tags/tag177.xml"/><Relationship Id="rId32" Type="http://schemas.openxmlformats.org/officeDocument/2006/relationships/tags" Target="../tags/tag185.xml"/><Relationship Id="rId5" Type="http://schemas.openxmlformats.org/officeDocument/2006/relationships/tags" Target="../tags/tag158.xml"/><Relationship Id="rId15" Type="http://schemas.openxmlformats.org/officeDocument/2006/relationships/tags" Target="../tags/tag168.xml"/><Relationship Id="rId23" Type="http://schemas.openxmlformats.org/officeDocument/2006/relationships/tags" Target="../tags/tag176.xml"/><Relationship Id="rId28" Type="http://schemas.openxmlformats.org/officeDocument/2006/relationships/tags" Target="../tags/tag181.xml"/><Relationship Id="rId10" Type="http://schemas.openxmlformats.org/officeDocument/2006/relationships/tags" Target="../tags/tag163.xml"/><Relationship Id="rId19" Type="http://schemas.openxmlformats.org/officeDocument/2006/relationships/tags" Target="../tags/tag172.xml"/><Relationship Id="rId31" Type="http://schemas.openxmlformats.org/officeDocument/2006/relationships/tags" Target="../tags/tag184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tags" Target="../tags/tag167.xml"/><Relationship Id="rId22" Type="http://schemas.openxmlformats.org/officeDocument/2006/relationships/tags" Target="../tags/tag175.xml"/><Relationship Id="rId27" Type="http://schemas.openxmlformats.org/officeDocument/2006/relationships/tags" Target="../tags/tag180.xml"/><Relationship Id="rId30" Type="http://schemas.openxmlformats.org/officeDocument/2006/relationships/tags" Target="../tags/tag183.xml"/><Relationship Id="rId35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12" Type="http://schemas.openxmlformats.org/officeDocument/2006/relationships/tags" Target="../tags/tag197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tags" Target="../tags/tag196.xml"/><Relationship Id="rId5" Type="http://schemas.openxmlformats.org/officeDocument/2006/relationships/tags" Target="../tags/tag190.xml"/><Relationship Id="rId10" Type="http://schemas.openxmlformats.org/officeDocument/2006/relationships/tags" Target="../tags/tag195.xml"/><Relationship Id="rId4" Type="http://schemas.openxmlformats.org/officeDocument/2006/relationships/tags" Target="../tags/tag189.xml"/><Relationship Id="rId9" Type="http://schemas.openxmlformats.org/officeDocument/2006/relationships/tags" Target="../tags/tag194.xml"/><Relationship Id="rId1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200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02.xml"/><Relationship Id="rId4" Type="http://schemas.openxmlformats.org/officeDocument/2006/relationships/tags" Target="../tags/tag20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13" Type="http://schemas.openxmlformats.org/officeDocument/2006/relationships/tags" Target="../tags/tag215.xml"/><Relationship Id="rId18" Type="http://schemas.openxmlformats.org/officeDocument/2006/relationships/tags" Target="../tags/tag220.xml"/><Relationship Id="rId26" Type="http://schemas.openxmlformats.org/officeDocument/2006/relationships/tags" Target="../tags/tag228.xml"/><Relationship Id="rId3" Type="http://schemas.openxmlformats.org/officeDocument/2006/relationships/tags" Target="../tags/tag205.xml"/><Relationship Id="rId21" Type="http://schemas.openxmlformats.org/officeDocument/2006/relationships/tags" Target="../tags/tag223.xml"/><Relationship Id="rId7" Type="http://schemas.openxmlformats.org/officeDocument/2006/relationships/tags" Target="../tags/tag209.xml"/><Relationship Id="rId12" Type="http://schemas.openxmlformats.org/officeDocument/2006/relationships/tags" Target="../tags/tag214.xml"/><Relationship Id="rId17" Type="http://schemas.openxmlformats.org/officeDocument/2006/relationships/tags" Target="../tags/tag219.xml"/><Relationship Id="rId25" Type="http://schemas.openxmlformats.org/officeDocument/2006/relationships/tags" Target="../tags/tag227.xml"/><Relationship Id="rId2" Type="http://schemas.openxmlformats.org/officeDocument/2006/relationships/tags" Target="../tags/tag204.xml"/><Relationship Id="rId16" Type="http://schemas.openxmlformats.org/officeDocument/2006/relationships/tags" Target="../tags/tag218.xml"/><Relationship Id="rId20" Type="http://schemas.openxmlformats.org/officeDocument/2006/relationships/tags" Target="../tags/tag222.xml"/><Relationship Id="rId29" Type="http://schemas.openxmlformats.org/officeDocument/2006/relationships/tags" Target="../tags/tag231.xml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11" Type="http://schemas.openxmlformats.org/officeDocument/2006/relationships/tags" Target="../tags/tag213.xml"/><Relationship Id="rId24" Type="http://schemas.openxmlformats.org/officeDocument/2006/relationships/tags" Target="../tags/tag226.xml"/><Relationship Id="rId5" Type="http://schemas.openxmlformats.org/officeDocument/2006/relationships/tags" Target="../tags/tag207.xml"/><Relationship Id="rId15" Type="http://schemas.openxmlformats.org/officeDocument/2006/relationships/tags" Target="../tags/tag217.xml"/><Relationship Id="rId23" Type="http://schemas.openxmlformats.org/officeDocument/2006/relationships/tags" Target="../tags/tag225.xml"/><Relationship Id="rId28" Type="http://schemas.openxmlformats.org/officeDocument/2006/relationships/tags" Target="../tags/tag230.xml"/><Relationship Id="rId10" Type="http://schemas.openxmlformats.org/officeDocument/2006/relationships/tags" Target="../tags/tag212.xml"/><Relationship Id="rId19" Type="http://schemas.openxmlformats.org/officeDocument/2006/relationships/tags" Target="../tags/tag221.xml"/><Relationship Id="rId31" Type="http://schemas.openxmlformats.org/officeDocument/2006/relationships/notesSlide" Target="../notesSlides/notesSlide15.xml"/><Relationship Id="rId4" Type="http://schemas.openxmlformats.org/officeDocument/2006/relationships/tags" Target="../tags/tag206.xml"/><Relationship Id="rId9" Type="http://schemas.openxmlformats.org/officeDocument/2006/relationships/tags" Target="../tags/tag211.xml"/><Relationship Id="rId14" Type="http://schemas.openxmlformats.org/officeDocument/2006/relationships/tags" Target="../tags/tag216.xml"/><Relationship Id="rId22" Type="http://schemas.openxmlformats.org/officeDocument/2006/relationships/tags" Target="../tags/tag224.xml"/><Relationship Id="rId27" Type="http://schemas.openxmlformats.org/officeDocument/2006/relationships/tags" Target="../tags/tag229.xml"/><Relationship Id="rId30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39.xml"/><Relationship Id="rId13" Type="http://schemas.openxmlformats.org/officeDocument/2006/relationships/tags" Target="../tags/tag244.xml"/><Relationship Id="rId3" Type="http://schemas.openxmlformats.org/officeDocument/2006/relationships/tags" Target="../tags/tag234.xml"/><Relationship Id="rId7" Type="http://schemas.openxmlformats.org/officeDocument/2006/relationships/tags" Target="../tags/tag238.xml"/><Relationship Id="rId12" Type="http://schemas.openxmlformats.org/officeDocument/2006/relationships/tags" Target="../tags/tag243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11" Type="http://schemas.openxmlformats.org/officeDocument/2006/relationships/tags" Target="../tags/tag242.xml"/><Relationship Id="rId5" Type="http://schemas.openxmlformats.org/officeDocument/2006/relationships/tags" Target="../tags/tag236.xml"/><Relationship Id="rId15" Type="http://schemas.openxmlformats.org/officeDocument/2006/relationships/notesSlide" Target="../notesSlides/notesSlide16.xml"/><Relationship Id="rId10" Type="http://schemas.openxmlformats.org/officeDocument/2006/relationships/tags" Target="../tags/tag241.xml"/><Relationship Id="rId4" Type="http://schemas.openxmlformats.org/officeDocument/2006/relationships/tags" Target="../tags/tag235.xml"/><Relationship Id="rId9" Type="http://schemas.openxmlformats.org/officeDocument/2006/relationships/tags" Target="../tags/tag240.xml"/><Relationship Id="rId14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tags" Target="../tags/tag257.xml"/><Relationship Id="rId3" Type="http://schemas.openxmlformats.org/officeDocument/2006/relationships/tags" Target="../tags/tag247.xml"/><Relationship Id="rId7" Type="http://schemas.openxmlformats.org/officeDocument/2006/relationships/tags" Target="../tags/tag251.xml"/><Relationship Id="rId12" Type="http://schemas.openxmlformats.org/officeDocument/2006/relationships/tags" Target="../tags/tag256.xml"/><Relationship Id="rId17" Type="http://schemas.openxmlformats.org/officeDocument/2006/relationships/notesSlide" Target="../notesSlides/notesSlide17.xml"/><Relationship Id="rId2" Type="http://schemas.openxmlformats.org/officeDocument/2006/relationships/tags" Target="../tags/tag246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5" Type="http://schemas.openxmlformats.org/officeDocument/2006/relationships/tags" Target="../tags/tag249.xml"/><Relationship Id="rId15" Type="http://schemas.openxmlformats.org/officeDocument/2006/relationships/tags" Target="../tags/tag259.xml"/><Relationship Id="rId10" Type="http://schemas.openxmlformats.org/officeDocument/2006/relationships/tags" Target="../tags/tag254.xml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tags" Target="../tags/tag25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67.xml"/><Relationship Id="rId13" Type="http://schemas.openxmlformats.org/officeDocument/2006/relationships/tags" Target="../tags/tag272.xml"/><Relationship Id="rId3" Type="http://schemas.openxmlformats.org/officeDocument/2006/relationships/tags" Target="../tags/tag262.xml"/><Relationship Id="rId7" Type="http://schemas.openxmlformats.org/officeDocument/2006/relationships/tags" Target="../tags/tag266.xml"/><Relationship Id="rId12" Type="http://schemas.openxmlformats.org/officeDocument/2006/relationships/tags" Target="../tags/tag271.xml"/><Relationship Id="rId2" Type="http://schemas.openxmlformats.org/officeDocument/2006/relationships/tags" Target="../tags/tag261.xml"/><Relationship Id="rId16" Type="http://schemas.openxmlformats.org/officeDocument/2006/relationships/notesSlide" Target="../notesSlides/notesSlide18.xml"/><Relationship Id="rId1" Type="http://schemas.openxmlformats.org/officeDocument/2006/relationships/tags" Target="../tags/tag260.xml"/><Relationship Id="rId6" Type="http://schemas.openxmlformats.org/officeDocument/2006/relationships/tags" Target="../tags/tag265.xml"/><Relationship Id="rId11" Type="http://schemas.openxmlformats.org/officeDocument/2006/relationships/tags" Target="../tags/tag270.xml"/><Relationship Id="rId5" Type="http://schemas.openxmlformats.org/officeDocument/2006/relationships/tags" Target="../tags/tag264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269.xml"/><Relationship Id="rId4" Type="http://schemas.openxmlformats.org/officeDocument/2006/relationships/tags" Target="../tags/tag263.xml"/><Relationship Id="rId9" Type="http://schemas.openxmlformats.org/officeDocument/2006/relationships/tags" Target="../tags/tag268.xml"/><Relationship Id="rId14" Type="http://schemas.openxmlformats.org/officeDocument/2006/relationships/tags" Target="../tags/tag27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276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8.xml"/><Relationship Id="rId4" Type="http://schemas.openxmlformats.org/officeDocument/2006/relationships/tags" Target="../tags/tag27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slide" Target="slide3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notesSlide" Target="../notesSlides/notesSlide2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slide" Target="slide19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slide" Target="slide14.xml"/><Relationship Id="rId10" Type="http://schemas.openxmlformats.org/officeDocument/2006/relationships/tags" Target="../tags/tag11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286.xml"/><Relationship Id="rId13" Type="http://schemas.openxmlformats.org/officeDocument/2006/relationships/tags" Target="../tags/tag291.xml"/><Relationship Id="rId3" Type="http://schemas.openxmlformats.org/officeDocument/2006/relationships/tags" Target="../tags/tag281.xml"/><Relationship Id="rId7" Type="http://schemas.openxmlformats.org/officeDocument/2006/relationships/tags" Target="../tags/tag285.xml"/><Relationship Id="rId12" Type="http://schemas.openxmlformats.org/officeDocument/2006/relationships/tags" Target="../tags/tag290.xml"/><Relationship Id="rId2" Type="http://schemas.openxmlformats.org/officeDocument/2006/relationships/tags" Target="../tags/tag280.xml"/><Relationship Id="rId16" Type="http://schemas.openxmlformats.org/officeDocument/2006/relationships/notesSlide" Target="../notesSlides/notesSlide20.xml"/><Relationship Id="rId1" Type="http://schemas.openxmlformats.org/officeDocument/2006/relationships/tags" Target="../tags/tag279.xml"/><Relationship Id="rId6" Type="http://schemas.openxmlformats.org/officeDocument/2006/relationships/tags" Target="../tags/tag284.xml"/><Relationship Id="rId11" Type="http://schemas.openxmlformats.org/officeDocument/2006/relationships/tags" Target="../tags/tag289.xml"/><Relationship Id="rId5" Type="http://schemas.openxmlformats.org/officeDocument/2006/relationships/tags" Target="../tags/tag283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288.xml"/><Relationship Id="rId4" Type="http://schemas.openxmlformats.org/officeDocument/2006/relationships/tags" Target="../tags/tag282.xml"/><Relationship Id="rId9" Type="http://schemas.openxmlformats.org/officeDocument/2006/relationships/tags" Target="../tags/tag287.xml"/><Relationship Id="rId14" Type="http://schemas.openxmlformats.org/officeDocument/2006/relationships/tags" Target="../tags/tag29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00.xml"/><Relationship Id="rId13" Type="http://schemas.openxmlformats.org/officeDocument/2006/relationships/tags" Target="../tags/tag305.xml"/><Relationship Id="rId18" Type="http://schemas.openxmlformats.org/officeDocument/2006/relationships/tags" Target="../tags/tag310.xml"/><Relationship Id="rId3" Type="http://schemas.openxmlformats.org/officeDocument/2006/relationships/tags" Target="../tags/tag295.xml"/><Relationship Id="rId7" Type="http://schemas.openxmlformats.org/officeDocument/2006/relationships/tags" Target="../tags/tag299.xml"/><Relationship Id="rId12" Type="http://schemas.openxmlformats.org/officeDocument/2006/relationships/tags" Target="../tags/tag304.xml"/><Relationship Id="rId17" Type="http://schemas.openxmlformats.org/officeDocument/2006/relationships/tags" Target="../tags/tag309.xml"/><Relationship Id="rId2" Type="http://schemas.openxmlformats.org/officeDocument/2006/relationships/tags" Target="../tags/tag294.xml"/><Relationship Id="rId16" Type="http://schemas.openxmlformats.org/officeDocument/2006/relationships/tags" Target="../tags/tag308.xml"/><Relationship Id="rId20" Type="http://schemas.openxmlformats.org/officeDocument/2006/relationships/notesSlide" Target="../notesSlides/notesSlide21.xml"/><Relationship Id="rId1" Type="http://schemas.openxmlformats.org/officeDocument/2006/relationships/tags" Target="../tags/tag293.xml"/><Relationship Id="rId6" Type="http://schemas.openxmlformats.org/officeDocument/2006/relationships/tags" Target="../tags/tag298.xml"/><Relationship Id="rId11" Type="http://schemas.openxmlformats.org/officeDocument/2006/relationships/tags" Target="../tags/tag303.xml"/><Relationship Id="rId5" Type="http://schemas.openxmlformats.org/officeDocument/2006/relationships/tags" Target="../tags/tag297.xml"/><Relationship Id="rId15" Type="http://schemas.openxmlformats.org/officeDocument/2006/relationships/tags" Target="../tags/tag307.xml"/><Relationship Id="rId10" Type="http://schemas.openxmlformats.org/officeDocument/2006/relationships/tags" Target="../tags/tag302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296.xml"/><Relationship Id="rId9" Type="http://schemas.openxmlformats.org/officeDocument/2006/relationships/tags" Target="../tags/tag301.xml"/><Relationship Id="rId14" Type="http://schemas.openxmlformats.org/officeDocument/2006/relationships/tags" Target="../tags/tag30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18.xml"/><Relationship Id="rId13" Type="http://schemas.openxmlformats.org/officeDocument/2006/relationships/notesSlide" Target="../notesSlides/notesSlide22.xml"/><Relationship Id="rId3" Type="http://schemas.openxmlformats.org/officeDocument/2006/relationships/tags" Target="../tags/tag313.xml"/><Relationship Id="rId7" Type="http://schemas.openxmlformats.org/officeDocument/2006/relationships/tags" Target="../tags/tag317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312.xml"/><Relationship Id="rId16" Type="http://schemas.openxmlformats.org/officeDocument/2006/relationships/image" Target="../media/image12.png"/><Relationship Id="rId1" Type="http://schemas.openxmlformats.org/officeDocument/2006/relationships/tags" Target="../tags/tag311.xml"/><Relationship Id="rId6" Type="http://schemas.openxmlformats.org/officeDocument/2006/relationships/tags" Target="../tags/tag316.xml"/><Relationship Id="rId11" Type="http://schemas.openxmlformats.org/officeDocument/2006/relationships/tags" Target="../tags/tag321.xml"/><Relationship Id="rId5" Type="http://schemas.openxmlformats.org/officeDocument/2006/relationships/tags" Target="../tags/tag315.xml"/><Relationship Id="rId15" Type="http://schemas.openxmlformats.org/officeDocument/2006/relationships/image" Target="../media/image11.png"/><Relationship Id="rId10" Type="http://schemas.openxmlformats.org/officeDocument/2006/relationships/tags" Target="../tags/tag320.xml"/><Relationship Id="rId4" Type="http://schemas.openxmlformats.org/officeDocument/2006/relationships/tags" Target="../tags/tag314.xml"/><Relationship Id="rId9" Type="http://schemas.openxmlformats.org/officeDocument/2006/relationships/tags" Target="../tags/tag319.xml"/><Relationship Id="rId1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29.xml"/><Relationship Id="rId13" Type="http://schemas.openxmlformats.org/officeDocument/2006/relationships/tags" Target="../tags/tag334.xml"/><Relationship Id="rId3" Type="http://schemas.openxmlformats.org/officeDocument/2006/relationships/tags" Target="../tags/tag324.xml"/><Relationship Id="rId7" Type="http://schemas.openxmlformats.org/officeDocument/2006/relationships/tags" Target="../tags/tag328.xml"/><Relationship Id="rId12" Type="http://schemas.openxmlformats.org/officeDocument/2006/relationships/tags" Target="../tags/tag333.xml"/><Relationship Id="rId2" Type="http://schemas.openxmlformats.org/officeDocument/2006/relationships/tags" Target="../tags/tag323.xml"/><Relationship Id="rId16" Type="http://schemas.openxmlformats.org/officeDocument/2006/relationships/notesSlide" Target="../notesSlides/notesSlide23.xml"/><Relationship Id="rId1" Type="http://schemas.openxmlformats.org/officeDocument/2006/relationships/tags" Target="../tags/tag322.xml"/><Relationship Id="rId6" Type="http://schemas.openxmlformats.org/officeDocument/2006/relationships/tags" Target="../tags/tag327.xml"/><Relationship Id="rId11" Type="http://schemas.openxmlformats.org/officeDocument/2006/relationships/tags" Target="../tags/tag332.xml"/><Relationship Id="rId5" Type="http://schemas.openxmlformats.org/officeDocument/2006/relationships/tags" Target="../tags/tag326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331.xml"/><Relationship Id="rId4" Type="http://schemas.openxmlformats.org/officeDocument/2006/relationships/tags" Target="../tags/tag325.xml"/><Relationship Id="rId9" Type="http://schemas.openxmlformats.org/officeDocument/2006/relationships/tags" Target="../tags/tag330.xml"/><Relationship Id="rId14" Type="http://schemas.openxmlformats.org/officeDocument/2006/relationships/tags" Target="../tags/tag33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38.xml"/><Relationship Id="rId7" Type="http://schemas.openxmlformats.org/officeDocument/2006/relationships/image" Target="../media/image6.jpeg"/><Relationship Id="rId2" Type="http://schemas.openxmlformats.org/officeDocument/2006/relationships/tags" Target="../tags/tag337.xml"/><Relationship Id="rId1" Type="http://schemas.openxmlformats.org/officeDocument/2006/relationships/tags" Target="../tags/tag336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3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22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tags" Target="../tags/tag37.xml"/><Relationship Id="rId18" Type="http://schemas.openxmlformats.org/officeDocument/2006/relationships/tags" Target="../tags/tag42.xml"/><Relationship Id="rId26" Type="http://schemas.openxmlformats.org/officeDocument/2006/relationships/slideLayout" Target="../slideLayouts/slideLayout6.xml"/><Relationship Id="rId3" Type="http://schemas.openxmlformats.org/officeDocument/2006/relationships/tags" Target="../tags/tag27.xml"/><Relationship Id="rId21" Type="http://schemas.openxmlformats.org/officeDocument/2006/relationships/tags" Target="../tags/tag45.xml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tags" Target="../tags/tag41.xml"/><Relationship Id="rId25" Type="http://schemas.openxmlformats.org/officeDocument/2006/relationships/tags" Target="../tags/tag49.xml"/><Relationship Id="rId2" Type="http://schemas.openxmlformats.org/officeDocument/2006/relationships/tags" Target="../tags/tag26.xml"/><Relationship Id="rId16" Type="http://schemas.openxmlformats.org/officeDocument/2006/relationships/tags" Target="../tags/tag40.xml"/><Relationship Id="rId20" Type="http://schemas.openxmlformats.org/officeDocument/2006/relationships/tags" Target="../tags/tag44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24" Type="http://schemas.openxmlformats.org/officeDocument/2006/relationships/tags" Target="../tags/tag48.xml"/><Relationship Id="rId5" Type="http://schemas.openxmlformats.org/officeDocument/2006/relationships/tags" Target="../tags/tag29.xml"/><Relationship Id="rId15" Type="http://schemas.openxmlformats.org/officeDocument/2006/relationships/tags" Target="../tags/tag39.xml"/><Relationship Id="rId23" Type="http://schemas.openxmlformats.org/officeDocument/2006/relationships/tags" Target="../tags/tag47.xml"/><Relationship Id="rId10" Type="http://schemas.openxmlformats.org/officeDocument/2006/relationships/tags" Target="../tags/tag34.xml"/><Relationship Id="rId19" Type="http://schemas.openxmlformats.org/officeDocument/2006/relationships/tags" Target="../tags/tag43.xml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Relationship Id="rId22" Type="http://schemas.openxmlformats.org/officeDocument/2006/relationships/tags" Target="../tags/tag46.xml"/><Relationship Id="rId27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tags" Target="../tags/tag62.xml"/><Relationship Id="rId18" Type="http://schemas.openxmlformats.org/officeDocument/2006/relationships/tags" Target="../tags/tag67.xml"/><Relationship Id="rId3" Type="http://schemas.openxmlformats.org/officeDocument/2006/relationships/tags" Target="../tags/tag52.xml"/><Relationship Id="rId21" Type="http://schemas.openxmlformats.org/officeDocument/2006/relationships/tags" Target="../tags/tag70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17" Type="http://schemas.openxmlformats.org/officeDocument/2006/relationships/tags" Target="../tags/tag66.xml"/><Relationship Id="rId2" Type="http://schemas.openxmlformats.org/officeDocument/2006/relationships/tags" Target="../tags/tag51.xml"/><Relationship Id="rId16" Type="http://schemas.openxmlformats.org/officeDocument/2006/relationships/tags" Target="../tags/tag65.xml"/><Relationship Id="rId20" Type="http://schemas.openxmlformats.org/officeDocument/2006/relationships/tags" Target="../tags/tag69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24" Type="http://schemas.openxmlformats.org/officeDocument/2006/relationships/notesSlide" Target="../notesSlides/notesSlide5.xml"/><Relationship Id="rId5" Type="http://schemas.openxmlformats.org/officeDocument/2006/relationships/tags" Target="../tags/tag54.xml"/><Relationship Id="rId15" Type="http://schemas.openxmlformats.org/officeDocument/2006/relationships/tags" Target="../tags/tag64.xml"/><Relationship Id="rId23" Type="http://schemas.openxmlformats.org/officeDocument/2006/relationships/slideLayout" Target="../slideLayouts/slideLayout6.xml"/><Relationship Id="rId10" Type="http://schemas.openxmlformats.org/officeDocument/2006/relationships/tags" Target="../tags/tag59.xml"/><Relationship Id="rId19" Type="http://schemas.openxmlformats.org/officeDocument/2006/relationships/tags" Target="../tags/tag68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tags" Target="../tags/tag63.xml"/><Relationship Id="rId22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74.xml"/><Relationship Id="rId7" Type="http://schemas.openxmlformats.org/officeDocument/2006/relationships/image" Target="../media/image7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7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notesSlide" Target="../notesSlides/notesSlide7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80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tags" Target="../tags/tag98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openxmlformats.org/officeDocument/2006/relationships/tags" Target="../tags/tag97.xml"/><Relationship Id="rId2" Type="http://schemas.openxmlformats.org/officeDocument/2006/relationships/tags" Target="../tags/tag87.xml"/><Relationship Id="rId16" Type="http://schemas.openxmlformats.org/officeDocument/2006/relationships/notesSlide" Target="../notesSlides/notesSlide8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tags" Target="../tags/tag96.xml"/><Relationship Id="rId5" Type="http://schemas.openxmlformats.org/officeDocument/2006/relationships/tags" Target="../tags/tag90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95.xml"/><Relationship Id="rId4" Type="http://schemas.openxmlformats.org/officeDocument/2006/relationships/tags" Target="../tags/tag89.xml"/><Relationship Id="rId9" Type="http://schemas.openxmlformats.org/officeDocument/2006/relationships/tags" Target="../tags/tag94.xml"/><Relationship Id="rId14" Type="http://schemas.openxmlformats.org/officeDocument/2006/relationships/tags" Target="../tags/tag9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102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4.xml"/><Relationship Id="rId4" Type="http://schemas.openxmlformats.org/officeDocument/2006/relationships/tags" Target="../tags/tag10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B6C2D21-19FB-447C-BC90-97DD73ACF6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82" r="8034"/>
          <a:stretch/>
        </p:blipFill>
        <p:spPr>
          <a:xfrm>
            <a:off x="0" y="0"/>
            <a:ext cx="1215969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93C7860-FF8F-49F2-AE35-F293523A628C}"/>
              </a:ext>
            </a:extLst>
          </p:cNvPr>
          <p:cNvSpPr txBox="1"/>
          <p:nvPr/>
        </p:nvSpPr>
        <p:spPr>
          <a:xfrm>
            <a:off x="3137184" y="2582614"/>
            <a:ext cx="52517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</a:rPr>
              <a:t>开学季社团招新</a:t>
            </a:r>
            <a:r>
              <a:rPr lang="en-US" altLang="zh-CN" sz="3600" b="1" dirty="0">
                <a:solidFill>
                  <a:schemeClr val="accent1"/>
                </a:solidFill>
              </a:rPr>
              <a:t>PPT</a:t>
            </a:r>
            <a:r>
              <a:rPr lang="zh-CN" altLang="en-US" sz="3600" b="1" dirty="0">
                <a:solidFill>
                  <a:schemeClr val="accent1"/>
                </a:solidFill>
              </a:rPr>
              <a:t>模板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E167252-B890-42A1-A727-8A32B9C29085}"/>
              </a:ext>
            </a:extLst>
          </p:cNvPr>
          <p:cNvSpPr/>
          <p:nvPr/>
        </p:nvSpPr>
        <p:spPr>
          <a:xfrm>
            <a:off x="3344521" y="3228945"/>
            <a:ext cx="4820529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4D7406A-6D58-4EA1-A87F-74F9D7879B57}"/>
              </a:ext>
            </a:extLst>
          </p:cNvPr>
          <p:cNvSpPr txBox="1"/>
          <p:nvPr/>
        </p:nvSpPr>
        <p:spPr>
          <a:xfrm>
            <a:off x="3507120" y="3228945"/>
            <a:ext cx="4495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000" dirty="0">
                <a:solidFill>
                  <a:schemeClr val="bg1"/>
                </a:solidFill>
                <a:latin typeface="Arial"/>
                <a:ea typeface="幼圆"/>
              </a:rPr>
              <a:t>New PPT template for the school year</a:t>
            </a:r>
            <a:endParaRPr lang="zh-CN" altLang="en-US" sz="2000" dirty="0">
              <a:solidFill>
                <a:schemeClr val="bg1"/>
              </a:solidFill>
              <a:latin typeface="Arial"/>
              <a:ea typeface="幼圆"/>
            </a:endParaRPr>
          </a:p>
        </p:txBody>
      </p:sp>
      <p:pic>
        <p:nvPicPr>
          <p:cNvPr id="2" name="V.A. - 勿念他归">
            <a:hlinkClick r:id="" action="ppaction://media"/>
            <a:extLst>
              <a:ext uri="{FF2B5EF4-FFF2-40B4-BE49-F238E27FC236}">
                <a16:creationId xmlns:a16="http://schemas.microsoft.com/office/drawing/2014/main" xmlns="" id="{F9B4E251-45BF-4E54-90BC-30A136D3BA5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>
                  <p14:fade in="5000" out="500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703729" y="0"/>
            <a:ext cx="609600" cy="609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21241" y="3889417"/>
            <a:ext cx="316464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b="1" dirty="0">
                <a:solidFill>
                  <a:srgbClr val="992600"/>
                </a:solidFill>
              </a:rPr>
              <a:t>汇报人：千库网   时间：</a:t>
            </a:r>
            <a:r>
              <a:rPr lang="en-US" altLang="zh-CN" sz="1500" b="1" dirty="0">
                <a:solidFill>
                  <a:srgbClr val="992600"/>
                </a:solidFill>
              </a:rPr>
              <a:t>XX</a:t>
            </a:r>
            <a:r>
              <a:rPr lang="zh-CN" altLang="en-US" sz="1500" b="1" dirty="0">
                <a:solidFill>
                  <a:srgbClr val="992600"/>
                </a:solidFill>
              </a:rPr>
              <a:t>年</a:t>
            </a:r>
            <a:r>
              <a:rPr lang="en-US" altLang="zh-CN" sz="1500" b="1" dirty="0">
                <a:solidFill>
                  <a:srgbClr val="992600"/>
                </a:solidFill>
              </a:rPr>
              <a:t>XX</a:t>
            </a:r>
            <a:r>
              <a:rPr lang="zh-CN" altLang="en-US" sz="1500" b="1" dirty="0">
                <a:solidFill>
                  <a:srgbClr val="992600"/>
                </a:solidFill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xmlns="" val="1784580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2000">
        <p14:vortex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9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MH_Other_1">
            <a:extLst>
              <a:ext uri="{FF2B5EF4-FFF2-40B4-BE49-F238E27FC236}">
                <a16:creationId xmlns:a16="http://schemas.microsoft.com/office/drawing/2014/main" xmlns="" id="{AD04C5F4-131F-473C-A873-B25E1A4AF6E3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692400" y="4497389"/>
            <a:ext cx="6853238" cy="84137"/>
          </a:xfrm>
          <a:custGeom>
            <a:avLst/>
            <a:gdLst>
              <a:gd name="T0" fmla="*/ 0 w 5998"/>
              <a:gd name="T1" fmla="*/ 0 h 74"/>
              <a:gd name="T2" fmla="*/ 2147483646 w 5998"/>
              <a:gd name="T3" fmla="*/ 0 h 74"/>
              <a:gd name="T4" fmla="*/ 2147483646 w 5998"/>
              <a:gd name="T5" fmla="*/ 2147483646 h 74"/>
              <a:gd name="T6" fmla="*/ 0 w 5998"/>
              <a:gd name="T7" fmla="*/ 2147483646 h 74"/>
              <a:gd name="T8" fmla="*/ 0 w 5998"/>
              <a:gd name="T9" fmla="*/ 0 h 74"/>
              <a:gd name="T10" fmla="*/ 0 w 5998"/>
              <a:gd name="T11" fmla="*/ 0 h 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MH_Other_2">
            <a:extLst>
              <a:ext uri="{FF2B5EF4-FFF2-40B4-BE49-F238E27FC236}">
                <a16:creationId xmlns:a16="http://schemas.microsoft.com/office/drawing/2014/main" xmlns="" id="{4AD46467-3809-48AA-8C94-2CCC176C827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16189" y="4362451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3" name="MH_Other_3">
            <a:extLst>
              <a:ext uri="{FF2B5EF4-FFF2-40B4-BE49-F238E27FC236}">
                <a16:creationId xmlns:a16="http://schemas.microsoft.com/office/drawing/2014/main" xmlns="" id="{81AA0CE3-9723-42C5-9324-98668F3E90CE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89214" y="4432301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4" name="MH_Other_4">
            <a:extLst>
              <a:ext uri="{FF2B5EF4-FFF2-40B4-BE49-F238E27FC236}">
                <a16:creationId xmlns:a16="http://schemas.microsoft.com/office/drawing/2014/main" xmlns="" id="{E55B7F5F-180D-4968-8398-C127196F57D1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56014" y="4362451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5" name="MH_Other_5">
            <a:extLst>
              <a:ext uri="{FF2B5EF4-FFF2-40B4-BE49-F238E27FC236}">
                <a16:creationId xmlns:a16="http://schemas.microsoft.com/office/drawing/2014/main" xmlns="" id="{CB9995EC-44F5-4F0B-9414-0C0537D46B47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27450" y="4432301"/>
            <a:ext cx="211138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6" name="MH_Other_6">
            <a:extLst>
              <a:ext uri="{FF2B5EF4-FFF2-40B4-BE49-F238E27FC236}">
                <a16:creationId xmlns:a16="http://schemas.microsoft.com/office/drawing/2014/main" xmlns="" id="{45F4BEBD-CB11-48C4-9718-392920D8B422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797426" y="4362451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7" name="MH_Other_7">
            <a:extLst>
              <a:ext uri="{FF2B5EF4-FFF2-40B4-BE49-F238E27FC236}">
                <a16:creationId xmlns:a16="http://schemas.microsoft.com/office/drawing/2014/main" xmlns="" id="{3290E6AB-6F0E-414E-8A14-BC69516F2AA7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72038" y="4432301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8" name="MH_Other_8">
            <a:extLst>
              <a:ext uri="{FF2B5EF4-FFF2-40B4-BE49-F238E27FC236}">
                <a16:creationId xmlns:a16="http://schemas.microsoft.com/office/drawing/2014/main" xmlns="" id="{DB61DF12-7D5C-4BAA-93D6-5738BBDD7CEA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932489" y="4362451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9" name="MH_Other_9">
            <a:extLst>
              <a:ext uri="{FF2B5EF4-FFF2-40B4-BE49-F238E27FC236}">
                <a16:creationId xmlns:a16="http://schemas.microsoft.com/office/drawing/2014/main" xmlns="" id="{FB302407-C381-42BB-A744-97A0D34B3C65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005514" y="4432301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0" name="MH_Other_10">
            <a:extLst>
              <a:ext uri="{FF2B5EF4-FFF2-40B4-BE49-F238E27FC236}">
                <a16:creationId xmlns:a16="http://schemas.microsoft.com/office/drawing/2014/main" xmlns="" id="{7D0458C8-35C7-4A49-9D5C-879157E09F72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073900" y="4362451"/>
            <a:ext cx="350838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1" name="MH_Other_11">
            <a:extLst>
              <a:ext uri="{FF2B5EF4-FFF2-40B4-BE49-F238E27FC236}">
                <a16:creationId xmlns:a16="http://schemas.microsoft.com/office/drawing/2014/main" xmlns="" id="{A0EDC087-02E9-41EA-8919-1CADDC4640FA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146925" y="4437064"/>
            <a:ext cx="204788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2" name="MH_Other_12">
            <a:extLst>
              <a:ext uri="{FF2B5EF4-FFF2-40B4-BE49-F238E27FC236}">
                <a16:creationId xmlns:a16="http://schemas.microsoft.com/office/drawing/2014/main" xmlns="" id="{F1020781-9799-4417-A06C-1A310E9A0D36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207376" y="4362451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3" name="MH_Other_13">
            <a:extLst>
              <a:ext uri="{FF2B5EF4-FFF2-40B4-BE49-F238E27FC236}">
                <a16:creationId xmlns:a16="http://schemas.microsoft.com/office/drawing/2014/main" xmlns="" id="{AA368E8D-5288-4D75-8E7A-6118FBE5B928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281989" y="4437064"/>
            <a:ext cx="204787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4" name="MH_Other_14">
            <a:extLst>
              <a:ext uri="{FF2B5EF4-FFF2-40B4-BE49-F238E27FC236}">
                <a16:creationId xmlns:a16="http://schemas.microsoft.com/office/drawing/2014/main" xmlns="" id="{E5B95E83-2D61-40A0-817B-2A63602754B6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348789" y="4362451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5" name="MH_Other_15">
            <a:extLst>
              <a:ext uri="{FF2B5EF4-FFF2-40B4-BE49-F238E27FC236}">
                <a16:creationId xmlns:a16="http://schemas.microsoft.com/office/drawing/2014/main" xmlns="" id="{1DF9453B-6398-40FB-A209-A3D6CD153D3E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423400" y="4432301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66" name="MH_Other_16">
            <a:extLst>
              <a:ext uri="{FF2B5EF4-FFF2-40B4-BE49-F238E27FC236}">
                <a16:creationId xmlns:a16="http://schemas.microsoft.com/office/drawing/2014/main" xmlns="" id="{68573F23-76FB-4283-9D70-2ECB8E6D8C10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455150" y="4468814"/>
            <a:ext cx="139700" cy="1412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53" name="MH_Text_2">
            <a:extLst>
              <a:ext uri="{FF2B5EF4-FFF2-40B4-BE49-F238E27FC236}">
                <a16:creationId xmlns:a16="http://schemas.microsoft.com/office/drawing/2014/main" xmlns="" id="{BE0CFECA-2667-4BDB-856E-8586F53EC6C0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2852739" y="3249614"/>
            <a:ext cx="1944687" cy="1360487"/>
          </a:xfrm>
          <a:custGeom>
            <a:avLst/>
            <a:gdLst>
              <a:gd name="connsiteX0" fmla="*/ 0 w 1944870"/>
              <a:gd name="connsiteY0" fmla="*/ 0 h 1359808"/>
              <a:gd name="connsiteX1" fmla="*/ 1944870 w 1944870"/>
              <a:gd name="connsiteY1" fmla="*/ 0 h 1359808"/>
              <a:gd name="connsiteX2" fmla="*/ 1944870 w 1944870"/>
              <a:gd name="connsiteY2" fmla="*/ 743896 h 1359808"/>
              <a:gd name="connsiteX3" fmla="*/ 1001003 w 1944870"/>
              <a:gd name="connsiteY3" fmla="*/ 743896 h 1359808"/>
              <a:gd name="connsiteX4" fmla="*/ 1001003 w 1944870"/>
              <a:gd name="connsiteY4" fmla="*/ 1222417 h 1359808"/>
              <a:gd name="connsiteX5" fmla="*/ 1007218 w 1944870"/>
              <a:gd name="connsiteY5" fmla="*/ 1223682 h 1359808"/>
              <a:gd name="connsiteX6" fmla="*/ 1050139 w 1944870"/>
              <a:gd name="connsiteY6" fmla="*/ 1288961 h 1359808"/>
              <a:gd name="connsiteX7" fmla="*/ 979863 w 1944870"/>
              <a:gd name="connsiteY7" fmla="*/ 1359808 h 1359808"/>
              <a:gd name="connsiteX8" fmla="*/ 909587 w 1944870"/>
              <a:gd name="connsiteY8" fmla="*/ 1288961 h 1359808"/>
              <a:gd name="connsiteX9" fmla="*/ 952509 w 1944870"/>
              <a:gd name="connsiteY9" fmla="*/ 1223682 h 1359808"/>
              <a:gd name="connsiteX10" fmla="*/ 958723 w 1944870"/>
              <a:gd name="connsiteY10" fmla="*/ 1222417 h 1359808"/>
              <a:gd name="connsiteX11" fmla="*/ 958723 w 1944870"/>
              <a:gd name="connsiteY11" fmla="*/ 743896 h 1359808"/>
              <a:gd name="connsiteX12" fmla="*/ 0 w 1944870"/>
              <a:gd name="connsiteY12" fmla="*/ 743896 h 135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4870" h="1359808">
                <a:moveTo>
                  <a:pt x="0" y="0"/>
                </a:moveTo>
                <a:lnTo>
                  <a:pt x="1944870" y="0"/>
                </a:lnTo>
                <a:lnTo>
                  <a:pt x="1944870" y="743896"/>
                </a:lnTo>
                <a:lnTo>
                  <a:pt x="1001003" y="743896"/>
                </a:lnTo>
                <a:lnTo>
                  <a:pt x="1001003" y="1222417"/>
                </a:lnTo>
                <a:lnTo>
                  <a:pt x="1007218" y="1223682"/>
                </a:lnTo>
                <a:cubicBezTo>
                  <a:pt x="1032441" y="1234437"/>
                  <a:pt x="1050139" y="1259615"/>
                  <a:pt x="1050139" y="1288961"/>
                </a:cubicBezTo>
                <a:cubicBezTo>
                  <a:pt x="1050139" y="1328089"/>
                  <a:pt x="1018675" y="1359808"/>
                  <a:pt x="979863" y="1359808"/>
                </a:cubicBezTo>
                <a:cubicBezTo>
                  <a:pt x="941051" y="1359808"/>
                  <a:pt x="909587" y="1328089"/>
                  <a:pt x="909587" y="1288961"/>
                </a:cubicBezTo>
                <a:cubicBezTo>
                  <a:pt x="909587" y="1259615"/>
                  <a:pt x="927286" y="1234437"/>
                  <a:pt x="952509" y="1223682"/>
                </a:cubicBezTo>
                <a:lnTo>
                  <a:pt x="958723" y="1222417"/>
                </a:lnTo>
                <a:lnTo>
                  <a:pt x="958723" y="743896"/>
                </a:lnTo>
                <a:lnTo>
                  <a:pt x="0" y="74389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tIns="10800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bg1"/>
                </a:solidFill>
              </a:rPr>
              <a:t>内容</a:t>
            </a:r>
            <a:endParaRPr lang="en-US" altLang="zh-CN" sz="1600" kern="0" dirty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  <a:defRPr/>
            </a:pPr>
            <a:endParaRPr lang="en-US" altLang="zh-CN" sz="1600" dirty="0">
              <a:solidFill>
                <a:srgbClr val="FFFFFF"/>
              </a:solidFill>
            </a:endParaRPr>
          </a:p>
        </p:txBody>
      </p:sp>
      <p:sp>
        <p:nvSpPr>
          <p:cNvPr id="2068" name="MH_Text_6">
            <a:extLst>
              <a:ext uri="{FF2B5EF4-FFF2-40B4-BE49-F238E27FC236}">
                <a16:creationId xmlns:a16="http://schemas.microsoft.com/office/drawing/2014/main" xmlns="" id="{54A11013-9178-4845-826E-A21FB6C13058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7397750" y="3249614"/>
            <a:ext cx="1951038" cy="1360487"/>
          </a:xfrm>
          <a:custGeom>
            <a:avLst/>
            <a:gdLst>
              <a:gd name="T0" fmla="*/ 0 w 1950584"/>
              <a:gd name="T1" fmla="*/ 0 h 1359808"/>
              <a:gd name="T2" fmla="*/ 1950584 w 1950584"/>
              <a:gd name="T3" fmla="*/ 0 h 1359808"/>
              <a:gd name="T4" fmla="*/ 1950584 w 1950584"/>
              <a:gd name="T5" fmla="*/ 743896 h 1359808"/>
              <a:gd name="T6" fmla="*/ 1006717 w 1950584"/>
              <a:gd name="T7" fmla="*/ 743896 h 1359808"/>
              <a:gd name="T8" fmla="*/ 1006717 w 1950584"/>
              <a:gd name="T9" fmla="*/ 1222417 h 1359808"/>
              <a:gd name="T10" fmla="*/ 1012932 w 1950584"/>
              <a:gd name="T11" fmla="*/ 1223682 h 1359808"/>
              <a:gd name="T12" fmla="*/ 1055853 w 1950584"/>
              <a:gd name="T13" fmla="*/ 1288961 h 1359808"/>
              <a:gd name="T14" fmla="*/ 985577 w 1950584"/>
              <a:gd name="T15" fmla="*/ 1359808 h 1359808"/>
              <a:gd name="T16" fmla="*/ 915301 w 1950584"/>
              <a:gd name="T17" fmla="*/ 1288961 h 1359808"/>
              <a:gd name="T18" fmla="*/ 958223 w 1950584"/>
              <a:gd name="T19" fmla="*/ 1223682 h 1359808"/>
              <a:gd name="T20" fmla="*/ 964437 w 1950584"/>
              <a:gd name="T21" fmla="*/ 1222417 h 1359808"/>
              <a:gd name="T22" fmla="*/ 964437 w 1950584"/>
              <a:gd name="T23" fmla="*/ 743896 h 1359808"/>
              <a:gd name="T24" fmla="*/ 0 w 1950584"/>
              <a:gd name="T25" fmla="*/ 743896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1359808"/>
              <a:gd name="T41" fmla="*/ 1950584 w 1950584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1359808">
                <a:moveTo>
                  <a:pt x="0" y="0"/>
                </a:moveTo>
                <a:lnTo>
                  <a:pt x="1950584" y="0"/>
                </a:lnTo>
                <a:lnTo>
                  <a:pt x="1950584" y="743896"/>
                </a:lnTo>
                <a:lnTo>
                  <a:pt x="1006717" y="743896"/>
                </a:lnTo>
                <a:lnTo>
                  <a:pt x="1006717" y="1222417"/>
                </a:lnTo>
                <a:lnTo>
                  <a:pt x="1012932" y="1223682"/>
                </a:lnTo>
                <a:cubicBezTo>
                  <a:pt x="1038155" y="1234437"/>
                  <a:pt x="1055853" y="1259615"/>
                  <a:pt x="1055853" y="1288961"/>
                </a:cubicBezTo>
                <a:cubicBezTo>
                  <a:pt x="1055853" y="1328089"/>
                  <a:pt x="1024389" y="1359808"/>
                  <a:pt x="985577" y="1359808"/>
                </a:cubicBezTo>
                <a:cubicBezTo>
                  <a:pt x="946765" y="1359808"/>
                  <a:pt x="915301" y="1328089"/>
                  <a:pt x="915301" y="1288961"/>
                </a:cubicBezTo>
                <a:cubicBezTo>
                  <a:pt x="915301" y="1259615"/>
                  <a:pt x="933000" y="1234437"/>
                  <a:pt x="958223" y="1223682"/>
                </a:cubicBezTo>
                <a:lnTo>
                  <a:pt x="964437" y="1222417"/>
                </a:lnTo>
                <a:lnTo>
                  <a:pt x="964437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080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bg1"/>
                </a:solidFill>
              </a:rPr>
              <a:t>内容</a:t>
            </a:r>
            <a:endParaRPr lang="en-US" altLang="zh-CN" sz="1600" kern="0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110000"/>
              </a:lnSpc>
              <a:defRPr/>
            </a:pPr>
            <a:endParaRPr lang="en-US" altLang="zh-CN" sz="160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59" name="MH_Text_4">
            <a:extLst>
              <a:ext uri="{FF2B5EF4-FFF2-40B4-BE49-F238E27FC236}">
                <a16:creationId xmlns:a16="http://schemas.microsoft.com/office/drawing/2014/main" xmlns="" id="{98A2550A-61C5-48A5-937B-E87BCE9F3482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5137150" y="3249614"/>
            <a:ext cx="1943100" cy="1360487"/>
          </a:xfrm>
          <a:custGeom>
            <a:avLst/>
            <a:gdLst>
              <a:gd name="connsiteX0" fmla="*/ 0 w 1943728"/>
              <a:gd name="connsiteY0" fmla="*/ 0 h 1359808"/>
              <a:gd name="connsiteX1" fmla="*/ 1943728 w 1943728"/>
              <a:gd name="connsiteY1" fmla="*/ 0 h 1359808"/>
              <a:gd name="connsiteX2" fmla="*/ 1943728 w 1943728"/>
              <a:gd name="connsiteY2" fmla="*/ 743896 h 1359808"/>
              <a:gd name="connsiteX3" fmla="*/ 993004 w 1943728"/>
              <a:gd name="connsiteY3" fmla="*/ 743896 h 1359808"/>
              <a:gd name="connsiteX4" fmla="*/ 993004 w 1943728"/>
              <a:gd name="connsiteY4" fmla="*/ 1222417 h 1359808"/>
              <a:gd name="connsiteX5" fmla="*/ 999218 w 1943728"/>
              <a:gd name="connsiteY5" fmla="*/ 1223682 h 1359808"/>
              <a:gd name="connsiteX6" fmla="*/ 1042139 w 1943728"/>
              <a:gd name="connsiteY6" fmla="*/ 1288961 h 1359808"/>
              <a:gd name="connsiteX7" fmla="*/ 971863 w 1943728"/>
              <a:gd name="connsiteY7" fmla="*/ 1359808 h 1359808"/>
              <a:gd name="connsiteX8" fmla="*/ 901587 w 1943728"/>
              <a:gd name="connsiteY8" fmla="*/ 1288961 h 1359808"/>
              <a:gd name="connsiteX9" fmla="*/ 944509 w 1943728"/>
              <a:gd name="connsiteY9" fmla="*/ 1223682 h 1359808"/>
              <a:gd name="connsiteX10" fmla="*/ 950724 w 1943728"/>
              <a:gd name="connsiteY10" fmla="*/ 1222417 h 1359808"/>
              <a:gd name="connsiteX11" fmla="*/ 950724 w 1943728"/>
              <a:gd name="connsiteY11" fmla="*/ 743896 h 1359808"/>
              <a:gd name="connsiteX12" fmla="*/ 0 w 1943728"/>
              <a:gd name="connsiteY12" fmla="*/ 743896 h 135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43728" h="1359808">
                <a:moveTo>
                  <a:pt x="0" y="0"/>
                </a:moveTo>
                <a:lnTo>
                  <a:pt x="1943728" y="0"/>
                </a:lnTo>
                <a:lnTo>
                  <a:pt x="1943728" y="743896"/>
                </a:lnTo>
                <a:lnTo>
                  <a:pt x="993004" y="743896"/>
                </a:lnTo>
                <a:lnTo>
                  <a:pt x="993004" y="1222417"/>
                </a:lnTo>
                <a:lnTo>
                  <a:pt x="999218" y="1223682"/>
                </a:lnTo>
                <a:cubicBezTo>
                  <a:pt x="1024441" y="1234437"/>
                  <a:pt x="1042139" y="1259615"/>
                  <a:pt x="1042139" y="1288961"/>
                </a:cubicBezTo>
                <a:cubicBezTo>
                  <a:pt x="1042139" y="1328089"/>
                  <a:pt x="1010675" y="1359808"/>
                  <a:pt x="971863" y="1359808"/>
                </a:cubicBezTo>
                <a:cubicBezTo>
                  <a:pt x="933051" y="1359808"/>
                  <a:pt x="901587" y="1328089"/>
                  <a:pt x="901587" y="1288961"/>
                </a:cubicBezTo>
                <a:cubicBezTo>
                  <a:pt x="901587" y="1259615"/>
                  <a:pt x="919286" y="1234437"/>
                  <a:pt x="944509" y="1223682"/>
                </a:cubicBezTo>
                <a:lnTo>
                  <a:pt x="950724" y="1222417"/>
                </a:lnTo>
                <a:lnTo>
                  <a:pt x="950724" y="743896"/>
                </a:lnTo>
                <a:lnTo>
                  <a:pt x="0" y="74389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tIns="108000">
            <a:norm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bg1"/>
                </a:solidFill>
              </a:rPr>
              <a:t>内容</a:t>
            </a:r>
            <a:endParaRPr lang="en-US" altLang="zh-CN" sz="1600" kern="0" dirty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  <a:defRPr/>
            </a:pPr>
            <a:endParaRPr lang="en-US" altLang="zh-CN" sz="1600" dirty="0">
              <a:solidFill>
                <a:srgbClr val="FFFFFF"/>
              </a:solidFill>
            </a:endParaRPr>
          </a:p>
        </p:txBody>
      </p:sp>
      <p:sp>
        <p:nvSpPr>
          <p:cNvPr id="2070" name="MH_Text_5">
            <a:extLst>
              <a:ext uri="{FF2B5EF4-FFF2-40B4-BE49-F238E27FC236}">
                <a16:creationId xmlns:a16="http://schemas.microsoft.com/office/drawing/2014/main" xmlns="" id="{A61802C0-E5A5-497C-B86A-BB0C8E12C331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7094539" y="2201864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0584 w 1950584"/>
              <a:gd name="T3" fmla="*/ 0 h 2407662"/>
              <a:gd name="T4" fmla="*/ 1950584 w 1950584"/>
              <a:gd name="T5" fmla="*/ 750752 h 2407662"/>
              <a:gd name="T6" fmla="*/ 175975 w 1950584"/>
              <a:gd name="T7" fmla="*/ 750752 h 2407662"/>
              <a:gd name="T8" fmla="*/ 175975 w 1950584"/>
              <a:gd name="T9" fmla="*/ 2270271 h 2407662"/>
              <a:gd name="T10" fmla="*/ 182191 w 1950584"/>
              <a:gd name="T11" fmla="*/ 2271536 h 2407662"/>
              <a:gd name="T12" fmla="*/ 225112 w 1950584"/>
              <a:gd name="T13" fmla="*/ 2336815 h 2407662"/>
              <a:gd name="T14" fmla="*/ 154836 w 1950584"/>
              <a:gd name="T15" fmla="*/ 2407662 h 2407662"/>
              <a:gd name="T16" fmla="*/ 84560 w 1950584"/>
              <a:gd name="T17" fmla="*/ 2336815 h 2407662"/>
              <a:gd name="T18" fmla="*/ 127482 w 1950584"/>
              <a:gd name="T19" fmla="*/ 2271536 h 2407662"/>
              <a:gd name="T20" fmla="*/ 133695 w 1950584"/>
              <a:gd name="T21" fmla="*/ 2270271 h 2407662"/>
              <a:gd name="T22" fmla="*/ 133695 w 1950584"/>
              <a:gd name="T23" fmla="*/ 750752 h 2407662"/>
              <a:gd name="T24" fmla="*/ 0 w 1950584"/>
              <a:gd name="T25" fmla="*/ 750752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75975" y="750752"/>
                </a:lnTo>
                <a:lnTo>
                  <a:pt x="175975" y="2270271"/>
                </a:lnTo>
                <a:lnTo>
                  <a:pt x="182191" y="2271536"/>
                </a:lnTo>
                <a:cubicBezTo>
                  <a:pt x="207414" y="2282291"/>
                  <a:pt x="225112" y="2307469"/>
                  <a:pt x="225112" y="2336815"/>
                </a:cubicBezTo>
                <a:cubicBezTo>
                  <a:pt x="225112" y="2375943"/>
                  <a:pt x="193648" y="2407662"/>
                  <a:pt x="154836" y="2407662"/>
                </a:cubicBezTo>
                <a:cubicBezTo>
                  <a:pt x="116024" y="2407662"/>
                  <a:pt x="84560" y="2375943"/>
                  <a:pt x="84560" y="2336815"/>
                </a:cubicBezTo>
                <a:cubicBezTo>
                  <a:pt x="84560" y="2307469"/>
                  <a:pt x="102259" y="2282291"/>
                  <a:pt x="127482" y="2271536"/>
                </a:cubicBezTo>
                <a:lnTo>
                  <a:pt x="133695" y="2270271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080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bg1"/>
                </a:solidFill>
              </a:rPr>
              <a:t>内容</a:t>
            </a:r>
            <a:endParaRPr lang="en-US" altLang="zh-CN" sz="1600" kern="0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110000"/>
              </a:lnSpc>
              <a:defRPr/>
            </a:pPr>
            <a:endParaRPr lang="en-US" altLang="zh-CN" sz="160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071" name="MH_Text_3">
            <a:extLst>
              <a:ext uri="{FF2B5EF4-FFF2-40B4-BE49-F238E27FC236}">
                <a16:creationId xmlns:a16="http://schemas.microsoft.com/office/drawing/2014/main" xmlns="" id="{AC706F44-F3BE-4D3E-A4D6-32471A2838A3}"/>
              </a:ext>
            </a:extLst>
          </p:cNvPr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4811714" y="2201864"/>
            <a:ext cx="1952625" cy="2408237"/>
          </a:xfrm>
          <a:custGeom>
            <a:avLst/>
            <a:gdLst>
              <a:gd name="T0" fmla="*/ 0 w 1951726"/>
              <a:gd name="T1" fmla="*/ 0 h 2407662"/>
              <a:gd name="T2" fmla="*/ 1951726 w 1951726"/>
              <a:gd name="T3" fmla="*/ 0 h 2407662"/>
              <a:gd name="T4" fmla="*/ 1951726 w 1951726"/>
              <a:gd name="T5" fmla="*/ 750752 h 2407662"/>
              <a:gd name="T6" fmla="*/ 183974 w 1951726"/>
              <a:gd name="T7" fmla="*/ 750752 h 2407662"/>
              <a:gd name="T8" fmla="*/ 183974 w 1951726"/>
              <a:gd name="T9" fmla="*/ 2271302 h 2407662"/>
              <a:gd name="T10" fmla="*/ 185077 w 1951726"/>
              <a:gd name="T11" fmla="*/ 2271536 h 2407662"/>
              <a:gd name="T12" fmla="*/ 226254 w 1951726"/>
              <a:gd name="T13" fmla="*/ 2336815 h 2407662"/>
              <a:gd name="T14" fmla="*/ 158835 w 1951726"/>
              <a:gd name="T15" fmla="*/ 2407662 h 2407662"/>
              <a:gd name="T16" fmla="*/ 91416 w 1951726"/>
              <a:gd name="T17" fmla="*/ 2336815 h 2407662"/>
              <a:gd name="T18" fmla="*/ 132593 w 1951726"/>
              <a:gd name="T19" fmla="*/ 2271536 h 2407662"/>
              <a:gd name="T20" fmla="*/ 133695 w 1951726"/>
              <a:gd name="T21" fmla="*/ 2271302 h 2407662"/>
              <a:gd name="T22" fmla="*/ 133695 w 1951726"/>
              <a:gd name="T23" fmla="*/ 750752 h 2407662"/>
              <a:gd name="T24" fmla="*/ 0 w 1951726"/>
              <a:gd name="T25" fmla="*/ 750752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1726"/>
              <a:gd name="T40" fmla="*/ 0 h 2407662"/>
              <a:gd name="T41" fmla="*/ 1951726 w 1951726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1726" h="2407662">
                <a:moveTo>
                  <a:pt x="0" y="0"/>
                </a:moveTo>
                <a:lnTo>
                  <a:pt x="1951726" y="0"/>
                </a:lnTo>
                <a:lnTo>
                  <a:pt x="1951726" y="750752"/>
                </a:lnTo>
                <a:lnTo>
                  <a:pt x="183974" y="750752"/>
                </a:lnTo>
                <a:lnTo>
                  <a:pt x="183974" y="2271302"/>
                </a:lnTo>
                <a:lnTo>
                  <a:pt x="185077" y="2271536"/>
                </a:lnTo>
                <a:cubicBezTo>
                  <a:pt x="209275" y="2282291"/>
                  <a:pt x="226254" y="2307469"/>
                  <a:pt x="226254" y="2336815"/>
                </a:cubicBezTo>
                <a:cubicBezTo>
                  <a:pt x="226254" y="2375943"/>
                  <a:pt x="196069" y="2407662"/>
                  <a:pt x="158835" y="2407662"/>
                </a:cubicBezTo>
                <a:cubicBezTo>
                  <a:pt x="121601" y="2407662"/>
                  <a:pt x="91416" y="2375943"/>
                  <a:pt x="91416" y="2336815"/>
                </a:cubicBezTo>
                <a:cubicBezTo>
                  <a:pt x="91416" y="2307469"/>
                  <a:pt x="108395" y="2282291"/>
                  <a:pt x="132593" y="2271536"/>
                </a:cubicBezTo>
                <a:lnTo>
                  <a:pt x="133695" y="2271302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080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bg1"/>
                </a:solidFill>
              </a:rPr>
              <a:t>内容</a:t>
            </a:r>
            <a:endParaRPr lang="en-US" altLang="zh-CN" sz="1600" kern="0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110000"/>
              </a:lnSpc>
              <a:defRPr/>
            </a:pPr>
            <a:endParaRPr lang="en-US" altLang="zh-CN" sz="160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072" name="MH_Text_1">
            <a:extLst>
              <a:ext uri="{FF2B5EF4-FFF2-40B4-BE49-F238E27FC236}">
                <a16:creationId xmlns:a16="http://schemas.microsoft.com/office/drawing/2014/main" xmlns="" id="{01F0EF46-7B0B-43BF-A6E9-4894C123D044}"/>
              </a:ext>
            </a:extLst>
          </p:cNvPr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2516189" y="2201864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0584 w 1950584"/>
              <a:gd name="T3" fmla="*/ 0 h 2407662"/>
              <a:gd name="T4" fmla="*/ 1950584 w 1950584"/>
              <a:gd name="T5" fmla="*/ 750752 h 2407662"/>
              <a:gd name="T6" fmla="*/ 196545 w 1950584"/>
              <a:gd name="T7" fmla="*/ 750752 h 2407662"/>
              <a:gd name="T8" fmla="*/ 196545 w 1950584"/>
              <a:gd name="T9" fmla="*/ 2274796 h 2407662"/>
              <a:gd name="T10" fmla="*/ 225098 w 1950584"/>
              <a:gd name="T11" fmla="*/ 2286719 h 2407662"/>
              <a:gd name="T12" fmla="*/ 245681 w 1950584"/>
              <a:gd name="T13" fmla="*/ 2336815 h 2407662"/>
              <a:gd name="T14" fmla="*/ 175405 w 1950584"/>
              <a:gd name="T15" fmla="*/ 2407662 h 2407662"/>
              <a:gd name="T16" fmla="*/ 105129 w 1950584"/>
              <a:gd name="T17" fmla="*/ 2336815 h 2407662"/>
              <a:gd name="T18" fmla="*/ 125712 w 1950584"/>
              <a:gd name="T19" fmla="*/ 2286719 h 2407662"/>
              <a:gd name="T20" fmla="*/ 154265 w 1950584"/>
              <a:gd name="T21" fmla="*/ 2274796 h 2407662"/>
              <a:gd name="T22" fmla="*/ 154265 w 1950584"/>
              <a:gd name="T23" fmla="*/ 750752 h 2407662"/>
              <a:gd name="T24" fmla="*/ 0 w 1950584"/>
              <a:gd name="T25" fmla="*/ 750752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96545" y="750752"/>
                </a:lnTo>
                <a:lnTo>
                  <a:pt x="196545" y="2274796"/>
                </a:lnTo>
                <a:lnTo>
                  <a:pt x="225098" y="2286719"/>
                </a:lnTo>
                <a:cubicBezTo>
                  <a:pt x="237815" y="2299540"/>
                  <a:pt x="245681" y="2317251"/>
                  <a:pt x="245681" y="2336815"/>
                </a:cubicBezTo>
                <a:cubicBezTo>
                  <a:pt x="245681" y="2375943"/>
                  <a:pt x="214217" y="2407662"/>
                  <a:pt x="175405" y="2407662"/>
                </a:cubicBezTo>
                <a:cubicBezTo>
                  <a:pt x="136593" y="2407662"/>
                  <a:pt x="105129" y="2375943"/>
                  <a:pt x="105129" y="2336815"/>
                </a:cubicBezTo>
                <a:cubicBezTo>
                  <a:pt x="105129" y="2317251"/>
                  <a:pt x="112995" y="2299540"/>
                  <a:pt x="125712" y="2286719"/>
                </a:cubicBezTo>
                <a:lnTo>
                  <a:pt x="154265" y="2274796"/>
                </a:lnTo>
                <a:lnTo>
                  <a:pt x="15426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080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bg1"/>
                </a:solidFill>
              </a:rPr>
              <a:t>内容</a:t>
            </a:r>
            <a:endParaRPr lang="en-US" altLang="zh-CN" sz="1600" kern="0" dirty="0">
              <a:solidFill>
                <a:schemeClr val="bg1"/>
              </a:solidFill>
            </a:endParaRPr>
          </a:p>
          <a:p>
            <a:pPr algn="ctr" eaLnBrk="1" hangingPunct="1">
              <a:lnSpc>
                <a:spcPct val="110000"/>
              </a:lnSpc>
              <a:defRPr/>
            </a:pPr>
            <a:endParaRPr lang="en-US" altLang="zh-CN" sz="160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37" name="MH_SubTitle_1">
            <a:extLst>
              <a:ext uri="{FF2B5EF4-FFF2-40B4-BE49-F238E27FC236}">
                <a16:creationId xmlns:a16="http://schemas.microsoft.com/office/drawing/2014/main" xmlns="" id="{8F5A5C65-8ED0-4CBC-BCFF-1DB71C24DED8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8896351" y="4760913"/>
            <a:ext cx="1273175" cy="8001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2019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MH_SubTitle_2">
            <a:extLst>
              <a:ext uri="{FF2B5EF4-FFF2-40B4-BE49-F238E27FC236}">
                <a16:creationId xmlns:a16="http://schemas.microsoft.com/office/drawing/2014/main" xmlns="" id="{4AF98A8D-F80E-4BDB-A8DD-B370CB390676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2046288" y="4760913"/>
            <a:ext cx="1268412" cy="8001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2013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MH_SubTitle_3">
            <a:extLst>
              <a:ext uri="{FF2B5EF4-FFF2-40B4-BE49-F238E27FC236}">
                <a16:creationId xmlns:a16="http://schemas.microsoft.com/office/drawing/2014/main" xmlns="" id="{5A562C81-9BC6-4FC6-88F0-A10686453C44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3208338" y="4760913"/>
            <a:ext cx="1200150" cy="8001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2014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MH_SubTitle_4">
            <a:extLst>
              <a:ext uri="{FF2B5EF4-FFF2-40B4-BE49-F238E27FC236}">
                <a16:creationId xmlns:a16="http://schemas.microsoft.com/office/drawing/2014/main" xmlns="" id="{0EC76E0E-C8B2-4540-AD64-DE05B24518B3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4335464" y="4760913"/>
            <a:ext cx="1252537" cy="8001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2015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MH_SubTitle_5">
            <a:extLst>
              <a:ext uri="{FF2B5EF4-FFF2-40B4-BE49-F238E27FC236}">
                <a16:creationId xmlns:a16="http://schemas.microsoft.com/office/drawing/2014/main" xmlns="" id="{D34A4751-AAB2-4660-8A35-70A82A989CC2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5472113" y="4760913"/>
            <a:ext cx="1268412" cy="8001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2016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MH_SubTitle_6">
            <a:extLst>
              <a:ext uri="{FF2B5EF4-FFF2-40B4-BE49-F238E27FC236}">
                <a16:creationId xmlns:a16="http://schemas.microsoft.com/office/drawing/2014/main" xmlns="" id="{AC49D5F5-F8C3-4F2D-A317-6708CFAFA611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6618289" y="4760913"/>
            <a:ext cx="1252537" cy="8001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2017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MH_SubTitle_7">
            <a:extLst>
              <a:ext uri="{FF2B5EF4-FFF2-40B4-BE49-F238E27FC236}">
                <a16:creationId xmlns:a16="http://schemas.microsoft.com/office/drawing/2014/main" xmlns="" id="{50351D3A-9B4E-46EB-B2C4-CD0B0A1FB95F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7756526" y="4760913"/>
            <a:ext cx="1268413" cy="8001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2018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MH_PageTitle">
            <a:extLst>
              <a:ext uri="{FF2B5EF4-FFF2-40B4-BE49-F238E27FC236}">
                <a16:creationId xmlns:a16="http://schemas.microsoft.com/office/drawing/2014/main" xmlns="" id="{D0C3867B-CFAF-488A-AAFB-0BA448E855FD}"/>
              </a:ext>
            </a:extLst>
          </p:cNvPr>
          <p:cNvSpPr txBox="1">
            <a:spLocks/>
          </p:cNvSpPr>
          <p:nvPr>
            <p:custDataLst>
              <p:tags r:id="rId31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001224342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2068" grpId="0" animBg="1"/>
      <p:bldP spid="59" grpId="0" animBg="1"/>
      <p:bldP spid="2070" grpId="0" animBg="1"/>
      <p:bldP spid="2071" grpId="0" animBg="1"/>
      <p:bldP spid="20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MH_SubTitle_3">
            <a:extLst>
              <a:ext uri="{FF2B5EF4-FFF2-40B4-BE49-F238E27FC236}">
                <a16:creationId xmlns:a16="http://schemas.microsoft.com/office/drawing/2014/main" xmlns="" id="{05428D90-ED91-413C-9C88-AC716F705A6F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997575" y="2740026"/>
            <a:ext cx="2344738" cy="1833563"/>
          </a:xfrm>
          <a:custGeom>
            <a:avLst/>
            <a:gdLst>
              <a:gd name="T0" fmla="*/ 2147483646 w 1059"/>
              <a:gd name="T1" fmla="*/ 2147483646 h 828"/>
              <a:gd name="T2" fmla="*/ 2147483646 w 1059"/>
              <a:gd name="T3" fmla="*/ 2147483646 h 828"/>
              <a:gd name="T4" fmla="*/ 2147483646 w 1059"/>
              <a:gd name="T5" fmla="*/ 2147483646 h 828"/>
              <a:gd name="T6" fmla="*/ 2147483646 w 1059"/>
              <a:gd name="T7" fmla="*/ 2147483646 h 828"/>
              <a:gd name="T8" fmla="*/ 2147483646 w 1059"/>
              <a:gd name="T9" fmla="*/ 2147483646 h 828"/>
              <a:gd name="T10" fmla="*/ 0 w 1059"/>
              <a:gd name="T11" fmla="*/ 2147483646 h 828"/>
              <a:gd name="T12" fmla="*/ 2147483646 w 1059"/>
              <a:gd name="T13" fmla="*/ 2147483646 h 8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59"/>
              <a:gd name="T22" fmla="*/ 0 h 828"/>
              <a:gd name="T23" fmla="*/ 1059 w 1059"/>
              <a:gd name="T24" fmla="*/ 828 h 8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59" h="828">
                <a:moveTo>
                  <a:pt x="501" y="800"/>
                </a:moveTo>
                <a:cubicBezTo>
                  <a:pt x="578" y="826"/>
                  <a:pt x="663" y="828"/>
                  <a:pt x="745" y="801"/>
                </a:cubicBezTo>
                <a:cubicBezTo>
                  <a:pt x="948" y="735"/>
                  <a:pt x="1059" y="517"/>
                  <a:pt x="993" y="314"/>
                </a:cubicBezTo>
                <a:cubicBezTo>
                  <a:pt x="927" y="111"/>
                  <a:pt x="709" y="0"/>
                  <a:pt x="506" y="66"/>
                </a:cubicBezTo>
                <a:cubicBezTo>
                  <a:pt x="424" y="93"/>
                  <a:pt x="356" y="145"/>
                  <a:pt x="310" y="211"/>
                </a:cubicBezTo>
                <a:cubicBezTo>
                  <a:pt x="0" y="637"/>
                  <a:pt x="0" y="637"/>
                  <a:pt x="0" y="637"/>
                </a:cubicBezTo>
                <a:lnTo>
                  <a:pt x="501" y="8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12000" tIns="288000" rIns="504000" anchor="ctr" anchorCtr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5" name="MH_SubTitle_4">
            <a:extLst>
              <a:ext uri="{FF2B5EF4-FFF2-40B4-BE49-F238E27FC236}">
                <a16:creationId xmlns:a16="http://schemas.microsoft.com/office/drawing/2014/main" xmlns="" id="{D63E440B-84F9-4BE8-8BBC-4A0994445CF0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988051" y="4149725"/>
            <a:ext cx="1825625" cy="2146300"/>
          </a:xfrm>
          <a:custGeom>
            <a:avLst/>
            <a:gdLst>
              <a:gd name="T0" fmla="*/ 1 w 826"/>
              <a:gd name="T1" fmla="*/ 526 h 970"/>
              <a:gd name="T2" fmla="*/ 75 w 826"/>
              <a:gd name="T3" fmla="*/ 759 h 970"/>
              <a:gd name="T4" fmla="*/ 615 w 826"/>
              <a:gd name="T5" fmla="*/ 844 h 970"/>
              <a:gd name="T6" fmla="*/ 700 w 826"/>
              <a:gd name="T7" fmla="*/ 304 h 970"/>
              <a:gd name="T8" fmla="*/ 502 w 826"/>
              <a:gd name="T9" fmla="*/ 163 h 970"/>
              <a:gd name="T10" fmla="*/ 1 w 826"/>
              <a:gd name="T11" fmla="*/ 0 h 970"/>
              <a:gd name="T12" fmla="*/ 1 w 826"/>
              <a:gd name="T13" fmla="*/ 526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6" h="970">
                <a:moveTo>
                  <a:pt x="1" y="526"/>
                </a:moveTo>
                <a:cubicBezTo>
                  <a:pt x="0" y="607"/>
                  <a:pt x="24" y="689"/>
                  <a:pt x="75" y="759"/>
                </a:cubicBezTo>
                <a:cubicBezTo>
                  <a:pt x="201" y="931"/>
                  <a:pt x="442" y="970"/>
                  <a:pt x="615" y="844"/>
                </a:cubicBezTo>
                <a:cubicBezTo>
                  <a:pt x="788" y="719"/>
                  <a:pt x="826" y="477"/>
                  <a:pt x="700" y="304"/>
                </a:cubicBezTo>
                <a:cubicBezTo>
                  <a:pt x="649" y="234"/>
                  <a:pt x="579" y="186"/>
                  <a:pt x="502" y="163"/>
                </a:cubicBezTo>
                <a:cubicBezTo>
                  <a:pt x="1" y="0"/>
                  <a:pt x="1" y="0"/>
                  <a:pt x="1" y="0"/>
                </a:cubicBezTo>
                <a:lnTo>
                  <a:pt x="1" y="52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lIns="72000" rIns="288000" anchor="ctr" anchorCtr="1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6" name="MH_SubTitle_5">
            <a:extLst>
              <a:ext uri="{FF2B5EF4-FFF2-40B4-BE49-F238E27FC236}">
                <a16:creationId xmlns:a16="http://schemas.microsoft.com/office/drawing/2014/main" xmlns="" id="{9C5DC808-117A-4690-876F-B9848B6C61D3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183063" y="4149725"/>
            <a:ext cx="1828800" cy="2146300"/>
          </a:xfrm>
          <a:custGeom>
            <a:avLst/>
            <a:gdLst>
              <a:gd name="T0" fmla="*/ 324 w 826"/>
              <a:gd name="T1" fmla="*/ 163 h 970"/>
              <a:gd name="T2" fmla="*/ 126 w 826"/>
              <a:gd name="T3" fmla="*/ 304 h 970"/>
              <a:gd name="T4" fmla="*/ 211 w 826"/>
              <a:gd name="T5" fmla="*/ 844 h 970"/>
              <a:gd name="T6" fmla="*/ 751 w 826"/>
              <a:gd name="T7" fmla="*/ 759 h 970"/>
              <a:gd name="T8" fmla="*/ 824 w 826"/>
              <a:gd name="T9" fmla="*/ 526 h 970"/>
              <a:gd name="T10" fmla="*/ 824 w 826"/>
              <a:gd name="T11" fmla="*/ 0 h 970"/>
              <a:gd name="T12" fmla="*/ 324 w 826"/>
              <a:gd name="T13" fmla="*/ 163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6" h="970">
                <a:moveTo>
                  <a:pt x="324" y="163"/>
                </a:moveTo>
                <a:cubicBezTo>
                  <a:pt x="247" y="186"/>
                  <a:pt x="177" y="234"/>
                  <a:pt x="126" y="304"/>
                </a:cubicBezTo>
                <a:cubicBezTo>
                  <a:pt x="0" y="477"/>
                  <a:pt x="38" y="719"/>
                  <a:pt x="211" y="844"/>
                </a:cubicBezTo>
                <a:cubicBezTo>
                  <a:pt x="384" y="970"/>
                  <a:pt x="625" y="931"/>
                  <a:pt x="751" y="759"/>
                </a:cubicBezTo>
                <a:cubicBezTo>
                  <a:pt x="802" y="689"/>
                  <a:pt x="826" y="607"/>
                  <a:pt x="824" y="526"/>
                </a:cubicBezTo>
                <a:cubicBezTo>
                  <a:pt x="824" y="0"/>
                  <a:pt x="824" y="0"/>
                  <a:pt x="824" y="0"/>
                </a:cubicBezTo>
                <a:lnTo>
                  <a:pt x="324" y="16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lIns="288000" rIns="72000" anchor="ctr" anchorCtr="1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7" name="MH_SubTitle_1">
            <a:extLst>
              <a:ext uri="{FF2B5EF4-FFF2-40B4-BE49-F238E27FC236}">
                <a16:creationId xmlns:a16="http://schemas.microsoft.com/office/drawing/2014/main" xmlns="" id="{6FF0EE76-F9B9-4E64-B6F3-4105A7A07D03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657601" y="2740026"/>
            <a:ext cx="2339975" cy="1833563"/>
          </a:xfrm>
          <a:custGeom>
            <a:avLst/>
            <a:gdLst>
              <a:gd name="T0" fmla="*/ 749 w 1058"/>
              <a:gd name="T1" fmla="*/ 211 h 828"/>
              <a:gd name="T2" fmla="*/ 553 w 1058"/>
              <a:gd name="T3" fmla="*/ 66 h 828"/>
              <a:gd name="T4" fmla="*/ 66 w 1058"/>
              <a:gd name="T5" fmla="*/ 314 h 828"/>
              <a:gd name="T6" fmla="*/ 314 w 1058"/>
              <a:gd name="T7" fmla="*/ 801 h 828"/>
              <a:gd name="T8" fmla="*/ 558 w 1058"/>
              <a:gd name="T9" fmla="*/ 800 h 828"/>
              <a:gd name="T10" fmla="*/ 1058 w 1058"/>
              <a:gd name="T11" fmla="*/ 637 h 828"/>
              <a:gd name="T12" fmla="*/ 749 w 1058"/>
              <a:gd name="T13" fmla="*/ 211 h 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8" h="828">
                <a:moveTo>
                  <a:pt x="749" y="211"/>
                </a:moveTo>
                <a:cubicBezTo>
                  <a:pt x="702" y="145"/>
                  <a:pt x="635" y="93"/>
                  <a:pt x="553" y="66"/>
                </a:cubicBezTo>
                <a:cubicBezTo>
                  <a:pt x="350" y="0"/>
                  <a:pt x="132" y="111"/>
                  <a:pt x="66" y="314"/>
                </a:cubicBezTo>
                <a:cubicBezTo>
                  <a:pt x="0" y="517"/>
                  <a:pt x="111" y="735"/>
                  <a:pt x="314" y="801"/>
                </a:cubicBezTo>
                <a:cubicBezTo>
                  <a:pt x="396" y="828"/>
                  <a:pt x="481" y="826"/>
                  <a:pt x="558" y="800"/>
                </a:cubicBezTo>
                <a:cubicBezTo>
                  <a:pt x="1058" y="637"/>
                  <a:pt x="1058" y="637"/>
                  <a:pt x="1058" y="637"/>
                </a:cubicBezTo>
                <a:lnTo>
                  <a:pt x="749" y="21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lIns="576000" tIns="288000" rIns="540000" anchor="ctr" anchorCtr="1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MH_SubTitle_2">
            <a:extLst>
              <a:ext uri="{FF2B5EF4-FFF2-40B4-BE49-F238E27FC236}">
                <a16:creationId xmlns:a16="http://schemas.microsoft.com/office/drawing/2014/main" xmlns="" id="{B29640AA-16F4-4FFA-891C-E7E61A77CC65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5143500" y="1839913"/>
            <a:ext cx="1709738" cy="2309812"/>
          </a:xfrm>
          <a:custGeom>
            <a:avLst/>
            <a:gdLst>
              <a:gd name="T0" fmla="*/ 696 w 773"/>
              <a:gd name="T1" fmla="*/ 618 h 1044"/>
              <a:gd name="T2" fmla="*/ 773 w 773"/>
              <a:gd name="T3" fmla="*/ 387 h 1044"/>
              <a:gd name="T4" fmla="*/ 386 w 773"/>
              <a:gd name="T5" fmla="*/ 0 h 1044"/>
              <a:gd name="T6" fmla="*/ 0 w 773"/>
              <a:gd name="T7" fmla="*/ 387 h 1044"/>
              <a:gd name="T8" fmla="*/ 77 w 773"/>
              <a:gd name="T9" fmla="*/ 618 h 1044"/>
              <a:gd name="T10" fmla="*/ 386 w 773"/>
              <a:gd name="T11" fmla="*/ 1044 h 1044"/>
              <a:gd name="T12" fmla="*/ 696 w 773"/>
              <a:gd name="T13" fmla="*/ 618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3" h="1044">
                <a:moveTo>
                  <a:pt x="696" y="618"/>
                </a:moveTo>
                <a:cubicBezTo>
                  <a:pt x="744" y="553"/>
                  <a:pt x="773" y="473"/>
                  <a:pt x="773" y="387"/>
                </a:cubicBezTo>
                <a:cubicBezTo>
                  <a:pt x="773" y="173"/>
                  <a:pt x="600" y="0"/>
                  <a:pt x="386" y="0"/>
                </a:cubicBezTo>
                <a:cubicBezTo>
                  <a:pt x="173" y="0"/>
                  <a:pt x="0" y="173"/>
                  <a:pt x="0" y="387"/>
                </a:cubicBezTo>
                <a:cubicBezTo>
                  <a:pt x="0" y="473"/>
                  <a:pt x="29" y="553"/>
                  <a:pt x="77" y="618"/>
                </a:cubicBezTo>
                <a:cubicBezTo>
                  <a:pt x="386" y="1044"/>
                  <a:pt x="386" y="1044"/>
                  <a:pt x="386" y="1044"/>
                </a:cubicBezTo>
                <a:lnTo>
                  <a:pt x="696" y="61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lIns="252000" rIns="252000" anchor="ctr" anchorCtr="1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56" name="MH_Other_1">
            <a:extLst>
              <a:ext uri="{FF2B5EF4-FFF2-40B4-BE49-F238E27FC236}">
                <a16:creationId xmlns:a16="http://schemas.microsoft.com/office/drawing/2014/main" xmlns="" id="{BBD983F6-98A7-44D5-8909-88AB91598B5A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670425" y="5724525"/>
            <a:ext cx="293688" cy="292100"/>
          </a:xfrm>
          <a:custGeom>
            <a:avLst/>
            <a:gdLst>
              <a:gd name="T0" fmla="*/ 48026 w 311123"/>
              <a:gd name="T1" fmla="*/ 112941 h 309952"/>
              <a:gd name="T2" fmla="*/ 53314 w 311123"/>
              <a:gd name="T3" fmla="*/ 118124 h 309952"/>
              <a:gd name="T4" fmla="*/ 58601 w 311123"/>
              <a:gd name="T5" fmla="*/ 122014 h 309952"/>
              <a:gd name="T6" fmla="*/ 63887 w 311123"/>
              <a:gd name="T7" fmla="*/ 125902 h 309952"/>
              <a:gd name="T8" fmla="*/ 69173 w 311123"/>
              <a:gd name="T9" fmla="*/ 128495 h 309952"/>
              <a:gd name="T10" fmla="*/ 74461 w 311123"/>
              <a:gd name="T11" fmla="*/ 129791 h 309952"/>
              <a:gd name="T12" fmla="*/ 86355 w 311123"/>
              <a:gd name="T13" fmla="*/ 131087 h 309952"/>
              <a:gd name="T14" fmla="*/ 94285 w 311123"/>
              <a:gd name="T15" fmla="*/ 131087 h 309952"/>
              <a:gd name="T16" fmla="*/ 100894 w 311123"/>
              <a:gd name="T17" fmla="*/ 129791 h 309952"/>
              <a:gd name="T18" fmla="*/ 106181 w 311123"/>
              <a:gd name="T19" fmla="*/ 127199 h 309952"/>
              <a:gd name="T20" fmla="*/ 111470 w 311123"/>
              <a:gd name="T21" fmla="*/ 124606 h 309952"/>
              <a:gd name="T22" fmla="*/ 115433 w 311123"/>
              <a:gd name="T23" fmla="*/ 122014 h 309952"/>
              <a:gd name="T24" fmla="*/ 119399 w 311123"/>
              <a:gd name="T25" fmla="*/ 118124 h 309952"/>
              <a:gd name="T26" fmla="*/ 127329 w 311123"/>
              <a:gd name="T27" fmla="*/ 132383 h 309952"/>
              <a:gd name="T28" fmla="*/ 139222 w 311123"/>
              <a:gd name="T29" fmla="*/ 140159 h 309952"/>
              <a:gd name="T30" fmla="*/ 133937 w 311123"/>
              <a:gd name="T31" fmla="*/ 158303 h 309952"/>
              <a:gd name="T32" fmla="*/ 92964 w 311123"/>
              <a:gd name="T33" fmla="*/ 171263 h 309952"/>
              <a:gd name="T34" fmla="*/ 85034 w 311123"/>
              <a:gd name="T35" fmla="*/ 171263 h 309952"/>
              <a:gd name="T36" fmla="*/ 75782 w 311123"/>
              <a:gd name="T37" fmla="*/ 171263 h 309952"/>
              <a:gd name="T38" fmla="*/ 36132 w 311123"/>
              <a:gd name="T39" fmla="*/ 155712 h 309952"/>
              <a:gd name="T40" fmla="*/ 22915 w 311123"/>
              <a:gd name="T41" fmla="*/ 106461 h 309952"/>
              <a:gd name="T42" fmla="*/ 107433 w 311123"/>
              <a:gd name="T43" fmla="*/ 2593 h 309952"/>
              <a:gd name="T44" fmla="*/ 160607 w 311123"/>
              <a:gd name="T45" fmla="*/ 40178 h 309952"/>
              <a:gd name="T46" fmla="*/ 172569 w 311123"/>
              <a:gd name="T47" fmla="*/ 104979 h 309952"/>
              <a:gd name="T48" fmla="*/ 136677 w 311123"/>
              <a:gd name="T49" fmla="*/ 129605 h 309952"/>
              <a:gd name="T50" fmla="*/ 132691 w 311123"/>
              <a:gd name="T51" fmla="*/ 77763 h 309952"/>
              <a:gd name="T52" fmla="*/ 108763 w 311123"/>
              <a:gd name="T53" fmla="*/ 28513 h 309952"/>
              <a:gd name="T54" fmla="*/ 108763 w 311123"/>
              <a:gd name="T55" fmla="*/ 14256 h 309952"/>
              <a:gd name="T56" fmla="*/ 82966 w 311123"/>
              <a:gd name="T57" fmla="*/ 0 h 309952"/>
              <a:gd name="T58" fmla="*/ 82966 w 311123"/>
              <a:gd name="T59" fmla="*/ 40292 h 309952"/>
              <a:gd name="T60" fmla="*/ 40594 w 311123"/>
              <a:gd name="T61" fmla="*/ 93583 h 309952"/>
              <a:gd name="T62" fmla="*/ 43242 w 311123"/>
              <a:gd name="T63" fmla="*/ 100080 h 309952"/>
              <a:gd name="T64" fmla="*/ 15436 w 311123"/>
              <a:gd name="T65" fmla="*/ 93583 h 309952"/>
              <a:gd name="T66" fmla="*/ 7490 w 311123"/>
              <a:gd name="T67" fmla="*/ 119577 h 309952"/>
              <a:gd name="T68" fmla="*/ 3518 w 311123"/>
              <a:gd name="T69" fmla="*/ 111779 h 309952"/>
              <a:gd name="T70" fmla="*/ 869 w 311123"/>
              <a:gd name="T71" fmla="*/ 100080 h 309952"/>
              <a:gd name="T72" fmla="*/ 16759 w 311123"/>
              <a:gd name="T73" fmla="*/ 35093 h 309952"/>
              <a:gd name="T74" fmla="*/ 73698 w 311123"/>
              <a:gd name="T75" fmla="*/ 1301 h 30995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311123" h="309952">
                <a:moveTo>
                  <a:pt x="40792" y="192673"/>
                </a:moveTo>
                <a:cubicBezTo>
                  <a:pt x="40792" y="192673"/>
                  <a:pt x="40792" y="192673"/>
                  <a:pt x="85495" y="204401"/>
                </a:cubicBezTo>
                <a:cubicBezTo>
                  <a:pt x="87848" y="206747"/>
                  <a:pt x="90201" y="209092"/>
                  <a:pt x="92554" y="211438"/>
                </a:cubicBezTo>
                <a:cubicBezTo>
                  <a:pt x="94907" y="211438"/>
                  <a:pt x="94907" y="213783"/>
                  <a:pt x="94907" y="213783"/>
                </a:cubicBezTo>
                <a:cubicBezTo>
                  <a:pt x="97259" y="216129"/>
                  <a:pt x="99612" y="218475"/>
                  <a:pt x="101965" y="218475"/>
                </a:cubicBezTo>
                <a:cubicBezTo>
                  <a:pt x="101965" y="220820"/>
                  <a:pt x="104318" y="220820"/>
                  <a:pt x="104318" y="220820"/>
                </a:cubicBezTo>
                <a:cubicBezTo>
                  <a:pt x="106671" y="223166"/>
                  <a:pt x="109024" y="223166"/>
                  <a:pt x="109024" y="225511"/>
                </a:cubicBezTo>
                <a:cubicBezTo>
                  <a:pt x="111376" y="225511"/>
                  <a:pt x="111376" y="227857"/>
                  <a:pt x="113729" y="227857"/>
                </a:cubicBezTo>
                <a:cubicBezTo>
                  <a:pt x="116082" y="227857"/>
                  <a:pt x="118435" y="230203"/>
                  <a:pt x="118435" y="230203"/>
                </a:cubicBezTo>
                <a:cubicBezTo>
                  <a:pt x="120788" y="230203"/>
                  <a:pt x="120788" y="232548"/>
                  <a:pt x="123140" y="232548"/>
                </a:cubicBezTo>
                <a:cubicBezTo>
                  <a:pt x="125493" y="232548"/>
                  <a:pt x="127846" y="234894"/>
                  <a:pt x="130199" y="234894"/>
                </a:cubicBezTo>
                <a:cubicBezTo>
                  <a:pt x="130199" y="234894"/>
                  <a:pt x="132552" y="234894"/>
                  <a:pt x="132552" y="234894"/>
                </a:cubicBezTo>
                <a:cubicBezTo>
                  <a:pt x="137257" y="237239"/>
                  <a:pt x="139610" y="237239"/>
                  <a:pt x="144316" y="237239"/>
                </a:cubicBezTo>
                <a:cubicBezTo>
                  <a:pt x="146669" y="237239"/>
                  <a:pt x="151374" y="237239"/>
                  <a:pt x="153727" y="237239"/>
                </a:cubicBezTo>
                <a:cubicBezTo>
                  <a:pt x="153727" y="237239"/>
                  <a:pt x="153727" y="237239"/>
                  <a:pt x="156080" y="237239"/>
                </a:cubicBezTo>
                <a:cubicBezTo>
                  <a:pt x="160786" y="237239"/>
                  <a:pt x="165491" y="237239"/>
                  <a:pt x="167844" y="237239"/>
                </a:cubicBezTo>
                <a:cubicBezTo>
                  <a:pt x="170197" y="237239"/>
                  <a:pt x="174903" y="234894"/>
                  <a:pt x="177256" y="234894"/>
                </a:cubicBezTo>
                <a:cubicBezTo>
                  <a:pt x="177256" y="234894"/>
                  <a:pt x="179609" y="234894"/>
                  <a:pt x="179609" y="234894"/>
                </a:cubicBezTo>
                <a:cubicBezTo>
                  <a:pt x="181961" y="232548"/>
                  <a:pt x="184314" y="232548"/>
                  <a:pt x="186667" y="232548"/>
                </a:cubicBezTo>
                <a:cubicBezTo>
                  <a:pt x="186667" y="232548"/>
                  <a:pt x="189020" y="230203"/>
                  <a:pt x="189020" y="230203"/>
                </a:cubicBezTo>
                <a:cubicBezTo>
                  <a:pt x="191373" y="230203"/>
                  <a:pt x="191373" y="230203"/>
                  <a:pt x="193725" y="227857"/>
                </a:cubicBezTo>
                <a:cubicBezTo>
                  <a:pt x="196078" y="227857"/>
                  <a:pt x="196078" y="227857"/>
                  <a:pt x="198431" y="225511"/>
                </a:cubicBezTo>
                <a:cubicBezTo>
                  <a:pt x="198431" y="225511"/>
                  <a:pt x="198431" y="225511"/>
                  <a:pt x="200784" y="225511"/>
                </a:cubicBezTo>
                <a:cubicBezTo>
                  <a:pt x="203137" y="223166"/>
                  <a:pt x="205490" y="220820"/>
                  <a:pt x="205490" y="220820"/>
                </a:cubicBezTo>
                <a:cubicBezTo>
                  <a:pt x="205490" y="220820"/>
                  <a:pt x="205490" y="220820"/>
                  <a:pt x="207842" y="218475"/>
                </a:cubicBezTo>
                <a:cubicBezTo>
                  <a:pt x="210195" y="218475"/>
                  <a:pt x="210195" y="216129"/>
                  <a:pt x="212548" y="213783"/>
                </a:cubicBezTo>
                <a:cubicBezTo>
                  <a:pt x="214901" y="213783"/>
                  <a:pt x="214901" y="211438"/>
                  <a:pt x="217254" y="211438"/>
                </a:cubicBezTo>
                <a:cubicBezTo>
                  <a:pt x="217254" y="211438"/>
                  <a:pt x="217254" y="211438"/>
                  <a:pt x="226665" y="239585"/>
                </a:cubicBezTo>
                <a:cubicBezTo>
                  <a:pt x="226665" y="239585"/>
                  <a:pt x="226665" y="239585"/>
                  <a:pt x="231371" y="258349"/>
                </a:cubicBezTo>
                <a:cubicBezTo>
                  <a:pt x="231371" y="258349"/>
                  <a:pt x="231371" y="258349"/>
                  <a:pt x="247840" y="253658"/>
                </a:cubicBezTo>
                <a:lnTo>
                  <a:pt x="278427" y="246622"/>
                </a:lnTo>
                <a:cubicBezTo>
                  <a:pt x="266663" y="263041"/>
                  <a:pt x="254899" y="277114"/>
                  <a:pt x="238429" y="286496"/>
                </a:cubicBezTo>
                <a:cubicBezTo>
                  <a:pt x="219607" y="298224"/>
                  <a:pt x="200784" y="305261"/>
                  <a:pt x="179609" y="307607"/>
                </a:cubicBezTo>
                <a:cubicBezTo>
                  <a:pt x="174903" y="309952"/>
                  <a:pt x="170197" y="309952"/>
                  <a:pt x="165491" y="309952"/>
                </a:cubicBezTo>
                <a:cubicBezTo>
                  <a:pt x="163138" y="309952"/>
                  <a:pt x="163138" y="309952"/>
                  <a:pt x="160786" y="309952"/>
                </a:cubicBezTo>
                <a:cubicBezTo>
                  <a:pt x="158433" y="309952"/>
                  <a:pt x="153727" y="309952"/>
                  <a:pt x="151374" y="309952"/>
                </a:cubicBezTo>
                <a:cubicBezTo>
                  <a:pt x="149022" y="309952"/>
                  <a:pt x="144316" y="309952"/>
                  <a:pt x="139610" y="309952"/>
                </a:cubicBezTo>
                <a:cubicBezTo>
                  <a:pt x="137257" y="309952"/>
                  <a:pt x="137257" y="309952"/>
                  <a:pt x="134905" y="309952"/>
                </a:cubicBezTo>
                <a:cubicBezTo>
                  <a:pt x="130199" y="307607"/>
                  <a:pt x="123140" y="307607"/>
                  <a:pt x="118435" y="305261"/>
                </a:cubicBezTo>
                <a:cubicBezTo>
                  <a:pt x="97259" y="300570"/>
                  <a:pt x="80790" y="293533"/>
                  <a:pt x="64320" y="281805"/>
                </a:cubicBezTo>
                <a:cubicBezTo>
                  <a:pt x="47850" y="270077"/>
                  <a:pt x="33733" y="256004"/>
                  <a:pt x="24322" y="239585"/>
                </a:cubicBezTo>
                <a:cubicBezTo>
                  <a:pt x="24322" y="239585"/>
                  <a:pt x="24322" y="239585"/>
                  <a:pt x="40792" y="192673"/>
                </a:cubicBezTo>
                <a:close/>
                <a:moveTo>
                  <a:pt x="172317" y="0"/>
                </a:moveTo>
                <a:cubicBezTo>
                  <a:pt x="179416" y="2346"/>
                  <a:pt x="184149" y="2346"/>
                  <a:pt x="191248" y="4691"/>
                </a:cubicBezTo>
                <a:cubicBezTo>
                  <a:pt x="210180" y="9383"/>
                  <a:pt x="229111" y="16419"/>
                  <a:pt x="245676" y="28147"/>
                </a:cubicBezTo>
                <a:cubicBezTo>
                  <a:pt x="262241" y="39875"/>
                  <a:pt x="276439" y="53949"/>
                  <a:pt x="285905" y="72713"/>
                </a:cubicBezTo>
                <a:cubicBezTo>
                  <a:pt x="297737" y="89132"/>
                  <a:pt x="304836" y="107897"/>
                  <a:pt x="309569" y="129007"/>
                </a:cubicBezTo>
                <a:cubicBezTo>
                  <a:pt x="311935" y="150117"/>
                  <a:pt x="311935" y="171228"/>
                  <a:pt x="307202" y="189992"/>
                </a:cubicBezTo>
                <a:cubicBezTo>
                  <a:pt x="302470" y="201720"/>
                  <a:pt x="300103" y="213448"/>
                  <a:pt x="293004" y="225176"/>
                </a:cubicBezTo>
                <a:cubicBezTo>
                  <a:pt x="293004" y="225176"/>
                  <a:pt x="293004" y="225176"/>
                  <a:pt x="243309" y="234558"/>
                </a:cubicBezTo>
                <a:cubicBezTo>
                  <a:pt x="243309" y="234558"/>
                  <a:pt x="243309" y="234558"/>
                  <a:pt x="231477" y="189992"/>
                </a:cubicBezTo>
                <a:cubicBezTo>
                  <a:pt x="238577" y="173573"/>
                  <a:pt x="240943" y="157154"/>
                  <a:pt x="236210" y="140735"/>
                </a:cubicBezTo>
                <a:cubicBezTo>
                  <a:pt x="231477" y="105551"/>
                  <a:pt x="205447" y="79750"/>
                  <a:pt x="172317" y="72713"/>
                </a:cubicBezTo>
                <a:cubicBezTo>
                  <a:pt x="172317" y="72713"/>
                  <a:pt x="172317" y="72713"/>
                  <a:pt x="193615" y="51603"/>
                </a:cubicBezTo>
                <a:cubicBezTo>
                  <a:pt x="193615" y="51603"/>
                  <a:pt x="193615" y="51603"/>
                  <a:pt x="205447" y="37530"/>
                </a:cubicBezTo>
                <a:cubicBezTo>
                  <a:pt x="205447" y="37530"/>
                  <a:pt x="205447" y="37530"/>
                  <a:pt x="193615" y="25802"/>
                </a:cubicBezTo>
                <a:cubicBezTo>
                  <a:pt x="193615" y="25802"/>
                  <a:pt x="193615" y="25802"/>
                  <a:pt x="172317" y="0"/>
                </a:cubicBezTo>
                <a:close/>
                <a:moveTo>
                  <a:pt x="147693" y="0"/>
                </a:moveTo>
                <a:cubicBezTo>
                  <a:pt x="147693" y="0"/>
                  <a:pt x="147693" y="0"/>
                  <a:pt x="180694" y="37637"/>
                </a:cubicBezTo>
                <a:cubicBezTo>
                  <a:pt x="180694" y="37637"/>
                  <a:pt x="180694" y="37637"/>
                  <a:pt x="147693" y="72921"/>
                </a:cubicBezTo>
                <a:cubicBezTo>
                  <a:pt x="145336" y="72921"/>
                  <a:pt x="142979" y="72921"/>
                  <a:pt x="142979" y="72921"/>
                </a:cubicBezTo>
                <a:cubicBezTo>
                  <a:pt x="95835" y="79977"/>
                  <a:pt x="65192" y="122318"/>
                  <a:pt x="72264" y="169364"/>
                </a:cubicBezTo>
                <a:cubicBezTo>
                  <a:pt x="74621" y="171716"/>
                  <a:pt x="74621" y="176421"/>
                  <a:pt x="74621" y="178773"/>
                </a:cubicBezTo>
                <a:cubicBezTo>
                  <a:pt x="74621" y="178773"/>
                  <a:pt x="74621" y="178773"/>
                  <a:pt x="76978" y="181125"/>
                </a:cubicBezTo>
                <a:cubicBezTo>
                  <a:pt x="76978" y="181125"/>
                  <a:pt x="76978" y="181125"/>
                  <a:pt x="46335" y="174068"/>
                </a:cubicBezTo>
                <a:cubicBezTo>
                  <a:pt x="46335" y="174068"/>
                  <a:pt x="46335" y="174068"/>
                  <a:pt x="27477" y="169364"/>
                </a:cubicBezTo>
                <a:cubicBezTo>
                  <a:pt x="27477" y="169364"/>
                  <a:pt x="27477" y="169364"/>
                  <a:pt x="22763" y="185830"/>
                </a:cubicBezTo>
                <a:cubicBezTo>
                  <a:pt x="22763" y="185830"/>
                  <a:pt x="22763" y="185830"/>
                  <a:pt x="13334" y="216409"/>
                </a:cubicBezTo>
                <a:cubicBezTo>
                  <a:pt x="10977" y="214057"/>
                  <a:pt x="8620" y="209352"/>
                  <a:pt x="8620" y="204648"/>
                </a:cubicBezTo>
                <a:cubicBezTo>
                  <a:pt x="8620" y="204648"/>
                  <a:pt x="8620" y="204648"/>
                  <a:pt x="6262" y="202296"/>
                </a:cubicBezTo>
                <a:cubicBezTo>
                  <a:pt x="6262" y="199943"/>
                  <a:pt x="6262" y="197591"/>
                  <a:pt x="3905" y="192887"/>
                </a:cubicBezTo>
                <a:cubicBezTo>
                  <a:pt x="3905" y="188182"/>
                  <a:pt x="1548" y="183477"/>
                  <a:pt x="1548" y="181125"/>
                </a:cubicBezTo>
                <a:cubicBezTo>
                  <a:pt x="-809" y="159955"/>
                  <a:pt x="-809" y="138784"/>
                  <a:pt x="3905" y="117614"/>
                </a:cubicBezTo>
                <a:cubicBezTo>
                  <a:pt x="8620" y="98796"/>
                  <a:pt x="18048" y="79977"/>
                  <a:pt x="29834" y="63512"/>
                </a:cubicBezTo>
                <a:cubicBezTo>
                  <a:pt x="41620" y="47046"/>
                  <a:pt x="55763" y="35284"/>
                  <a:pt x="72264" y="23523"/>
                </a:cubicBezTo>
                <a:cubicBezTo>
                  <a:pt x="91121" y="11762"/>
                  <a:pt x="109978" y="4705"/>
                  <a:pt x="131193" y="2353"/>
                </a:cubicBezTo>
                <a:cubicBezTo>
                  <a:pt x="135907" y="0"/>
                  <a:pt x="140622" y="0"/>
                  <a:pt x="14769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MH_Other_1">
            <a:extLst>
              <a:ext uri="{FF2B5EF4-FFF2-40B4-BE49-F238E27FC236}">
                <a16:creationId xmlns:a16="http://schemas.microsoft.com/office/drawing/2014/main" xmlns="" id="{810098B7-9F66-4C1B-9652-55D62B5F565E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19538" y="3635375"/>
            <a:ext cx="169862" cy="173038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MH_Other_2">
            <a:extLst>
              <a:ext uri="{FF2B5EF4-FFF2-40B4-BE49-F238E27FC236}">
                <a16:creationId xmlns:a16="http://schemas.microsoft.com/office/drawing/2014/main" xmlns="" id="{09890201-BB0A-4DAB-9078-FCBC4FC61DE4}"/>
              </a:ext>
            </a:extLst>
          </p:cNvPr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3840164" y="3556000"/>
            <a:ext cx="331787" cy="331788"/>
          </a:xfrm>
          <a:custGeom>
            <a:avLst/>
            <a:gdLst>
              <a:gd name="T0" fmla="*/ 133 w 150"/>
              <a:gd name="T1" fmla="*/ 79 h 150"/>
              <a:gd name="T2" fmla="*/ 150 w 150"/>
              <a:gd name="T3" fmla="*/ 70 h 150"/>
              <a:gd name="T4" fmla="*/ 132 w 150"/>
              <a:gd name="T5" fmla="*/ 62 h 150"/>
              <a:gd name="T6" fmla="*/ 145 w 150"/>
              <a:gd name="T7" fmla="*/ 49 h 150"/>
              <a:gd name="T8" fmla="*/ 126 w 150"/>
              <a:gd name="T9" fmla="*/ 47 h 150"/>
              <a:gd name="T10" fmla="*/ 135 w 150"/>
              <a:gd name="T11" fmla="*/ 30 h 150"/>
              <a:gd name="T12" fmla="*/ 116 w 150"/>
              <a:gd name="T13" fmla="*/ 33 h 150"/>
              <a:gd name="T14" fmla="*/ 120 w 150"/>
              <a:gd name="T15" fmla="*/ 15 h 150"/>
              <a:gd name="T16" fmla="*/ 103 w 150"/>
              <a:gd name="T17" fmla="*/ 23 h 150"/>
              <a:gd name="T18" fmla="*/ 101 w 150"/>
              <a:gd name="T19" fmla="*/ 5 h 150"/>
              <a:gd name="T20" fmla="*/ 87 w 150"/>
              <a:gd name="T21" fmla="*/ 18 h 150"/>
              <a:gd name="T22" fmla="*/ 80 w 150"/>
              <a:gd name="T23" fmla="*/ 0 h 150"/>
              <a:gd name="T24" fmla="*/ 71 w 150"/>
              <a:gd name="T25" fmla="*/ 16 h 150"/>
              <a:gd name="T26" fmla="*/ 59 w 150"/>
              <a:gd name="T27" fmla="*/ 2 h 150"/>
              <a:gd name="T28" fmla="*/ 54 w 150"/>
              <a:gd name="T29" fmla="*/ 20 h 150"/>
              <a:gd name="T30" fmla="*/ 39 w 150"/>
              <a:gd name="T31" fmla="*/ 9 h 150"/>
              <a:gd name="T32" fmla="*/ 40 w 150"/>
              <a:gd name="T33" fmla="*/ 28 h 150"/>
              <a:gd name="T34" fmla="*/ 22 w 150"/>
              <a:gd name="T35" fmla="*/ 22 h 150"/>
              <a:gd name="T36" fmla="*/ 28 w 150"/>
              <a:gd name="T37" fmla="*/ 40 h 150"/>
              <a:gd name="T38" fmla="*/ 9 w 150"/>
              <a:gd name="T39" fmla="*/ 39 h 150"/>
              <a:gd name="T40" fmla="*/ 20 w 150"/>
              <a:gd name="T41" fmla="*/ 54 h 150"/>
              <a:gd name="T42" fmla="*/ 2 w 150"/>
              <a:gd name="T43" fmla="*/ 59 h 150"/>
              <a:gd name="T44" fmla="*/ 16 w 150"/>
              <a:gd name="T45" fmla="*/ 71 h 150"/>
              <a:gd name="T46" fmla="*/ 0 w 150"/>
              <a:gd name="T47" fmla="*/ 80 h 150"/>
              <a:gd name="T48" fmla="*/ 18 w 150"/>
              <a:gd name="T49" fmla="*/ 87 h 150"/>
              <a:gd name="T50" fmla="*/ 5 w 150"/>
              <a:gd name="T51" fmla="*/ 101 h 150"/>
              <a:gd name="T52" fmla="*/ 23 w 150"/>
              <a:gd name="T53" fmla="*/ 103 h 150"/>
              <a:gd name="T54" fmla="*/ 15 w 150"/>
              <a:gd name="T55" fmla="*/ 120 h 150"/>
              <a:gd name="T56" fmla="*/ 33 w 150"/>
              <a:gd name="T57" fmla="*/ 116 h 150"/>
              <a:gd name="T58" fmla="*/ 30 w 150"/>
              <a:gd name="T59" fmla="*/ 135 h 150"/>
              <a:gd name="T60" fmla="*/ 47 w 150"/>
              <a:gd name="T61" fmla="*/ 127 h 150"/>
              <a:gd name="T62" fmla="*/ 49 w 150"/>
              <a:gd name="T63" fmla="*/ 145 h 150"/>
              <a:gd name="T64" fmla="*/ 62 w 150"/>
              <a:gd name="T65" fmla="*/ 132 h 150"/>
              <a:gd name="T66" fmla="*/ 70 w 150"/>
              <a:gd name="T67" fmla="*/ 150 h 150"/>
              <a:gd name="T68" fmla="*/ 79 w 150"/>
              <a:gd name="T69" fmla="*/ 134 h 150"/>
              <a:gd name="T70" fmla="*/ 91 w 150"/>
              <a:gd name="T71" fmla="*/ 148 h 150"/>
              <a:gd name="T72" fmla="*/ 95 w 150"/>
              <a:gd name="T73" fmla="*/ 130 h 150"/>
              <a:gd name="T74" fmla="*/ 111 w 150"/>
              <a:gd name="T75" fmla="*/ 141 h 150"/>
              <a:gd name="T76" fmla="*/ 110 w 150"/>
              <a:gd name="T77" fmla="*/ 122 h 150"/>
              <a:gd name="T78" fmla="*/ 128 w 150"/>
              <a:gd name="T79" fmla="*/ 128 h 150"/>
              <a:gd name="T80" fmla="*/ 122 w 150"/>
              <a:gd name="T81" fmla="*/ 110 h 150"/>
              <a:gd name="T82" fmla="*/ 141 w 150"/>
              <a:gd name="T83" fmla="*/ 111 h 150"/>
              <a:gd name="T84" fmla="*/ 130 w 150"/>
              <a:gd name="T85" fmla="*/ 95 h 150"/>
              <a:gd name="T86" fmla="*/ 148 w 150"/>
              <a:gd name="T87" fmla="*/ 91 h 150"/>
              <a:gd name="T88" fmla="*/ 133 w 150"/>
              <a:gd name="T89" fmla="*/ 79 h 150"/>
              <a:gd name="T90" fmla="*/ 75 w 150"/>
              <a:gd name="T91" fmla="*/ 124 h 150"/>
              <a:gd name="T92" fmla="*/ 26 w 150"/>
              <a:gd name="T93" fmla="*/ 75 h 150"/>
              <a:gd name="T94" fmla="*/ 75 w 150"/>
              <a:gd name="T95" fmla="*/ 26 h 150"/>
              <a:gd name="T96" fmla="*/ 124 w 150"/>
              <a:gd name="T97" fmla="*/ 75 h 150"/>
              <a:gd name="T98" fmla="*/ 75 w 150"/>
              <a:gd name="T99" fmla="*/ 12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0" h="150">
                <a:moveTo>
                  <a:pt x="133" y="79"/>
                </a:moveTo>
                <a:cubicBezTo>
                  <a:pt x="150" y="70"/>
                  <a:pt x="150" y="70"/>
                  <a:pt x="150" y="70"/>
                </a:cubicBezTo>
                <a:cubicBezTo>
                  <a:pt x="132" y="62"/>
                  <a:pt x="132" y="62"/>
                  <a:pt x="132" y="62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1" y="5"/>
                  <a:pt x="101" y="5"/>
                  <a:pt x="101" y="5"/>
                </a:cubicBezTo>
                <a:cubicBezTo>
                  <a:pt x="87" y="18"/>
                  <a:pt x="87" y="18"/>
                  <a:pt x="87" y="18"/>
                </a:cubicBezTo>
                <a:cubicBezTo>
                  <a:pt x="80" y="0"/>
                  <a:pt x="80" y="0"/>
                  <a:pt x="80" y="0"/>
                </a:cubicBezTo>
                <a:cubicBezTo>
                  <a:pt x="71" y="16"/>
                  <a:pt x="71" y="16"/>
                  <a:pt x="71" y="16"/>
                </a:cubicBezTo>
                <a:cubicBezTo>
                  <a:pt x="59" y="2"/>
                  <a:pt x="59" y="2"/>
                  <a:pt x="59" y="2"/>
                </a:cubicBezTo>
                <a:cubicBezTo>
                  <a:pt x="54" y="20"/>
                  <a:pt x="54" y="20"/>
                  <a:pt x="54" y="20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28"/>
                  <a:pt x="40" y="28"/>
                  <a:pt x="40" y="28"/>
                </a:cubicBezTo>
                <a:cubicBezTo>
                  <a:pt x="22" y="22"/>
                  <a:pt x="22" y="22"/>
                  <a:pt x="22" y="22"/>
                </a:cubicBezTo>
                <a:cubicBezTo>
                  <a:pt x="28" y="40"/>
                  <a:pt x="28" y="40"/>
                  <a:pt x="28" y="40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54"/>
                  <a:pt x="20" y="54"/>
                  <a:pt x="20" y="54"/>
                </a:cubicBezTo>
                <a:cubicBezTo>
                  <a:pt x="2" y="59"/>
                  <a:pt x="2" y="59"/>
                  <a:pt x="2" y="59"/>
                </a:cubicBezTo>
                <a:cubicBezTo>
                  <a:pt x="16" y="71"/>
                  <a:pt x="16" y="71"/>
                  <a:pt x="16" y="71"/>
                </a:cubicBezTo>
                <a:cubicBezTo>
                  <a:pt x="0" y="80"/>
                  <a:pt x="0" y="80"/>
                  <a:pt x="0" y="80"/>
                </a:cubicBezTo>
                <a:cubicBezTo>
                  <a:pt x="18" y="87"/>
                  <a:pt x="18" y="87"/>
                  <a:pt x="18" y="87"/>
                </a:cubicBezTo>
                <a:cubicBezTo>
                  <a:pt x="5" y="101"/>
                  <a:pt x="5" y="101"/>
                  <a:pt x="5" y="101"/>
                </a:cubicBezTo>
                <a:cubicBezTo>
                  <a:pt x="23" y="103"/>
                  <a:pt x="23" y="103"/>
                  <a:pt x="23" y="103"/>
                </a:cubicBezTo>
                <a:cubicBezTo>
                  <a:pt x="15" y="120"/>
                  <a:pt x="15" y="120"/>
                  <a:pt x="15" y="120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47" y="127"/>
                  <a:pt x="47" y="127"/>
                  <a:pt x="47" y="127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79" y="134"/>
                  <a:pt x="79" y="134"/>
                  <a:pt x="79" y="134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5" y="130"/>
                  <a:pt x="95" y="130"/>
                  <a:pt x="95" y="130"/>
                </a:cubicBezTo>
                <a:cubicBezTo>
                  <a:pt x="111" y="141"/>
                  <a:pt x="111" y="141"/>
                  <a:pt x="111" y="141"/>
                </a:cubicBezTo>
                <a:cubicBezTo>
                  <a:pt x="110" y="122"/>
                  <a:pt x="110" y="122"/>
                  <a:pt x="110" y="122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48" y="91"/>
                  <a:pt x="148" y="91"/>
                  <a:pt x="148" y="91"/>
                </a:cubicBezTo>
                <a:lnTo>
                  <a:pt x="133" y="79"/>
                </a:lnTo>
                <a:close/>
                <a:moveTo>
                  <a:pt x="75" y="124"/>
                </a:moveTo>
                <a:cubicBezTo>
                  <a:pt x="48" y="124"/>
                  <a:pt x="26" y="102"/>
                  <a:pt x="26" y="75"/>
                </a:cubicBezTo>
                <a:cubicBezTo>
                  <a:pt x="26" y="48"/>
                  <a:pt x="48" y="26"/>
                  <a:pt x="75" y="26"/>
                </a:cubicBezTo>
                <a:cubicBezTo>
                  <a:pt x="102" y="26"/>
                  <a:pt x="124" y="48"/>
                  <a:pt x="124" y="75"/>
                </a:cubicBezTo>
                <a:cubicBezTo>
                  <a:pt x="124" y="102"/>
                  <a:pt x="102" y="124"/>
                  <a:pt x="75" y="12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59" name="MH_Other_3">
            <a:extLst>
              <a:ext uri="{FF2B5EF4-FFF2-40B4-BE49-F238E27FC236}">
                <a16:creationId xmlns:a16="http://schemas.microsoft.com/office/drawing/2014/main" xmlns="" id="{95A929CD-D908-4784-9DBC-F7947540695F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7835901" y="3459164"/>
            <a:ext cx="290513" cy="363537"/>
          </a:xfrm>
          <a:custGeom>
            <a:avLst/>
            <a:gdLst>
              <a:gd name="T0" fmla="*/ 2147483646 w 131"/>
              <a:gd name="T1" fmla="*/ 2147483646 h 164"/>
              <a:gd name="T2" fmla="*/ 2147483646 w 131"/>
              <a:gd name="T3" fmla="*/ 2147483646 h 164"/>
              <a:gd name="T4" fmla="*/ 2147483646 w 131"/>
              <a:gd name="T5" fmla="*/ 2147483646 h 164"/>
              <a:gd name="T6" fmla="*/ 2147483646 w 131"/>
              <a:gd name="T7" fmla="*/ 2147483646 h 164"/>
              <a:gd name="T8" fmla="*/ 2147483646 w 131"/>
              <a:gd name="T9" fmla="*/ 2147483646 h 164"/>
              <a:gd name="T10" fmla="*/ 2147483646 w 131"/>
              <a:gd name="T11" fmla="*/ 2147483646 h 164"/>
              <a:gd name="T12" fmla="*/ 2147483646 w 131"/>
              <a:gd name="T13" fmla="*/ 2147483646 h 164"/>
              <a:gd name="T14" fmla="*/ 2147483646 w 131"/>
              <a:gd name="T15" fmla="*/ 2147483646 h 164"/>
              <a:gd name="T16" fmla="*/ 2147483646 w 131"/>
              <a:gd name="T17" fmla="*/ 2147483646 h 164"/>
              <a:gd name="T18" fmla="*/ 2147483646 w 131"/>
              <a:gd name="T19" fmla="*/ 2147483646 h 164"/>
              <a:gd name="T20" fmla="*/ 2147483646 w 131"/>
              <a:gd name="T21" fmla="*/ 2147483646 h 164"/>
              <a:gd name="T22" fmla="*/ 2147483646 w 131"/>
              <a:gd name="T23" fmla="*/ 2147483646 h 164"/>
              <a:gd name="T24" fmla="*/ 2147483646 w 131"/>
              <a:gd name="T25" fmla="*/ 2147483646 h 164"/>
              <a:gd name="T26" fmla="*/ 2147483646 w 131"/>
              <a:gd name="T27" fmla="*/ 2147483646 h 16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31" h="164">
                <a:moveTo>
                  <a:pt x="125" y="73"/>
                </a:moveTo>
                <a:cubicBezTo>
                  <a:pt x="122" y="60"/>
                  <a:pt x="113" y="51"/>
                  <a:pt x="101" y="47"/>
                </a:cubicBezTo>
                <a:cubicBezTo>
                  <a:pt x="103" y="36"/>
                  <a:pt x="100" y="23"/>
                  <a:pt x="91" y="14"/>
                </a:cubicBezTo>
                <a:cubicBezTo>
                  <a:pt x="76" y="0"/>
                  <a:pt x="53" y="0"/>
                  <a:pt x="38" y="14"/>
                </a:cubicBezTo>
                <a:cubicBezTo>
                  <a:pt x="29" y="23"/>
                  <a:pt x="26" y="36"/>
                  <a:pt x="28" y="48"/>
                </a:cubicBezTo>
                <a:cubicBezTo>
                  <a:pt x="17" y="52"/>
                  <a:pt x="8" y="61"/>
                  <a:pt x="5" y="73"/>
                </a:cubicBezTo>
                <a:cubicBezTo>
                  <a:pt x="0" y="93"/>
                  <a:pt x="11" y="114"/>
                  <a:pt x="31" y="119"/>
                </a:cubicBezTo>
                <a:cubicBezTo>
                  <a:pt x="40" y="121"/>
                  <a:pt x="48" y="120"/>
                  <a:pt x="56" y="117"/>
                </a:cubicBezTo>
                <a:cubicBezTo>
                  <a:pt x="56" y="157"/>
                  <a:pt x="56" y="157"/>
                  <a:pt x="56" y="157"/>
                </a:cubicBezTo>
                <a:cubicBezTo>
                  <a:pt x="56" y="161"/>
                  <a:pt x="60" y="164"/>
                  <a:pt x="65" y="164"/>
                </a:cubicBezTo>
                <a:cubicBezTo>
                  <a:pt x="71" y="164"/>
                  <a:pt x="75" y="161"/>
                  <a:pt x="75" y="157"/>
                </a:cubicBezTo>
                <a:cubicBezTo>
                  <a:pt x="75" y="117"/>
                  <a:pt x="75" y="117"/>
                  <a:pt x="75" y="117"/>
                </a:cubicBezTo>
                <a:cubicBezTo>
                  <a:pt x="82" y="120"/>
                  <a:pt x="91" y="121"/>
                  <a:pt x="99" y="118"/>
                </a:cubicBezTo>
                <a:cubicBezTo>
                  <a:pt x="119" y="113"/>
                  <a:pt x="131" y="92"/>
                  <a:pt x="125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MH_Other_4">
            <a:extLst>
              <a:ext uri="{FF2B5EF4-FFF2-40B4-BE49-F238E27FC236}">
                <a16:creationId xmlns:a16="http://schemas.microsoft.com/office/drawing/2014/main" xmlns="" id="{8C63F360-4F12-4E97-B6FF-178856FADB5D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854700" y="1946276"/>
            <a:ext cx="287338" cy="284163"/>
          </a:xfrm>
          <a:custGeom>
            <a:avLst/>
            <a:gdLst>
              <a:gd name="connsiteX0" fmla="*/ 219201 w 305763"/>
              <a:gd name="connsiteY0" fmla="*/ 238748 h 302972"/>
              <a:gd name="connsiteX1" fmla="*/ 190579 w 305763"/>
              <a:gd name="connsiteY1" fmla="*/ 298215 h 302972"/>
              <a:gd name="connsiteX2" fmla="*/ 161957 w 305763"/>
              <a:gd name="connsiteY2" fmla="*/ 302972 h 302972"/>
              <a:gd name="connsiteX3" fmla="*/ 161957 w 305763"/>
              <a:gd name="connsiteY3" fmla="*/ 248263 h 302972"/>
              <a:gd name="connsiteX4" fmla="*/ 219201 w 305763"/>
              <a:gd name="connsiteY4" fmla="*/ 238748 h 302972"/>
              <a:gd name="connsiteX5" fmla="*/ 79582 w 305763"/>
              <a:gd name="connsiteY5" fmla="*/ 238748 h 302972"/>
              <a:gd name="connsiteX6" fmla="*/ 141014 w 305763"/>
              <a:gd name="connsiteY6" fmla="*/ 248263 h 302972"/>
              <a:gd name="connsiteX7" fmla="*/ 141014 w 305763"/>
              <a:gd name="connsiteY7" fmla="*/ 302972 h 302972"/>
              <a:gd name="connsiteX8" fmla="*/ 107935 w 305763"/>
              <a:gd name="connsiteY8" fmla="*/ 298215 h 302972"/>
              <a:gd name="connsiteX9" fmla="*/ 79582 w 305763"/>
              <a:gd name="connsiteY9" fmla="*/ 238748 h 302972"/>
              <a:gd name="connsiteX10" fmla="*/ 294594 w 305763"/>
              <a:gd name="connsiteY10" fmla="*/ 203843 h 302972"/>
              <a:gd name="connsiteX11" fmla="*/ 220596 w 305763"/>
              <a:gd name="connsiteY11" fmla="*/ 286218 h 302972"/>
              <a:gd name="connsiteX12" fmla="*/ 242080 w 305763"/>
              <a:gd name="connsiteY12" fmla="*/ 232086 h 302972"/>
              <a:gd name="connsiteX13" fmla="*/ 294594 w 305763"/>
              <a:gd name="connsiteY13" fmla="*/ 203843 h 302972"/>
              <a:gd name="connsiteX14" fmla="*/ 9773 w 305763"/>
              <a:gd name="connsiteY14" fmla="*/ 203843 h 302972"/>
              <a:gd name="connsiteX15" fmla="*/ 56954 w 305763"/>
              <a:gd name="connsiteY15" fmla="*/ 229590 h 302972"/>
              <a:gd name="connsiteX16" fmla="*/ 78186 w 305763"/>
              <a:gd name="connsiteY16" fmla="*/ 283426 h 302972"/>
              <a:gd name="connsiteX17" fmla="*/ 9773 w 305763"/>
              <a:gd name="connsiteY17" fmla="*/ 203843 h 302972"/>
              <a:gd name="connsiteX18" fmla="*/ 230370 w 305763"/>
              <a:gd name="connsiteY18" fmla="*/ 156373 h 302972"/>
              <a:gd name="connsiteX19" fmla="*/ 230370 w 305763"/>
              <a:gd name="connsiteY19" fmla="*/ 161120 h 302972"/>
              <a:gd name="connsiteX20" fmla="*/ 225652 w 305763"/>
              <a:gd name="connsiteY20" fmla="*/ 215711 h 302972"/>
              <a:gd name="connsiteX21" fmla="*/ 161957 w 305763"/>
              <a:gd name="connsiteY21" fmla="*/ 227579 h 302972"/>
              <a:gd name="connsiteX22" fmla="*/ 161957 w 305763"/>
              <a:gd name="connsiteY22" fmla="*/ 165867 h 302972"/>
              <a:gd name="connsiteX23" fmla="*/ 230370 w 305763"/>
              <a:gd name="connsiteY23" fmla="*/ 156373 h 302972"/>
              <a:gd name="connsiteX24" fmla="*/ 68412 w 305763"/>
              <a:gd name="connsiteY24" fmla="*/ 154977 h 302972"/>
              <a:gd name="connsiteX25" fmla="*/ 141013 w 305763"/>
              <a:gd name="connsiteY25" fmla="*/ 166687 h 302972"/>
              <a:gd name="connsiteX26" fmla="*/ 141013 w 305763"/>
              <a:gd name="connsiteY26" fmla="*/ 227578 h 302972"/>
              <a:gd name="connsiteX27" fmla="*/ 75438 w 305763"/>
              <a:gd name="connsiteY27" fmla="*/ 215868 h 302972"/>
              <a:gd name="connsiteX28" fmla="*/ 68412 w 305763"/>
              <a:gd name="connsiteY28" fmla="*/ 162003 h 302972"/>
              <a:gd name="connsiteX29" fmla="*/ 68412 w 305763"/>
              <a:gd name="connsiteY29" fmla="*/ 154977 h 302972"/>
              <a:gd name="connsiteX30" fmla="*/ 301072 w 305763"/>
              <a:gd name="connsiteY30" fmla="*/ 124261 h 302972"/>
              <a:gd name="connsiteX31" fmla="*/ 305763 w 305763"/>
              <a:gd name="connsiteY31" fmla="*/ 152650 h 302972"/>
              <a:gd name="connsiteX32" fmla="*/ 303418 w 305763"/>
              <a:gd name="connsiteY32" fmla="*/ 173942 h 302972"/>
              <a:gd name="connsiteX33" fmla="*/ 247123 w 305763"/>
              <a:gd name="connsiteY33" fmla="*/ 209429 h 302972"/>
              <a:gd name="connsiteX34" fmla="*/ 251814 w 305763"/>
              <a:gd name="connsiteY34" fmla="*/ 162113 h 302972"/>
              <a:gd name="connsiteX35" fmla="*/ 251814 w 305763"/>
              <a:gd name="connsiteY35" fmla="*/ 150284 h 302972"/>
              <a:gd name="connsiteX36" fmla="*/ 301072 w 305763"/>
              <a:gd name="connsiteY36" fmla="*/ 124261 h 302972"/>
              <a:gd name="connsiteX37" fmla="*/ 2348 w 305763"/>
              <a:gd name="connsiteY37" fmla="*/ 124261 h 302972"/>
              <a:gd name="connsiteX38" fmla="*/ 49311 w 305763"/>
              <a:gd name="connsiteY38" fmla="*/ 147797 h 302972"/>
              <a:gd name="connsiteX39" fmla="*/ 46962 w 305763"/>
              <a:gd name="connsiteY39" fmla="*/ 161918 h 302972"/>
              <a:gd name="connsiteX40" fmla="*/ 51659 w 305763"/>
              <a:gd name="connsiteY40" fmla="*/ 206636 h 302972"/>
              <a:gd name="connsiteX41" fmla="*/ 2348 w 305763"/>
              <a:gd name="connsiteY41" fmla="*/ 173686 h 302972"/>
              <a:gd name="connsiteX42" fmla="*/ 0 w 305763"/>
              <a:gd name="connsiteY42" fmla="*/ 152504 h 302972"/>
              <a:gd name="connsiteX43" fmla="*/ 2348 w 305763"/>
              <a:gd name="connsiteY43" fmla="*/ 124261 h 302972"/>
              <a:gd name="connsiteX44" fmla="*/ 213857 w 305763"/>
              <a:gd name="connsiteY44" fmla="*/ 72602 h 302972"/>
              <a:gd name="connsiteX45" fmla="*/ 230370 w 305763"/>
              <a:gd name="connsiteY45" fmla="*/ 136216 h 302972"/>
              <a:gd name="connsiteX46" fmla="*/ 161957 w 305763"/>
              <a:gd name="connsiteY46" fmla="*/ 147996 h 302972"/>
              <a:gd name="connsiteX47" fmla="*/ 161957 w 305763"/>
              <a:gd name="connsiteY47" fmla="*/ 79670 h 302972"/>
              <a:gd name="connsiteX48" fmla="*/ 213857 w 305763"/>
              <a:gd name="connsiteY48" fmla="*/ 72602 h 302972"/>
              <a:gd name="connsiteX49" fmla="*/ 86424 w 305763"/>
              <a:gd name="connsiteY49" fmla="*/ 69809 h 302972"/>
              <a:gd name="connsiteX50" fmla="*/ 141015 w 305763"/>
              <a:gd name="connsiteY50" fmla="*/ 79286 h 302972"/>
              <a:gd name="connsiteX51" fmla="*/ 141015 w 305763"/>
              <a:gd name="connsiteY51" fmla="*/ 147995 h 302972"/>
              <a:gd name="connsiteX52" fmla="*/ 69809 w 305763"/>
              <a:gd name="connsiteY52" fmla="*/ 133779 h 302972"/>
              <a:gd name="connsiteX53" fmla="*/ 86424 w 305763"/>
              <a:gd name="connsiteY53" fmla="*/ 69809 h 302972"/>
              <a:gd name="connsiteX54" fmla="*/ 265274 w 305763"/>
              <a:gd name="connsiteY54" fmla="*/ 51660 h 302972"/>
              <a:gd name="connsiteX55" fmla="*/ 295990 w 305763"/>
              <a:gd name="connsiteY55" fmla="*/ 103493 h 302972"/>
              <a:gd name="connsiteX56" fmla="*/ 248735 w 305763"/>
              <a:gd name="connsiteY56" fmla="*/ 127054 h 302972"/>
              <a:gd name="connsiteX57" fmla="*/ 234558 w 305763"/>
              <a:gd name="connsiteY57" fmla="*/ 65796 h 302972"/>
              <a:gd name="connsiteX58" fmla="*/ 265274 w 305763"/>
              <a:gd name="connsiteY58" fmla="*/ 51660 h 302972"/>
              <a:gd name="connsiteX59" fmla="*/ 37473 w 305763"/>
              <a:gd name="connsiteY59" fmla="*/ 51660 h 302972"/>
              <a:gd name="connsiteX60" fmla="*/ 65620 w 305763"/>
              <a:gd name="connsiteY60" fmla="*/ 63440 h 302972"/>
              <a:gd name="connsiteX61" fmla="*/ 51546 w 305763"/>
              <a:gd name="connsiteY61" fmla="*/ 127054 h 302972"/>
              <a:gd name="connsiteX62" fmla="*/ 6980 w 305763"/>
              <a:gd name="connsiteY62" fmla="*/ 103493 h 302972"/>
              <a:gd name="connsiteX63" fmla="*/ 37473 w 305763"/>
              <a:gd name="connsiteY63" fmla="*/ 51660 h 302972"/>
              <a:gd name="connsiteX64" fmla="*/ 93543 w 305763"/>
              <a:gd name="connsiteY64" fmla="*/ 11170 h 302972"/>
              <a:gd name="connsiteX65" fmla="*/ 75146 w 305763"/>
              <a:gd name="connsiteY65" fmla="*/ 44678 h 302972"/>
              <a:gd name="connsiteX66" fmla="*/ 54450 w 305763"/>
              <a:gd name="connsiteY66" fmla="*/ 35104 h 302972"/>
              <a:gd name="connsiteX67" fmla="*/ 93543 w 305763"/>
              <a:gd name="connsiteY67" fmla="*/ 11170 h 302972"/>
              <a:gd name="connsiteX68" fmla="*/ 205238 w 305763"/>
              <a:gd name="connsiteY68" fmla="*/ 8377 h 302972"/>
              <a:gd name="connsiteX69" fmla="*/ 251312 w 305763"/>
              <a:gd name="connsiteY69" fmla="*/ 34294 h 302972"/>
              <a:gd name="connsiteX70" fmla="*/ 225972 w 305763"/>
              <a:gd name="connsiteY70" fmla="*/ 46074 h 302972"/>
              <a:gd name="connsiteX71" fmla="*/ 205238 w 305763"/>
              <a:gd name="connsiteY71" fmla="*/ 8377 h 302972"/>
              <a:gd name="connsiteX72" fmla="*/ 161957 w 305763"/>
              <a:gd name="connsiteY72" fmla="*/ 0 h 302972"/>
              <a:gd name="connsiteX73" fmla="*/ 173715 w 305763"/>
              <a:gd name="connsiteY73" fmla="*/ 2346 h 302972"/>
              <a:gd name="connsiteX74" fmla="*/ 206635 w 305763"/>
              <a:gd name="connsiteY74" fmla="*/ 53949 h 302972"/>
              <a:gd name="connsiteX75" fmla="*/ 161957 w 305763"/>
              <a:gd name="connsiteY75" fmla="*/ 58640 h 302972"/>
              <a:gd name="connsiteX76" fmla="*/ 161957 w 305763"/>
              <a:gd name="connsiteY76" fmla="*/ 0 h 302972"/>
              <a:gd name="connsiteX77" fmla="*/ 141013 w 305763"/>
              <a:gd name="connsiteY77" fmla="*/ 0 h 302972"/>
              <a:gd name="connsiteX78" fmla="*/ 141013 w 305763"/>
              <a:gd name="connsiteY78" fmla="*/ 58640 h 302972"/>
              <a:gd name="connsiteX79" fmla="*/ 93543 w 305763"/>
              <a:gd name="connsiteY79" fmla="*/ 51603 h 302972"/>
              <a:gd name="connsiteX80" fmla="*/ 126772 w 305763"/>
              <a:gd name="connsiteY80" fmla="*/ 2346 h 302972"/>
              <a:gd name="connsiteX81" fmla="*/ 141013 w 305763"/>
              <a:gd name="connsiteY81" fmla="*/ 0 h 30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05763" h="302972">
                <a:moveTo>
                  <a:pt x="219201" y="238748"/>
                </a:moveTo>
                <a:cubicBezTo>
                  <a:pt x="212046" y="260156"/>
                  <a:pt x="202505" y="281564"/>
                  <a:pt x="190579" y="298215"/>
                </a:cubicBezTo>
                <a:cubicBezTo>
                  <a:pt x="181039" y="300593"/>
                  <a:pt x="171498" y="302972"/>
                  <a:pt x="161957" y="302972"/>
                </a:cubicBezTo>
                <a:cubicBezTo>
                  <a:pt x="161957" y="302972"/>
                  <a:pt x="161957" y="302972"/>
                  <a:pt x="161957" y="248263"/>
                </a:cubicBezTo>
                <a:cubicBezTo>
                  <a:pt x="181039" y="248263"/>
                  <a:pt x="200120" y="243505"/>
                  <a:pt x="219201" y="238748"/>
                </a:cubicBezTo>
                <a:close/>
                <a:moveTo>
                  <a:pt x="79582" y="238748"/>
                </a:moveTo>
                <a:cubicBezTo>
                  <a:pt x="100847" y="243505"/>
                  <a:pt x="119749" y="248263"/>
                  <a:pt x="141014" y="248263"/>
                </a:cubicBezTo>
                <a:cubicBezTo>
                  <a:pt x="141014" y="248263"/>
                  <a:pt x="141014" y="248263"/>
                  <a:pt x="141014" y="302972"/>
                </a:cubicBezTo>
                <a:cubicBezTo>
                  <a:pt x="129200" y="302972"/>
                  <a:pt x="117387" y="300593"/>
                  <a:pt x="107935" y="298215"/>
                </a:cubicBezTo>
                <a:cubicBezTo>
                  <a:pt x="96122" y="279185"/>
                  <a:pt x="86671" y="260156"/>
                  <a:pt x="79582" y="238748"/>
                </a:cubicBezTo>
                <a:close/>
                <a:moveTo>
                  <a:pt x="294594" y="203843"/>
                </a:moveTo>
                <a:cubicBezTo>
                  <a:pt x="282659" y="241500"/>
                  <a:pt x="256402" y="269743"/>
                  <a:pt x="220596" y="286218"/>
                </a:cubicBezTo>
                <a:cubicBezTo>
                  <a:pt x="230144" y="269743"/>
                  <a:pt x="237305" y="250915"/>
                  <a:pt x="242080" y="232086"/>
                </a:cubicBezTo>
                <a:cubicBezTo>
                  <a:pt x="261176" y="225025"/>
                  <a:pt x="280272" y="215611"/>
                  <a:pt x="294594" y="203843"/>
                </a:cubicBezTo>
                <a:close/>
                <a:moveTo>
                  <a:pt x="9773" y="203843"/>
                </a:moveTo>
                <a:cubicBezTo>
                  <a:pt x="23927" y="215546"/>
                  <a:pt x="40441" y="222568"/>
                  <a:pt x="56954" y="229590"/>
                </a:cubicBezTo>
                <a:cubicBezTo>
                  <a:pt x="61672" y="248316"/>
                  <a:pt x="68749" y="267041"/>
                  <a:pt x="78186" y="283426"/>
                </a:cubicBezTo>
                <a:cubicBezTo>
                  <a:pt x="47518" y="267041"/>
                  <a:pt x="21568" y="238953"/>
                  <a:pt x="9773" y="203843"/>
                </a:cubicBezTo>
                <a:close/>
                <a:moveTo>
                  <a:pt x="230370" y="156373"/>
                </a:moveTo>
                <a:cubicBezTo>
                  <a:pt x="230370" y="156373"/>
                  <a:pt x="230370" y="158746"/>
                  <a:pt x="230370" y="161120"/>
                </a:cubicBezTo>
                <a:cubicBezTo>
                  <a:pt x="230370" y="180108"/>
                  <a:pt x="230370" y="199097"/>
                  <a:pt x="225652" y="215711"/>
                </a:cubicBezTo>
                <a:cubicBezTo>
                  <a:pt x="204420" y="222832"/>
                  <a:pt x="183189" y="227579"/>
                  <a:pt x="161957" y="227579"/>
                </a:cubicBezTo>
                <a:cubicBezTo>
                  <a:pt x="161957" y="227579"/>
                  <a:pt x="161957" y="227579"/>
                  <a:pt x="161957" y="165867"/>
                </a:cubicBezTo>
                <a:cubicBezTo>
                  <a:pt x="185548" y="165867"/>
                  <a:pt x="209139" y="161120"/>
                  <a:pt x="230370" y="156373"/>
                </a:cubicBezTo>
                <a:close/>
                <a:moveTo>
                  <a:pt x="68412" y="154977"/>
                </a:moveTo>
                <a:cubicBezTo>
                  <a:pt x="91832" y="162003"/>
                  <a:pt x="117594" y="166687"/>
                  <a:pt x="141013" y="166687"/>
                </a:cubicBezTo>
                <a:cubicBezTo>
                  <a:pt x="141013" y="166687"/>
                  <a:pt x="141013" y="166687"/>
                  <a:pt x="141013" y="227578"/>
                </a:cubicBezTo>
                <a:cubicBezTo>
                  <a:pt x="117594" y="227578"/>
                  <a:pt x="96516" y="222894"/>
                  <a:pt x="75438" y="215868"/>
                </a:cubicBezTo>
                <a:cubicBezTo>
                  <a:pt x="70754" y="197132"/>
                  <a:pt x="68412" y="180739"/>
                  <a:pt x="68412" y="162003"/>
                </a:cubicBezTo>
                <a:cubicBezTo>
                  <a:pt x="68412" y="159661"/>
                  <a:pt x="68412" y="157319"/>
                  <a:pt x="68412" y="154977"/>
                </a:cubicBezTo>
                <a:close/>
                <a:moveTo>
                  <a:pt x="301072" y="124261"/>
                </a:moveTo>
                <a:cubicBezTo>
                  <a:pt x="303418" y="131358"/>
                  <a:pt x="305763" y="143187"/>
                  <a:pt x="305763" y="152650"/>
                </a:cubicBezTo>
                <a:cubicBezTo>
                  <a:pt x="305763" y="159748"/>
                  <a:pt x="303418" y="166845"/>
                  <a:pt x="303418" y="173942"/>
                </a:cubicBezTo>
                <a:cubicBezTo>
                  <a:pt x="286998" y="188137"/>
                  <a:pt x="268234" y="199966"/>
                  <a:pt x="247123" y="209429"/>
                </a:cubicBezTo>
                <a:cubicBezTo>
                  <a:pt x="251814" y="192868"/>
                  <a:pt x="251814" y="178674"/>
                  <a:pt x="251814" y="162113"/>
                </a:cubicBezTo>
                <a:cubicBezTo>
                  <a:pt x="251814" y="157382"/>
                  <a:pt x="251814" y="152650"/>
                  <a:pt x="251814" y="150284"/>
                </a:cubicBezTo>
                <a:cubicBezTo>
                  <a:pt x="270579" y="143187"/>
                  <a:pt x="286998" y="133724"/>
                  <a:pt x="301072" y="124261"/>
                </a:cubicBezTo>
                <a:close/>
                <a:moveTo>
                  <a:pt x="2348" y="124261"/>
                </a:moveTo>
                <a:cubicBezTo>
                  <a:pt x="16437" y="133675"/>
                  <a:pt x="32874" y="140736"/>
                  <a:pt x="49311" y="147797"/>
                </a:cubicBezTo>
                <a:cubicBezTo>
                  <a:pt x="49311" y="152504"/>
                  <a:pt x="46962" y="157211"/>
                  <a:pt x="46962" y="161918"/>
                </a:cubicBezTo>
                <a:cubicBezTo>
                  <a:pt x="46962" y="178393"/>
                  <a:pt x="49311" y="192515"/>
                  <a:pt x="51659" y="206636"/>
                </a:cubicBezTo>
                <a:cubicBezTo>
                  <a:pt x="32874" y="197222"/>
                  <a:pt x="16437" y="185454"/>
                  <a:pt x="2348" y="173686"/>
                </a:cubicBezTo>
                <a:cubicBezTo>
                  <a:pt x="0" y="166625"/>
                  <a:pt x="0" y="159565"/>
                  <a:pt x="0" y="152504"/>
                </a:cubicBezTo>
                <a:cubicBezTo>
                  <a:pt x="0" y="143090"/>
                  <a:pt x="0" y="131322"/>
                  <a:pt x="2348" y="124261"/>
                </a:cubicBezTo>
                <a:close/>
                <a:moveTo>
                  <a:pt x="213857" y="72602"/>
                </a:moveTo>
                <a:cubicBezTo>
                  <a:pt x="223293" y="91450"/>
                  <a:pt x="228011" y="112655"/>
                  <a:pt x="230370" y="136216"/>
                </a:cubicBezTo>
                <a:cubicBezTo>
                  <a:pt x="209139" y="140928"/>
                  <a:pt x="185548" y="145640"/>
                  <a:pt x="161957" y="147996"/>
                </a:cubicBezTo>
                <a:cubicBezTo>
                  <a:pt x="161957" y="147996"/>
                  <a:pt x="161957" y="147996"/>
                  <a:pt x="161957" y="79670"/>
                </a:cubicBezTo>
                <a:cubicBezTo>
                  <a:pt x="180830" y="79670"/>
                  <a:pt x="197343" y="77314"/>
                  <a:pt x="213857" y="72602"/>
                </a:cubicBezTo>
                <a:close/>
                <a:moveTo>
                  <a:pt x="86424" y="69809"/>
                </a:moveTo>
                <a:cubicBezTo>
                  <a:pt x="103039" y="74547"/>
                  <a:pt x="122027" y="79286"/>
                  <a:pt x="141015" y="79286"/>
                </a:cubicBezTo>
                <a:lnTo>
                  <a:pt x="141015" y="147995"/>
                </a:lnTo>
                <a:cubicBezTo>
                  <a:pt x="117280" y="145626"/>
                  <a:pt x="93545" y="140887"/>
                  <a:pt x="69809" y="133779"/>
                </a:cubicBezTo>
                <a:cubicBezTo>
                  <a:pt x="72182" y="112456"/>
                  <a:pt x="76929" y="91132"/>
                  <a:pt x="86424" y="69809"/>
                </a:cubicBezTo>
                <a:close/>
                <a:moveTo>
                  <a:pt x="265274" y="51660"/>
                </a:moveTo>
                <a:cubicBezTo>
                  <a:pt x="279451" y="65796"/>
                  <a:pt x="288902" y="84645"/>
                  <a:pt x="295990" y="103493"/>
                </a:cubicBezTo>
                <a:cubicBezTo>
                  <a:pt x="281814" y="112918"/>
                  <a:pt x="265274" y="122342"/>
                  <a:pt x="248735" y="127054"/>
                </a:cubicBezTo>
                <a:cubicBezTo>
                  <a:pt x="246372" y="105849"/>
                  <a:pt x="241647" y="84645"/>
                  <a:pt x="234558" y="65796"/>
                </a:cubicBezTo>
                <a:cubicBezTo>
                  <a:pt x="244009" y="61084"/>
                  <a:pt x="255823" y="56372"/>
                  <a:pt x="265274" y="51660"/>
                </a:cubicBezTo>
                <a:close/>
                <a:moveTo>
                  <a:pt x="37473" y="51660"/>
                </a:moveTo>
                <a:cubicBezTo>
                  <a:pt x="46855" y="56372"/>
                  <a:pt x="56237" y="61084"/>
                  <a:pt x="65620" y="63440"/>
                </a:cubicBezTo>
                <a:cubicBezTo>
                  <a:pt x="58583" y="84645"/>
                  <a:pt x="53892" y="105849"/>
                  <a:pt x="51546" y="127054"/>
                </a:cubicBezTo>
                <a:cubicBezTo>
                  <a:pt x="35127" y="119986"/>
                  <a:pt x="21053" y="112918"/>
                  <a:pt x="6980" y="103493"/>
                </a:cubicBezTo>
                <a:cubicBezTo>
                  <a:pt x="14017" y="84645"/>
                  <a:pt x="25745" y="65796"/>
                  <a:pt x="37473" y="51660"/>
                </a:cubicBezTo>
                <a:close/>
                <a:moveTo>
                  <a:pt x="93543" y="11170"/>
                </a:moveTo>
                <a:cubicBezTo>
                  <a:pt x="86644" y="20744"/>
                  <a:pt x="79746" y="32711"/>
                  <a:pt x="75146" y="44678"/>
                </a:cubicBezTo>
                <a:cubicBezTo>
                  <a:pt x="68247" y="42285"/>
                  <a:pt x="61349" y="39891"/>
                  <a:pt x="54450" y="35104"/>
                </a:cubicBezTo>
                <a:cubicBezTo>
                  <a:pt x="65948" y="25531"/>
                  <a:pt x="79746" y="18350"/>
                  <a:pt x="93543" y="11170"/>
                </a:cubicBezTo>
                <a:close/>
                <a:moveTo>
                  <a:pt x="205238" y="8377"/>
                </a:moveTo>
                <a:cubicBezTo>
                  <a:pt x="221364" y="15445"/>
                  <a:pt x="237490" y="22513"/>
                  <a:pt x="251312" y="34294"/>
                </a:cubicBezTo>
                <a:cubicBezTo>
                  <a:pt x="242097" y="39006"/>
                  <a:pt x="235186" y="43718"/>
                  <a:pt x="225972" y="46074"/>
                </a:cubicBezTo>
                <a:cubicBezTo>
                  <a:pt x="221364" y="31938"/>
                  <a:pt x="212149" y="20157"/>
                  <a:pt x="205238" y="8377"/>
                </a:cubicBezTo>
                <a:close/>
                <a:moveTo>
                  <a:pt x="161957" y="0"/>
                </a:moveTo>
                <a:cubicBezTo>
                  <a:pt x="166660" y="0"/>
                  <a:pt x="169012" y="0"/>
                  <a:pt x="173715" y="2346"/>
                </a:cubicBezTo>
                <a:cubicBezTo>
                  <a:pt x="185472" y="16419"/>
                  <a:pt x="197229" y="35184"/>
                  <a:pt x="206635" y="53949"/>
                </a:cubicBezTo>
                <a:cubicBezTo>
                  <a:pt x="192526" y="56294"/>
                  <a:pt x="178418" y="58640"/>
                  <a:pt x="161957" y="58640"/>
                </a:cubicBezTo>
                <a:cubicBezTo>
                  <a:pt x="161957" y="58640"/>
                  <a:pt x="161957" y="58640"/>
                  <a:pt x="161957" y="0"/>
                </a:cubicBezTo>
                <a:close/>
                <a:moveTo>
                  <a:pt x="141013" y="0"/>
                </a:moveTo>
                <a:cubicBezTo>
                  <a:pt x="141013" y="0"/>
                  <a:pt x="141013" y="0"/>
                  <a:pt x="141013" y="58640"/>
                </a:cubicBezTo>
                <a:cubicBezTo>
                  <a:pt x="124399" y="58640"/>
                  <a:pt x="110158" y="56294"/>
                  <a:pt x="93543" y="51603"/>
                </a:cubicBezTo>
                <a:cubicBezTo>
                  <a:pt x="103037" y="32838"/>
                  <a:pt x="112531" y="16419"/>
                  <a:pt x="126772" y="2346"/>
                </a:cubicBezTo>
                <a:cubicBezTo>
                  <a:pt x="131519" y="2346"/>
                  <a:pt x="136266" y="0"/>
                  <a:pt x="14101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61" name="MH_Other_5">
            <a:extLst>
              <a:ext uri="{FF2B5EF4-FFF2-40B4-BE49-F238E27FC236}">
                <a16:creationId xmlns:a16="http://schemas.microsoft.com/office/drawing/2014/main" xmlns="" id="{BE9AE209-73DD-4610-84BC-60E6BB5A08DF}"/>
              </a:ext>
            </a:extLst>
          </p:cNvPr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7013576" y="5721351"/>
            <a:ext cx="282575" cy="282575"/>
          </a:xfrm>
          <a:custGeom>
            <a:avLst/>
            <a:gdLst>
              <a:gd name="T0" fmla="*/ 2147483646 w 128"/>
              <a:gd name="T1" fmla="*/ 2147483646 h 128"/>
              <a:gd name="T2" fmla="*/ 0 w 128"/>
              <a:gd name="T3" fmla="*/ 2147483646 h 128"/>
              <a:gd name="T4" fmla="*/ 2147483646 w 128"/>
              <a:gd name="T5" fmla="*/ 0 h 128"/>
              <a:gd name="T6" fmla="*/ 2147483646 w 128"/>
              <a:gd name="T7" fmla="*/ 2147483646 h 128"/>
              <a:gd name="T8" fmla="*/ 2147483646 w 128"/>
              <a:gd name="T9" fmla="*/ 2147483646 h 128"/>
              <a:gd name="T10" fmla="*/ 2147483646 w 128"/>
              <a:gd name="T11" fmla="*/ 2147483646 h 128"/>
              <a:gd name="T12" fmla="*/ 2147483646 w 128"/>
              <a:gd name="T13" fmla="*/ 2147483646 h 128"/>
              <a:gd name="T14" fmla="*/ 2147483646 w 128"/>
              <a:gd name="T15" fmla="*/ 2147483646 h 128"/>
              <a:gd name="T16" fmla="*/ 2147483646 w 128"/>
              <a:gd name="T17" fmla="*/ 2147483646 h 128"/>
              <a:gd name="T18" fmla="*/ 2147483646 w 128"/>
              <a:gd name="T19" fmla="*/ 2147483646 h 128"/>
              <a:gd name="T20" fmla="*/ 2147483646 w 128"/>
              <a:gd name="T21" fmla="*/ 2147483646 h 128"/>
              <a:gd name="T22" fmla="*/ 2147483646 w 128"/>
              <a:gd name="T23" fmla="*/ 2147483646 h 128"/>
              <a:gd name="T24" fmla="*/ 2147483646 w 128"/>
              <a:gd name="T25" fmla="*/ 2147483646 h 128"/>
              <a:gd name="T26" fmla="*/ 2147483646 w 128"/>
              <a:gd name="T27" fmla="*/ 2147483646 h 128"/>
              <a:gd name="T28" fmla="*/ 2147483646 w 128"/>
              <a:gd name="T29" fmla="*/ 2147483646 h 128"/>
              <a:gd name="T30" fmla="*/ 2147483646 w 128"/>
              <a:gd name="T31" fmla="*/ 2147483646 h 128"/>
              <a:gd name="T32" fmla="*/ 2147483646 w 128"/>
              <a:gd name="T33" fmla="*/ 2147483646 h 128"/>
              <a:gd name="T34" fmla="*/ 2147483646 w 128"/>
              <a:gd name="T35" fmla="*/ 2147483646 h 128"/>
              <a:gd name="T36" fmla="*/ 2147483646 w 128"/>
              <a:gd name="T37" fmla="*/ 2147483646 h 128"/>
              <a:gd name="T38" fmla="*/ 2147483646 w 128"/>
              <a:gd name="T39" fmla="*/ 2147483646 h 12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28" h="128">
                <a:moveTo>
                  <a:pt x="64" y="128"/>
                </a:moveTo>
                <a:cubicBezTo>
                  <a:pt x="28" y="128"/>
                  <a:pt x="0" y="99"/>
                  <a:pt x="0" y="64"/>
                </a:cubicBezTo>
                <a:cubicBezTo>
                  <a:pt x="0" y="28"/>
                  <a:pt x="28" y="0"/>
                  <a:pt x="64" y="0"/>
                </a:cubicBezTo>
                <a:cubicBezTo>
                  <a:pt x="99" y="0"/>
                  <a:pt x="128" y="28"/>
                  <a:pt x="128" y="64"/>
                </a:cubicBezTo>
                <a:cubicBezTo>
                  <a:pt x="128" y="99"/>
                  <a:pt x="99" y="128"/>
                  <a:pt x="64" y="128"/>
                </a:cubicBezTo>
                <a:close/>
                <a:moveTo>
                  <a:pt x="10" y="64"/>
                </a:moveTo>
                <a:cubicBezTo>
                  <a:pt x="10" y="83"/>
                  <a:pt x="20" y="100"/>
                  <a:pt x="36" y="110"/>
                </a:cubicBezTo>
                <a:cubicBezTo>
                  <a:pt x="62" y="64"/>
                  <a:pt x="62" y="64"/>
                  <a:pt x="62" y="64"/>
                </a:cubicBezTo>
                <a:lnTo>
                  <a:pt x="10" y="64"/>
                </a:lnTo>
                <a:close/>
                <a:moveTo>
                  <a:pt x="64" y="10"/>
                </a:moveTo>
                <a:cubicBezTo>
                  <a:pt x="54" y="10"/>
                  <a:pt x="45" y="13"/>
                  <a:pt x="37" y="17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90" y="17"/>
                  <a:pt x="90" y="17"/>
                  <a:pt x="90" y="17"/>
                </a:cubicBezTo>
                <a:cubicBezTo>
                  <a:pt x="82" y="13"/>
                  <a:pt x="73" y="10"/>
                  <a:pt x="64" y="10"/>
                </a:cubicBezTo>
                <a:close/>
                <a:moveTo>
                  <a:pt x="64" y="64"/>
                </a:moveTo>
                <a:cubicBezTo>
                  <a:pt x="91" y="111"/>
                  <a:pt x="91" y="111"/>
                  <a:pt x="91" y="111"/>
                </a:cubicBezTo>
                <a:cubicBezTo>
                  <a:pt x="107" y="101"/>
                  <a:pt x="118" y="84"/>
                  <a:pt x="118" y="64"/>
                </a:cubicBezTo>
                <a:lnTo>
                  <a:pt x="64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2" name="MH_Other_6">
            <a:extLst>
              <a:ext uri="{FF2B5EF4-FFF2-40B4-BE49-F238E27FC236}">
                <a16:creationId xmlns:a16="http://schemas.microsoft.com/office/drawing/2014/main" xmlns="" id="{50AEAA92-23BA-4808-B118-FAE51335971F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932489" y="4198938"/>
            <a:ext cx="528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MH_Other_7">
            <a:extLst>
              <a:ext uri="{FF2B5EF4-FFF2-40B4-BE49-F238E27FC236}">
                <a16:creationId xmlns:a16="http://schemas.microsoft.com/office/drawing/2014/main" xmlns="" id="{4EB0CF6B-FE6E-4DEA-8B3B-348EDAAF9D7F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5727700" y="3598863"/>
            <a:ext cx="5270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1364A1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02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64" name="MH_Other_8">
            <a:extLst>
              <a:ext uri="{FF2B5EF4-FFF2-40B4-BE49-F238E27FC236}">
                <a16:creationId xmlns:a16="http://schemas.microsoft.com/office/drawing/2014/main" xmlns="" id="{6EFB6078-7889-4C5F-9A95-FA6183BCEA56}"/>
              </a:ext>
            </a:extLst>
          </p:cNvPr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537200" y="4206876"/>
            <a:ext cx="528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MH_Other_9">
            <a:extLst>
              <a:ext uri="{FF2B5EF4-FFF2-40B4-BE49-F238E27FC236}">
                <a16:creationId xmlns:a16="http://schemas.microsoft.com/office/drawing/2014/main" xmlns="" id="{BE80AC4E-4DCB-4EA2-A023-717CECB44932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5437189" y="3841751"/>
            <a:ext cx="528637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66" name="MH_Other_10">
            <a:extLst>
              <a:ext uri="{FF2B5EF4-FFF2-40B4-BE49-F238E27FC236}">
                <a16:creationId xmlns:a16="http://schemas.microsoft.com/office/drawing/2014/main" xmlns="" id="{D8F6E89C-1054-402E-B9FE-34F9A6115BED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057900" y="3841751"/>
            <a:ext cx="528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Microsoft YaHei UI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MH_PageTitle">
            <a:extLst>
              <a:ext uri="{FF2B5EF4-FFF2-40B4-BE49-F238E27FC236}">
                <a16:creationId xmlns:a16="http://schemas.microsoft.com/office/drawing/2014/main" xmlns="" id="{3330B593-35B0-4348-845A-E830007F8AC5}"/>
              </a:ext>
            </a:extLst>
          </p:cNvPr>
          <p:cNvSpPr txBox="1">
            <a:spLocks/>
          </p:cNvSpPr>
          <p:nvPr>
            <p:custDataLst>
              <p:tags r:id="rId18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739225600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>
            <a:extLst>
              <a:ext uri="{FF2B5EF4-FFF2-40B4-BE49-F238E27FC236}">
                <a16:creationId xmlns:a16="http://schemas.microsoft.com/office/drawing/2014/main" xmlns="" id="{D959D408-2405-481E-8D8C-B78E15D0386D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056189" y="3881438"/>
            <a:ext cx="1628775" cy="1598612"/>
          </a:xfrm>
          <a:custGeom>
            <a:avLst/>
            <a:gdLst>
              <a:gd name="T0" fmla="*/ 177 w 207"/>
              <a:gd name="T1" fmla="*/ 70 h 203"/>
              <a:gd name="T2" fmla="*/ 176 w 207"/>
              <a:gd name="T3" fmla="*/ 66 h 203"/>
              <a:gd name="T4" fmla="*/ 179 w 207"/>
              <a:gd name="T5" fmla="*/ 58 h 203"/>
              <a:gd name="T6" fmla="*/ 191 w 207"/>
              <a:gd name="T7" fmla="*/ 46 h 203"/>
              <a:gd name="T8" fmla="*/ 200 w 207"/>
              <a:gd name="T9" fmla="*/ 41 h 203"/>
              <a:gd name="T10" fmla="*/ 207 w 207"/>
              <a:gd name="T11" fmla="*/ 43 h 203"/>
              <a:gd name="T12" fmla="*/ 180 w 207"/>
              <a:gd name="T13" fmla="*/ 17 h 203"/>
              <a:gd name="T14" fmla="*/ 183 w 207"/>
              <a:gd name="T15" fmla="*/ 24 h 203"/>
              <a:gd name="T16" fmla="*/ 177 w 207"/>
              <a:gd name="T17" fmla="*/ 35 h 203"/>
              <a:gd name="T18" fmla="*/ 165 w 207"/>
              <a:gd name="T19" fmla="*/ 48 h 203"/>
              <a:gd name="T20" fmla="*/ 159 w 207"/>
              <a:gd name="T21" fmla="*/ 49 h 203"/>
              <a:gd name="T22" fmla="*/ 154 w 207"/>
              <a:gd name="T23" fmla="*/ 48 h 203"/>
              <a:gd name="T24" fmla="*/ 111 w 207"/>
              <a:gd name="T25" fmla="*/ 7 h 203"/>
              <a:gd name="T26" fmla="*/ 87 w 207"/>
              <a:gd name="T27" fmla="*/ 7 h 203"/>
              <a:gd name="T28" fmla="*/ 7 w 207"/>
              <a:gd name="T29" fmla="*/ 92 h 203"/>
              <a:gd name="T30" fmla="*/ 7 w 207"/>
              <a:gd name="T31" fmla="*/ 116 h 203"/>
              <a:gd name="T32" fmla="*/ 92 w 207"/>
              <a:gd name="T33" fmla="*/ 196 h 203"/>
              <a:gd name="T34" fmla="*/ 116 w 207"/>
              <a:gd name="T35" fmla="*/ 196 h 203"/>
              <a:gd name="T36" fmla="*/ 196 w 207"/>
              <a:gd name="T37" fmla="*/ 111 h 203"/>
              <a:gd name="T38" fmla="*/ 195 w 207"/>
              <a:gd name="T39" fmla="*/ 87 h 203"/>
              <a:gd name="T40" fmla="*/ 177 w 207"/>
              <a:gd name="T41" fmla="*/ 7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7" h="203">
                <a:moveTo>
                  <a:pt x="177" y="70"/>
                </a:moveTo>
                <a:cubicBezTo>
                  <a:pt x="177" y="69"/>
                  <a:pt x="176" y="67"/>
                  <a:pt x="176" y="66"/>
                </a:cubicBezTo>
                <a:cubicBezTo>
                  <a:pt x="176" y="63"/>
                  <a:pt x="177" y="60"/>
                  <a:pt x="179" y="58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93" y="45"/>
                  <a:pt x="198" y="41"/>
                  <a:pt x="200" y="41"/>
                </a:cubicBezTo>
                <a:cubicBezTo>
                  <a:pt x="203" y="41"/>
                  <a:pt x="205" y="42"/>
                  <a:pt x="207" y="43"/>
                </a:cubicBezTo>
                <a:cubicBezTo>
                  <a:pt x="180" y="17"/>
                  <a:pt x="180" y="17"/>
                  <a:pt x="180" y="17"/>
                </a:cubicBezTo>
                <a:cubicBezTo>
                  <a:pt x="182" y="19"/>
                  <a:pt x="183" y="21"/>
                  <a:pt x="183" y="24"/>
                </a:cubicBezTo>
                <a:cubicBezTo>
                  <a:pt x="183" y="27"/>
                  <a:pt x="179" y="33"/>
                  <a:pt x="177" y="3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3" y="49"/>
                  <a:pt x="161" y="49"/>
                  <a:pt x="159" y="49"/>
                </a:cubicBezTo>
                <a:cubicBezTo>
                  <a:pt x="157" y="49"/>
                  <a:pt x="155" y="49"/>
                  <a:pt x="154" y="48"/>
                </a:cubicBezTo>
                <a:cubicBezTo>
                  <a:pt x="111" y="7"/>
                  <a:pt x="111" y="7"/>
                  <a:pt x="111" y="7"/>
                </a:cubicBezTo>
                <a:cubicBezTo>
                  <a:pt x="105" y="0"/>
                  <a:pt x="94" y="1"/>
                  <a:pt x="87" y="7"/>
                </a:cubicBezTo>
                <a:cubicBezTo>
                  <a:pt x="7" y="92"/>
                  <a:pt x="7" y="92"/>
                  <a:pt x="7" y="92"/>
                </a:cubicBezTo>
                <a:cubicBezTo>
                  <a:pt x="0" y="98"/>
                  <a:pt x="1" y="109"/>
                  <a:pt x="7" y="11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8" y="203"/>
                  <a:pt x="109" y="202"/>
                  <a:pt x="116" y="196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3" y="105"/>
                  <a:pt x="202" y="94"/>
                  <a:pt x="195" y="87"/>
                </a:cubicBezTo>
                <a:lnTo>
                  <a:pt x="177" y="7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2052" name="MH_Other_2">
            <a:extLst>
              <a:ext uri="{FF2B5EF4-FFF2-40B4-BE49-F238E27FC236}">
                <a16:creationId xmlns:a16="http://schemas.microsoft.com/office/drawing/2014/main" xmlns="" id="{48EA3149-98E0-4688-AC8C-CFE4A65498A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5726" y="4030664"/>
            <a:ext cx="1446213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H_Other_3">
            <a:extLst>
              <a:ext uri="{FF2B5EF4-FFF2-40B4-BE49-F238E27FC236}">
                <a16:creationId xmlns:a16="http://schemas.microsoft.com/office/drawing/2014/main" xmlns="" id="{4959B551-04EB-4A35-A198-3D63336697B2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394451" y="3094038"/>
            <a:ext cx="1598613" cy="1592262"/>
          </a:xfrm>
          <a:custGeom>
            <a:avLst/>
            <a:gdLst>
              <a:gd name="T0" fmla="*/ 116 w 203"/>
              <a:gd name="T1" fmla="*/ 195 h 202"/>
              <a:gd name="T2" fmla="*/ 92 w 203"/>
              <a:gd name="T3" fmla="*/ 196 h 202"/>
              <a:gd name="T4" fmla="*/ 8 w 203"/>
              <a:gd name="T5" fmla="*/ 115 h 202"/>
              <a:gd name="T6" fmla="*/ 7 w 203"/>
              <a:gd name="T7" fmla="*/ 91 h 202"/>
              <a:gd name="T8" fmla="*/ 87 w 203"/>
              <a:gd name="T9" fmla="*/ 7 h 202"/>
              <a:gd name="T10" fmla="*/ 111 w 203"/>
              <a:gd name="T11" fmla="*/ 6 h 202"/>
              <a:gd name="T12" fmla="*/ 196 w 203"/>
              <a:gd name="T13" fmla="*/ 87 h 202"/>
              <a:gd name="T14" fmla="*/ 196 w 203"/>
              <a:gd name="T15" fmla="*/ 111 h 202"/>
              <a:gd name="T16" fmla="*/ 116 w 203"/>
              <a:gd name="T17" fmla="*/ 195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2">
                <a:moveTo>
                  <a:pt x="116" y="195"/>
                </a:moveTo>
                <a:cubicBezTo>
                  <a:pt x="109" y="202"/>
                  <a:pt x="98" y="202"/>
                  <a:pt x="92" y="196"/>
                </a:cubicBezTo>
                <a:cubicBezTo>
                  <a:pt x="8" y="115"/>
                  <a:pt x="8" y="115"/>
                  <a:pt x="8" y="115"/>
                </a:cubicBezTo>
                <a:cubicBezTo>
                  <a:pt x="1" y="109"/>
                  <a:pt x="0" y="98"/>
                  <a:pt x="7" y="91"/>
                </a:cubicBezTo>
                <a:cubicBezTo>
                  <a:pt x="87" y="7"/>
                  <a:pt x="87" y="7"/>
                  <a:pt x="87" y="7"/>
                </a:cubicBezTo>
                <a:cubicBezTo>
                  <a:pt x="94" y="0"/>
                  <a:pt x="105" y="0"/>
                  <a:pt x="111" y="6"/>
                </a:cubicBezTo>
                <a:cubicBezTo>
                  <a:pt x="196" y="87"/>
                  <a:pt x="196" y="87"/>
                  <a:pt x="196" y="87"/>
                </a:cubicBezTo>
                <a:cubicBezTo>
                  <a:pt x="202" y="93"/>
                  <a:pt x="203" y="104"/>
                  <a:pt x="196" y="111"/>
                </a:cubicBezTo>
                <a:lnTo>
                  <a:pt x="116" y="19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2054" name="MH_Other_4">
            <a:extLst>
              <a:ext uri="{FF2B5EF4-FFF2-40B4-BE49-F238E27FC236}">
                <a16:creationId xmlns:a16="http://schemas.microsoft.com/office/drawing/2014/main" xmlns="" id="{94DAC473-128A-4F9A-BA8A-3E526F40643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9226" y="3228976"/>
            <a:ext cx="1446213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MH_Other_5">
            <a:extLst>
              <a:ext uri="{FF2B5EF4-FFF2-40B4-BE49-F238E27FC236}">
                <a16:creationId xmlns:a16="http://schemas.microsoft.com/office/drawing/2014/main" xmlns="" id="{10F7F0EC-CD5B-4267-A20E-B0C5E21E7007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229101" y="2582864"/>
            <a:ext cx="1590675" cy="1716087"/>
          </a:xfrm>
          <a:custGeom>
            <a:avLst/>
            <a:gdLst>
              <a:gd name="T0" fmla="*/ 2147483646 w 202"/>
              <a:gd name="T1" fmla="*/ 2147483646 h 218"/>
              <a:gd name="T2" fmla="*/ 2147483646 w 202"/>
              <a:gd name="T3" fmla="*/ 2147483646 h 218"/>
              <a:gd name="T4" fmla="*/ 2147483646 w 202"/>
              <a:gd name="T5" fmla="*/ 2147483646 h 218"/>
              <a:gd name="T6" fmla="*/ 2147483646 w 202"/>
              <a:gd name="T7" fmla="*/ 2147483646 h 218"/>
              <a:gd name="T8" fmla="*/ 2147483646 w 202"/>
              <a:gd name="T9" fmla="*/ 2147483646 h 218"/>
              <a:gd name="T10" fmla="*/ 2147483646 w 202"/>
              <a:gd name="T11" fmla="*/ 2147483646 h 218"/>
              <a:gd name="T12" fmla="*/ 2147483646 w 202"/>
              <a:gd name="T13" fmla="*/ 2147483646 h 218"/>
              <a:gd name="T14" fmla="*/ 2147483646 w 202"/>
              <a:gd name="T15" fmla="*/ 2147483646 h 218"/>
              <a:gd name="T16" fmla="*/ 2147483646 w 202"/>
              <a:gd name="T17" fmla="*/ 2147483646 h 218"/>
              <a:gd name="T18" fmla="*/ 2147483646 w 202"/>
              <a:gd name="T19" fmla="*/ 2147483646 h 218"/>
              <a:gd name="T20" fmla="*/ 2147483646 w 202"/>
              <a:gd name="T21" fmla="*/ 2147483646 h 218"/>
              <a:gd name="T22" fmla="*/ 2147483646 w 202"/>
              <a:gd name="T23" fmla="*/ 2147483646 h 218"/>
              <a:gd name="T24" fmla="*/ 2147483646 w 202"/>
              <a:gd name="T25" fmla="*/ 2147483646 h 218"/>
              <a:gd name="T26" fmla="*/ 2147483646 w 202"/>
              <a:gd name="T27" fmla="*/ 2147483646 h 218"/>
              <a:gd name="T28" fmla="*/ 2147483646 w 202"/>
              <a:gd name="T29" fmla="*/ 2147483646 h 218"/>
              <a:gd name="T30" fmla="*/ 2147483646 w 202"/>
              <a:gd name="T31" fmla="*/ 2147483646 h 218"/>
              <a:gd name="T32" fmla="*/ 2147483646 w 202"/>
              <a:gd name="T33" fmla="*/ 2147483646 h 218"/>
              <a:gd name="T34" fmla="*/ 2147483646 w 202"/>
              <a:gd name="T35" fmla="*/ 2147483646 h 218"/>
              <a:gd name="T36" fmla="*/ 2147483646 w 202"/>
              <a:gd name="T37" fmla="*/ 2147483646 h 218"/>
              <a:gd name="T38" fmla="*/ 2147483646 w 202"/>
              <a:gd name="T39" fmla="*/ 2147483646 h 218"/>
              <a:gd name="T40" fmla="*/ 2147483646 w 202"/>
              <a:gd name="T41" fmla="*/ 2147483646 h 218"/>
              <a:gd name="T42" fmla="*/ 2147483646 w 202"/>
              <a:gd name="T43" fmla="*/ 2147483646 h 21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02" h="218">
                <a:moveTo>
                  <a:pt x="195" y="87"/>
                </a:moveTo>
                <a:cubicBezTo>
                  <a:pt x="111" y="7"/>
                  <a:pt x="111" y="7"/>
                  <a:pt x="111" y="7"/>
                </a:cubicBezTo>
                <a:cubicBezTo>
                  <a:pt x="104" y="0"/>
                  <a:pt x="94" y="0"/>
                  <a:pt x="87" y="7"/>
                </a:cubicBezTo>
                <a:cubicBezTo>
                  <a:pt x="7" y="91"/>
                  <a:pt x="7" y="91"/>
                  <a:pt x="7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6" y="195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23" y="188"/>
                  <a:pt x="125" y="187"/>
                  <a:pt x="127" y="187"/>
                </a:cubicBezTo>
                <a:cubicBezTo>
                  <a:pt x="130" y="187"/>
                  <a:pt x="132" y="188"/>
                  <a:pt x="134" y="190"/>
                </a:cubicBezTo>
                <a:cubicBezTo>
                  <a:pt x="147" y="202"/>
                  <a:pt x="147" y="202"/>
                  <a:pt x="147" y="202"/>
                </a:cubicBezTo>
                <a:cubicBezTo>
                  <a:pt x="148" y="204"/>
                  <a:pt x="152" y="209"/>
                  <a:pt x="152" y="211"/>
                </a:cubicBezTo>
                <a:cubicBezTo>
                  <a:pt x="152" y="213"/>
                  <a:pt x="151" y="216"/>
                  <a:pt x="149" y="218"/>
                </a:cubicBezTo>
                <a:cubicBezTo>
                  <a:pt x="175" y="191"/>
                  <a:pt x="175" y="191"/>
                  <a:pt x="175" y="191"/>
                </a:cubicBezTo>
                <a:cubicBezTo>
                  <a:pt x="174" y="193"/>
                  <a:pt x="171" y="194"/>
                  <a:pt x="168" y="194"/>
                </a:cubicBezTo>
                <a:cubicBezTo>
                  <a:pt x="166" y="194"/>
                  <a:pt x="160" y="190"/>
                  <a:pt x="158" y="188"/>
                </a:cubicBezTo>
                <a:cubicBezTo>
                  <a:pt x="145" y="176"/>
                  <a:pt x="145" y="176"/>
                  <a:pt x="145" y="176"/>
                </a:cubicBezTo>
                <a:cubicBezTo>
                  <a:pt x="144" y="174"/>
                  <a:pt x="143" y="172"/>
                  <a:pt x="143" y="170"/>
                </a:cubicBezTo>
                <a:cubicBezTo>
                  <a:pt x="143" y="168"/>
                  <a:pt x="144" y="166"/>
                  <a:pt x="145" y="164"/>
                </a:cubicBezTo>
                <a:cubicBezTo>
                  <a:pt x="129" y="181"/>
                  <a:pt x="129" y="181"/>
                  <a:pt x="129" y="181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6" name="MH_Other_6">
            <a:extLst>
              <a:ext uri="{FF2B5EF4-FFF2-40B4-BE49-F238E27FC236}">
                <a16:creationId xmlns:a16="http://schemas.microsoft.com/office/drawing/2014/main" xmlns="" id="{C1A609F7-AB75-4A44-826A-220028A8CAF1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2288" y="2725739"/>
            <a:ext cx="1446212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7" name="MH_Other_7">
            <a:extLst>
              <a:ext uri="{FF2B5EF4-FFF2-40B4-BE49-F238E27FC236}">
                <a16:creationId xmlns:a16="http://schemas.microsoft.com/office/drawing/2014/main" xmlns="" id="{555936D9-86BA-4BE4-9849-7A52552EC631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811464" y="3289301"/>
            <a:ext cx="1692275" cy="1592263"/>
          </a:xfrm>
          <a:custGeom>
            <a:avLst/>
            <a:gdLst>
              <a:gd name="T0" fmla="*/ 2147483646 w 215"/>
              <a:gd name="T1" fmla="*/ 2147483646 h 202"/>
              <a:gd name="T2" fmla="*/ 2147483646 w 215"/>
              <a:gd name="T3" fmla="*/ 2147483646 h 202"/>
              <a:gd name="T4" fmla="*/ 2147483646 w 215"/>
              <a:gd name="T5" fmla="*/ 2147483646 h 202"/>
              <a:gd name="T6" fmla="*/ 2147483646 w 215"/>
              <a:gd name="T7" fmla="*/ 2147483646 h 202"/>
              <a:gd name="T8" fmla="*/ 2147483646 w 215"/>
              <a:gd name="T9" fmla="*/ 2147483646 h 202"/>
              <a:gd name="T10" fmla="*/ 2147483646 w 215"/>
              <a:gd name="T11" fmla="*/ 2147483646 h 202"/>
              <a:gd name="T12" fmla="*/ 2147483646 w 215"/>
              <a:gd name="T13" fmla="*/ 2147483646 h 202"/>
              <a:gd name="T14" fmla="*/ 2147483646 w 215"/>
              <a:gd name="T15" fmla="*/ 2147483646 h 202"/>
              <a:gd name="T16" fmla="*/ 2147483646 w 215"/>
              <a:gd name="T17" fmla="*/ 2147483646 h 202"/>
              <a:gd name="T18" fmla="*/ 2147483646 w 215"/>
              <a:gd name="T19" fmla="*/ 2147483646 h 202"/>
              <a:gd name="T20" fmla="*/ 2147483646 w 215"/>
              <a:gd name="T21" fmla="*/ 2147483646 h 202"/>
              <a:gd name="T22" fmla="*/ 2147483646 w 215"/>
              <a:gd name="T23" fmla="*/ 2147483646 h 202"/>
              <a:gd name="T24" fmla="*/ 2147483646 w 215"/>
              <a:gd name="T25" fmla="*/ 2147483646 h 202"/>
              <a:gd name="T26" fmla="*/ 2147483646 w 215"/>
              <a:gd name="T27" fmla="*/ 2147483646 h 202"/>
              <a:gd name="T28" fmla="*/ 2147483646 w 215"/>
              <a:gd name="T29" fmla="*/ 2147483646 h 202"/>
              <a:gd name="T30" fmla="*/ 2147483646 w 215"/>
              <a:gd name="T31" fmla="*/ 2147483646 h 202"/>
              <a:gd name="T32" fmla="*/ 2147483646 w 215"/>
              <a:gd name="T33" fmla="*/ 2147483646 h 202"/>
              <a:gd name="T34" fmla="*/ 2147483646 w 215"/>
              <a:gd name="T35" fmla="*/ 2147483646 h 202"/>
              <a:gd name="T36" fmla="*/ 2147483646 w 215"/>
              <a:gd name="T37" fmla="*/ 2147483646 h 202"/>
              <a:gd name="T38" fmla="*/ 2147483646 w 215"/>
              <a:gd name="T39" fmla="*/ 2147483646 h 202"/>
              <a:gd name="T40" fmla="*/ 2147483646 w 215"/>
              <a:gd name="T41" fmla="*/ 2147483646 h 20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15" h="202">
                <a:moveTo>
                  <a:pt x="188" y="67"/>
                </a:moveTo>
                <a:cubicBezTo>
                  <a:pt x="200" y="54"/>
                  <a:pt x="200" y="54"/>
                  <a:pt x="200" y="54"/>
                </a:cubicBezTo>
                <a:cubicBezTo>
                  <a:pt x="201" y="53"/>
                  <a:pt x="206" y="49"/>
                  <a:pt x="208" y="49"/>
                </a:cubicBezTo>
                <a:cubicBezTo>
                  <a:pt x="211" y="49"/>
                  <a:pt x="214" y="50"/>
                  <a:pt x="215" y="52"/>
                </a:cubicBezTo>
                <a:cubicBezTo>
                  <a:pt x="188" y="25"/>
                  <a:pt x="188" y="25"/>
                  <a:pt x="188" y="25"/>
                </a:cubicBezTo>
                <a:cubicBezTo>
                  <a:pt x="190" y="27"/>
                  <a:pt x="191" y="30"/>
                  <a:pt x="191" y="32"/>
                </a:cubicBezTo>
                <a:cubicBezTo>
                  <a:pt x="192" y="35"/>
                  <a:pt x="187" y="41"/>
                  <a:pt x="185" y="43"/>
                </a:cubicBezTo>
                <a:cubicBezTo>
                  <a:pt x="173" y="56"/>
                  <a:pt x="173" y="56"/>
                  <a:pt x="173" y="56"/>
                </a:cubicBezTo>
                <a:cubicBezTo>
                  <a:pt x="172" y="57"/>
                  <a:pt x="170" y="57"/>
                  <a:pt x="168" y="57"/>
                </a:cubicBezTo>
                <a:cubicBezTo>
                  <a:pt x="166" y="57"/>
                  <a:pt x="164" y="57"/>
                  <a:pt x="163" y="56"/>
                </a:cubicBezTo>
                <a:cubicBezTo>
                  <a:pt x="111" y="6"/>
                  <a:pt x="111" y="6"/>
                  <a:pt x="111" y="6"/>
                </a:cubicBezTo>
                <a:cubicBezTo>
                  <a:pt x="104" y="0"/>
                  <a:pt x="93" y="0"/>
                  <a:pt x="87" y="7"/>
                </a:cubicBezTo>
                <a:cubicBezTo>
                  <a:pt x="6" y="91"/>
                  <a:pt x="6" y="91"/>
                  <a:pt x="6" y="91"/>
                </a:cubicBezTo>
                <a:cubicBezTo>
                  <a:pt x="0" y="98"/>
                  <a:pt x="0" y="109"/>
                  <a:pt x="7" y="115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8" y="202"/>
                  <a:pt x="109" y="202"/>
                  <a:pt x="115" y="195"/>
                </a:cubicBezTo>
                <a:cubicBezTo>
                  <a:pt x="196" y="111"/>
                  <a:pt x="196" y="111"/>
                  <a:pt x="196" y="111"/>
                </a:cubicBezTo>
                <a:cubicBezTo>
                  <a:pt x="202" y="104"/>
                  <a:pt x="202" y="93"/>
                  <a:pt x="195" y="87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5" y="77"/>
                  <a:pt x="185" y="75"/>
                  <a:pt x="185" y="74"/>
                </a:cubicBezTo>
                <a:cubicBezTo>
                  <a:pt x="185" y="71"/>
                  <a:pt x="186" y="68"/>
                  <a:pt x="188" y="6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8" name="MH_Other_8">
            <a:extLst>
              <a:ext uri="{FF2B5EF4-FFF2-40B4-BE49-F238E27FC236}">
                <a16:creationId xmlns:a16="http://schemas.microsoft.com/office/drawing/2014/main" xmlns="" id="{BF9DDBC9-DB53-49DD-B463-D271CAEB1C35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8776" y="3417889"/>
            <a:ext cx="1446213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9" name="MH_Other_9">
            <a:extLst>
              <a:ext uri="{FF2B5EF4-FFF2-40B4-BE49-F238E27FC236}">
                <a16:creationId xmlns:a16="http://schemas.microsoft.com/office/drawing/2014/main" xmlns="" id="{D82EEBFE-7735-414C-85F3-A8717B5ABB91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621089" y="4976814"/>
            <a:ext cx="433387" cy="708025"/>
          </a:xfrm>
          <a:custGeom>
            <a:avLst/>
            <a:gdLst>
              <a:gd name="T0" fmla="*/ 0 w 390"/>
              <a:gd name="T1" fmla="*/ 0 h 637"/>
              <a:gd name="T2" fmla="*/ 0 w 390"/>
              <a:gd name="T3" fmla="*/ 2147483646 h 637"/>
              <a:gd name="T4" fmla="*/ 2147483646 w 390"/>
              <a:gd name="T5" fmla="*/ 2147483646 h 63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90" h="637">
                <a:moveTo>
                  <a:pt x="0" y="0"/>
                </a:moveTo>
                <a:lnTo>
                  <a:pt x="0" y="241"/>
                </a:lnTo>
                <a:lnTo>
                  <a:pt x="390" y="637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0" name="MH_Other_10">
            <a:extLst>
              <a:ext uri="{FF2B5EF4-FFF2-40B4-BE49-F238E27FC236}">
                <a16:creationId xmlns:a16="http://schemas.microsoft.com/office/drawing/2014/main" xmlns="" id="{43D66DFA-6BDF-4E7A-953A-060B96E27B10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016501" y="1809751"/>
            <a:ext cx="441325" cy="701675"/>
          </a:xfrm>
          <a:custGeom>
            <a:avLst/>
            <a:gdLst>
              <a:gd name="T0" fmla="*/ 0 w 397"/>
              <a:gd name="T1" fmla="*/ 2147483646 h 631"/>
              <a:gd name="T2" fmla="*/ 0 w 397"/>
              <a:gd name="T3" fmla="*/ 2147483646 h 631"/>
              <a:gd name="T4" fmla="*/ 2147483646 w 397"/>
              <a:gd name="T5" fmla="*/ 0 h 63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97" h="631">
                <a:moveTo>
                  <a:pt x="0" y="631"/>
                </a:moveTo>
                <a:lnTo>
                  <a:pt x="0" y="390"/>
                </a:lnTo>
                <a:lnTo>
                  <a:pt x="397" y="0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1" name="MH_Other_11">
            <a:extLst>
              <a:ext uri="{FF2B5EF4-FFF2-40B4-BE49-F238E27FC236}">
                <a16:creationId xmlns:a16="http://schemas.microsoft.com/office/drawing/2014/main" xmlns="" id="{074190B6-41F8-437F-9BF5-36B0BCF759BC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7165976" y="2436813"/>
            <a:ext cx="290513" cy="558800"/>
          </a:xfrm>
          <a:custGeom>
            <a:avLst/>
            <a:gdLst>
              <a:gd name="T0" fmla="*/ 0 w 262"/>
              <a:gd name="T1" fmla="*/ 2147483646 h 503"/>
              <a:gd name="T2" fmla="*/ 0 w 262"/>
              <a:gd name="T3" fmla="*/ 2147483646 h 503"/>
              <a:gd name="T4" fmla="*/ 2147483646 w 262"/>
              <a:gd name="T5" fmla="*/ 0 h 50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62" h="503">
                <a:moveTo>
                  <a:pt x="0" y="503"/>
                </a:moveTo>
                <a:lnTo>
                  <a:pt x="0" y="262"/>
                </a:lnTo>
                <a:lnTo>
                  <a:pt x="262" y="0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2" name="MH_Other_12">
            <a:extLst>
              <a:ext uri="{FF2B5EF4-FFF2-40B4-BE49-F238E27FC236}">
                <a16:creationId xmlns:a16="http://schemas.microsoft.com/office/drawing/2014/main" xmlns="" id="{32DC6DD6-7216-4834-BD6D-E8EFFB7102FE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5883276" y="5583238"/>
            <a:ext cx="290513" cy="558800"/>
          </a:xfrm>
          <a:custGeom>
            <a:avLst/>
            <a:gdLst>
              <a:gd name="T0" fmla="*/ 0 w 262"/>
              <a:gd name="T1" fmla="*/ 0 h 503"/>
              <a:gd name="T2" fmla="*/ 0 w 262"/>
              <a:gd name="T3" fmla="*/ 2147483646 h 503"/>
              <a:gd name="T4" fmla="*/ 2147483646 w 262"/>
              <a:gd name="T5" fmla="*/ 2147483646 h 50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62" h="503">
                <a:moveTo>
                  <a:pt x="0" y="0"/>
                </a:moveTo>
                <a:lnTo>
                  <a:pt x="0" y="241"/>
                </a:lnTo>
                <a:lnTo>
                  <a:pt x="262" y="503"/>
                </a:lnTo>
              </a:path>
            </a:pathLst>
          </a:custGeom>
          <a:noFill/>
          <a:ln w="11113" cap="rnd">
            <a:solidFill>
              <a:srgbClr val="9C968A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3" name="MH_Other_13">
            <a:extLst>
              <a:ext uri="{FF2B5EF4-FFF2-40B4-BE49-F238E27FC236}">
                <a16:creationId xmlns:a16="http://schemas.microsoft.com/office/drawing/2014/main" xmlns="" id="{20F447F0-41C4-423D-A540-161145860BA1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7386639" y="2436814"/>
            <a:ext cx="79375" cy="71437"/>
          </a:xfrm>
          <a:custGeom>
            <a:avLst/>
            <a:gdLst>
              <a:gd name="T0" fmla="*/ 0 w 71"/>
              <a:gd name="T1" fmla="*/ 2147483646 h 64"/>
              <a:gd name="T2" fmla="*/ 2147483646 w 71"/>
              <a:gd name="T3" fmla="*/ 0 h 64"/>
              <a:gd name="T4" fmla="*/ 2147483646 w 71"/>
              <a:gd name="T5" fmla="*/ 2147483646 h 64"/>
              <a:gd name="T6" fmla="*/ 0 w 71"/>
              <a:gd name="T7" fmla="*/ 2147483646 h 6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1" h="64">
                <a:moveTo>
                  <a:pt x="0" y="14"/>
                </a:moveTo>
                <a:lnTo>
                  <a:pt x="71" y="0"/>
                </a:lnTo>
                <a:lnTo>
                  <a:pt x="49" y="64"/>
                </a:lnTo>
                <a:lnTo>
                  <a:pt x="0" y="14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4" name="MH_Other_14">
            <a:extLst>
              <a:ext uri="{FF2B5EF4-FFF2-40B4-BE49-F238E27FC236}">
                <a16:creationId xmlns:a16="http://schemas.microsoft.com/office/drawing/2014/main" xmlns="" id="{7DD9342B-E446-43B4-B7F4-369789B824CB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5394325" y="1793876"/>
            <a:ext cx="77788" cy="79375"/>
          </a:xfrm>
          <a:custGeom>
            <a:avLst/>
            <a:gdLst>
              <a:gd name="T0" fmla="*/ 0 w 71"/>
              <a:gd name="T1" fmla="*/ 2147483646 h 71"/>
              <a:gd name="T2" fmla="*/ 2147483646 w 71"/>
              <a:gd name="T3" fmla="*/ 0 h 71"/>
              <a:gd name="T4" fmla="*/ 2147483646 w 71"/>
              <a:gd name="T5" fmla="*/ 2147483646 h 71"/>
              <a:gd name="T6" fmla="*/ 0 w 71"/>
              <a:gd name="T7" fmla="*/ 2147483646 h 7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1" h="71">
                <a:moveTo>
                  <a:pt x="0" y="21"/>
                </a:moveTo>
                <a:lnTo>
                  <a:pt x="71" y="0"/>
                </a:lnTo>
                <a:lnTo>
                  <a:pt x="50" y="71"/>
                </a:lnTo>
                <a:lnTo>
                  <a:pt x="0" y="21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MH_Other_15">
            <a:extLst>
              <a:ext uri="{FF2B5EF4-FFF2-40B4-BE49-F238E27FC236}">
                <a16:creationId xmlns:a16="http://schemas.microsoft.com/office/drawing/2014/main" xmlns="" id="{47241310-B18B-4CF7-B270-02928CD529AD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3992564" y="5607050"/>
            <a:ext cx="77787" cy="77788"/>
          </a:xfrm>
          <a:custGeom>
            <a:avLst/>
            <a:gdLst>
              <a:gd name="T0" fmla="*/ 0 w 71"/>
              <a:gd name="T1" fmla="*/ 2147483646 h 70"/>
              <a:gd name="T2" fmla="*/ 2147483646 w 71"/>
              <a:gd name="T3" fmla="*/ 0 h 70"/>
              <a:gd name="T4" fmla="*/ 2147483646 w 71"/>
              <a:gd name="T5" fmla="*/ 2147483646 h 70"/>
              <a:gd name="T6" fmla="*/ 0 w 71"/>
              <a:gd name="T7" fmla="*/ 2147483646 h 7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1" h="70">
                <a:moveTo>
                  <a:pt x="0" y="49"/>
                </a:moveTo>
                <a:lnTo>
                  <a:pt x="50" y="0"/>
                </a:lnTo>
                <a:lnTo>
                  <a:pt x="71" y="70"/>
                </a:lnTo>
                <a:lnTo>
                  <a:pt x="0" y="49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MH_Other_16">
            <a:extLst>
              <a:ext uri="{FF2B5EF4-FFF2-40B4-BE49-F238E27FC236}">
                <a16:creationId xmlns:a16="http://schemas.microsoft.com/office/drawing/2014/main" xmlns="" id="{8A67C14B-853B-479F-9FCF-E4FFC510FCB7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6110289" y="6088064"/>
            <a:ext cx="79375" cy="79375"/>
          </a:xfrm>
          <a:custGeom>
            <a:avLst/>
            <a:gdLst>
              <a:gd name="T0" fmla="*/ 0 w 71"/>
              <a:gd name="T1" fmla="*/ 2147483646 h 71"/>
              <a:gd name="T2" fmla="*/ 2147483646 w 71"/>
              <a:gd name="T3" fmla="*/ 0 h 71"/>
              <a:gd name="T4" fmla="*/ 2147483646 w 71"/>
              <a:gd name="T5" fmla="*/ 2147483646 h 71"/>
              <a:gd name="T6" fmla="*/ 0 w 71"/>
              <a:gd name="T7" fmla="*/ 2147483646 h 7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1" h="71">
                <a:moveTo>
                  <a:pt x="0" y="49"/>
                </a:moveTo>
                <a:lnTo>
                  <a:pt x="50" y="0"/>
                </a:lnTo>
                <a:lnTo>
                  <a:pt x="71" y="71"/>
                </a:lnTo>
                <a:lnTo>
                  <a:pt x="0" y="49"/>
                </a:lnTo>
                <a:close/>
              </a:path>
            </a:pathLst>
          </a:custGeom>
          <a:solidFill>
            <a:srgbClr val="9C968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MH_Other_17">
            <a:extLst>
              <a:ext uri="{FF2B5EF4-FFF2-40B4-BE49-F238E27FC236}">
                <a16:creationId xmlns:a16="http://schemas.microsoft.com/office/drawing/2014/main" xmlns="" id="{600EB4B5-15F7-4476-A4BF-DED9B713DDAB}"/>
              </a:ext>
            </a:extLst>
          </p:cNvPr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3502025" y="4005263"/>
            <a:ext cx="215900" cy="234950"/>
          </a:xfrm>
          <a:custGeom>
            <a:avLst/>
            <a:gdLst>
              <a:gd name="T0" fmla="*/ 7 w 13"/>
              <a:gd name="T1" fmla="*/ 0 h 14"/>
              <a:gd name="T2" fmla="*/ 0 w 13"/>
              <a:gd name="T3" fmla="*/ 7 h 14"/>
              <a:gd name="T4" fmla="*/ 7 w 13"/>
              <a:gd name="T5" fmla="*/ 14 h 14"/>
              <a:gd name="T6" fmla="*/ 13 w 13"/>
              <a:gd name="T7" fmla="*/ 7 h 14"/>
              <a:gd name="T8" fmla="*/ 7 w 13"/>
              <a:gd name="T9" fmla="*/ 0 h 14"/>
              <a:gd name="T10" fmla="*/ 7 w 13"/>
              <a:gd name="T11" fmla="*/ 12 h 14"/>
              <a:gd name="T12" fmla="*/ 1 w 13"/>
              <a:gd name="T13" fmla="*/ 7 h 14"/>
              <a:gd name="T14" fmla="*/ 7 w 13"/>
              <a:gd name="T15" fmla="*/ 2 h 14"/>
              <a:gd name="T16" fmla="*/ 12 w 13"/>
              <a:gd name="T17" fmla="*/ 7 h 14"/>
              <a:gd name="T18" fmla="*/ 7 w 13"/>
              <a:gd name="T19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4">
                <a:moveTo>
                  <a:pt x="7" y="0"/>
                </a:move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10" y="14"/>
                  <a:pt x="13" y="11"/>
                  <a:pt x="13" y="7"/>
                </a:cubicBezTo>
                <a:cubicBezTo>
                  <a:pt x="13" y="3"/>
                  <a:pt x="10" y="0"/>
                  <a:pt x="7" y="0"/>
                </a:cubicBezTo>
                <a:close/>
                <a:moveTo>
                  <a:pt x="7" y="12"/>
                </a:moveTo>
                <a:cubicBezTo>
                  <a:pt x="4" y="12"/>
                  <a:pt x="1" y="10"/>
                  <a:pt x="1" y="7"/>
                </a:cubicBezTo>
                <a:cubicBezTo>
                  <a:pt x="1" y="4"/>
                  <a:pt x="4" y="2"/>
                  <a:pt x="7" y="2"/>
                </a:cubicBezTo>
                <a:cubicBezTo>
                  <a:pt x="10" y="2"/>
                  <a:pt x="12" y="4"/>
                  <a:pt x="12" y="7"/>
                </a:cubicBezTo>
                <a:cubicBezTo>
                  <a:pt x="12" y="10"/>
                  <a:pt x="10" y="12"/>
                  <a:pt x="7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" name="MH_Other_18">
            <a:extLst>
              <a:ext uri="{FF2B5EF4-FFF2-40B4-BE49-F238E27FC236}">
                <a16:creationId xmlns:a16="http://schemas.microsoft.com/office/drawing/2014/main" xmlns="" id="{C2044990-9A40-421A-98FC-833A0BC1B8EE}"/>
              </a:ext>
            </a:extLst>
          </p:cNvPr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3335339" y="3857625"/>
            <a:ext cx="530225" cy="431800"/>
          </a:xfrm>
          <a:custGeom>
            <a:avLst/>
            <a:gdLst>
              <a:gd name="T0" fmla="*/ 30 w 32"/>
              <a:gd name="T1" fmla="*/ 5 h 26"/>
              <a:gd name="T2" fmla="*/ 23 w 32"/>
              <a:gd name="T3" fmla="*/ 5 h 26"/>
              <a:gd name="T4" fmla="*/ 23 w 32"/>
              <a:gd name="T5" fmla="*/ 2 h 26"/>
              <a:gd name="T6" fmla="*/ 21 w 32"/>
              <a:gd name="T7" fmla="*/ 0 h 26"/>
              <a:gd name="T8" fmla="*/ 13 w 32"/>
              <a:gd name="T9" fmla="*/ 0 h 26"/>
              <a:gd name="T10" fmla="*/ 11 w 32"/>
              <a:gd name="T11" fmla="*/ 2 h 26"/>
              <a:gd name="T12" fmla="*/ 11 w 32"/>
              <a:gd name="T13" fmla="*/ 5 h 26"/>
              <a:gd name="T14" fmla="*/ 9 w 32"/>
              <a:gd name="T15" fmla="*/ 5 h 26"/>
              <a:gd name="T16" fmla="*/ 9 w 32"/>
              <a:gd name="T17" fmla="*/ 5 h 26"/>
              <a:gd name="T18" fmla="*/ 8 w 32"/>
              <a:gd name="T19" fmla="*/ 3 h 26"/>
              <a:gd name="T20" fmla="*/ 4 w 32"/>
              <a:gd name="T21" fmla="*/ 3 h 26"/>
              <a:gd name="T22" fmla="*/ 3 w 32"/>
              <a:gd name="T23" fmla="*/ 5 h 26"/>
              <a:gd name="T24" fmla="*/ 3 w 32"/>
              <a:gd name="T25" fmla="*/ 5 h 26"/>
              <a:gd name="T26" fmla="*/ 2 w 32"/>
              <a:gd name="T27" fmla="*/ 5 h 26"/>
              <a:gd name="T28" fmla="*/ 0 w 32"/>
              <a:gd name="T29" fmla="*/ 7 h 26"/>
              <a:gd name="T30" fmla="*/ 0 w 32"/>
              <a:gd name="T31" fmla="*/ 24 h 26"/>
              <a:gd name="T32" fmla="*/ 2 w 32"/>
              <a:gd name="T33" fmla="*/ 26 h 26"/>
              <a:gd name="T34" fmla="*/ 30 w 32"/>
              <a:gd name="T35" fmla="*/ 26 h 26"/>
              <a:gd name="T36" fmla="*/ 32 w 32"/>
              <a:gd name="T37" fmla="*/ 24 h 26"/>
              <a:gd name="T38" fmla="*/ 32 w 32"/>
              <a:gd name="T39" fmla="*/ 7 h 26"/>
              <a:gd name="T40" fmla="*/ 30 w 32"/>
              <a:gd name="T41" fmla="*/ 5 h 26"/>
              <a:gd name="T42" fmla="*/ 7 w 32"/>
              <a:gd name="T43" fmla="*/ 9 h 26"/>
              <a:gd name="T44" fmla="*/ 3 w 32"/>
              <a:gd name="T45" fmla="*/ 9 h 26"/>
              <a:gd name="T46" fmla="*/ 2 w 32"/>
              <a:gd name="T47" fmla="*/ 8 h 26"/>
              <a:gd name="T48" fmla="*/ 3 w 32"/>
              <a:gd name="T49" fmla="*/ 7 h 26"/>
              <a:gd name="T50" fmla="*/ 7 w 32"/>
              <a:gd name="T51" fmla="*/ 7 h 26"/>
              <a:gd name="T52" fmla="*/ 8 w 32"/>
              <a:gd name="T53" fmla="*/ 8 h 26"/>
              <a:gd name="T54" fmla="*/ 7 w 32"/>
              <a:gd name="T55" fmla="*/ 9 h 26"/>
              <a:gd name="T56" fmla="*/ 14 w 32"/>
              <a:gd name="T57" fmla="*/ 2 h 26"/>
              <a:gd name="T58" fmla="*/ 20 w 32"/>
              <a:gd name="T59" fmla="*/ 2 h 26"/>
              <a:gd name="T60" fmla="*/ 21 w 32"/>
              <a:gd name="T61" fmla="*/ 2 h 26"/>
              <a:gd name="T62" fmla="*/ 20 w 32"/>
              <a:gd name="T63" fmla="*/ 3 h 26"/>
              <a:gd name="T64" fmla="*/ 14 w 32"/>
              <a:gd name="T65" fmla="*/ 3 h 26"/>
              <a:gd name="T66" fmla="*/ 13 w 32"/>
              <a:gd name="T67" fmla="*/ 2 h 26"/>
              <a:gd name="T68" fmla="*/ 14 w 32"/>
              <a:gd name="T69" fmla="*/ 2 h 26"/>
              <a:gd name="T70" fmla="*/ 17 w 32"/>
              <a:gd name="T71" fmla="*/ 24 h 26"/>
              <a:gd name="T72" fmla="*/ 9 w 32"/>
              <a:gd name="T73" fmla="*/ 16 h 26"/>
              <a:gd name="T74" fmla="*/ 17 w 32"/>
              <a:gd name="T75" fmla="*/ 8 h 26"/>
              <a:gd name="T76" fmla="*/ 25 w 32"/>
              <a:gd name="T77" fmla="*/ 16 h 26"/>
              <a:gd name="T78" fmla="*/ 17 w 32"/>
              <a:gd name="T79" fmla="*/ 24 h 26"/>
              <a:gd name="T80" fmla="*/ 29 w 32"/>
              <a:gd name="T81" fmla="*/ 9 h 26"/>
              <a:gd name="T82" fmla="*/ 27 w 32"/>
              <a:gd name="T83" fmla="*/ 8 h 26"/>
              <a:gd name="T84" fmla="*/ 29 w 32"/>
              <a:gd name="T85" fmla="*/ 7 h 26"/>
              <a:gd name="T86" fmla="*/ 30 w 32"/>
              <a:gd name="T87" fmla="*/ 8 h 26"/>
              <a:gd name="T88" fmla="*/ 29 w 32"/>
              <a:gd name="T89" fmla="*/ 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" h="26">
                <a:moveTo>
                  <a:pt x="30" y="5"/>
                </a:moveTo>
                <a:cubicBezTo>
                  <a:pt x="23" y="5"/>
                  <a:pt x="23" y="5"/>
                  <a:pt x="23" y="5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1"/>
                  <a:pt x="22" y="0"/>
                  <a:pt x="2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0"/>
                  <a:pt x="11" y="1"/>
                  <a:pt x="11" y="2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3"/>
                  <a:pt x="8" y="3"/>
                </a:cubicBezTo>
                <a:cubicBezTo>
                  <a:pt x="4" y="3"/>
                  <a:pt x="4" y="3"/>
                  <a:pt x="4" y="3"/>
                </a:cubicBezTo>
                <a:cubicBezTo>
                  <a:pt x="3" y="3"/>
                  <a:pt x="3" y="4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6"/>
                  <a:pt x="0" y="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1" y="26"/>
                  <a:pt x="2" y="26"/>
                </a:cubicBezTo>
                <a:cubicBezTo>
                  <a:pt x="30" y="26"/>
                  <a:pt x="30" y="26"/>
                  <a:pt x="30" y="26"/>
                </a:cubicBezTo>
                <a:cubicBezTo>
                  <a:pt x="31" y="26"/>
                  <a:pt x="32" y="26"/>
                  <a:pt x="32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6"/>
                  <a:pt x="31" y="5"/>
                  <a:pt x="30" y="5"/>
                </a:cubicBezTo>
                <a:close/>
                <a:moveTo>
                  <a:pt x="7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2" y="9"/>
                  <a:pt x="2" y="8"/>
                </a:cubicBezTo>
                <a:cubicBezTo>
                  <a:pt x="2" y="8"/>
                  <a:pt x="3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8" y="8"/>
                  <a:pt x="8" y="8"/>
                </a:cubicBezTo>
                <a:cubicBezTo>
                  <a:pt x="8" y="9"/>
                  <a:pt x="7" y="9"/>
                  <a:pt x="7" y="9"/>
                </a:cubicBezTo>
                <a:close/>
                <a:moveTo>
                  <a:pt x="14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1" y="2"/>
                  <a:pt x="21" y="2"/>
                </a:cubicBezTo>
                <a:cubicBezTo>
                  <a:pt x="21" y="3"/>
                  <a:pt x="20" y="3"/>
                  <a:pt x="20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3" y="3"/>
                  <a:pt x="13" y="3"/>
                  <a:pt x="13" y="2"/>
                </a:cubicBezTo>
                <a:cubicBezTo>
                  <a:pt x="13" y="2"/>
                  <a:pt x="13" y="2"/>
                  <a:pt x="14" y="2"/>
                </a:cubicBezTo>
                <a:close/>
                <a:moveTo>
                  <a:pt x="17" y="24"/>
                </a:moveTo>
                <a:cubicBezTo>
                  <a:pt x="12" y="24"/>
                  <a:pt x="9" y="20"/>
                  <a:pt x="9" y="16"/>
                </a:cubicBezTo>
                <a:cubicBezTo>
                  <a:pt x="9" y="11"/>
                  <a:pt x="12" y="8"/>
                  <a:pt x="17" y="8"/>
                </a:cubicBezTo>
                <a:cubicBezTo>
                  <a:pt x="21" y="8"/>
                  <a:pt x="25" y="11"/>
                  <a:pt x="25" y="16"/>
                </a:cubicBezTo>
                <a:cubicBezTo>
                  <a:pt x="25" y="20"/>
                  <a:pt x="21" y="24"/>
                  <a:pt x="17" y="24"/>
                </a:cubicBezTo>
                <a:close/>
                <a:moveTo>
                  <a:pt x="29" y="9"/>
                </a:moveTo>
                <a:cubicBezTo>
                  <a:pt x="28" y="9"/>
                  <a:pt x="27" y="9"/>
                  <a:pt x="27" y="8"/>
                </a:cubicBezTo>
                <a:cubicBezTo>
                  <a:pt x="27" y="7"/>
                  <a:pt x="28" y="7"/>
                  <a:pt x="29" y="7"/>
                </a:cubicBezTo>
                <a:cubicBezTo>
                  <a:pt x="29" y="7"/>
                  <a:pt x="30" y="7"/>
                  <a:pt x="30" y="8"/>
                </a:cubicBezTo>
                <a:cubicBezTo>
                  <a:pt x="30" y="9"/>
                  <a:pt x="29" y="9"/>
                  <a:pt x="29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2" name="MH_Other_19">
            <a:extLst>
              <a:ext uri="{FF2B5EF4-FFF2-40B4-BE49-F238E27FC236}">
                <a16:creationId xmlns:a16="http://schemas.microsoft.com/office/drawing/2014/main" xmlns="" id="{6BF2F860-F1F1-4E5E-BE0C-87E2B6280867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4746626" y="3133725"/>
            <a:ext cx="544513" cy="490538"/>
          </a:xfrm>
          <a:custGeom>
            <a:avLst/>
            <a:gdLst>
              <a:gd name="connsiteX0" fmla="*/ 439007 w 544121"/>
              <a:gd name="connsiteY0" fmla="*/ 296793 h 489709"/>
              <a:gd name="connsiteX1" fmla="*/ 544121 w 544121"/>
              <a:gd name="connsiteY1" fmla="*/ 489709 h 489709"/>
              <a:gd name="connsiteX2" fmla="*/ 368931 w 544121"/>
              <a:gd name="connsiteY2" fmla="*/ 489709 h 489709"/>
              <a:gd name="connsiteX3" fmla="*/ 333893 w 544121"/>
              <a:gd name="connsiteY3" fmla="*/ 384482 h 489709"/>
              <a:gd name="connsiteX4" fmla="*/ 439007 w 544121"/>
              <a:gd name="connsiteY4" fmla="*/ 296793 h 489709"/>
              <a:gd name="connsiteX5" fmla="*/ 175733 w 544121"/>
              <a:gd name="connsiteY5" fmla="*/ 227542 h 489709"/>
              <a:gd name="connsiteX6" fmla="*/ 333892 w 544121"/>
              <a:gd name="connsiteY6" fmla="*/ 489709 h 489709"/>
              <a:gd name="connsiteX7" fmla="*/ 0 w 544121"/>
              <a:gd name="connsiteY7" fmla="*/ 489709 h 489709"/>
              <a:gd name="connsiteX8" fmla="*/ 175733 w 544121"/>
              <a:gd name="connsiteY8" fmla="*/ 227542 h 489709"/>
              <a:gd name="connsiteX9" fmla="*/ 437771 w 544121"/>
              <a:gd name="connsiteY9" fmla="*/ 121190 h 489709"/>
              <a:gd name="connsiteX10" fmla="*/ 507023 w 544121"/>
              <a:gd name="connsiteY10" fmla="*/ 191679 h 489709"/>
              <a:gd name="connsiteX11" fmla="*/ 437771 w 544121"/>
              <a:gd name="connsiteY11" fmla="*/ 262168 h 489709"/>
              <a:gd name="connsiteX12" fmla="*/ 368519 w 544121"/>
              <a:gd name="connsiteY12" fmla="*/ 191679 h 489709"/>
              <a:gd name="connsiteX13" fmla="*/ 437771 w 544121"/>
              <a:gd name="connsiteY13" fmla="*/ 121190 h 489709"/>
              <a:gd name="connsiteX14" fmla="*/ 165710 w 544121"/>
              <a:gd name="connsiteY14" fmla="*/ 0 h 489709"/>
              <a:gd name="connsiteX15" fmla="*/ 262168 w 544121"/>
              <a:gd name="connsiteY15" fmla="*/ 86565 h 489709"/>
              <a:gd name="connsiteX16" fmla="*/ 165710 w 544121"/>
              <a:gd name="connsiteY16" fmla="*/ 173130 h 489709"/>
              <a:gd name="connsiteX17" fmla="*/ 69252 w 544121"/>
              <a:gd name="connsiteY17" fmla="*/ 86565 h 489709"/>
              <a:gd name="connsiteX18" fmla="*/ 165710 w 544121"/>
              <a:gd name="connsiteY18" fmla="*/ 0 h 489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4121" h="489709">
                <a:moveTo>
                  <a:pt x="439007" y="296793"/>
                </a:moveTo>
                <a:cubicBezTo>
                  <a:pt x="526602" y="296793"/>
                  <a:pt x="544121" y="489709"/>
                  <a:pt x="544121" y="489709"/>
                </a:cubicBezTo>
                <a:cubicBezTo>
                  <a:pt x="544121" y="489709"/>
                  <a:pt x="544121" y="489709"/>
                  <a:pt x="368931" y="489709"/>
                </a:cubicBezTo>
                <a:cubicBezTo>
                  <a:pt x="368931" y="489709"/>
                  <a:pt x="351412" y="437096"/>
                  <a:pt x="333893" y="384482"/>
                </a:cubicBezTo>
                <a:cubicBezTo>
                  <a:pt x="351412" y="331869"/>
                  <a:pt x="386450" y="296793"/>
                  <a:pt x="439007" y="296793"/>
                </a:cubicBezTo>
                <a:close/>
                <a:moveTo>
                  <a:pt x="175733" y="227542"/>
                </a:moveTo>
                <a:cubicBezTo>
                  <a:pt x="298746" y="227542"/>
                  <a:pt x="333892" y="489709"/>
                  <a:pt x="333892" y="489709"/>
                </a:cubicBezTo>
                <a:cubicBezTo>
                  <a:pt x="333892" y="489709"/>
                  <a:pt x="333892" y="489709"/>
                  <a:pt x="0" y="489709"/>
                </a:cubicBezTo>
                <a:cubicBezTo>
                  <a:pt x="0" y="489709"/>
                  <a:pt x="35147" y="227542"/>
                  <a:pt x="175733" y="227542"/>
                </a:cubicBezTo>
                <a:close/>
                <a:moveTo>
                  <a:pt x="437771" y="121190"/>
                </a:moveTo>
                <a:cubicBezTo>
                  <a:pt x="476018" y="121190"/>
                  <a:pt x="507023" y="152749"/>
                  <a:pt x="507023" y="191679"/>
                </a:cubicBezTo>
                <a:cubicBezTo>
                  <a:pt x="507023" y="230609"/>
                  <a:pt x="476018" y="262168"/>
                  <a:pt x="437771" y="262168"/>
                </a:cubicBezTo>
                <a:cubicBezTo>
                  <a:pt x="399524" y="262168"/>
                  <a:pt x="368519" y="230609"/>
                  <a:pt x="368519" y="191679"/>
                </a:cubicBezTo>
                <a:cubicBezTo>
                  <a:pt x="368519" y="152749"/>
                  <a:pt x="399524" y="121190"/>
                  <a:pt x="437771" y="121190"/>
                </a:cubicBezTo>
                <a:close/>
                <a:moveTo>
                  <a:pt x="165710" y="0"/>
                </a:moveTo>
                <a:cubicBezTo>
                  <a:pt x="218982" y="0"/>
                  <a:pt x="262168" y="38756"/>
                  <a:pt x="262168" y="86565"/>
                </a:cubicBezTo>
                <a:cubicBezTo>
                  <a:pt x="262168" y="134374"/>
                  <a:pt x="218982" y="173130"/>
                  <a:pt x="165710" y="173130"/>
                </a:cubicBezTo>
                <a:cubicBezTo>
                  <a:pt x="112438" y="173130"/>
                  <a:pt x="69252" y="134374"/>
                  <a:pt x="69252" y="86565"/>
                </a:cubicBezTo>
                <a:cubicBezTo>
                  <a:pt x="69252" y="38756"/>
                  <a:pt x="112438" y="0"/>
                  <a:pt x="1657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7" name="MH_Other_20">
            <a:extLst>
              <a:ext uri="{FF2B5EF4-FFF2-40B4-BE49-F238E27FC236}">
                <a16:creationId xmlns:a16="http://schemas.microsoft.com/office/drawing/2014/main" xmlns="" id="{893334DE-8D42-4F46-ADD8-B31E0B6FC57F}"/>
              </a:ext>
            </a:extLst>
          </p:cNvPr>
          <p:cNvSpPr>
            <a:spLocks noEditPoints="1"/>
          </p:cNvSpPr>
          <p:nvPr>
            <p:custDataLst>
              <p:tags r:id="rId21"/>
            </p:custDataLst>
          </p:nvPr>
        </p:nvSpPr>
        <p:spPr bwMode="auto">
          <a:xfrm>
            <a:off x="5564189" y="4448176"/>
            <a:ext cx="509587" cy="474663"/>
          </a:xfrm>
          <a:custGeom>
            <a:avLst/>
            <a:gdLst>
              <a:gd name="T0" fmla="*/ 27 w 29"/>
              <a:gd name="T1" fmla="*/ 0 h 27"/>
              <a:gd name="T2" fmla="*/ 8 w 29"/>
              <a:gd name="T3" fmla="*/ 0 h 27"/>
              <a:gd name="T4" fmla="*/ 6 w 29"/>
              <a:gd name="T5" fmla="*/ 2 h 27"/>
              <a:gd name="T6" fmla="*/ 6 w 29"/>
              <a:gd name="T7" fmla="*/ 4 h 27"/>
              <a:gd name="T8" fmla="*/ 6 w 29"/>
              <a:gd name="T9" fmla="*/ 4 h 27"/>
              <a:gd name="T10" fmla="*/ 6 w 29"/>
              <a:gd name="T11" fmla="*/ 22 h 27"/>
              <a:gd name="T12" fmla="*/ 4 w 29"/>
              <a:gd name="T13" fmla="*/ 21 h 27"/>
              <a:gd name="T14" fmla="*/ 0 w 29"/>
              <a:gd name="T15" fmla="*/ 24 h 27"/>
              <a:gd name="T16" fmla="*/ 4 w 29"/>
              <a:gd name="T17" fmla="*/ 27 h 27"/>
              <a:gd name="T18" fmla="*/ 8 w 29"/>
              <a:gd name="T19" fmla="*/ 24 h 27"/>
              <a:gd name="T20" fmla="*/ 8 w 29"/>
              <a:gd name="T21" fmla="*/ 24 h 27"/>
              <a:gd name="T22" fmla="*/ 8 w 29"/>
              <a:gd name="T23" fmla="*/ 24 h 27"/>
              <a:gd name="T24" fmla="*/ 8 w 29"/>
              <a:gd name="T25" fmla="*/ 10 h 27"/>
              <a:gd name="T26" fmla="*/ 28 w 29"/>
              <a:gd name="T27" fmla="*/ 10 h 27"/>
              <a:gd name="T28" fmla="*/ 28 w 29"/>
              <a:gd name="T29" fmla="*/ 22 h 27"/>
              <a:gd name="T30" fmla="*/ 25 w 29"/>
              <a:gd name="T31" fmla="*/ 21 h 27"/>
              <a:gd name="T32" fmla="*/ 21 w 29"/>
              <a:gd name="T33" fmla="*/ 24 h 27"/>
              <a:gd name="T34" fmla="*/ 25 w 29"/>
              <a:gd name="T35" fmla="*/ 27 h 27"/>
              <a:gd name="T36" fmla="*/ 29 w 29"/>
              <a:gd name="T37" fmla="*/ 24 h 27"/>
              <a:gd name="T38" fmla="*/ 29 w 29"/>
              <a:gd name="T39" fmla="*/ 24 h 27"/>
              <a:gd name="T40" fmla="*/ 29 w 29"/>
              <a:gd name="T41" fmla="*/ 24 h 27"/>
              <a:gd name="T42" fmla="*/ 29 w 29"/>
              <a:gd name="T43" fmla="*/ 4 h 27"/>
              <a:gd name="T44" fmla="*/ 29 w 29"/>
              <a:gd name="T45" fmla="*/ 4 h 27"/>
              <a:gd name="T46" fmla="*/ 29 w 29"/>
              <a:gd name="T47" fmla="*/ 2 h 27"/>
              <a:gd name="T48" fmla="*/ 27 w 29"/>
              <a:gd name="T49" fmla="*/ 0 h 27"/>
              <a:gd name="T50" fmla="*/ 8 w 29"/>
              <a:gd name="T51" fmla="*/ 8 h 27"/>
              <a:gd name="T52" fmla="*/ 8 w 29"/>
              <a:gd name="T53" fmla="*/ 6 h 27"/>
              <a:gd name="T54" fmla="*/ 8 w 29"/>
              <a:gd name="T55" fmla="*/ 6 h 27"/>
              <a:gd name="T56" fmla="*/ 27 w 29"/>
              <a:gd name="T57" fmla="*/ 6 h 27"/>
              <a:gd name="T58" fmla="*/ 28 w 29"/>
              <a:gd name="T59" fmla="*/ 6 h 27"/>
              <a:gd name="T60" fmla="*/ 28 w 29"/>
              <a:gd name="T61" fmla="*/ 8 h 27"/>
              <a:gd name="T62" fmla="*/ 8 w 29"/>
              <a:gd name="T6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" h="27">
                <a:moveTo>
                  <a:pt x="27" y="0"/>
                </a:moveTo>
                <a:cubicBezTo>
                  <a:pt x="8" y="0"/>
                  <a:pt x="8" y="0"/>
                  <a:pt x="8" y="0"/>
                </a:cubicBezTo>
                <a:cubicBezTo>
                  <a:pt x="7" y="0"/>
                  <a:pt x="6" y="1"/>
                  <a:pt x="6" y="2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2"/>
                  <a:pt x="6" y="22"/>
                  <a:pt x="6" y="22"/>
                </a:cubicBezTo>
                <a:cubicBezTo>
                  <a:pt x="5" y="21"/>
                  <a:pt x="5" y="21"/>
                  <a:pt x="4" y="21"/>
                </a:cubicBezTo>
                <a:cubicBezTo>
                  <a:pt x="1" y="21"/>
                  <a:pt x="0" y="23"/>
                  <a:pt x="0" y="24"/>
                </a:cubicBezTo>
                <a:cubicBezTo>
                  <a:pt x="0" y="26"/>
                  <a:pt x="1" y="27"/>
                  <a:pt x="4" y="27"/>
                </a:cubicBezTo>
                <a:cubicBezTo>
                  <a:pt x="6" y="27"/>
                  <a:pt x="8" y="26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0"/>
                  <a:pt x="8" y="10"/>
                  <a:pt x="8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1"/>
                  <a:pt x="26" y="21"/>
                  <a:pt x="25" y="21"/>
                </a:cubicBezTo>
                <a:cubicBezTo>
                  <a:pt x="23" y="21"/>
                  <a:pt x="21" y="23"/>
                  <a:pt x="21" y="24"/>
                </a:cubicBezTo>
                <a:cubicBezTo>
                  <a:pt x="21" y="26"/>
                  <a:pt x="23" y="27"/>
                  <a:pt x="25" y="27"/>
                </a:cubicBezTo>
                <a:cubicBezTo>
                  <a:pt x="27" y="27"/>
                  <a:pt x="29" y="26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7" y="0"/>
                </a:cubicBezTo>
                <a:close/>
                <a:moveTo>
                  <a:pt x="8" y="8"/>
                </a:move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6"/>
                  <a:pt x="28" y="6"/>
                </a:cubicBezTo>
                <a:cubicBezTo>
                  <a:pt x="28" y="8"/>
                  <a:pt x="28" y="8"/>
                  <a:pt x="28" y="8"/>
                </a:cubicBezTo>
                <a:lnTo>
                  <a:pt x="8" y="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9" name="MH_Other_21">
            <a:extLst>
              <a:ext uri="{FF2B5EF4-FFF2-40B4-BE49-F238E27FC236}">
                <a16:creationId xmlns:a16="http://schemas.microsoft.com/office/drawing/2014/main" xmlns="" id="{91A5957B-BEB1-463B-B332-D3D7443E7714}"/>
              </a:ext>
            </a:extLst>
          </p:cNvPr>
          <p:cNvSpPr>
            <a:spLocks noEditPoints="1"/>
          </p:cNvSpPr>
          <p:nvPr>
            <p:custDataLst>
              <p:tags r:id="rId22"/>
            </p:custDataLst>
          </p:nvPr>
        </p:nvSpPr>
        <p:spPr bwMode="auto">
          <a:xfrm>
            <a:off x="6902450" y="3603625"/>
            <a:ext cx="571500" cy="571500"/>
          </a:xfrm>
          <a:custGeom>
            <a:avLst/>
            <a:gdLst>
              <a:gd name="T0" fmla="*/ 17 w 34"/>
              <a:gd name="T1" fmla="*/ 0 h 34"/>
              <a:gd name="T2" fmla="*/ 0 w 34"/>
              <a:gd name="T3" fmla="*/ 17 h 34"/>
              <a:gd name="T4" fmla="*/ 17 w 34"/>
              <a:gd name="T5" fmla="*/ 34 h 34"/>
              <a:gd name="T6" fmla="*/ 34 w 34"/>
              <a:gd name="T7" fmla="*/ 17 h 34"/>
              <a:gd name="T8" fmla="*/ 17 w 34"/>
              <a:gd name="T9" fmla="*/ 0 h 34"/>
              <a:gd name="T10" fmla="*/ 17 w 34"/>
              <a:gd name="T11" fmla="*/ 31 h 34"/>
              <a:gd name="T12" fmla="*/ 2 w 34"/>
              <a:gd name="T13" fmla="*/ 17 h 34"/>
              <a:gd name="T14" fmla="*/ 17 w 34"/>
              <a:gd name="T15" fmla="*/ 2 h 34"/>
              <a:gd name="T16" fmla="*/ 31 w 34"/>
              <a:gd name="T17" fmla="*/ 17 h 34"/>
              <a:gd name="T18" fmla="*/ 17 w 34"/>
              <a:gd name="T19" fmla="*/ 3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" h="34">
                <a:moveTo>
                  <a:pt x="17" y="0"/>
                </a:moveTo>
                <a:cubicBezTo>
                  <a:pt x="7" y="0"/>
                  <a:pt x="0" y="7"/>
                  <a:pt x="0" y="17"/>
                </a:cubicBezTo>
                <a:cubicBezTo>
                  <a:pt x="0" y="26"/>
                  <a:pt x="7" y="34"/>
                  <a:pt x="17" y="34"/>
                </a:cubicBezTo>
                <a:cubicBezTo>
                  <a:pt x="26" y="34"/>
                  <a:pt x="34" y="26"/>
                  <a:pt x="34" y="17"/>
                </a:cubicBezTo>
                <a:cubicBezTo>
                  <a:pt x="34" y="7"/>
                  <a:pt x="26" y="0"/>
                  <a:pt x="17" y="0"/>
                </a:cubicBezTo>
                <a:close/>
                <a:moveTo>
                  <a:pt x="17" y="31"/>
                </a:moveTo>
                <a:cubicBezTo>
                  <a:pt x="9" y="31"/>
                  <a:pt x="2" y="25"/>
                  <a:pt x="2" y="17"/>
                </a:cubicBezTo>
                <a:cubicBezTo>
                  <a:pt x="2" y="9"/>
                  <a:pt x="9" y="2"/>
                  <a:pt x="17" y="2"/>
                </a:cubicBezTo>
                <a:cubicBezTo>
                  <a:pt x="25" y="2"/>
                  <a:pt x="31" y="9"/>
                  <a:pt x="31" y="17"/>
                </a:cubicBezTo>
                <a:cubicBezTo>
                  <a:pt x="31" y="25"/>
                  <a:pt x="25" y="31"/>
                  <a:pt x="17" y="3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0" name="MH_Other_22">
            <a:extLst>
              <a:ext uri="{FF2B5EF4-FFF2-40B4-BE49-F238E27FC236}">
                <a16:creationId xmlns:a16="http://schemas.microsoft.com/office/drawing/2014/main" xmlns="" id="{304FE35D-6AEB-4F55-A008-8C724523A9E2}"/>
              </a:ext>
            </a:extLst>
          </p:cNvPr>
          <p:cNvSpPr>
            <a:spLocks noEditPoints="1"/>
          </p:cNvSpPr>
          <p:nvPr>
            <p:custDataLst>
              <p:tags r:id="rId23"/>
            </p:custDataLst>
          </p:nvPr>
        </p:nvSpPr>
        <p:spPr bwMode="auto">
          <a:xfrm>
            <a:off x="6969125" y="3670301"/>
            <a:ext cx="438150" cy="422275"/>
          </a:xfrm>
          <a:custGeom>
            <a:avLst/>
            <a:gdLst>
              <a:gd name="T0" fmla="*/ 13 w 26"/>
              <a:gd name="T1" fmla="*/ 0 h 25"/>
              <a:gd name="T2" fmla="*/ 0 w 26"/>
              <a:gd name="T3" fmla="*/ 13 h 25"/>
              <a:gd name="T4" fmla="*/ 13 w 26"/>
              <a:gd name="T5" fmla="*/ 25 h 25"/>
              <a:gd name="T6" fmla="*/ 26 w 26"/>
              <a:gd name="T7" fmla="*/ 13 h 25"/>
              <a:gd name="T8" fmla="*/ 13 w 26"/>
              <a:gd name="T9" fmla="*/ 0 h 25"/>
              <a:gd name="T10" fmla="*/ 21 w 26"/>
              <a:gd name="T11" fmla="*/ 14 h 25"/>
              <a:gd name="T12" fmla="*/ 12 w 26"/>
              <a:gd name="T13" fmla="*/ 14 h 25"/>
              <a:gd name="T14" fmla="*/ 12 w 26"/>
              <a:gd name="T15" fmla="*/ 3 h 25"/>
              <a:gd name="T16" fmla="*/ 14 w 26"/>
              <a:gd name="T17" fmla="*/ 3 h 25"/>
              <a:gd name="T18" fmla="*/ 14 w 26"/>
              <a:gd name="T19" fmla="*/ 12 h 25"/>
              <a:gd name="T20" fmla="*/ 21 w 26"/>
              <a:gd name="T21" fmla="*/ 12 h 25"/>
              <a:gd name="T22" fmla="*/ 21 w 26"/>
              <a:gd name="T23" fmla="*/ 1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25"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20"/>
                  <a:pt x="6" y="25"/>
                  <a:pt x="13" y="25"/>
                </a:cubicBezTo>
                <a:cubicBezTo>
                  <a:pt x="20" y="25"/>
                  <a:pt x="26" y="20"/>
                  <a:pt x="26" y="13"/>
                </a:cubicBezTo>
                <a:cubicBezTo>
                  <a:pt x="26" y="6"/>
                  <a:pt x="20" y="0"/>
                  <a:pt x="13" y="0"/>
                </a:cubicBezTo>
                <a:close/>
                <a:moveTo>
                  <a:pt x="21" y="14"/>
                </a:moveTo>
                <a:cubicBezTo>
                  <a:pt x="12" y="14"/>
                  <a:pt x="12" y="14"/>
                  <a:pt x="12" y="14"/>
                </a:cubicBezTo>
                <a:cubicBezTo>
                  <a:pt x="12" y="3"/>
                  <a:pt x="12" y="3"/>
                  <a:pt x="12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12"/>
                  <a:pt x="14" y="12"/>
                  <a:pt x="14" y="12"/>
                </a:cubicBezTo>
                <a:cubicBezTo>
                  <a:pt x="21" y="12"/>
                  <a:pt x="21" y="12"/>
                  <a:pt x="21" y="12"/>
                </a:cubicBezTo>
                <a:lnTo>
                  <a:pt x="21" y="1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73" name="MH_Other_23">
            <a:extLst>
              <a:ext uri="{FF2B5EF4-FFF2-40B4-BE49-F238E27FC236}">
                <a16:creationId xmlns:a16="http://schemas.microsoft.com/office/drawing/2014/main" xmlns="" id="{DF22B23C-9662-455E-A6C9-399BAEABB7F0}"/>
              </a:ext>
            </a:extLst>
          </p:cNvPr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481638" y="1603376"/>
            <a:ext cx="557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280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074" name="MH_Other_24">
            <a:extLst>
              <a:ext uri="{FF2B5EF4-FFF2-40B4-BE49-F238E27FC236}">
                <a16:creationId xmlns:a16="http://schemas.microsoft.com/office/drawing/2014/main" xmlns="" id="{00FC9A19-F25D-4B99-A968-413472E2A30D}"/>
              </a:ext>
            </a:extLst>
          </p:cNvPr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7466013" y="2087564"/>
            <a:ext cx="5572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280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075" name="MH_Other_25">
            <a:extLst>
              <a:ext uri="{FF2B5EF4-FFF2-40B4-BE49-F238E27FC236}">
                <a16:creationId xmlns:a16="http://schemas.microsoft.com/office/drawing/2014/main" xmlns="" id="{C89E076C-B6EB-4ADC-8923-B47CDAE01307}"/>
              </a:ext>
            </a:extLst>
          </p:cNvPr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4090988" y="5335589"/>
            <a:ext cx="5127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280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6" name="MH_SubTitle_1">
            <a:extLst>
              <a:ext uri="{FF2B5EF4-FFF2-40B4-BE49-F238E27FC236}">
                <a16:creationId xmlns:a16="http://schemas.microsoft.com/office/drawing/2014/main" xmlns="" id="{04FD403D-D12E-4CDF-AFEC-CC505EC6D700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4486277" y="5330826"/>
            <a:ext cx="1647825" cy="974725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dirty="0">
                <a:cs typeface="Tahoma" panose="020B0604030504040204" pitchFamily="34" charset="0"/>
              </a:rPr>
              <a:t>点击输入替换内容</a:t>
            </a:r>
          </a:p>
        </p:txBody>
      </p:sp>
      <p:sp>
        <p:nvSpPr>
          <p:cNvPr id="2077" name="MH_Other_26">
            <a:extLst>
              <a:ext uri="{FF2B5EF4-FFF2-40B4-BE49-F238E27FC236}">
                <a16:creationId xmlns:a16="http://schemas.microsoft.com/office/drawing/2014/main" xmlns="" id="{E813ED2D-E716-449C-BA9A-D227AC325452}"/>
              </a:ext>
            </a:extLst>
          </p:cNvPr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6196014" y="5634039"/>
            <a:ext cx="5667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2800"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39" name="MH_SubTitle_2">
            <a:extLst>
              <a:ext uri="{FF2B5EF4-FFF2-40B4-BE49-F238E27FC236}">
                <a16:creationId xmlns:a16="http://schemas.microsoft.com/office/drawing/2014/main" xmlns="" id="{58B99713-1377-4515-98A9-332EF72AF90E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5502276" y="2014539"/>
            <a:ext cx="1647825" cy="974725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dirty="0">
                <a:cs typeface="Tahoma" panose="020B0604030504040204" pitchFamily="34" charset="0"/>
              </a:rPr>
              <a:t>点击输入替换内容</a:t>
            </a:r>
          </a:p>
        </p:txBody>
      </p:sp>
      <p:sp>
        <p:nvSpPr>
          <p:cNvPr id="40" name="MH_SubTitle_4">
            <a:extLst>
              <a:ext uri="{FF2B5EF4-FFF2-40B4-BE49-F238E27FC236}">
                <a16:creationId xmlns:a16="http://schemas.microsoft.com/office/drawing/2014/main" xmlns="" id="{046394D6-29B7-47E7-A4C6-EAE8EDCF45F3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7902576" y="2454275"/>
            <a:ext cx="1647825" cy="97790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dirty="0">
                <a:cs typeface="Tahoma" panose="020B0604030504040204" pitchFamily="34" charset="0"/>
              </a:rPr>
              <a:t>点击输入替换内容</a:t>
            </a:r>
          </a:p>
        </p:txBody>
      </p:sp>
      <p:sp>
        <p:nvSpPr>
          <p:cNvPr id="41" name="MH_SubTitle_3">
            <a:extLst>
              <a:ext uri="{FF2B5EF4-FFF2-40B4-BE49-F238E27FC236}">
                <a16:creationId xmlns:a16="http://schemas.microsoft.com/office/drawing/2014/main" xmlns="" id="{88906F7B-CCC5-4DFE-9D73-5A9F3C051175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6651626" y="5203826"/>
            <a:ext cx="1647825" cy="974725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dirty="0">
                <a:cs typeface="Tahoma" panose="020B0604030504040204" pitchFamily="34" charset="0"/>
              </a:rPr>
              <a:t>点击输入替换内容</a:t>
            </a:r>
          </a:p>
        </p:txBody>
      </p:sp>
      <p:sp>
        <p:nvSpPr>
          <p:cNvPr id="32" name="MH_PageTitle">
            <a:extLst>
              <a:ext uri="{FF2B5EF4-FFF2-40B4-BE49-F238E27FC236}">
                <a16:creationId xmlns:a16="http://schemas.microsoft.com/office/drawing/2014/main" xmlns="" id="{F356540C-B2CE-45B1-87C5-AEC385382329}"/>
              </a:ext>
            </a:extLst>
          </p:cNvPr>
          <p:cNvSpPr txBox="1">
            <a:spLocks/>
          </p:cNvSpPr>
          <p:nvPr>
            <p:custDataLst>
              <p:tags r:id="rId32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90920079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H_Desc_1">
            <a:extLst>
              <a:ext uri="{FF2B5EF4-FFF2-40B4-BE49-F238E27FC236}">
                <a16:creationId xmlns:a16="http://schemas.microsoft.com/office/drawing/2014/main" xmlns="" id="{EED3376C-F423-4774-8288-3AB735A34AF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946400" y="4125914"/>
            <a:ext cx="6356350" cy="1570037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52" name="MH_Other_1">
            <a:extLst>
              <a:ext uri="{FF2B5EF4-FFF2-40B4-BE49-F238E27FC236}">
                <a16:creationId xmlns:a16="http://schemas.microsoft.com/office/drawing/2014/main" xmlns="" id="{86CD39C3-F260-4D35-8594-7A64C224EDC6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02750" y="5221289"/>
            <a:ext cx="6223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4800" b="1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3" name="MH_Other_2">
            <a:extLst>
              <a:ext uri="{FF2B5EF4-FFF2-40B4-BE49-F238E27FC236}">
                <a16:creationId xmlns:a16="http://schemas.microsoft.com/office/drawing/2014/main" xmlns="" id="{23C90CBB-FAEA-4AFD-A41E-6817226316AF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66950" y="4127501"/>
            <a:ext cx="6223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endParaRPr lang="zh-CN" altLang="en-US" sz="48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xmlns="" id="{AD750C02-682A-40A6-BBE7-1C5AB6F91874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229350" y="2108201"/>
            <a:ext cx="1460500" cy="1552575"/>
          </a:xfrm>
          <a:custGeom>
            <a:avLst/>
            <a:gdLst>
              <a:gd name="connsiteX0" fmla="*/ 955194 w 1565723"/>
              <a:gd name="connsiteY0" fmla="*/ 964633 h 1665299"/>
              <a:gd name="connsiteX1" fmla="*/ 951354 w 1565723"/>
              <a:gd name="connsiteY1" fmla="*/ 967903 h 1665299"/>
              <a:gd name="connsiteX2" fmla="*/ 935167 w 1565723"/>
              <a:gd name="connsiteY2" fmla="*/ 980153 h 1665299"/>
              <a:gd name="connsiteX3" fmla="*/ 918244 w 1565723"/>
              <a:gd name="connsiteY3" fmla="*/ 990873 h 1665299"/>
              <a:gd name="connsiteX4" fmla="*/ 899850 w 1565723"/>
              <a:gd name="connsiteY4" fmla="*/ 1000061 h 1665299"/>
              <a:gd name="connsiteX5" fmla="*/ 874833 w 1565723"/>
              <a:gd name="connsiteY5" fmla="*/ 1011546 h 1665299"/>
              <a:gd name="connsiteX6" fmla="*/ 862325 w 1565723"/>
              <a:gd name="connsiteY6" fmla="*/ 1016905 h 1665299"/>
              <a:gd name="connsiteX7" fmla="*/ 849081 w 1565723"/>
              <a:gd name="connsiteY7" fmla="*/ 1019202 h 1665299"/>
              <a:gd name="connsiteX8" fmla="*/ 834366 w 1565723"/>
              <a:gd name="connsiteY8" fmla="*/ 1022265 h 1665299"/>
              <a:gd name="connsiteX9" fmla="*/ 820386 w 1565723"/>
              <a:gd name="connsiteY9" fmla="*/ 1024562 h 1665299"/>
              <a:gd name="connsiteX10" fmla="*/ 806407 w 1565723"/>
              <a:gd name="connsiteY10" fmla="*/ 1026093 h 1665299"/>
              <a:gd name="connsiteX11" fmla="*/ 790220 w 1565723"/>
              <a:gd name="connsiteY11" fmla="*/ 1026093 h 1665299"/>
              <a:gd name="connsiteX12" fmla="*/ 773297 w 1565723"/>
              <a:gd name="connsiteY12" fmla="*/ 1026093 h 1665299"/>
              <a:gd name="connsiteX13" fmla="*/ 755638 w 1565723"/>
              <a:gd name="connsiteY13" fmla="*/ 1023031 h 1665299"/>
              <a:gd name="connsiteX14" fmla="*/ 727679 w 1565723"/>
              <a:gd name="connsiteY14" fmla="*/ 1019202 h 1665299"/>
              <a:gd name="connsiteX15" fmla="*/ 701927 w 1565723"/>
              <a:gd name="connsiteY15" fmla="*/ 1012311 h 1665299"/>
              <a:gd name="connsiteX16" fmla="*/ 677646 w 1565723"/>
              <a:gd name="connsiteY16" fmla="*/ 1003123 h 1665299"/>
              <a:gd name="connsiteX17" fmla="*/ 652630 w 1565723"/>
              <a:gd name="connsiteY17" fmla="*/ 992404 h 1665299"/>
              <a:gd name="connsiteX18" fmla="*/ 630557 w 1565723"/>
              <a:gd name="connsiteY18" fmla="*/ 978622 h 1665299"/>
              <a:gd name="connsiteX19" fmla="*/ 610283 w 1565723"/>
              <a:gd name="connsiteY19" fmla="*/ 965260 h 1665299"/>
              <a:gd name="connsiteX20" fmla="*/ 610529 w 1565723"/>
              <a:gd name="connsiteY20" fmla="*/ 968705 h 1665299"/>
              <a:gd name="connsiteX21" fmla="*/ 610529 w 1565723"/>
              <a:gd name="connsiteY21" fmla="*/ 987800 h 1665299"/>
              <a:gd name="connsiteX22" fmla="*/ 609056 w 1565723"/>
              <a:gd name="connsiteY22" fmla="*/ 1003840 h 1665299"/>
              <a:gd name="connsiteX23" fmla="*/ 607583 w 1565723"/>
              <a:gd name="connsiteY23" fmla="*/ 1019880 h 1665299"/>
              <a:gd name="connsiteX24" fmla="*/ 605374 w 1565723"/>
              <a:gd name="connsiteY24" fmla="*/ 1035156 h 1665299"/>
              <a:gd name="connsiteX25" fmla="*/ 600955 w 1565723"/>
              <a:gd name="connsiteY25" fmla="*/ 1048141 h 1665299"/>
              <a:gd name="connsiteX26" fmla="*/ 597273 w 1565723"/>
              <a:gd name="connsiteY26" fmla="*/ 1060362 h 1665299"/>
              <a:gd name="connsiteX27" fmla="*/ 592117 w 1565723"/>
              <a:gd name="connsiteY27" fmla="*/ 1071055 h 1665299"/>
              <a:gd name="connsiteX28" fmla="*/ 585489 w 1565723"/>
              <a:gd name="connsiteY28" fmla="*/ 1081749 h 1665299"/>
              <a:gd name="connsiteX29" fmla="*/ 577388 w 1565723"/>
              <a:gd name="connsiteY29" fmla="*/ 1091678 h 1665299"/>
              <a:gd name="connsiteX30" fmla="*/ 570024 w 1565723"/>
              <a:gd name="connsiteY30" fmla="*/ 1099316 h 1665299"/>
              <a:gd name="connsiteX31" fmla="*/ 560450 w 1565723"/>
              <a:gd name="connsiteY31" fmla="*/ 1107718 h 1665299"/>
              <a:gd name="connsiteX32" fmla="*/ 550139 w 1565723"/>
              <a:gd name="connsiteY32" fmla="*/ 1116120 h 1665299"/>
              <a:gd name="connsiteX33" fmla="*/ 539829 w 1565723"/>
              <a:gd name="connsiteY33" fmla="*/ 1122230 h 1665299"/>
              <a:gd name="connsiteX34" fmla="*/ 515525 w 1565723"/>
              <a:gd name="connsiteY34" fmla="*/ 1134451 h 1665299"/>
              <a:gd name="connsiteX35" fmla="*/ 801273 w 1565723"/>
              <a:gd name="connsiteY35" fmla="*/ 1361303 h 1665299"/>
              <a:gd name="connsiteX36" fmla="*/ 1041361 w 1565723"/>
              <a:gd name="connsiteY36" fmla="*/ 1129105 h 1665299"/>
              <a:gd name="connsiteX37" fmla="*/ 1029577 w 1565723"/>
              <a:gd name="connsiteY37" fmla="*/ 1121467 h 1665299"/>
              <a:gd name="connsiteX38" fmla="*/ 1017794 w 1565723"/>
              <a:gd name="connsiteY38" fmla="*/ 1113065 h 1665299"/>
              <a:gd name="connsiteX39" fmla="*/ 1008220 w 1565723"/>
              <a:gd name="connsiteY39" fmla="*/ 1103899 h 1665299"/>
              <a:gd name="connsiteX40" fmla="*/ 999382 w 1565723"/>
              <a:gd name="connsiteY40" fmla="*/ 1093969 h 1665299"/>
              <a:gd name="connsiteX41" fmla="*/ 992018 w 1565723"/>
              <a:gd name="connsiteY41" fmla="*/ 1084804 h 1665299"/>
              <a:gd name="connsiteX42" fmla="*/ 983916 w 1565723"/>
              <a:gd name="connsiteY42" fmla="*/ 1074110 h 1665299"/>
              <a:gd name="connsiteX43" fmla="*/ 977288 w 1565723"/>
              <a:gd name="connsiteY43" fmla="*/ 1063417 h 1665299"/>
              <a:gd name="connsiteX44" fmla="*/ 972133 w 1565723"/>
              <a:gd name="connsiteY44" fmla="*/ 1052724 h 1665299"/>
              <a:gd name="connsiteX45" fmla="*/ 966978 w 1565723"/>
              <a:gd name="connsiteY45" fmla="*/ 1040503 h 1665299"/>
              <a:gd name="connsiteX46" fmla="*/ 963295 w 1565723"/>
              <a:gd name="connsiteY46" fmla="*/ 1029046 h 1665299"/>
              <a:gd name="connsiteX47" fmla="*/ 958140 w 1565723"/>
              <a:gd name="connsiteY47" fmla="*/ 1005368 h 1665299"/>
              <a:gd name="connsiteX48" fmla="*/ 955194 w 1565723"/>
              <a:gd name="connsiteY48" fmla="*/ 980926 h 1665299"/>
              <a:gd name="connsiteX49" fmla="*/ 536377 w 1565723"/>
              <a:gd name="connsiteY49" fmla="*/ 260284 h 1665299"/>
              <a:gd name="connsiteX50" fmla="*/ 528284 w 1565723"/>
              <a:gd name="connsiteY50" fmla="*/ 277891 h 1665299"/>
              <a:gd name="connsiteX51" fmla="*/ 515776 w 1565723"/>
              <a:gd name="connsiteY51" fmla="*/ 304685 h 1665299"/>
              <a:gd name="connsiteX52" fmla="*/ 498853 w 1565723"/>
              <a:gd name="connsiteY52" fmla="*/ 341431 h 1665299"/>
              <a:gd name="connsiteX53" fmla="*/ 490759 w 1565723"/>
              <a:gd name="connsiteY53" fmla="*/ 361335 h 1665299"/>
              <a:gd name="connsiteX54" fmla="*/ 484138 w 1565723"/>
              <a:gd name="connsiteY54" fmla="*/ 384302 h 1665299"/>
              <a:gd name="connsiteX55" fmla="*/ 477516 w 1565723"/>
              <a:gd name="connsiteY55" fmla="*/ 408799 h 1665299"/>
              <a:gd name="connsiteX56" fmla="*/ 473837 w 1565723"/>
              <a:gd name="connsiteY56" fmla="*/ 434827 h 1665299"/>
              <a:gd name="connsiteX57" fmla="*/ 470894 w 1565723"/>
              <a:gd name="connsiteY57" fmla="*/ 461621 h 1665299"/>
              <a:gd name="connsiteX58" fmla="*/ 470894 w 1565723"/>
              <a:gd name="connsiteY58" fmla="*/ 489946 h 1665299"/>
              <a:gd name="connsiteX59" fmla="*/ 473837 w 1565723"/>
              <a:gd name="connsiteY59" fmla="*/ 518271 h 1665299"/>
              <a:gd name="connsiteX60" fmla="*/ 476780 w 1565723"/>
              <a:gd name="connsiteY60" fmla="*/ 533582 h 1665299"/>
              <a:gd name="connsiteX61" fmla="*/ 478987 w 1565723"/>
              <a:gd name="connsiteY61" fmla="*/ 548127 h 1665299"/>
              <a:gd name="connsiteX62" fmla="*/ 484138 w 1565723"/>
              <a:gd name="connsiteY62" fmla="*/ 563438 h 1665299"/>
              <a:gd name="connsiteX63" fmla="*/ 489288 w 1565723"/>
              <a:gd name="connsiteY63" fmla="*/ 579515 h 1665299"/>
              <a:gd name="connsiteX64" fmla="*/ 495910 w 1565723"/>
              <a:gd name="connsiteY64" fmla="*/ 594060 h 1665299"/>
              <a:gd name="connsiteX65" fmla="*/ 502532 w 1565723"/>
              <a:gd name="connsiteY65" fmla="*/ 610902 h 1665299"/>
              <a:gd name="connsiteX66" fmla="*/ 480459 w 1565723"/>
              <a:gd name="connsiteY66" fmla="*/ 617026 h 1665299"/>
              <a:gd name="connsiteX67" fmla="*/ 463536 w 1565723"/>
              <a:gd name="connsiteY67" fmla="*/ 622385 h 1665299"/>
              <a:gd name="connsiteX68" fmla="*/ 446613 w 1565723"/>
              <a:gd name="connsiteY68" fmla="*/ 588701 h 1665299"/>
              <a:gd name="connsiteX69" fmla="*/ 431162 w 1565723"/>
              <a:gd name="connsiteY69" fmla="*/ 556548 h 1665299"/>
              <a:gd name="connsiteX70" fmla="*/ 419390 w 1565723"/>
              <a:gd name="connsiteY70" fmla="*/ 523630 h 1665299"/>
              <a:gd name="connsiteX71" fmla="*/ 418836 w 1565723"/>
              <a:gd name="connsiteY71" fmla="*/ 521985 h 1665299"/>
              <a:gd name="connsiteX72" fmla="*/ 415711 w 1565723"/>
              <a:gd name="connsiteY72" fmla="*/ 521521 h 1665299"/>
              <a:gd name="connsiteX73" fmla="*/ 413504 w 1565723"/>
              <a:gd name="connsiteY73" fmla="*/ 522286 h 1665299"/>
              <a:gd name="connsiteX74" fmla="*/ 409089 w 1565723"/>
              <a:gd name="connsiteY74" fmla="*/ 523818 h 1665299"/>
              <a:gd name="connsiteX75" fmla="*/ 403939 w 1565723"/>
              <a:gd name="connsiteY75" fmla="*/ 529177 h 1665299"/>
              <a:gd name="connsiteX76" fmla="*/ 398789 w 1565723"/>
              <a:gd name="connsiteY76" fmla="*/ 537600 h 1665299"/>
              <a:gd name="connsiteX77" fmla="*/ 397317 w 1565723"/>
              <a:gd name="connsiteY77" fmla="*/ 541428 h 1665299"/>
              <a:gd name="connsiteX78" fmla="*/ 396581 w 1565723"/>
              <a:gd name="connsiteY78" fmla="*/ 552147 h 1665299"/>
              <a:gd name="connsiteX79" fmla="*/ 396581 w 1565723"/>
              <a:gd name="connsiteY79" fmla="*/ 564398 h 1665299"/>
              <a:gd name="connsiteX80" fmla="*/ 398789 w 1565723"/>
              <a:gd name="connsiteY80" fmla="*/ 579711 h 1665299"/>
              <a:gd name="connsiteX81" fmla="*/ 401732 w 1565723"/>
              <a:gd name="connsiteY81" fmla="*/ 594259 h 1665299"/>
              <a:gd name="connsiteX82" fmla="*/ 406882 w 1565723"/>
              <a:gd name="connsiteY82" fmla="*/ 611869 h 1665299"/>
              <a:gd name="connsiteX83" fmla="*/ 417183 w 1565723"/>
              <a:gd name="connsiteY83" fmla="*/ 644792 h 1665299"/>
              <a:gd name="connsiteX84" fmla="*/ 423805 w 1565723"/>
              <a:gd name="connsiteY84" fmla="*/ 660871 h 1665299"/>
              <a:gd name="connsiteX85" fmla="*/ 430427 w 1565723"/>
              <a:gd name="connsiteY85" fmla="*/ 675419 h 1665299"/>
              <a:gd name="connsiteX86" fmla="*/ 439256 w 1565723"/>
              <a:gd name="connsiteY86" fmla="*/ 691498 h 1665299"/>
              <a:gd name="connsiteX87" fmla="*/ 447350 w 1565723"/>
              <a:gd name="connsiteY87" fmla="*/ 702983 h 1665299"/>
              <a:gd name="connsiteX88" fmla="*/ 451029 w 1565723"/>
              <a:gd name="connsiteY88" fmla="*/ 705280 h 1665299"/>
              <a:gd name="connsiteX89" fmla="*/ 452500 w 1565723"/>
              <a:gd name="connsiteY89" fmla="*/ 706811 h 1665299"/>
              <a:gd name="connsiteX90" fmla="*/ 459858 w 1565723"/>
              <a:gd name="connsiteY90" fmla="*/ 708343 h 1665299"/>
              <a:gd name="connsiteX91" fmla="*/ 462801 w 1565723"/>
              <a:gd name="connsiteY91" fmla="*/ 708343 h 1665299"/>
              <a:gd name="connsiteX92" fmla="*/ 466480 w 1565723"/>
              <a:gd name="connsiteY92" fmla="*/ 706811 h 1665299"/>
              <a:gd name="connsiteX93" fmla="*/ 481931 w 1565723"/>
              <a:gd name="connsiteY93" fmla="*/ 694561 h 1665299"/>
              <a:gd name="connsiteX94" fmla="*/ 487081 w 1565723"/>
              <a:gd name="connsiteY94" fmla="*/ 714468 h 1665299"/>
              <a:gd name="connsiteX95" fmla="*/ 491496 w 1565723"/>
              <a:gd name="connsiteY95" fmla="*/ 729781 h 1665299"/>
              <a:gd name="connsiteX96" fmla="*/ 498854 w 1565723"/>
              <a:gd name="connsiteY96" fmla="*/ 755048 h 1665299"/>
              <a:gd name="connsiteX97" fmla="*/ 509155 w 1565723"/>
              <a:gd name="connsiteY97" fmla="*/ 779549 h 1665299"/>
              <a:gd name="connsiteX98" fmla="*/ 520191 w 1565723"/>
              <a:gd name="connsiteY98" fmla="*/ 804050 h 1665299"/>
              <a:gd name="connsiteX99" fmla="*/ 530492 w 1565723"/>
              <a:gd name="connsiteY99" fmla="*/ 827020 h 1665299"/>
              <a:gd name="connsiteX100" fmla="*/ 543000 w 1565723"/>
              <a:gd name="connsiteY100" fmla="*/ 848459 h 1665299"/>
              <a:gd name="connsiteX101" fmla="*/ 557715 w 1565723"/>
              <a:gd name="connsiteY101" fmla="*/ 870663 h 1665299"/>
              <a:gd name="connsiteX102" fmla="*/ 573167 w 1565723"/>
              <a:gd name="connsiteY102" fmla="*/ 889039 h 1665299"/>
              <a:gd name="connsiteX103" fmla="*/ 588618 w 1565723"/>
              <a:gd name="connsiteY103" fmla="*/ 908181 h 1665299"/>
              <a:gd name="connsiteX104" fmla="*/ 607012 w 1565723"/>
              <a:gd name="connsiteY104" fmla="*/ 924260 h 1665299"/>
              <a:gd name="connsiteX105" fmla="*/ 625407 w 1565723"/>
              <a:gd name="connsiteY105" fmla="*/ 941105 h 1665299"/>
              <a:gd name="connsiteX106" fmla="*/ 644537 w 1565723"/>
              <a:gd name="connsiteY106" fmla="*/ 954121 h 1665299"/>
              <a:gd name="connsiteX107" fmla="*/ 665874 w 1565723"/>
              <a:gd name="connsiteY107" fmla="*/ 964840 h 1665299"/>
              <a:gd name="connsiteX108" fmla="*/ 687947 w 1565723"/>
              <a:gd name="connsiteY108" fmla="*/ 976325 h 1665299"/>
              <a:gd name="connsiteX109" fmla="*/ 710020 w 1565723"/>
              <a:gd name="connsiteY109" fmla="*/ 983982 h 1665299"/>
              <a:gd name="connsiteX110" fmla="*/ 734301 w 1565723"/>
              <a:gd name="connsiteY110" fmla="*/ 990873 h 1665299"/>
              <a:gd name="connsiteX111" fmla="*/ 759317 w 1565723"/>
              <a:gd name="connsiteY111" fmla="*/ 994701 h 1665299"/>
              <a:gd name="connsiteX112" fmla="*/ 774768 w 1565723"/>
              <a:gd name="connsiteY112" fmla="*/ 996232 h 1665299"/>
              <a:gd name="connsiteX113" fmla="*/ 790220 w 1565723"/>
              <a:gd name="connsiteY113" fmla="*/ 996232 h 1665299"/>
              <a:gd name="connsiteX114" fmla="*/ 817443 w 1565723"/>
              <a:gd name="connsiteY114" fmla="*/ 994701 h 1665299"/>
              <a:gd name="connsiteX115" fmla="*/ 842459 w 1565723"/>
              <a:gd name="connsiteY115" fmla="*/ 990873 h 1665299"/>
              <a:gd name="connsiteX116" fmla="*/ 866004 w 1565723"/>
              <a:gd name="connsiteY116" fmla="*/ 983982 h 1665299"/>
              <a:gd name="connsiteX117" fmla="*/ 888077 w 1565723"/>
              <a:gd name="connsiteY117" fmla="*/ 974794 h 1665299"/>
              <a:gd name="connsiteX118" fmla="*/ 908679 w 1565723"/>
              <a:gd name="connsiteY118" fmla="*/ 962543 h 1665299"/>
              <a:gd name="connsiteX119" fmla="*/ 929280 w 1565723"/>
              <a:gd name="connsiteY119" fmla="*/ 948761 h 1665299"/>
              <a:gd name="connsiteX120" fmla="*/ 947675 w 1565723"/>
              <a:gd name="connsiteY120" fmla="*/ 932682 h 1665299"/>
              <a:gd name="connsiteX121" fmla="*/ 964598 w 1565723"/>
              <a:gd name="connsiteY121" fmla="*/ 913540 h 1665299"/>
              <a:gd name="connsiteX122" fmla="*/ 981520 w 1565723"/>
              <a:gd name="connsiteY122" fmla="*/ 895164 h 1665299"/>
              <a:gd name="connsiteX123" fmla="*/ 996972 w 1565723"/>
              <a:gd name="connsiteY123" fmla="*/ 872960 h 1665299"/>
              <a:gd name="connsiteX124" fmla="*/ 1011687 w 1565723"/>
              <a:gd name="connsiteY124" fmla="*/ 849990 h 1665299"/>
              <a:gd name="connsiteX125" fmla="*/ 1024195 w 1565723"/>
              <a:gd name="connsiteY125" fmla="*/ 825489 h 1665299"/>
              <a:gd name="connsiteX126" fmla="*/ 1035967 w 1565723"/>
              <a:gd name="connsiteY126" fmla="*/ 800222 h 1665299"/>
              <a:gd name="connsiteX127" fmla="*/ 1047740 w 1565723"/>
              <a:gd name="connsiteY127" fmla="*/ 772658 h 1665299"/>
              <a:gd name="connsiteX128" fmla="*/ 1057305 w 1565723"/>
              <a:gd name="connsiteY128" fmla="*/ 745860 h 1665299"/>
              <a:gd name="connsiteX129" fmla="*/ 1066134 w 1565723"/>
              <a:gd name="connsiteY129" fmla="*/ 717531 h 1665299"/>
              <a:gd name="connsiteX130" fmla="*/ 1069813 w 1565723"/>
              <a:gd name="connsiteY130" fmla="*/ 705280 h 1665299"/>
              <a:gd name="connsiteX131" fmla="*/ 1083057 w 1565723"/>
              <a:gd name="connsiteY131" fmla="*/ 708343 h 1665299"/>
              <a:gd name="connsiteX132" fmla="*/ 1086736 w 1565723"/>
              <a:gd name="connsiteY132" fmla="*/ 708343 h 1665299"/>
              <a:gd name="connsiteX133" fmla="*/ 1089679 w 1565723"/>
              <a:gd name="connsiteY133" fmla="*/ 708343 h 1665299"/>
              <a:gd name="connsiteX134" fmla="*/ 1093358 w 1565723"/>
              <a:gd name="connsiteY134" fmla="*/ 706811 h 1665299"/>
              <a:gd name="connsiteX135" fmla="*/ 1097037 w 1565723"/>
              <a:gd name="connsiteY135" fmla="*/ 703749 h 1665299"/>
              <a:gd name="connsiteX136" fmla="*/ 1102923 w 1565723"/>
              <a:gd name="connsiteY136" fmla="*/ 696858 h 1665299"/>
              <a:gd name="connsiteX137" fmla="*/ 1110280 w 1565723"/>
              <a:gd name="connsiteY137" fmla="*/ 685373 h 1665299"/>
              <a:gd name="connsiteX138" fmla="*/ 1116902 w 1565723"/>
              <a:gd name="connsiteY138" fmla="*/ 670059 h 1665299"/>
              <a:gd name="connsiteX139" fmla="*/ 1124996 w 1565723"/>
              <a:gd name="connsiteY139" fmla="*/ 653980 h 1665299"/>
              <a:gd name="connsiteX140" fmla="*/ 1130882 w 1565723"/>
              <a:gd name="connsiteY140" fmla="*/ 634839 h 1665299"/>
              <a:gd name="connsiteX141" fmla="*/ 1136033 w 1565723"/>
              <a:gd name="connsiteY141" fmla="*/ 615697 h 1665299"/>
              <a:gd name="connsiteX142" fmla="*/ 1141919 w 1565723"/>
              <a:gd name="connsiteY142" fmla="*/ 597321 h 1665299"/>
              <a:gd name="connsiteX143" fmla="*/ 1145598 w 1565723"/>
              <a:gd name="connsiteY143" fmla="*/ 572820 h 1665299"/>
              <a:gd name="connsiteX144" fmla="*/ 1147069 w 1565723"/>
              <a:gd name="connsiteY144" fmla="*/ 552147 h 1665299"/>
              <a:gd name="connsiteX145" fmla="*/ 1145598 w 1565723"/>
              <a:gd name="connsiteY145" fmla="*/ 541428 h 1665299"/>
              <a:gd name="connsiteX146" fmla="*/ 1144126 w 1565723"/>
              <a:gd name="connsiteY146" fmla="*/ 537600 h 1665299"/>
              <a:gd name="connsiteX147" fmla="*/ 1140028 w 1565723"/>
              <a:gd name="connsiteY147" fmla="*/ 531913 h 1665299"/>
              <a:gd name="connsiteX148" fmla="*/ 1136032 w 1565723"/>
              <a:gd name="connsiteY148" fmla="*/ 548127 h 1665299"/>
              <a:gd name="connsiteX149" fmla="*/ 1127938 w 1565723"/>
              <a:gd name="connsiteY149" fmla="*/ 575687 h 1665299"/>
              <a:gd name="connsiteX150" fmla="*/ 1117637 w 1565723"/>
              <a:gd name="connsiteY150" fmla="*/ 599419 h 1665299"/>
              <a:gd name="connsiteX151" fmla="*/ 1112487 w 1565723"/>
              <a:gd name="connsiteY151" fmla="*/ 609371 h 1665299"/>
              <a:gd name="connsiteX152" fmla="*/ 1107336 w 1565723"/>
              <a:gd name="connsiteY152" fmla="*/ 617026 h 1665299"/>
              <a:gd name="connsiteX153" fmla="*/ 1090414 w 1565723"/>
              <a:gd name="connsiteY153" fmla="*/ 620088 h 1665299"/>
              <a:gd name="connsiteX154" fmla="*/ 1070548 w 1565723"/>
              <a:gd name="connsiteY154" fmla="*/ 622385 h 1665299"/>
              <a:gd name="connsiteX155" fmla="*/ 1075698 w 1565723"/>
              <a:gd name="connsiteY155" fmla="*/ 609371 h 1665299"/>
              <a:gd name="connsiteX156" fmla="*/ 1080849 w 1565723"/>
              <a:gd name="connsiteY156" fmla="*/ 597122 h 1665299"/>
              <a:gd name="connsiteX157" fmla="*/ 1087471 w 1565723"/>
              <a:gd name="connsiteY157" fmla="*/ 571094 h 1665299"/>
              <a:gd name="connsiteX158" fmla="*/ 1091885 w 1565723"/>
              <a:gd name="connsiteY158" fmla="*/ 546596 h 1665299"/>
              <a:gd name="connsiteX159" fmla="*/ 1092621 w 1565723"/>
              <a:gd name="connsiteY159" fmla="*/ 521333 h 1665299"/>
              <a:gd name="connsiteX160" fmla="*/ 1092621 w 1565723"/>
              <a:gd name="connsiteY160" fmla="*/ 498367 h 1665299"/>
              <a:gd name="connsiteX161" fmla="*/ 1092621 w 1565723"/>
              <a:gd name="connsiteY161" fmla="*/ 475401 h 1665299"/>
              <a:gd name="connsiteX162" fmla="*/ 1090414 w 1565723"/>
              <a:gd name="connsiteY162" fmla="*/ 433296 h 1665299"/>
              <a:gd name="connsiteX163" fmla="*/ 1080849 w 1565723"/>
              <a:gd name="connsiteY163" fmla="*/ 444014 h 1665299"/>
              <a:gd name="connsiteX164" fmla="*/ 1072019 w 1565723"/>
              <a:gd name="connsiteY164" fmla="*/ 452435 h 1665299"/>
              <a:gd name="connsiteX165" fmla="*/ 1061719 w 1565723"/>
              <a:gd name="connsiteY165" fmla="*/ 460090 h 1665299"/>
              <a:gd name="connsiteX166" fmla="*/ 1049946 w 1565723"/>
              <a:gd name="connsiteY166" fmla="*/ 466980 h 1665299"/>
              <a:gd name="connsiteX167" fmla="*/ 1038174 w 1565723"/>
              <a:gd name="connsiteY167" fmla="*/ 472339 h 1665299"/>
              <a:gd name="connsiteX168" fmla="*/ 1026401 w 1565723"/>
              <a:gd name="connsiteY168" fmla="*/ 477698 h 1665299"/>
              <a:gd name="connsiteX169" fmla="*/ 1002121 w 1565723"/>
              <a:gd name="connsiteY169" fmla="*/ 486119 h 1665299"/>
              <a:gd name="connsiteX170" fmla="*/ 988877 w 1565723"/>
              <a:gd name="connsiteY170" fmla="*/ 489946 h 1665299"/>
              <a:gd name="connsiteX171" fmla="*/ 974897 w 1565723"/>
              <a:gd name="connsiteY171" fmla="*/ 493008 h 1665299"/>
              <a:gd name="connsiteX172" fmla="*/ 958710 w 1565723"/>
              <a:gd name="connsiteY172" fmla="*/ 494539 h 1665299"/>
              <a:gd name="connsiteX173" fmla="*/ 944731 w 1565723"/>
              <a:gd name="connsiteY173" fmla="*/ 495305 h 1665299"/>
              <a:gd name="connsiteX174" fmla="*/ 927808 w 1565723"/>
              <a:gd name="connsiteY174" fmla="*/ 494539 h 1665299"/>
              <a:gd name="connsiteX175" fmla="*/ 912357 w 1565723"/>
              <a:gd name="connsiteY175" fmla="*/ 494539 h 1665299"/>
              <a:gd name="connsiteX176" fmla="*/ 878511 w 1565723"/>
              <a:gd name="connsiteY176" fmla="*/ 488415 h 1665299"/>
              <a:gd name="connsiteX177" fmla="*/ 843194 w 1565723"/>
              <a:gd name="connsiteY177" fmla="*/ 480760 h 1665299"/>
              <a:gd name="connsiteX178" fmla="*/ 809349 w 1565723"/>
              <a:gd name="connsiteY178" fmla="*/ 470042 h 1665299"/>
              <a:gd name="connsiteX179" fmla="*/ 774032 w 1565723"/>
              <a:gd name="connsiteY179" fmla="*/ 457794 h 1665299"/>
              <a:gd name="connsiteX180" fmla="*/ 739450 w 1565723"/>
              <a:gd name="connsiteY180" fmla="*/ 441717 h 1665299"/>
              <a:gd name="connsiteX181" fmla="*/ 705605 w 1565723"/>
              <a:gd name="connsiteY181" fmla="*/ 424110 h 1665299"/>
              <a:gd name="connsiteX182" fmla="*/ 672495 w 1565723"/>
              <a:gd name="connsiteY182" fmla="*/ 403440 h 1665299"/>
              <a:gd name="connsiteX183" fmla="*/ 643064 w 1565723"/>
              <a:gd name="connsiteY183" fmla="*/ 383536 h 1665299"/>
              <a:gd name="connsiteX184" fmla="*/ 615841 w 1565723"/>
              <a:gd name="connsiteY184" fmla="*/ 360570 h 1665299"/>
              <a:gd name="connsiteX185" fmla="*/ 589353 w 1565723"/>
              <a:gd name="connsiteY185" fmla="*/ 336072 h 1665299"/>
              <a:gd name="connsiteX186" fmla="*/ 577581 w 1565723"/>
              <a:gd name="connsiteY186" fmla="*/ 323824 h 1665299"/>
              <a:gd name="connsiteX187" fmla="*/ 567280 w 1565723"/>
              <a:gd name="connsiteY187" fmla="*/ 311575 h 1665299"/>
              <a:gd name="connsiteX188" fmla="*/ 558450 w 1565723"/>
              <a:gd name="connsiteY188" fmla="*/ 299326 h 1665299"/>
              <a:gd name="connsiteX189" fmla="*/ 548885 w 1565723"/>
              <a:gd name="connsiteY189" fmla="*/ 285547 h 1665299"/>
              <a:gd name="connsiteX190" fmla="*/ 542999 w 1565723"/>
              <a:gd name="connsiteY190" fmla="*/ 273298 h 1665299"/>
              <a:gd name="connsiteX191" fmla="*/ 761524 w 1565723"/>
              <a:gd name="connsiteY191" fmla="*/ 0 h 1665299"/>
              <a:gd name="connsiteX192" fmla="*/ 787276 w 1565723"/>
              <a:gd name="connsiteY192" fmla="*/ 0 h 1665299"/>
              <a:gd name="connsiteX193" fmla="*/ 813028 w 1565723"/>
              <a:gd name="connsiteY193" fmla="*/ 0 h 1665299"/>
              <a:gd name="connsiteX194" fmla="*/ 839515 w 1565723"/>
              <a:gd name="connsiteY194" fmla="*/ 3062 h 1665299"/>
              <a:gd name="connsiteX195" fmla="*/ 865267 w 1565723"/>
              <a:gd name="connsiteY195" fmla="*/ 8421 h 1665299"/>
              <a:gd name="connsiteX196" fmla="*/ 891019 w 1565723"/>
              <a:gd name="connsiteY196" fmla="*/ 13780 h 1665299"/>
              <a:gd name="connsiteX197" fmla="*/ 917507 w 1565723"/>
              <a:gd name="connsiteY197" fmla="*/ 22201 h 1665299"/>
              <a:gd name="connsiteX198" fmla="*/ 941788 w 1565723"/>
              <a:gd name="connsiteY198" fmla="*/ 32918 h 1665299"/>
              <a:gd name="connsiteX199" fmla="*/ 965332 w 1565723"/>
              <a:gd name="connsiteY199" fmla="*/ 43636 h 1665299"/>
              <a:gd name="connsiteX200" fmla="*/ 988877 w 1565723"/>
              <a:gd name="connsiteY200" fmla="*/ 57415 h 1665299"/>
              <a:gd name="connsiteX201" fmla="*/ 1010950 w 1565723"/>
              <a:gd name="connsiteY201" fmla="*/ 71961 h 1665299"/>
              <a:gd name="connsiteX202" fmla="*/ 1031552 w 1565723"/>
              <a:gd name="connsiteY202" fmla="*/ 89568 h 1665299"/>
              <a:gd name="connsiteX203" fmla="*/ 1052889 w 1565723"/>
              <a:gd name="connsiteY203" fmla="*/ 108707 h 1665299"/>
              <a:gd name="connsiteX204" fmla="*/ 1070548 w 1565723"/>
              <a:gd name="connsiteY204" fmla="*/ 128611 h 1665299"/>
              <a:gd name="connsiteX205" fmla="*/ 1087471 w 1565723"/>
              <a:gd name="connsiteY205" fmla="*/ 150811 h 1665299"/>
              <a:gd name="connsiteX206" fmla="*/ 1104393 w 1565723"/>
              <a:gd name="connsiteY206" fmla="*/ 174543 h 1665299"/>
              <a:gd name="connsiteX207" fmla="*/ 1117637 w 1565723"/>
              <a:gd name="connsiteY207" fmla="*/ 200572 h 1665299"/>
              <a:gd name="connsiteX208" fmla="*/ 1130881 w 1565723"/>
              <a:gd name="connsiteY208" fmla="*/ 228897 h 1665299"/>
              <a:gd name="connsiteX209" fmla="*/ 1141182 w 1565723"/>
              <a:gd name="connsiteY209" fmla="*/ 258753 h 1665299"/>
              <a:gd name="connsiteX210" fmla="*/ 1148540 w 1565723"/>
              <a:gd name="connsiteY210" fmla="*/ 290140 h 1665299"/>
              <a:gd name="connsiteX211" fmla="*/ 1155162 w 1565723"/>
              <a:gd name="connsiteY211" fmla="*/ 322293 h 1665299"/>
              <a:gd name="connsiteX212" fmla="*/ 1158105 w 1565723"/>
              <a:gd name="connsiteY212" fmla="*/ 357508 h 1665299"/>
              <a:gd name="connsiteX213" fmla="*/ 1159576 w 1565723"/>
              <a:gd name="connsiteY213" fmla="*/ 394254 h 1665299"/>
              <a:gd name="connsiteX214" fmla="*/ 1158105 w 1565723"/>
              <a:gd name="connsiteY214" fmla="*/ 433296 h 1665299"/>
              <a:gd name="connsiteX215" fmla="*/ 1153690 w 1565723"/>
              <a:gd name="connsiteY215" fmla="*/ 465449 h 1665299"/>
              <a:gd name="connsiteX216" fmla="*/ 1150011 w 1565723"/>
              <a:gd name="connsiteY216" fmla="*/ 491477 h 1665299"/>
              <a:gd name="connsiteX217" fmla="*/ 1148231 w 1565723"/>
              <a:gd name="connsiteY217" fmla="*/ 498682 h 1665299"/>
              <a:gd name="connsiteX218" fmla="*/ 1149276 w 1565723"/>
              <a:gd name="connsiteY218" fmla="*/ 499316 h 1665299"/>
              <a:gd name="connsiteX219" fmla="*/ 1158841 w 1565723"/>
              <a:gd name="connsiteY219" fmla="*/ 509270 h 1665299"/>
              <a:gd name="connsiteX220" fmla="*/ 1167671 w 1565723"/>
              <a:gd name="connsiteY220" fmla="*/ 519989 h 1665299"/>
              <a:gd name="connsiteX221" fmla="*/ 1171350 w 1565723"/>
              <a:gd name="connsiteY221" fmla="*/ 528412 h 1665299"/>
              <a:gd name="connsiteX222" fmla="*/ 1174293 w 1565723"/>
              <a:gd name="connsiteY222" fmla="*/ 536068 h 1665299"/>
              <a:gd name="connsiteX223" fmla="*/ 1175764 w 1565723"/>
              <a:gd name="connsiteY223" fmla="*/ 544491 h 1665299"/>
              <a:gd name="connsiteX224" fmla="*/ 1175764 w 1565723"/>
              <a:gd name="connsiteY224" fmla="*/ 552147 h 1665299"/>
              <a:gd name="connsiteX225" fmla="*/ 1174293 w 1565723"/>
              <a:gd name="connsiteY225" fmla="*/ 568992 h 1665299"/>
              <a:gd name="connsiteX226" fmla="*/ 1172821 w 1565723"/>
              <a:gd name="connsiteY226" fmla="*/ 585071 h 1665299"/>
              <a:gd name="connsiteX227" fmla="*/ 1169142 w 1565723"/>
              <a:gd name="connsiteY227" fmla="*/ 602681 h 1665299"/>
              <a:gd name="connsiteX228" fmla="*/ 1164728 w 1565723"/>
              <a:gd name="connsiteY228" fmla="*/ 620291 h 1665299"/>
              <a:gd name="connsiteX229" fmla="*/ 1152955 w 1565723"/>
              <a:gd name="connsiteY229" fmla="*/ 656277 h 1665299"/>
              <a:gd name="connsiteX230" fmla="*/ 1147069 w 1565723"/>
              <a:gd name="connsiteY230" fmla="*/ 673122 h 1665299"/>
              <a:gd name="connsiteX231" fmla="*/ 1140447 w 1565723"/>
              <a:gd name="connsiteY231" fmla="*/ 689201 h 1665299"/>
              <a:gd name="connsiteX232" fmla="*/ 1130882 w 1565723"/>
              <a:gd name="connsiteY232" fmla="*/ 706811 h 1665299"/>
              <a:gd name="connsiteX233" fmla="*/ 1125732 w 1565723"/>
              <a:gd name="connsiteY233" fmla="*/ 714468 h 1665299"/>
              <a:gd name="connsiteX234" fmla="*/ 1119846 w 1565723"/>
              <a:gd name="connsiteY234" fmla="*/ 722890 h 1665299"/>
              <a:gd name="connsiteX235" fmla="*/ 1113224 w 1565723"/>
              <a:gd name="connsiteY235" fmla="*/ 729781 h 1665299"/>
              <a:gd name="connsiteX236" fmla="*/ 1105130 w 1565723"/>
              <a:gd name="connsiteY236" fmla="*/ 733609 h 1665299"/>
              <a:gd name="connsiteX237" fmla="*/ 1097037 w 1565723"/>
              <a:gd name="connsiteY237" fmla="*/ 736672 h 1665299"/>
              <a:gd name="connsiteX238" fmla="*/ 1089679 w 1565723"/>
              <a:gd name="connsiteY238" fmla="*/ 737438 h 1665299"/>
              <a:gd name="connsiteX239" fmla="*/ 1076435 w 1565723"/>
              <a:gd name="connsiteY239" fmla="*/ 778784 h 1665299"/>
              <a:gd name="connsiteX240" fmla="*/ 1059512 w 1565723"/>
              <a:gd name="connsiteY240" fmla="*/ 817832 h 1665299"/>
              <a:gd name="connsiteX241" fmla="*/ 1050683 w 1565723"/>
              <a:gd name="connsiteY241" fmla="*/ 836974 h 1665299"/>
              <a:gd name="connsiteX242" fmla="*/ 1041118 w 1565723"/>
              <a:gd name="connsiteY242" fmla="*/ 853819 h 1665299"/>
              <a:gd name="connsiteX243" fmla="*/ 1030817 w 1565723"/>
              <a:gd name="connsiteY243" fmla="*/ 872960 h 1665299"/>
              <a:gd name="connsiteX244" fmla="*/ 1020516 w 1565723"/>
              <a:gd name="connsiteY244" fmla="*/ 889039 h 1665299"/>
              <a:gd name="connsiteX245" fmla="*/ 1007272 w 1565723"/>
              <a:gd name="connsiteY245" fmla="*/ 906649 h 1665299"/>
              <a:gd name="connsiteX246" fmla="*/ 994764 w 1565723"/>
              <a:gd name="connsiteY246" fmla="*/ 923494 h 1665299"/>
              <a:gd name="connsiteX247" fmla="*/ 981520 w 1565723"/>
              <a:gd name="connsiteY247" fmla="*/ 939573 h 1665299"/>
              <a:gd name="connsiteX248" fmla="*/ 977288 w 1565723"/>
              <a:gd name="connsiteY248" fmla="*/ 943977 h 1665299"/>
              <a:gd name="connsiteX249" fmla="*/ 977288 w 1565723"/>
              <a:gd name="connsiteY249" fmla="*/ 960303 h 1665299"/>
              <a:gd name="connsiteX250" fmla="*/ 978761 w 1565723"/>
              <a:gd name="connsiteY250" fmla="*/ 977107 h 1665299"/>
              <a:gd name="connsiteX251" fmla="*/ 980234 w 1565723"/>
              <a:gd name="connsiteY251" fmla="*/ 993147 h 1665299"/>
              <a:gd name="connsiteX252" fmla="*/ 982444 w 1565723"/>
              <a:gd name="connsiteY252" fmla="*/ 1007659 h 1665299"/>
              <a:gd name="connsiteX253" fmla="*/ 986126 w 1565723"/>
              <a:gd name="connsiteY253" fmla="*/ 1022935 h 1665299"/>
              <a:gd name="connsiteX254" fmla="*/ 992018 w 1565723"/>
              <a:gd name="connsiteY254" fmla="*/ 1035920 h 1665299"/>
              <a:gd name="connsiteX255" fmla="*/ 997173 w 1565723"/>
              <a:gd name="connsiteY255" fmla="*/ 1049668 h 1665299"/>
              <a:gd name="connsiteX256" fmla="*/ 1004537 w 1565723"/>
              <a:gd name="connsiteY256" fmla="*/ 1061889 h 1665299"/>
              <a:gd name="connsiteX257" fmla="*/ 1012639 w 1565723"/>
              <a:gd name="connsiteY257" fmla="*/ 1072583 h 1665299"/>
              <a:gd name="connsiteX258" fmla="*/ 1021476 w 1565723"/>
              <a:gd name="connsiteY258" fmla="*/ 1083276 h 1665299"/>
              <a:gd name="connsiteX259" fmla="*/ 1033260 w 1565723"/>
              <a:gd name="connsiteY259" fmla="*/ 1093969 h 1665299"/>
              <a:gd name="connsiteX260" fmla="*/ 1045043 w 1565723"/>
              <a:gd name="connsiteY260" fmla="*/ 1103899 h 1665299"/>
              <a:gd name="connsiteX261" fmla="*/ 1058299 w 1565723"/>
              <a:gd name="connsiteY261" fmla="*/ 1111537 h 1665299"/>
              <a:gd name="connsiteX262" fmla="*/ 1073765 w 1565723"/>
              <a:gd name="connsiteY262" fmla="*/ 1119939 h 1665299"/>
              <a:gd name="connsiteX263" fmla="*/ 1089231 w 1565723"/>
              <a:gd name="connsiteY263" fmla="*/ 1126813 h 1665299"/>
              <a:gd name="connsiteX264" fmla="*/ 1129736 w 1565723"/>
              <a:gd name="connsiteY264" fmla="*/ 1139798 h 1665299"/>
              <a:gd name="connsiteX265" fmla="*/ 1168769 w 1565723"/>
              <a:gd name="connsiteY265" fmla="*/ 1153547 h 1665299"/>
              <a:gd name="connsiteX266" fmla="*/ 1245361 w 1565723"/>
              <a:gd name="connsiteY266" fmla="*/ 1180280 h 1665299"/>
              <a:gd name="connsiteX267" fmla="*/ 1282921 w 1565723"/>
              <a:gd name="connsiteY267" fmla="*/ 1194029 h 1665299"/>
              <a:gd name="connsiteX268" fmla="*/ 1318271 w 1565723"/>
              <a:gd name="connsiteY268" fmla="*/ 1210069 h 1665299"/>
              <a:gd name="connsiteX269" fmla="*/ 1353621 w 1565723"/>
              <a:gd name="connsiteY269" fmla="*/ 1226872 h 1665299"/>
              <a:gd name="connsiteX270" fmla="*/ 1386026 w 1565723"/>
              <a:gd name="connsiteY270" fmla="*/ 1245204 h 1665299"/>
              <a:gd name="connsiteX271" fmla="*/ 1401492 w 1565723"/>
              <a:gd name="connsiteY271" fmla="*/ 1255897 h 1665299"/>
              <a:gd name="connsiteX272" fmla="*/ 1416221 w 1565723"/>
              <a:gd name="connsiteY272" fmla="*/ 1267354 h 1665299"/>
              <a:gd name="connsiteX273" fmla="*/ 1431687 w 1565723"/>
              <a:gd name="connsiteY273" fmla="*/ 1278811 h 1665299"/>
              <a:gd name="connsiteX274" fmla="*/ 1445680 w 1565723"/>
              <a:gd name="connsiteY274" fmla="*/ 1292560 h 1665299"/>
              <a:gd name="connsiteX275" fmla="*/ 1458936 w 1565723"/>
              <a:gd name="connsiteY275" fmla="*/ 1306309 h 1665299"/>
              <a:gd name="connsiteX276" fmla="*/ 1472192 w 1565723"/>
              <a:gd name="connsiteY276" fmla="*/ 1320821 h 1665299"/>
              <a:gd name="connsiteX277" fmla="*/ 1484712 w 1565723"/>
              <a:gd name="connsiteY277" fmla="*/ 1336861 h 1665299"/>
              <a:gd name="connsiteX278" fmla="*/ 1496496 w 1565723"/>
              <a:gd name="connsiteY278" fmla="*/ 1354429 h 1665299"/>
              <a:gd name="connsiteX279" fmla="*/ 1507543 w 1565723"/>
              <a:gd name="connsiteY279" fmla="*/ 1371996 h 1665299"/>
              <a:gd name="connsiteX280" fmla="*/ 1517853 w 1565723"/>
              <a:gd name="connsiteY280" fmla="*/ 1392619 h 1665299"/>
              <a:gd name="connsiteX281" fmla="*/ 1528164 w 1565723"/>
              <a:gd name="connsiteY281" fmla="*/ 1412478 h 1665299"/>
              <a:gd name="connsiteX282" fmla="*/ 1537001 w 1565723"/>
              <a:gd name="connsiteY282" fmla="*/ 1436156 h 1665299"/>
              <a:gd name="connsiteX283" fmla="*/ 1545102 w 1565723"/>
              <a:gd name="connsiteY283" fmla="*/ 1459071 h 1665299"/>
              <a:gd name="connsiteX284" fmla="*/ 1552467 w 1565723"/>
              <a:gd name="connsiteY284" fmla="*/ 1484276 h 1665299"/>
              <a:gd name="connsiteX285" fmla="*/ 1559095 w 1565723"/>
              <a:gd name="connsiteY285" fmla="*/ 1511773 h 1665299"/>
              <a:gd name="connsiteX286" fmla="*/ 1565723 w 1565723"/>
              <a:gd name="connsiteY286" fmla="*/ 1540034 h 1665299"/>
              <a:gd name="connsiteX287" fmla="*/ 1542156 w 1565723"/>
              <a:gd name="connsiteY287" fmla="*/ 1546145 h 1665299"/>
              <a:gd name="connsiteX288" fmla="*/ 1492813 w 1565723"/>
              <a:gd name="connsiteY288" fmla="*/ 1561421 h 1665299"/>
              <a:gd name="connsiteX289" fmla="*/ 1421376 w 1565723"/>
              <a:gd name="connsiteY289" fmla="*/ 1581280 h 1665299"/>
              <a:gd name="connsiteX290" fmla="*/ 1375715 w 1565723"/>
              <a:gd name="connsiteY290" fmla="*/ 1592737 h 1665299"/>
              <a:gd name="connsiteX291" fmla="*/ 1327845 w 1565723"/>
              <a:gd name="connsiteY291" fmla="*/ 1603431 h 1665299"/>
              <a:gd name="connsiteX292" fmla="*/ 1272610 w 1565723"/>
              <a:gd name="connsiteY292" fmla="*/ 1615652 h 1665299"/>
              <a:gd name="connsiteX293" fmla="*/ 1214430 w 1565723"/>
              <a:gd name="connsiteY293" fmla="*/ 1626345 h 1665299"/>
              <a:gd name="connsiteX294" fmla="*/ 1153303 w 1565723"/>
              <a:gd name="connsiteY294" fmla="*/ 1635511 h 1665299"/>
              <a:gd name="connsiteX295" fmla="*/ 1087758 w 1565723"/>
              <a:gd name="connsiteY295" fmla="*/ 1644676 h 1665299"/>
              <a:gd name="connsiteX296" fmla="*/ 1019267 w 1565723"/>
              <a:gd name="connsiteY296" fmla="*/ 1653078 h 1665299"/>
              <a:gd name="connsiteX297" fmla="*/ 947093 w 1565723"/>
              <a:gd name="connsiteY297" fmla="*/ 1658425 h 1665299"/>
              <a:gd name="connsiteX298" fmla="*/ 873447 w 1565723"/>
              <a:gd name="connsiteY298" fmla="*/ 1662244 h 1665299"/>
              <a:gd name="connsiteX299" fmla="*/ 797591 w 1565723"/>
              <a:gd name="connsiteY299" fmla="*/ 1665299 h 1665299"/>
              <a:gd name="connsiteX300" fmla="*/ 726154 w 1565723"/>
              <a:gd name="connsiteY300" fmla="*/ 1663772 h 1665299"/>
              <a:gd name="connsiteX301" fmla="*/ 655453 w 1565723"/>
              <a:gd name="connsiteY301" fmla="*/ 1659952 h 1665299"/>
              <a:gd name="connsiteX302" fmla="*/ 586962 w 1565723"/>
              <a:gd name="connsiteY302" fmla="*/ 1654606 h 1665299"/>
              <a:gd name="connsiteX303" fmla="*/ 517735 w 1565723"/>
              <a:gd name="connsiteY303" fmla="*/ 1647732 h 1665299"/>
              <a:gd name="connsiteX304" fmla="*/ 451453 w 1565723"/>
              <a:gd name="connsiteY304" fmla="*/ 1638566 h 1665299"/>
              <a:gd name="connsiteX305" fmla="*/ 387380 w 1565723"/>
              <a:gd name="connsiteY305" fmla="*/ 1628636 h 1665299"/>
              <a:gd name="connsiteX306" fmla="*/ 326254 w 1565723"/>
              <a:gd name="connsiteY306" fmla="*/ 1617943 h 1665299"/>
              <a:gd name="connsiteX307" fmla="*/ 268810 w 1565723"/>
              <a:gd name="connsiteY307" fmla="*/ 1607250 h 1665299"/>
              <a:gd name="connsiteX308" fmla="*/ 215784 w 1565723"/>
              <a:gd name="connsiteY308" fmla="*/ 1595029 h 1665299"/>
              <a:gd name="connsiteX309" fmla="*/ 166441 w 1565723"/>
              <a:gd name="connsiteY309" fmla="*/ 1584335 h 1665299"/>
              <a:gd name="connsiteX310" fmla="*/ 83957 w 1565723"/>
              <a:gd name="connsiteY310" fmla="*/ 1563712 h 1665299"/>
              <a:gd name="connsiteX311" fmla="*/ 27249 w 1565723"/>
              <a:gd name="connsiteY311" fmla="*/ 1547672 h 1665299"/>
              <a:gd name="connsiteX312" fmla="*/ 0 w 1565723"/>
              <a:gd name="connsiteY312" fmla="*/ 1540034 h 1665299"/>
              <a:gd name="connsiteX313" fmla="*/ 5892 w 1565723"/>
              <a:gd name="connsiteY313" fmla="*/ 1511773 h 1665299"/>
              <a:gd name="connsiteX314" fmla="*/ 13993 w 1565723"/>
              <a:gd name="connsiteY314" fmla="*/ 1485804 h 1665299"/>
              <a:gd name="connsiteX315" fmla="*/ 22094 w 1565723"/>
              <a:gd name="connsiteY315" fmla="*/ 1461362 h 1665299"/>
              <a:gd name="connsiteX316" fmla="*/ 29459 w 1565723"/>
              <a:gd name="connsiteY316" fmla="*/ 1436920 h 1665299"/>
              <a:gd name="connsiteX317" fmla="*/ 39769 w 1565723"/>
              <a:gd name="connsiteY317" fmla="*/ 1415533 h 1665299"/>
              <a:gd name="connsiteX318" fmla="*/ 49343 w 1565723"/>
              <a:gd name="connsiteY318" fmla="*/ 1394910 h 1665299"/>
              <a:gd name="connsiteX319" fmla="*/ 59654 w 1565723"/>
              <a:gd name="connsiteY319" fmla="*/ 1376579 h 1665299"/>
              <a:gd name="connsiteX320" fmla="*/ 71437 w 1565723"/>
              <a:gd name="connsiteY320" fmla="*/ 1357484 h 1665299"/>
              <a:gd name="connsiteX321" fmla="*/ 83221 w 1565723"/>
              <a:gd name="connsiteY321" fmla="*/ 1341444 h 1665299"/>
              <a:gd name="connsiteX322" fmla="*/ 95741 w 1565723"/>
              <a:gd name="connsiteY322" fmla="*/ 1325404 h 1665299"/>
              <a:gd name="connsiteX323" fmla="*/ 108997 w 1565723"/>
              <a:gd name="connsiteY323" fmla="*/ 1310128 h 1665299"/>
              <a:gd name="connsiteX324" fmla="*/ 122253 w 1565723"/>
              <a:gd name="connsiteY324" fmla="*/ 1296379 h 1665299"/>
              <a:gd name="connsiteX325" fmla="*/ 136246 w 1565723"/>
              <a:gd name="connsiteY325" fmla="*/ 1283394 h 1665299"/>
              <a:gd name="connsiteX326" fmla="*/ 150975 w 1565723"/>
              <a:gd name="connsiteY326" fmla="*/ 1271173 h 1665299"/>
              <a:gd name="connsiteX327" fmla="*/ 164968 w 1565723"/>
              <a:gd name="connsiteY327" fmla="*/ 1258952 h 1665299"/>
              <a:gd name="connsiteX328" fmla="*/ 180434 w 1565723"/>
              <a:gd name="connsiteY328" fmla="*/ 1249787 h 1665299"/>
              <a:gd name="connsiteX329" fmla="*/ 212838 w 1565723"/>
              <a:gd name="connsiteY329" fmla="*/ 1229164 h 1665299"/>
              <a:gd name="connsiteX330" fmla="*/ 246716 w 1565723"/>
              <a:gd name="connsiteY330" fmla="*/ 1211596 h 1665299"/>
              <a:gd name="connsiteX331" fmla="*/ 282066 w 1565723"/>
              <a:gd name="connsiteY331" fmla="*/ 1197084 h 1665299"/>
              <a:gd name="connsiteX332" fmla="*/ 318889 w 1565723"/>
              <a:gd name="connsiteY332" fmla="*/ 1181808 h 1665299"/>
              <a:gd name="connsiteX333" fmla="*/ 394009 w 1565723"/>
              <a:gd name="connsiteY333" fmla="*/ 1155074 h 1665299"/>
              <a:gd name="connsiteX334" fmla="*/ 473547 w 1565723"/>
              <a:gd name="connsiteY334" fmla="*/ 1126813 h 1665299"/>
              <a:gd name="connsiteX335" fmla="*/ 492695 w 1565723"/>
              <a:gd name="connsiteY335" fmla="*/ 1118411 h 1665299"/>
              <a:gd name="connsiteX336" fmla="*/ 508897 w 1565723"/>
              <a:gd name="connsiteY336" fmla="*/ 1111537 h 1665299"/>
              <a:gd name="connsiteX337" fmla="*/ 524363 w 1565723"/>
              <a:gd name="connsiteY337" fmla="*/ 1103899 h 1665299"/>
              <a:gd name="connsiteX338" fmla="*/ 537619 w 1565723"/>
              <a:gd name="connsiteY338" fmla="*/ 1095497 h 1665299"/>
              <a:gd name="connsiteX339" fmla="*/ 547930 w 1565723"/>
              <a:gd name="connsiteY339" fmla="*/ 1086331 h 1665299"/>
              <a:gd name="connsiteX340" fmla="*/ 558240 w 1565723"/>
              <a:gd name="connsiteY340" fmla="*/ 1076402 h 1665299"/>
              <a:gd name="connsiteX341" fmla="*/ 565605 w 1565723"/>
              <a:gd name="connsiteY341" fmla="*/ 1067236 h 1665299"/>
              <a:gd name="connsiteX342" fmla="*/ 572233 w 1565723"/>
              <a:gd name="connsiteY342" fmla="*/ 1056543 h 1665299"/>
              <a:gd name="connsiteX343" fmla="*/ 578861 w 1565723"/>
              <a:gd name="connsiteY343" fmla="*/ 1044322 h 1665299"/>
              <a:gd name="connsiteX344" fmla="*/ 582543 w 1565723"/>
              <a:gd name="connsiteY344" fmla="*/ 1032101 h 1665299"/>
              <a:gd name="connsiteX345" fmla="*/ 585489 w 1565723"/>
              <a:gd name="connsiteY345" fmla="*/ 1018352 h 1665299"/>
              <a:gd name="connsiteX346" fmla="*/ 586962 w 1565723"/>
              <a:gd name="connsiteY346" fmla="*/ 1003840 h 1665299"/>
              <a:gd name="connsiteX347" fmla="*/ 588435 w 1565723"/>
              <a:gd name="connsiteY347" fmla="*/ 987800 h 1665299"/>
              <a:gd name="connsiteX348" fmla="*/ 588435 w 1565723"/>
              <a:gd name="connsiteY348" fmla="*/ 970232 h 1665299"/>
              <a:gd name="connsiteX349" fmla="*/ 585548 w 1565723"/>
              <a:gd name="connsiteY349" fmla="*/ 944281 h 1665299"/>
              <a:gd name="connsiteX350" fmla="*/ 569488 w 1565723"/>
              <a:gd name="connsiteY350" fmla="*/ 928854 h 1665299"/>
              <a:gd name="connsiteX351" fmla="*/ 551094 w 1565723"/>
              <a:gd name="connsiteY351" fmla="*/ 909712 h 1665299"/>
              <a:gd name="connsiteX352" fmla="*/ 535642 w 1565723"/>
              <a:gd name="connsiteY352" fmla="*/ 888273 h 1665299"/>
              <a:gd name="connsiteX353" fmla="*/ 520191 w 1565723"/>
              <a:gd name="connsiteY353" fmla="*/ 865304 h 1665299"/>
              <a:gd name="connsiteX354" fmla="*/ 505476 w 1565723"/>
              <a:gd name="connsiteY354" fmla="*/ 842334 h 1665299"/>
              <a:gd name="connsiteX355" fmla="*/ 493703 w 1565723"/>
              <a:gd name="connsiteY355" fmla="*/ 817832 h 1665299"/>
              <a:gd name="connsiteX356" fmla="*/ 481931 w 1565723"/>
              <a:gd name="connsiteY356" fmla="*/ 791800 h 1665299"/>
              <a:gd name="connsiteX357" fmla="*/ 473102 w 1565723"/>
              <a:gd name="connsiteY357" fmla="*/ 765002 h 1665299"/>
              <a:gd name="connsiteX358" fmla="*/ 464272 w 1565723"/>
              <a:gd name="connsiteY358" fmla="*/ 737438 h 1665299"/>
              <a:gd name="connsiteX359" fmla="*/ 459858 w 1565723"/>
              <a:gd name="connsiteY359" fmla="*/ 737438 h 1665299"/>
              <a:gd name="connsiteX360" fmla="*/ 451029 w 1565723"/>
              <a:gd name="connsiteY360" fmla="*/ 736672 h 1665299"/>
              <a:gd name="connsiteX361" fmla="*/ 442199 w 1565723"/>
              <a:gd name="connsiteY361" fmla="*/ 733609 h 1665299"/>
              <a:gd name="connsiteX362" fmla="*/ 435577 w 1565723"/>
              <a:gd name="connsiteY362" fmla="*/ 731312 h 1665299"/>
              <a:gd name="connsiteX363" fmla="*/ 430427 w 1565723"/>
              <a:gd name="connsiteY363" fmla="*/ 725953 h 1665299"/>
              <a:gd name="connsiteX364" fmla="*/ 425276 w 1565723"/>
              <a:gd name="connsiteY364" fmla="*/ 720593 h 1665299"/>
              <a:gd name="connsiteX365" fmla="*/ 419390 w 1565723"/>
              <a:gd name="connsiteY365" fmla="*/ 714468 h 1665299"/>
              <a:gd name="connsiteX366" fmla="*/ 410561 w 1565723"/>
              <a:gd name="connsiteY366" fmla="*/ 699920 h 1665299"/>
              <a:gd name="connsiteX367" fmla="*/ 401732 w 1565723"/>
              <a:gd name="connsiteY367" fmla="*/ 682310 h 1665299"/>
              <a:gd name="connsiteX368" fmla="*/ 393638 w 1565723"/>
              <a:gd name="connsiteY368" fmla="*/ 663168 h 1665299"/>
              <a:gd name="connsiteX369" fmla="*/ 386281 w 1565723"/>
              <a:gd name="connsiteY369" fmla="*/ 643261 h 1665299"/>
              <a:gd name="connsiteX370" fmla="*/ 379659 w 1565723"/>
              <a:gd name="connsiteY370" fmla="*/ 622588 h 1665299"/>
              <a:gd name="connsiteX371" fmla="*/ 374508 w 1565723"/>
              <a:gd name="connsiteY371" fmla="*/ 602681 h 1665299"/>
              <a:gd name="connsiteX372" fmla="*/ 370094 w 1565723"/>
              <a:gd name="connsiteY372" fmla="*/ 575117 h 1665299"/>
              <a:gd name="connsiteX373" fmla="*/ 367886 w 1565723"/>
              <a:gd name="connsiteY373" fmla="*/ 562867 h 1665299"/>
              <a:gd name="connsiteX374" fmla="*/ 367886 w 1565723"/>
              <a:gd name="connsiteY374" fmla="*/ 552147 h 1665299"/>
              <a:gd name="connsiteX375" fmla="*/ 369358 w 1565723"/>
              <a:gd name="connsiteY375" fmla="*/ 536068 h 1665299"/>
              <a:gd name="connsiteX376" fmla="*/ 371565 w 1565723"/>
              <a:gd name="connsiteY376" fmla="*/ 529177 h 1665299"/>
              <a:gd name="connsiteX377" fmla="*/ 374508 w 1565723"/>
              <a:gd name="connsiteY377" fmla="*/ 521521 h 1665299"/>
              <a:gd name="connsiteX378" fmla="*/ 383337 w 1565723"/>
              <a:gd name="connsiteY378" fmla="*/ 509270 h 1665299"/>
              <a:gd name="connsiteX379" fmla="*/ 393638 w 1565723"/>
              <a:gd name="connsiteY379" fmla="*/ 499316 h 1665299"/>
              <a:gd name="connsiteX380" fmla="*/ 401732 w 1565723"/>
              <a:gd name="connsiteY380" fmla="*/ 495488 h 1665299"/>
              <a:gd name="connsiteX381" fmla="*/ 409351 w 1565723"/>
              <a:gd name="connsiteY381" fmla="*/ 493789 h 1665299"/>
              <a:gd name="connsiteX382" fmla="*/ 409089 w 1565723"/>
              <a:gd name="connsiteY382" fmla="*/ 493008 h 1665299"/>
              <a:gd name="connsiteX383" fmla="*/ 395845 w 1565723"/>
              <a:gd name="connsiteY383" fmla="*/ 436358 h 1665299"/>
              <a:gd name="connsiteX384" fmla="*/ 389223 w 1565723"/>
              <a:gd name="connsiteY384" fmla="*/ 406502 h 1665299"/>
              <a:gd name="connsiteX385" fmla="*/ 382601 w 1565723"/>
              <a:gd name="connsiteY385" fmla="*/ 373584 h 1665299"/>
              <a:gd name="connsiteX386" fmla="*/ 378922 w 1565723"/>
              <a:gd name="connsiteY386" fmla="*/ 348321 h 1665299"/>
              <a:gd name="connsiteX387" fmla="*/ 375979 w 1565723"/>
              <a:gd name="connsiteY387" fmla="*/ 325355 h 1665299"/>
              <a:gd name="connsiteX388" fmla="*/ 375243 w 1565723"/>
              <a:gd name="connsiteY388" fmla="*/ 303154 h 1665299"/>
              <a:gd name="connsiteX389" fmla="*/ 375243 w 1565723"/>
              <a:gd name="connsiteY389" fmla="*/ 281719 h 1665299"/>
              <a:gd name="connsiteX390" fmla="*/ 375979 w 1565723"/>
              <a:gd name="connsiteY390" fmla="*/ 262580 h 1665299"/>
              <a:gd name="connsiteX391" fmla="*/ 378922 w 1565723"/>
              <a:gd name="connsiteY391" fmla="*/ 244973 h 1665299"/>
              <a:gd name="connsiteX392" fmla="*/ 381129 w 1565723"/>
              <a:gd name="connsiteY392" fmla="*/ 228897 h 1665299"/>
              <a:gd name="connsiteX393" fmla="*/ 387016 w 1565723"/>
              <a:gd name="connsiteY393" fmla="*/ 212820 h 1665299"/>
              <a:gd name="connsiteX394" fmla="*/ 392166 w 1565723"/>
              <a:gd name="connsiteY394" fmla="*/ 199041 h 1665299"/>
              <a:gd name="connsiteX395" fmla="*/ 397316 w 1565723"/>
              <a:gd name="connsiteY395" fmla="*/ 186026 h 1665299"/>
              <a:gd name="connsiteX396" fmla="*/ 403938 w 1565723"/>
              <a:gd name="connsiteY396" fmla="*/ 174543 h 1665299"/>
              <a:gd name="connsiteX397" fmla="*/ 409825 w 1565723"/>
              <a:gd name="connsiteY397" fmla="*/ 163826 h 1665299"/>
              <a:gd name="connsiteX398" fmla="*/ 417918 w 1565723"/>
              <a:gd name="connsiteY398" fmla="*/ 153108 h 1665299"/>
              <a:gd name="connsiteX399" fmla="*/ 426012 w 1565723"/>
              <a:gd name="connsiteY399" fmla="*/ 145453 h 1665299"/>
              <a:gd name="connsiteX400" fmla="*/ 434841 w 1565723"/>
              <a:gd name="connsiteY400" fmla="*/ 137032 h 1665299"/>
              <a:gd name="connsiteX401" fmla="*/ 442934 w 1565723"/>
              <a:gd name="connsiteY401" fmla="*/ 130142 h 1665299"/>
              <a:gd name="connsiteX402" fmla="*/ 460593 w 1565723"/>
              <a:gd name="connsiteY402" fmla="*/ 117893 h 1665299"/>
              <a:gd name="connsiteX403" fmla="*/ 477516 w 1565723"/>
              <a:gd name="connsiteY403" fmla="*/ 108707 h 1665299"/>
              <a:gd name="connsiteX404" fmla="*/ 494438 w 1565723"/>
              <a:gd name="connsiteY404" fmla="*/ 101817 h 1665299"/>
              <a:gd name="connsiteX405" fmla="*/ 509890 w 1565723"/>
              <a:gd name="connsiteY405" fmla="*/ 96458 h 1665299"/>
              <a:gd name="connsiteX406" fmla="*/ 534906 w 1565723"/>
              <a:gd name="connsiteY406" fmla="*/ 91099 h 1665299"/>
              <a:gd name="connsiteX407" fmla="*/ 542999 w 1565723"/>
              <a:gd name="connsiteY407" fmla="*/ 88037 h 1665299"/>
              <a:gd name="connsiteX408" fmla="*/ 546678 w 1565723"/>
              <a:gd name="connsiteY408" fmla="*/ 87272 h 1665299"/>
              <a:gd name="connsiteX409" fmla="*/ 567280 w 1565723"/>
              <a:gd name="connsiteY409" fmla="*/ 70430 h 1665299"/>
              <a:gd name="connsiteX410" fmla="*/ 588617 w 1565723"/>
              <a:gd name="connsiteY410" fmla="*/ 55884 h 1665299"/>
              <a:gd name="connsiteX411" fmla="*/ 610690 w 1565723"/>
              <a:gd name="connsiteY411" fmla="*/ 42105 h 1665299"/>
              <a:gd name="connsiteX412" fmla="*/ 633499 w 1565723"/>
              <a:gd name="connsiteY412" fmla="*/ 31387 h 1665299"/>
              <a:gd name="connsiteX413" fmla="*/ 658515 w 1565723"/>
              <a:gd name="connsiteY413" fmla="*/ 22201 h 1665299"/>
              <a:gd name="connsiteX414" fmla="*/ 683532 w 1565723"/>
              <a:gd name="connsiteY414" fmla="*/ 13780 h 1665299"/>
              <a:gd name="connsiteX415" fmla="*/ 709284 w 1565723"/>
              <a:gd name="connsiteY415" fmla="*/ 6890 h 1665299"/>
              <a:gd name="connsiteX416" fmla="*/ 734300 w 1565723"/>
              <a:gd name="connsiteY416" fmla="*/ 3062 h 1665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</a:cxnLst>
            <a:rect l="l" t="t" r="r" b="b"/>
            <a:pathLst>
              <a:path w="1565723" h="1665299">
                <a:moveTo>
                  <a:pt x="955194" y="964633"/>
                </a:moveTo>
                <a:lnTo>
                  <a:pt x="951354" y="967903"/>
                </a:lnTo>
                <a:lnTo>
                  <a:pt x="935167" y="980153"/>
                </a:lnTo>
                <a:lnTo>
                  <a:pt x="918244" y="990873"/>
                </a:lnTo>
                <a:lnTo>
                  <a:pt x="899850" y="1000061"/>
                </a:lnTo>
                <a:lnTo>
                  <a:pt x="874833" y="1011546"/>
                </a:lnTo>
                <a:lnTo>
                  <a:pt x="862325" y="1016905"/>
                </a:lnTo>
                <a:lnTo>
                  <a:pt x="849081" y="1019202"/>
                </a:lnTo>
                <a:lnTo>
                  <a:pt x="834366" y="1022265"/>
                </a:lnTo>
                <a:lnTo>
                  <a:pt x="820386" y="1024562"/>
                </a:lnTo>
                <a:lnTo>
                  <a:pt x="806407" y="1026093"/>
                </a:lnTo>
                <a:lnTo>
                  <a:pt x="790220" y="1026093"/>
                </a:lnTo>
                <a:lnTo>
                  <a:pt x="773297" y="1026093"/>
                </a:lnTo>
                <a:lnTo>
                  <a:pt x="755638" y="1023031"/>
                </a:lnTo>
                <a:lnTo>
                  <a:pt x="727679" y="1019202"/>
                </a:lnTo>
                <a:lnTo>
                  <a:pt x="701927" y="1012311"/>
                </a:lnTo>
                <a:lnTo>
                  <a:pt x="677646" y="1003123"/>
                </a:lnTo>
                <a:lnTo>
                  <a:pt x="652630" y="992404"/>
                </a:lnTo>
                <a:lnTo>
                  <a:pt x="630557" y="978622"/>
                </a:lnTo>
                <a:lnTo>
                  <a:pt x="610283" y="965260"/>
                </a:lnTo>
                <a:lnTo>
                  <a:pt x="610529" y="968705"/>
                </a:lnTo>
                <a:lnTo>
                  <a:pt x="610529" y="987800"/>
                </a:lnTo>
                <a:lnTo>
                  <a:pt x="609056" y="1003840"/>
                </a:lnTo>
                <a:lnTo>
                  <a:pt x="607583" y="1019880"/>
                </a:lnTo>
                <a:lnTo>
                  <a:pt x="605374" y="1035156"/>
                </a:lnTo>
                <a:lnTo>
                  <a:pt x="600955" y="1048141"/>
                </a:lnTo>
                <a:lnTo>
                  <a:pt x="597273" y="1060362"/>
                </a:lnTo>
                <a:lnTo>
                  <a:pt x="592117" y="1071055"/>
                </a:lnTo>
                <a:lnTo>
                  <a:pt x="585489" y="1081749"/>
                </a:lnTo>
                <a:lnTo>
                  <a:pt x="577388" y="1091678"/>
                </a:lnTo>
                <a:lnTo>
                  <a:pt x="570024" y="1099316"/>
                </a:lnTo>
                <a:lnTo>
                  <a:pt x="560450" y="1107718"/>
                </a:lnTo>
                <a:lnTo>
                  <a:pt x="550139" y="1116120"/>
                </a:lnTo>
                <a:lnTo>
                  <a:pt x="539829" y="1122230"/>
                </a:lnTo>
                <a:lnTo>
                  <a:pt x="515525" y="1134451"/>
                </a:lnTo>
                <a:lnTo>
                  <a:pt x="801273" y="1361303"/>
                </a:lnTo>
                <a:lnTo>
                  <a:pt x="1041361" y="1129105"/>
                </a:lnTo>
                <a:lnTo>
                  <a:pt x="1029577" y="1121467"/>
                </a:lnTo>
                <a:lnTo>
                  <a:pt x="1017794" y="1113065"/>
                </a:lnTo>
                <a:lnTo>
                  <a:pt x="1008220" y="1103899"/>
                </a:lnTo>
                <a:lnTo>
                  <a:pt x="999382" y="1093969"/>
                </a:lnTo>
                <a:lnTo>
                  <a:pt x="992018" y="1084804"/>
                </a:lnTo>
                <a:lnTo>
                  <a:pt x="983916" y="1074110"/>
                </a:lnTo>
                <a:lnTo>
                  <a:pt x="977288" y="1063417"/>
                </a:lnTo>
                <a:lnTo>
                  <a:pt x="972133" y="1052724"/>
                </a:lnTo>
                <a:lnTo>
                  <a:pt x="966978" y="1040503"/>
                </a:lnTo>
                <a:lnTo>
                  <a:pt x="963295" y="1029046"/>
                </a:lnTo>
                <a:lnTo>
                  <a:pt x="958140" y="1005368"/>
                </a:lnTo>
                <a:lnTo>
                  <a:pt x="955194" y="980926"/>
                </a:lnTo>
                <a:close/>
                <a:moveTo>
                  <a:pt x="536377" y="260284"/>
                </a:moveTo>
                <a:lnTo>
                  <a:pt x="528284" y="277891"/>
                </a:lnTo>
                <a:lnTo>
                  <a:pt x="515776" y="304685"/>
                </a:lnTo>
                <a:lnTo>
                  <a:pt x="498853" y="341431"/>
                </a:lnTo>
                <a:lnTo>
                  <a:pt x="490759" y="361335"/>
                </a:lnTo>
                <a:lnTo>
                  <a:pt x="484138" y="384302"/>
                </a:lnTo>
                <a:lnTo>
                  <a:pt x="477516" y="408799"/>
                </a:lnTo>
                <a:lnTo>
                  <a:pt x="473837" y="434827"/>
                </a:lnTo>
                <a:lnTo>
                  <a:pt x="470894" y="461621"/>
                </a:lnTo>
                <a:lnTo>
                  <a:pt x="470894" y="489946"/>
                </a:lnTo>
                <a:lnTo>
                  <a:pt x="473837" y="518271"/>
                </a:lnTo>
                <a:lnTo>
                  <a:pt x="476780" y="533582"/>
                </a:lnTo>
                <a:lnTo>
                  <a:pt x="478987" y="548127"/>
                </a:lnTo>
                <a:lnTo>
                  <a:pt x="484138" y="563438"/>
                </a:lnTo>
                <a:lnTo>
                  <a:pt x="489288" y="579515"/>
                </a:lnTo>
                <a:lnTo>
                  <a:pt x="495910" y="594060"/>
                </a:lnTo>
                <a:lnTo>
                  <a:pt x="502532" y="610902"/>
                </a:lnTo>
                <a:lnTo>
                  <a:pt x="480459" y="617026"/>
                </a:lnTo>
                <a:lnTo>
                  <a:pt x="463536" y="622385"/>
                </a:lnTo>
                <a:lnTo>
                  <a:pt x="446613" y="588701"/>
                </a:lnTo>
                <a:lnTo>
                  <a:pt x="431162" y="556548"/>
                </a:lnTo>
                <a:lnTo>
                  <a:pt x="419390" y="523630"/>
                </a:lnTo>
                <a:lnTo>
                  <a:pt x="418836" y="521985"/>
                </a:lnTo>
                <a:lnTo>
                  <a:pt x="415711" y="521521"/>
                </a:lnTo>
                <a:lnTo>
                  <a:pt x="413504" y="522286"/>
                </a:lnTo>
                <a:lnTo>
                  <a:pt x="409089" y="523818"/>
                </a:lnTo>
                <a:lnTo>
                  <a:pt x="403939" y="529177"/>
                </a:lnTo>
                <a:lnTo>
                  <a:pt x="398789" y="537600"/>
                </a:lnTo>
                <a:lnTo>
                  <a:pt x="397317" y="541428"/>
                </a:lnTo>
                <a:lnTo>
                  <a:pt x="396581" y="552147"/>
                </a:lnTo>
                <a:lnTo>
                  <a:pt x="396581" y="564398"/>
                </a:lnTo>
                <a:lnTo>
                  <a:pt x="398789" y="579711"/>
                </a:lnTo>
                <a:lnTo>
                  <a:pt x="401732" y="594259"/>
                </a:lnTo>
                <a:lnTo>
                  <a:pt x="406882" y="611869"/>
                </a:lnTo>
                <a:lnTo>
                  <a:pt x="417183" y="644792"/>
                </a:lnTo>
                <a:lnTo>
                  <a:pt x="423805" y="660871"/>
                </a:lnTo>
                <a:lnTo>
                  <a:pt x="430427" y="675419"/>
                </a:lnTo>
                <a:lnTo>
                  <a:pt x="439256" y="691498"/>
                </a:lnTo>
                <a:lnTo>
                  <a:pt x="447350" y="702983"/>
                </a:lnTo>
                <a:lnTo>
                  <a:pt x="451029" y="705280"/>
                </a:lnTo>
                <a:lnTo>
                  <a:pt x="452500" y="706811"/>
                </a:lnTo>
                <a:lnTo>
                  <a:pt x="459858" y="708343"/>
                </a:lnTo>
                <a:lnTo>
                  <a:pt x="462801" y="708343"/>
                </a:lnTo>
                <a:lnTo>
                  <a:pt x="466480" y="706811"/>
                </a:lnTo>
                <a:lnTo>
                  <a:pt x="481931" y="694561"/>
                </a:lnTo>
                <a:lnTo>
                  <a:pt x="487081" y="714468"/>
                </a:lnTo>
                <a:lnTo>
                  <a:pt x="491496" y="729781"/>
                </a:lnTo>
                <a:lnTo>
                  <a:pt x="498854" y="755048"/>
                </a:lnTo>
                <a:lnTo>
                  <a:pt x="509155" y="779549"/>
                </a:lnTo>
                <a:lnTo>
                  <a:pt x="520191" y="804050"/>
                </a:lnTo>
                <a:lnTo>
                  <a:pt x="530492" y="827020"/>
                </a:lnTo>
                <a:lnTo>
                  <a:pt x="543000" y="848459"/>
                </a:lnTo>
                <a:lnTo>
                  <a:pt x="557715" y="870663"/>
                </a:lnTo>
                <a:lnTo>
                  <a:pt x="573167" y="889039"/>
                </a:lnTo>
                <a:lnTo>
                  <a:pt x="588618" y="908181"/>
                </a:lnTo>
                <a:lnTo>
                  <a:pt x="607012" y="924260"/>
                </a:lnTo>
                <a:lnTo>
                  <a:pt x="625407" y="941105"/>
                </a:lnTo>
                <a:lnTo>
                  <a:pt x="644537" y="954121"/>
                </a:lnTo>
                <a:lnTo>
                  <a:pt x="665874" y="964840"/>
                </a:lnTo>
                <a:lnTo>
                  <a:pt x="687947" y="976325"/>
                </a:lnTo>
                <a:lnTo>
                  <a:pt x="710020" y="983982"/>
                </a:lnTo>
                <a:lnTo>
                  <a:pt x="734301" y="990873"/>
                </a:lnTo>
                <a:lnTo>
                  <a:pt x="759317" y="994701"/>
                </a:lnTo>
                <a:lnTo>
                  <a:pt x="774768" y="996232"/>
                </a:lnTo>
                <a:lnTo>
                  <a:pt x="790220" y="996232"/>
                </a:lnTo>
                <a:lnTo>
                  <a:pt x="817443" y="994701"/>
                </a:lnTo>
                <a:lnTo>
                  <a:pt x="842459" y="990873"/>
                </a:lnTo>
                <a:lnTo>
                  <a:pt x="866004" y="983982"/>
                </a:lnTo>
                <a:lnTo>
                  <a:pt x="888077" y="974794"/>
                </a:lnTo>
                <a:lnTo>
                  <a:pt x="908679" y="962543"/>
                </a:lnTo>
                <a:lnTo>
                  <a:pt x="929280" y="948761"/>
                </a:lnTo>
                <a:lnTo>
                  <a:pt x="947675" y="932682"/>
                </a:lnTo>
                <a:lnTo>
                  <a:pt x="964598" y="913540"/>
                </a:lnTo>
                <a:lnTo>
                  <a:pt x="981520" y="895164"/>
                </a:lnTo>
                <a:lnTo>
                  <a:pt x="996972" y="872960"/>
                </a:lnTo>
                <a:lnTo>
                  <a:pt x="1011687" y="849990"/>
                </a:lnTo>
                <a:lnTo>
                  <a:pt x="1024195" y="825489"/>
                </a:lnTo>
                <a:lnTo>
                  <a:pt x="1035967" y="800222"/>
                </a:lnTo>
                <a:lnTo>
                  <a:pt x="1047740" y="772658"/>
                </a:lnTo>
                <a:lnTo>
                  <a:pt x="1057305" y="745860"/>
                </a:lnTo>
                <a:lnTo>
                  <a:pt x="1066134" y="717531"/>
                </a:lnTo>
                <a:lnTo>
                  <a:pt x="1069813" y="705280"/>
                </a:lnTo>
                <a:lnTo>
                  <a:pt x="1083057" y="708343"/>
                </a:lnTo>
                <a:lnTo>
                  <a:pt x="1086736" y="708343"/>
                </a:lnTo>
                <a:lnTo>
                  <a:pt x="1089679" y="708343"/>
                </a:lnTo>
                <a:lnTo>
                  <a:pt x="1093358" y="706811"/>
                </a:lnTo>
                <a:lnTo>
                  <a:pt x="1097037" y="703749"/>
                </a:lnTo>
                <a:lnTo>
                  <a:pt x="1102923" y="696858"/>
                </a:lnTo>
                <a:lnTo>
                  <a:pt x="1110280" y="685373"/>
                </a:lnTo>
                <a:lnTo>
                  <a:pt x="1116902" y="670059"/>
                </a:lnTo>
                <a:lnTo>
                  <a:pt x="1124996" y="653980"/>
                </a:lnTo>
                <a:lnTo>
                  <a:pt x="1130882" y="634839"/>
                </a:lnTo>
                <a:lnTo>
                  <a:pt x="1136033" y="615697"/>
                </a:lnTo>
                <a:lnTo>
                  <a:pt x="1141919" y="597321"/>
                </a:lnTo>
                <a:lnTo>
                  <a:pt x="1145598" y="572820"/>
                </a:lnTo>
                <a:lnTo>
                  <a:pt x="1147069" y="552147"/>
                </a:lnTo>
                <a:lnTo>
                  <a:pt x="1145598" y="541428"/>
                </a:lnTo>
                <a:lnTo>
                  <a:pt x="1144126" y="537600"/>
                </a:lnTo>
                <a:lnTo>
                  <a:pt x="1140028" y="531913"/>
                </a:lnTo>
                <a:lnTo>
                  <a:pt x="1136032" y="548127"/>
                </a:lnTo>
                <a:lnTo>
                  <a:pt x="1127938" y="575687"/>
                </a:lnTo>
                <a:lnTo>
                  <a:pt x="1117637" y="599419"/>
                </a:lnTo>
                <a:lnTo>
                  <a:pt x="1112487" y="609371"/>
                </a:lnTo>
                <a:lnTo>
                  <a:pt x="1107336" y="617026"/>
                </a:lnTo>
                <a:lnTo>
                  <a:pt x="1090414" y="620088"/>
                </a:lnTo>
                <a:lnTo>
                  <a:pt x="1070548" y="622385"/>
                </a:lnTo>
                <a:lnTo>
                  <a:pt x="1075698" y="609371"/>
                </a:lnTo>
                <a:lnTo>
                  <a:pt x="1080849" y="597122"/>
                </a:lnTo>
                <a:lnTo>
                  <a:pt x="1087471" y="571094"/>
                </a:lnTo>
                <a:lnTo>
                  <a:pt x="1091885" y="546596"/>
                </a:lnTo>
                <a:lnTo>
                  <a:pt x="1092621" y="521333"/>
                </a:lnTo>
                <a:lnTo>
                  <a:pt x="1092621" y="498367"/>
                </a:lnTo>
                <a:lnTo>
                  <a:pt x="1092621" y="475401"/>
                </a:lnTo>
                <a:lnTo>
                  <a:pt x="1090414" y="433296"/>
                </a:lnTo>
                <a:lnTo>
                  <a:pt x="1080849" y="444014"/>
                </a:lnTo>
                <a:lnTo>
                  <a:pt x="1072019" y="452435"/>
                </a:lnTo>
                <a:lnTo>
                  <a:pt x="1061719" y="460090"/>
                </a:lnTo>
                <a:lnTo>
                  <a:pt x="1049946" y="466980"/>
                </a:lnTo>
                <a:lnTo>
                  <a:pt x="1038174" y="472339"/>
                </a:lnTo>
                <a:lnTo>
                  <a:pt x="1026401" y="477698"/>
                </a:lnTo>
                <a:lnTo>
                  <a:pt x="1002121" y="486119"/>
                </a:lnTo>
                <a:lnTo>
                  <a:pt x="988877" y="489946"/>
                </a:lnTo>
                <a:lnTo>
                  <a:pt x="974897" y="493008"/>
                </a:lnTo>
                <a:lnTo>
                  <a:pt x="958710" y="494539"/>
                </a:lnTo>
                <a:lnTo>
                  <a:pt x="944731" y="495305"/>
                </a:lnTo>
                <a:lnTo>
                  <a:pt x="927808" y="494539"/>
                </a:lnTo>
                <a:lnTo>
                  <a:pt x="912357" y="494539"/>
                </a:lnTo>
                <a:lnTo>
                  <a:pt x="878511" y="488415"/>
                </a:lnTo>
                <a:lnTo>
                  <a:pt x="843194" y="480760"/>
                </a:lnTo>
                <a:lnTo>
                  <a:pt x="809349" y="470042"/>
                </a:lnTo>
                <a:lnTo>
                  <a:pt x="774032" y="457794"/>
                </a:lnTo>
                <a:lnTo>
                  <a:pt x="739450" y="441717"/>
                </a:lnTo>
                <a:lnTo>
                  <a:pt x="705605" y="424110"/>
                </a:lnTo>
                <a:lnTo>
                  <a:pt x="672495" y="403440"/>
                </a:lnTo>
                <a:lnTo>
                  <a:pt x="643064" y="383536"/>
                </a:lnTo>
                <a:lnTo>
                  <a:pt x="615841" y="360570"/>
                </a:lnTo>
                <a:lnTo>
                  <a:pt x="589353" y="336072"/>
                </a:lnTo>
                <a:lnTo>
                  <a:pt x="577581" y="323824"/>
                </a:lnTo>
                <a:lnTo>
                  <a:pt x="567280" y="311575"/>
                </a:lnTo>
                <a:lnTo>
                  <a:pt x="558450" y="299326"/>
                </a:lnTo>
                <a:lnTo>
                  <a:pt x="548885" y="285547"/>
                </a:lnTo>
                <a:lnTo>
                  <a:pt x="542999" y="273298"/>
                </a:lnTo>
                <a:close/>
                <a:moveTo>
                  <a:pt x="761524" y="0"/>
                </a:moveTo>
                <a:lnTo>
                  <a:pt x="787276" y="0"/>
                </a:lnTo>
                <a:lnTo>
                  <a:pt x="813028" y="0"/>
                </a:lnTo>
                <a:lnTo>
                  <a:pt x="839515" y="3062"/>
                </a:lnTo>
                <a:lnTo>
                  <a:pt x="865267" y="8421"/>
                </a:lnTo>
                <a:lnTo>
                  <a:pt x="891019" y="13780"/>
                </a:lnTo>
                <a:lnTo>
                  <a:pt x="917507" y="22201"/>
                </a:lnTo>
                <a:lnTo>
                  <a:pt x="941788" y="32918"/>
                </a:lnTo>
                <a:lnTo>
                  <a:pt x="965332" y="43636"/>
                </a:lnTo>
                <a:lnTo>
                  <a:pt x="988877" y="57415"/>
                </a:lnTo>
                <a:lnTo>
                  <a:pt x="1010950" y="71961"/>
                </a:lnTo>
                <a:lnTo>
                  <a:pt x="1031552" y="89568"/>
                </a:lnTo>
                <a:lnTo>
                  <a:pt x="1052889" y="108707"/>
                </a:lnTo>
                <a:lnTo>
                  <a:pt x="1070548" y="128611"/>
                </a:lnTo>
                <a:lnTo>
                  <a:pt x="1087471" y="150811"/>
                </a:lnTo>
                <a:lnTo>
                  <a:pt x="1104393" y="174543"/>
                </a:lnTo>
                <a:lnTo>
                  <a:pt x="1117637" y="200572"/>
                </a:lnTo>
                <a:lnTo>
                  <a:pt x="1130881" y="228897"/>
                </a:lnTo>
                <a:lnTo>
                  <a:pt x="1141182" y="258753"/>
                </a:lnTo>
                <a:lnTo>
                  <a:pt x="1148540" y="290140"/>
                </a:lnTo>
                <a:lnTo>
                  <a:pt x="1155162" y="322293"/>
                </a:lnTo>
                <a:lnTo>
                  <a:pt x="1158105" y="357508"/>
                </a:lnTo>
                <a:lnTo>
                  <a:pt x="1159576" y="394254"/>
                </a:lnTo>
                <a:lnTo>
                  <a:pt x="1158105" y="433296"/>
                </a:lnTo>
                <a:lnTo>
                  <a:pt x="1153690" y="465449"/>
                </a:lnTo>
                <a:lnTo>
                  <a:pt x="1150011" y="491477"/>
                </a:lnTo>
                <a:lnTo>
                  <a:pt x="1148231" y="498682"/>
                </a:lnTo>
                <a:lnTo>
                  <a:pt x="1149276" y="499316"/>
                </a:lnTo>
                <a:lnTo>
                  <a:pt x="1158841" y="509270"/>
                </a:lnTo>
                <a:lnTo>
                  <a:pt x="1167671" y="519989"/>
                </a:lnTo>
                <a:lnTo>
                  <a:pt x="1171350" y="528412"/>
                </a:lnTo>
                <a:lnTo>
                  <a:pt x="1174293" y="536068"/>
                </a:lnTo>
                <a:lnTo>
                  <a:pt x="1175764" y="544491"/>
                </a:lnTo>
                <a:lnTo>
                  <a:pt x="1175764" y="552147"/>
                </a:lnTo>
                <a:lnTo>
                  <a:pt x="1174293" y="568992"/>
                </a:lnTo>
                <a:lnTo>
                  <a:pt x="1172821" y="585071"/>
                </a:lnTo>
                <a:lnTo>
                  <a:pt x="1169142" y="602681"/>
                </a:lnTo>
                <a:lnTo>
                  <a:pt x="1164728" y="620291"/>
                </a:lnTo>
                <a:lnTo>
                  <a:pt x="1152955" y="656277"/>
                </a:lnTo>
                <a:lnTo>
                  <a:pt x="1147069" y="673122"/>
                </a:lnTo>
                <a:lnTo>
                  <a:pt x="1140447" y="689201"/>
                </a:lnTo>
                <a:lnTo>
                  <a:pt x="1130882" y="706811"/>
                </a:lnTo>
                <a:lnTo>
                  <a:pt x="1125732" y="714468"/>
                </a:lnTo>
                <a:lnTo>
                  <a:pt x="1119846" y="722890"/>
                </a:lnTo>
                <a:lnTo>
                  <a:pt x="1113224" y="729781"/>
                </a:lnTo>
                <a:lnTo>
                  <a:pt x="1105130" y="733609"/>
                </a:lnTo>
                <a:lnTo>
                  <a:pt x="1097037" y="736672"/>
                </a:lnTo>
                <a:lnTo>
                  <a:pt x="1089679" y="737438"/>
                </a:lnTo>
                <a:lnTo>
                  <a:pt x="1076435" y="778784"/>
                </a:lnTo>
                <a:lnTo>
                  <a:pt x="1059512" y="817832"/>
                </a:lnTo>
                <a:lnTo>
                  <a:pt x="1050683" y="836974"/>
                </a:lnTo>
                <a:lnTo>
                  <a:pt x="1041118" y="853819"/>
                </a:lnTo>
                <a:lnTo>
                  <a:pt x="1030817" y="872960"/>
                </a:lnTo>
                <a:lnTo>
                  <a:pt x="1020516" y="889039"/>
                </a:lnTo>
                <a:lnTo>
                  <a:pt x="1007272" y="906649"/>
                </a:lnTo>
                <a:lnTo>
                  <a:pt x="994764" y="923494"/>
                </a:lnTo>
                <a:lnTo>
                  <a:pt x="981520" y="939573"/>
                </a:lnTo>
                <a:lnTo>
                  <a:pt x="977288" y="943977"/>
                </a:lnTo>
                <a:lnTo>
                  <a:pt x="977288" y="960303"/>
                </a:lnTo>
                <a:lnTo>
                  <a:pt x="978761" y="977107"/>
                </a:lnTo>
                <a:lnTo>
                  <a:pt x="980234" y="993147"/>
                </a:lnTo>
                <a:lnTo>
                  <a:pt x="982444" y="1007659"/>
                </a:lnTo>
                <a:lnTo>
                  <a:pt x="986126" y="1022935"/>
                </a:lnTo>
                <a:lnTo>
                  <a:pt x="992018" y="1035920"/>
                </a:lnTo>
                <a:lnTo>
                  <a:pt x="997173" y="1049668"/>
                </a:lnTo>
                <a:lnTo>
                  <a:pt x="1004537" y="1061889"/>
                </a:lnTo>
                <a:lnTo>
                  <a:pt x="1012639" y="1072583"/>
                </a:lnTo>
                <a:lnTo>
                  <a:pt x="1021476" y="1083276"/>
                </a:lnTo>
                <a:lnTo>
                  <a:pt x="1033260" y="1093969"/>
                </a:lnTo>
                <a:lnTo>
                  <a:pt x="1045043" y="1103899"/>
                </a:lnTo>
                <a:lnTo>
                  <a:pt x="1058299" y="1111537"/>
                </a:lnTo>
                <a:lnTo>
                  <a:pt x="1073765" y="1119939"/>
                </a:lnTo>
                <a:lnTo>
                  <a:pt x="1089231" y="1126813"/>
                </a:lnTo>
                <a:lnTo>
                  <a:pt x="1129736" y="1139798"/>
                </a:lnTo>
                <a:lnTo>
                  <a:pt x="1168769" y="1153547"/>
                </a:lnTo>
                <a:lnTo>
                  <a:pt x="1245361" y="1180280"/>
                </a:lnTo>
                <a:lnTo>
                  <a:pt x="1282921" y="1194029"/>
                </a:lnTo>
                <a:lnTo>
                  <a:pt x="1318271" y="1210069"/>
                </a:lnTo>
                <a:lnTo>
                  <a:pt x="1353621" y="1226872"/>
                </a:lnTo>
                <a:lnTo>
                  <a:pt x="1386026" y="1245204"/>
                </a:lnTo>
                <a:lnTo>
                  <a:pt x="1401492" y="1255897"/>
                </a:lnTo>
                <a:lnTo>
                  <a:pt x="1416221" y="1267354"/>
                </a:lnTo>
                <a:lnTo>
                  <a:pt x="1431687" y="1278811"/>
                </a:lnTo>
                <a:lnTo>
                  <a:pt x="1445680" y="1292560"/>
                </a:lnTo>
                <a:lnTo>
                  <a:pt x="1458936" y="1306309"/>
                </a:lnTo>
                <a:lnTo>
                  <a:pt x="1472192" y="1320821"/>
                </a:lnTo>
                <a:lnTo>
                  <a:pt x="1484712" y="1336861"/>
                </a:lnTo>
                <a:lnTo>
                  <a:pt x="1496496" y="1354429"/>
                </a:lnTo>
                <a:lnTo>
                  <a:pt x="1507543" y="1371996"/>
                </a:lnTo>
                <a:lnTo>
                  <a:pt x="1517853" y="1392619"/>
                </a:lnTo>
                <a:lnTo>
                  <a:pt x="1528164" y="1412478"/>
                </a:lnTo>
                <a:lnTo>
                  <a:pt x="1537001" y="1436156"/>
                </a:lnTo>
                <a:lnTo>
                  <a:pt x="1545102" y="1459071"/>
                </a:lnTo>
                <a:lnTo>
                  <a:pt x="1552467" y="1484276"/>
                </a:lnTo>
                <a:lnTo>
                  <a:pt x="1559095" y="1511773"/>
                </a:lnTo>
                <a:lnTo>
                  <a:pt x="1565723" y="1540034"/>
                </a:lnTo>
                <a:lnTo>
                  <a:pt x="1542156" y="1546145"/>
                </a:lnTo>
                <a:lnTo>
                  <a:pt x="1492813" y="1561421"/>
                </a:lnTo>
                <a:lnTo>
                  <a:pt x="1421376" y="1581280"/>
                </a:lnTo>
                <a:lnTo>
                  <a:pt x="1375715" y="1592737"/>
                </a:lnTo>
                <a:lnTo>
                  <a:pt x="1327845" y="1603431"/>
                </a:lnTo>
                <a:lnTo>
                  <a:pt x="1272610" y="1615652"/>
                </a:lnTo>
                <a:lnTo>
                  <a:pt x="1214430" y="1626345"/>
                </a:lnTo>
                <a:lnTo>
                  <a:pt x="1153303" y="1635511"/>
                </a:lnTo>
                <a:lnTo>
                  <a:pt x="1087758" y="1644676"/>
                </a:lnTo>
                <a:lnTo>
                  <a:pt x="1019267" y="1653078"/>
                </a:lnTo>
                <a:lnTo>
                  <a:pt x="947093" y="1658425"/>
                </a:lnTo>
                <a:lnTo>
                  <a:pt x="873447" y="1662244"/>
                </a:lnTo>
                <a:lnTo>
                  <a:pt x="797591" y="1665299"/>
                </a:lnTo>
                <a:lnTo>
                  <a:pt x="726154" y="1663772"/>
                </a:lnTo>
                <a:lnTo>
                  <a:pt x="655453" y="1659952"/>
                </a:lnTo>
                <a:lnTo>
                  <a:pt x="586962" y="1654606"/>
                </a:lnTo>
                <a:lnTo>
                  <a:pt x="517735" y="1647732"/>
                </a:lnTo>
                <a:lnTo>
                  <a:pt x="451453" y="1638566"/>
                </a:lnTo>
                <a:lnTo>
                  <a:pt x="387380" y="1628636"/>
                </a:lnTo>
                <a:lnTo>
                  <a:pt x="326254" y="1617943"/>
                </a:lnTo>
                <a:lnTo>
                  <a:pt x="268810" y="1607250"/>
                </a:lnTo>
                <a:lnTo>
                  <a:pt x="215784" y="1595029"/>
                </a:lnTo>
                <a:lnTo>
                  <a:pt x="166441" y="1584335"/>
                </a:lnTo>
                <a:lnTo>
                  <a:pt x="83957" y="1563712"/>
                </a:lnTo>
                <a:lnTo>
                  <a:pt x="27249" y="1547672"/>
                </a:lnTo>
                <a:lnTo>
                  <a:pt x="0" y="1540034"/>
                </a:lnTo>
                <a:lnTo>
                  <a:pt x="5892" y="1511773"/>
                </a:lnTo>
                <a:lnTo>
                  <a:pt x="13993" y="1485804"/>
                </a:lnTo>
                <a:lnTo>
                  <a:pt x="22094" y="1461362"/>
                </a:lnTo>
                <a:lnTo>
                  <a:pt x="29459" y="1436920"/>
                </a:lnTo>
                <a:lnTo>
                  <a:pt x="39769" y="1415533"/>
                </a:lnTo>
                <a:lnTo>
                  <a:pt x="49343" y="1394910"/>
                </a:lnTo>
                <a:lnTo>
                  <a:pt x="59654" y="1376579"/>
                </a:lnTo>
                <a:lnTo>
                  <a:pt x="71437" y="1357484"/>
                </a:lnTo>
                <a:lnTo>
                  <a:pt x="83221" y="1341444"/>
                </a:lnTo>
                <a:lnTo>
                  <a:pt x="95741" y="1325404"/>
                </a:lnTo>
                <a:lnTo>
                  <a:pt x="108997" y="1310128"/>
                </a:lnTo>
                <a:lnTo>
                  <a:pt x="122253" y="1296379"/>
                </a:lnTo>
                <a:lnTo>
                  <a:pt x="136246" y="1283394"/>
                </a:lnTo>
                <a:lnTo>
                  <a:pt x="150975" y="1271173"/>
                </a:lnTo>
                <a:lnTo>
                  <a:pt x="164968" y="1258952"/>
                </a:lnTo>
                <a:lnTo>
                  <a:pt x="180434" y="1249787"/>
                </a:lnTo>
                <a:lnTo>
                  <a:pt x="212838" y="1229164"/>
                </a:lnTo>
                <a:lnTo>
                  <a:pt x="246716" y="1211596"/>
                </a:lnTo>
                <a:lnTo>
                  <a:pt x="282066" y="1197084"/>
                </a:lnTo>
                <a:lnTo>
                  <a:pt x="318889" y="1181808"/>
                </a:lnTo>
                <a:lnTo>
                  <a:pt x="394009" y="1155074"/>
                </a:lnTo>
                <a:lnTo>
                  <a:pt x="473547" y="1126813"/>
                </a:lnTo>
                <a:lnTo>
                  <a:pt x="492695" y="1118411"/>
                </a:lnTo>
                <a:lnTo>
                  <a:pt x="508897" y="1111537"/>
                </a:lnTo>
                <a:lnTo>
                  <a:pt x="524363" y="1103899"/>
                </a:lnTo>
                <a:lnTo>
                  <a:pt x="537619" y="1095497"/>
                </a:lnTo>
                <a:lnTo>
                  <a:pt x="547930" y="1086331"/>
                </a:lnTo>
                <a:lnTo>
                  <a:pt x="558240" y="1076402"/>
                </a:lnTo>
                <a:lnTo>
                  <a:pt x="565605" y="1067236"/>
                </a:lnTo>
                <a:lnTo>
                  <a:pt x="572233" y="1056543"/>
                </a:lnTo>
                <a:lnTo>
                  <a:pt x="578861" y="1044322"/>
                </a:lnTo>
                <a:lnTo>
                  <a:pt x="582543" y="1032101"/>
                </a:lnTo>
                <a:lnTo>
                  <a:pt x="585489" y="1018352"/>
                </a:lnTo>
                <a:lnTo>
                  <a:pt x="586962" y="1003840"/>
                </a:lnTo>
                <a:lnTo>
                  <a:pt x="588435" y="987800"/>
                </a:lnTo>
                <a:lnTo>
                  <a:pt x="588435" y="970232"/>
                </a:lnTo>
                <a:lnTo>
                  <a:pt x="585548" y="944281"/>
                </a:lnTo>
                <a:lnTo>
                  <a:pt x="569488" y="928854"/>
                </a:lnTo>
                <a:lnTo>
                  <a:pt x="551094" y="909712"/>
                </a:lnTo>
                <a:lnTo>
                  <a:pt x="535642" y="888273"/>
                </a:lnTo>
                <a:lnTo>
                  <a:pt x="520191" y="865304"/>
                </a:lnTo>
                <a:lnTo>
                  <a:pt x="505476" y="842334"/>
                </a:lnTo>
                <a:lnTo>
                  <a:pt x="493703" y="817832"/>
                </a:lnTo>
                <a:lnTo>
                  <a:pt x="481931" y="791800"/>
                </a:lnTo>
                <a:lnTo>
                  <a:pt x="473102" y="765002"/>
                </a:lnTo>
                <a:lnTo>
                  <a:pt x="464272" y="737438"/>
                </a:lnTo>
                <a:lnTo>
                  <a:pt x="459858" y="737438"/>
                </a:lnTo>
                <a:lnTo>
                  <a:pt x="451029" y="736672"/>
                </a:lnTo>
                <a:lnTo>
                  <a:pt x="442199" y="733609"/>
                </a:lnTo>
                <a:lnTo>
                  <a:pt x="435577" y="731312"/>
                </a:lnTo>
                <a:lnTo>
                  <a:pt x="430427" y="725953"/>
                </a:lnTo>
                <a:lnTo>
                  <a:pt x="425276" y="720593"/>
                </a:lnTo>
                <a:lnTo>
                  <a:pt x="419390" y="714468"/>
                </a:lnTo>
                <a:lnTo>
                  <a:pt x="410561" y="699920"/>
                </a:lnTo>
                <a:lnTo>
                  <a:pt x="401732" y="682310"/>
                </a:lnTo>
                <a:lnTo>
                  <a:pt x="393638" y="663168"/>
                </a:lnTo>
                <a:lnTo>
                  <a:pt x="386281" y="643261"/>
                </a:lnTo>
                <a:lnTo>
                  <a:pt x="379659" y="622588"/>
                </a:lnTo>
                <a:lnTo>
                  <a:pt x="374508" y="602681"/>
                </a:lnTo>
                <a:lnTo>
                  <a:pt x="370094" y="575117"/>
                </a:lnTo>
                <a:lnTo>
                  <a:pt x="367886" y="562867"/>
                </a:lnTo>
                <a:lnTo>
                  <a:pt x="367886" y="552147"/>
                </a:lnTo>
                <a:lnTo>
                  <a:pt x="369358" y="536068"/>
                </a:lnTo>
                <a:lnTo>
                  <a:pt x="371565" y="529177"/>
                </a:lnTo>
                <a:lnTo>
                  <a:pt x="374508" y="521521"/>
                </a:lnTo>
                <a:lnTo>
                  <a:pt x="383337" y="509270"/>
                </a:lnTo>
                <a:lnTo>
                  <a:pt x="393638" y="499316"/>
                </a:lnTo>
                <a:lnTo>
                  <a:pt x="401732" y="495488"/>
                </a:lnTo>
                <a:lnTo>
                  <a:pt x="409351" y="493789"/>
                </a:lnTo>
                <a:lnTo>
                  <a:pt x="409089" y="493008"/>
                </a:lnTo>
                <a:lnTo>
                  <a:pt x="395845" y="436358"/>
                </a:lnTo>
                <a:lnTo>
                  <a:pt x="389223" y="406502"/>
                </a:lnTo>
                <a:lnTo>
                  <a:pt x="382601" y="373584"/>
                </a:lnTo>
                <a:lnTo>
                  <a:pt x="378922" y="348321"/>
                </a:lnTo>
                <a:lnTo>
                  <a:pt x="375979" y="325355"/>
                </a:lnTo>
                <a:lnTo>
                  <a:pt x="375243" y="303154"/>
                </a:lnTo>
                <a:lnTo>
                  <a:pt x="375243" y="281719"/>
                </a:lnTo>
                <a:lnTo>
                  <a:pt x="375979" y="262580"/>
                </a:lnTo>
                <a:lnTo>
                  <a:pt x="378922" y="244973"/>
                </a:lnTo>
                <a:lnTo>
                  <a:pt x="381129" y="228897"/>
                </a:lnTo>
                <a:lnTo>
                  <a:pt x="387016" y="212820"/>
                </a:lnTo>
                <a:lnTo>
                  <a:pt x="392166" y="199041"/>
                </a:lnTo>
                <a:lnTo>
                  <a:pt x="397316" y="186026"/>
                </a:lnTo>
                <a:lnTo>
                  <a:pt x="403938" y="174543"/>
                </a:lnTo>
                <a:lnTo>
                  <a:pt x="409825" y="163826"/>
                </a:lnTo>
                <a:lnTo>
                  <a:pt x="417918" y="153108"/>
                </a:lnTo>
                <a:lnTo>
                  <a:pt x="426012" y="145453"/>
                </a:lnTo>
                <a:lnTo>
                  <a:pt x="434841" y="137032"/>
                </a:lnTo>
                <a:lnTo>
                  <a:pt x="442934" y="130142"/>
                </a:lnTo>
                <a:lnTo>
                  <a:pt x="460593" y="117893"/>
                </a:lnTo>
                <a:lnTo>
                  <a:pt x="477516" y="108707"/>
                </a:lnTo>
                <a:lnTo>
                  <a:pt x="494438" y="101817"/>
                </a:lnTo>
                <a:lnTo>
                  <a:pt x="509890" y="96458"/>
                </a:lnTo>
                <a:lnTo>
                  <a:pt x="534906" y="91099"/>
                </a:lnTo>
                <a:lnTo>
                  <a:pt x="542999" y="88037"/>
                </a:lnTo>
                <a:lnTo>
                  <a:pt x="546678" y="87272"/>
                </a:lnTo>
                <a:lnTo>
                  <a:pt x="567280" y="70430"/>
                </a:lnTo>
                <a:lnTo>
                  <a:pt x="588617" y="55884"/>
                </a:lnTo>
                <a:lnTo>
                  <a:pt x="610690" y="42105"/>
                </a:lnTo>
                <a:lnTo>
                  <a:pt x="633499" y="31387"/>
                </a:lnTo>
                <a:lnTo>
                  <a:pt x="658515" y="22201"/>
                </a:lnTo>
                <a:lnTo>
                  <a:pt x="683532" y="13780"/>
                </a:lnTo>
                <a:lnTo>
                  <a:pt x="709284" y="6890"/>
                </a:lnTo>
                <a:lnTo>
                  <a:pt x="734300" y="30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3D3F41"/>
              </a:solidFill>
            </a:endParaRPr>
          </a:p>
        </p:txBody>
      </p:sp>
      <p:sp>
        <p:nvSpPr>
          <p:cNvPr id="12" name="MH_Other_4">
            <a:extLst>
              <a:ext uri="{FF2B5EF4-FFF2-40B4-BE49-F238E27FC236}">
                <a16:creationId xmlns:a16="http://schemas.microsoft.com/office/drawing/2014/main" xmlns="" id="{11B35FED-1314-4965-9FB0-14BC53B38C73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2844801" y="2136775"/>
            <a:ext cx="1458913" cy="1524000"/>
          </a:xfrm>
          <a:custGeom>
            <a:avLst/>
            <a:gdLst>
              <a:gd name="connsiteX0" fmla="*/ 614715 w 1564252"/>
              <a:gd name="connsiteY0" fmla="*/ 936068 h 1633186"/>
              <a:gd name="connsiteX1" fmla="*/ 617758 w 1564252"/>
              <a:gd name="connsiteY1" fmla="*/ 947381 h 1633186"/>
              <a:gd name="connsiteX2" fmla="*/ 617758 w 1564252"/>
              <a:gd name="connsiteY2" fmla="*/ 963454 h 1633186"/>
              <a:gd name="connsiteX3" fmla="*/ 616287 w 1564252"/>
              <a:gd name="connsiteY3" fmla="*/ 979528 h 1633186"/>
              <a:gd name="connsiteX4" fmla="*/ 614817 w 1564252"/>
              <a:gd name="connsiteY4" fmla="*/ 994836 h 1633186"/>
              <a:gd name="connsiteX5" fmla="*/ 611139 w 1564252"/>
              <a:gd name="connsiteY5" fmla="*/ 1009379 h 1633186"/>
              <a:gd name="connsiteX6" fmla="*/ 607462 w 1564252"/>
              <a:gd name="connsiteY6" fmla="*/ 1021625 h 1633186"/>
              <a:gd name="connsiteX7" fmla="*/ 601579 w 1564252"/>
              <a:gd name="connsiteY7" fmla="*/ 1033872 h 1633186"/>
              <a:gd name="connsiteX8" fmla="*/ 595695 w 1564252"/>
              <a:gd name="connsiteY8" fmla="*/ 1046119 h 1633186"/>
              <a:gd name="connsiteX9" fmla="*/ 587606 w 1564252"/>
              <a:gd name="connsiteY9" fmla="*/ 1056834 h 1633186"/>
              <a:gd name="connsiteX10" fmla="*/ 579516 w 1564252"/>
              <a:gd name="connsiteY10" fmla="*/ 1066019 h 1633186"/>
              <a:gd name="connsiteX11" fmla="*/ 569220 w 1564252"/>
              <a:gd name="connsiteY11" fmla="*/ 1075969 h 1633186"/>
              <a:gd name="connsiteX12" fmla="*/ 558924 w 1564252"/>
              <a:gd name="connsiteY12" fmla="*/ 1085154 h 1633186"/>
              <a:gd name="connsiteX13" fmla="*/ 545686 w 1564252"/>
              <a:gd name="connsiteY13" fmla="*/ 1093574 h 1633186"/>
              <a:gd name="connsiteX14" fmla="*/ 533184 w 1564252"/>
              <a:gd name="connsiteY14" fmla="*/ 1101228 h 1633186"/>
              <a:gd name="connsiteX15" fmla="*/ 517740 w 1564252"/>
              <a:gd name="connsiteY15" fmla="*/ 1109647 h 1633186"/>
              <a:gd name="connsiteX16" fmla="*/ 483911 w 1564252"/>
              <a:gd name="connsiteY16" fmla="*/ 1123425 h 1633186"/>
              <a:gd name="connsiteX17" fmla="*/ 406691 w 1564252"/>
              <a:gd name="connsiteY17" fmla="*/ 1150214 h 1633186"/>
              <a:gd name="connsiteX18" fmla="*/ 405955 w 1564252"/>
              <a:gd name="connsiteY18" fmla="*/ 1151745 h 1633186"/>
              <a:gd name="connsiteX19" fmla="*/ 421399 w 1564252"/>
              <a:gd name="connsiteY19" fmla="*/ 1163991 h 1633186"/>
              <a:gd name="connsiteX20" fmla="*/ 438314 w 1564252"/>
              <a:gd name="connsiteY20" fmla="*/ 1176238 h 1633186"/>
              <a:gd name="connsiteX21" fmla="*/ 455964 w 1564252"/>
              <a:gd name="connsiteY21" fmla="*/ 1187719 h 1633186"/>
              <a:gd name="connsiteX22" fmla="*/ 474350 w 1564252"/>
              <a:gd name="connsiteY22" fmla="*/ 1199200 h 1633186"/>
              <a:gd name="connsiteX23" fmla="*/ 494207 w 1564252"/>
              <a:gd name="connsiteY23" fmla="*/ 1209916 h 1633186"/>
              <a:gd name="connsiteX24" fmla="*/ 513328 w 1564252"/>
              <a:gd name="connsiteY24" fmla="*/ 1219101 h 1633186"/>
              <a:gd name="connsiteX25" fmla="*/ 533184 w 1564252"/>
              <a:gd name="connsiteY25" fmla="*/ 1227520 h 1633186"/>
              <a:gd name="connsiteX26" fmla="*/ 555247 w 1564252"/>
              <a:gd name="connsiteY26" fmla="*/ 1236705 h 1633186"/>
              <a:gd name="connsiteX27" fmla="*/ 597902 w 1564252"/>
              <a:gd name="connsiteY27" fmla="*/ 1250482 h 1633186"/>
              <a:gd name="connsiteX28" fmla="*/ 642027 w 1564252"/>
              <a:gd name="connsiteY28" fmla="*/ 1262729 h 1633186"/>
              <a:gd name="connsiteX29" fmla="*/ 687624 w 1564252"/>
              <a:gd name="connsiteY29" fmla="*/ 1271914 h 1633186"/>
              <a:gd name="connsiteX30" fmla="*/ 734691 w 1564252"/>
              <a:gd name="connsiteY30" fmla="*/ 1277272 h 1633186"/>
              <a:gd name="connsiteX31" fmla="*/ 781023 w 1564252"/>
              <a:gd name="connsiteY31" fmla="*/ 1280333 h 1633186"/>
              <a:gd name="connsiteX32" fmla="*/ 826619 w 1564252"/>
              <a:gd name="connsiteY32" fmla="*/ 1280333 h 1633186"/>
              <a:gd name="connsiteX33" fmla="*/ 872216 w 1564252"/>
              <a:gd name="connsiteY33" fmla="*/ 1277272 h 1633186"/>
              <a:gd name="connsiteX34" fmla="*/ 895750 w 1564252"/>
              <a:gd name="connsiteY34" fmla="*/ 1274975 h 1633186"/>
              <a:gd name="connsiteX35" fmla="*/ 917812 w 1564252"/>
              <a:gd name="connsiteY35" fmla="*/ 1270383 h 1633186"/>
              <a:gd name="connsiteX36" fmla="*/ 938404 w 1564252"/>
              <a:gd name="connsiteY36" fmla="*/ 1266556 h 1633186"/>
              <a:gd name="connsiteX37" fmla="*/ 960467 w 1564252"/>
              <a:gd name="connsiteY37" fmla="*/ 1261198 h 1633186"/>
              <a:gd name="connsiteX38" fmla="*/ 981794 w 1564252"/>
              <a:gd name="connsiteY38" fmla="*/ 1255840 h 1633186"/>
              <a:gd name="connsiteX39" fmla="*/ 1000916 w 1564252"/>
              <a:gd name="connsiteY39" fmla="*/ 1248952 h 1633186"/>
              <a:gd name="connsiteX40" fmla="*/ 1021507 w 1564252"/>
              <a:gd name="connsiteY40" fmla="*/ 1240532 h 1633186"/>
              <a:gd name="connsiteX41" fmla="*/ 1039893 w 1564252"/>
              <a:gd name="connsiteY41" fmla="*/ 1232878 h 1633186"/>
              <a:gd name="connsiteX42" fmla="*/ 1058279 w 1564252"/>
              <a:gd name="connsiteY42" fmla="*/ 1222928 h 1633186"/>
              <a:gd name="connsiteX43" fmla="*/ 1076664 w 1564252"/>
              <a:gd name="connsiteY43" fmla="*/ 1212212 h 1633186"/>
              <a:gd name="connsiteX44" fmla="*/ 1095786 w 1564252"/>
              <a:gd name="connsiteY44" fmla="*/ 1197669 h 1633186"/>
              <a:gd name="connsiteX45" fmla="*/ 1115642 w 1564252"/>
              <a:gd name="connsiteY45" fmla="*/ 1182361 h 1633186"/>
              <a:gd name="connsiteX46" fmla="*/ 1154620 w 1564252"/>
              <a:gd name="connsiteY46" fmla="*/ 1150214 h 1633186"/>
              <a:gd name="connsiteX47" fmla="*/ 1116377 w 1564252"/>
              <a:gd name="connsiteY47" fmla="*/ 1136437 h 1633186"/>
              <a:gd name="connsiteX48" fmla="*/ 1077400 w 1564252"/>
              <a:gd name="connsiteY48" fmla="*/ 1123425 h 1633186"/>
              <a:gd name="connsiteX49" fmla="*/ 1063427 w 1564252"/>
              <a:gd name="connsiteY49" fmla="*/ 1118067 h 1633186"/>
              <a:gd name="connsiteX50" fmla="*/ 1050189 w 1564252"/>
              <a:gd name="connsiteY50" fmla="*/ 1111178 h 1633186"/>
              <a:gd name="connsiteX51" fmla="*/ 1037687 w 1564252"/>
              <a:gd name="connsiteY51" fmla="*/ 1104289 h 1633186"/>
              <a:gd name="connsiteX52" fmla="*/ 1025920 w 1564252"/>
              <a:gd name="connsiteY52" fmla="*/ 1095870 h 1633186"/>
              <a:gd name="connsiteX53" fmla="*/ 1015624 w 1564252"/>
              <a:gd name="connsiteY53" fmla="*/ 1088216 h 1633186"/>
              <a:gd name="connsiteX54" fmla="*/ 1004593 w 1564252"/>
              <a:gd name="connsiteY54" fmla="*/ 1078266 h 1633186"/>
              <a:gd name="connsiteX55" fmla="*/ 995768 w 1564252"/>
              <a:gd name="connsiteY55" fmla="*/ 1069081 h 1633186"/>
              <a:gd name="connsiteX56" fmla="*/ 986942 w 1564252"/>
              <a:gd name="connsiteY56" fmla="*/ 1058365 h 1633186"/>
              <a:gd name="connsiteX57" fmla="*/ 978853 w 1564252"/>
              <a:gd name="connsiteY57" fmla="*/ 1047649 h 1633186"/>
              <a:gd name="connsiteX58" fmla="*/ 972234 w 1564252"/>
              <a:gd name="connsiteY58" fmla="*/ 1035403 h 1633186"/>
              <a:gd name="connsiteX59" fmla="*/ 965615 w 1564252"/>
              <a:gd name="connsiteY59" fmla="*/ 1023156 h 1633186"/>
              <a:gd name="connsiteX60" fmla="*/ 960467 w 1564252"/>
              <a:gd name="connsiteY60" fmla="*/ 1009379 h 1633186"/>
              <a:gd name="connsiteX61" fmla="*/ 956790 w 1564252"/>
              <a:gd name="connsiteY61" fmla="*/ 995602 h 1633186"/>
              <a:gd name="connsiteX62" fmla="*/ 953113 w 1564252"/>
              <a:gd name="connsiteY62" fmla="*/ 982590 h 1633186"/>
              <a:gd name="connsiteX63" fmla="*/ 948700 w 1564252"/>
              <a:gd name="connsiteY63" fmla="*/ 966516 h 1633186"/>
              <a:gd name="connsiteX64" fmla="*/ 947965 w 1564252"/>
              <a:gd name="connsiteY64" fmla="*/ 951208 h 1633186"/>
              <a:gd name="connsiteX65" fmla="*/ 945327 w 1564252"/>
              <a:gd name="connsiteY65" fmla="*/ 940685 h 1633186"/>
              <a:gd name="connsiteX66" fmla="*/ 935167 w 1564252"/>
              <a:gd name="connsiteY66" fmla="*/ 948040 h 1633186"/>
              <a:gd name="connsiteX67" fmla="*/ 918245 w 1564252"/>
              <a:gd name="connsiteY67" fmla="*/ 958760 h 1633186"/>
              <a:gd name="connsiteX68" fmla="*/ 899850 w 1564252"/>
              <a:gd name="connsiteY68" fmla="*/ 967948 h 1633186"/>
              <a:gd name="connsiteX69" fmla="*/ 875570 w 1564252"/>
              <a:gd name="connsiteY69" fmla="*/ 979433 h 1633186"/>
              <a:gd name="connsiteX70" fmla="*/ 862326 w 1564252"/>
              <a:gd name="connsiteY70" fmla="*/ 984792 h 1633186"/>
              <a:gd name="connsiteX71" fmla="*/ 849082 w 1564252"/>
              <a:gd name="connsiteY71" fmla="*/ 987089 h 1633186"/>
              <a:gd name="connsiteX72" fmla="*/ 835102 w 1564252"/>
              <a:gd name="connsiteY72" fmla="*/ 990152 h 1633186"/>
              <a:gd name="connsiteX73" fmla="*/ 820387 w 1564252"/>
              <a:gd name="connsiteY73" fmla="*/ 992449 h 1633186"/>
              <a:gd name="connsiteX74" fmla="*/ 806407 w 1564252"/>
              <a:gd name="connsiteY74" fmla="*/ 993980 h 1633186"/>
              <a:gd name="connsiteX75" fmla="*/ 790956 w 1564252"/>
              <a:gd name="connsiteY75" fmla="*/ 993980 h 1633186"/>
              <a:gd name="connsiteX76" fmla="*/ 774033 w 1564252"/>
              <a:gd name="connsiteY76" fmla="*/ 993980 h 1633186"/>
              <a:gd name="connsiteX77" fmla="*/ 755639 w 1564252"/>
              <a:gd name="connsiteY77" fmla="*/ 990918 h 1633186"/>
              <a:gd name="connsiteX78" fmla="*/ 728415 w 1564252"/>
              <a:gd name="connsiteY78" fmla="*/ 987089 h 1633186"/>
              <a:gd name="connsiteX79" fmla="*/ 702663 w 1564252"/>
              <a:gd name="connsiteY79" fmla="*/ 980198 h 1633186"/>
              <a:gd name="connsiteX80" fmla="*/ 677647 w 1564252"/>
              <a:gd name="connsiteY80" fmla="*/ 971010 h 1633186"/>
              <a:gd name="connsiteX81" fmla="*/ 652630 w 1564252"/>
              <a:gd name="connsiteY81" fmla="*/ 960291 h 1633186"/>
              <a:gd name="connsiteX82" fmla="*/ 630557 w 1564252"/>
              <a:gd name="connsiteY82" fmla="*/ 946509 h 1633186"/>
              <a:gd name="connsiteX83" fmla="*/ 601637 w 1564252"/>
              <a:gd name="connsiteY83" fmla="*/ 211172 h 1633186"/>
              <a:gd name="connsiteX84" fmla="*/ 583954 w 1564252"/>
              <a:gd name="connsiteY84" fmla="*/ 229535 h 1633186"/>
              <a:gd name="connsiteX85" fmla="*/ 567009 w 1564252"/>
              <a:gd name="connsiteY85" fmla="*/ 251723 h 1633186"/>
              <a:gd name="connsiteX86" fmla="*/ 552274 w 1564252"/>
              <a:gd name="connsiteY86" fmla="*/ 273146 h 1633186"/>
              <a:gd name="connsiteX87" fmla="*/ 539749 w 1564252"/>
              <a:gd name="connsiteY87" fmla="*/ 294570 h 1633186"/>
              <a:gd name="connsiteX88" fmla="*/ 527961 w 1564252"/>
              <a:gd name="connsiteY88" fmla="*/ 319053 h 1633186"/>
              <a:gd name="connsiteX89" fmla="*/ 518384 w 1564252"/>
              <a:gd name="connsiteY89" fmla="*/ 342007 h 1633186"/>
              <a:gd name="connsiteX90" fmla="*/ 511016 w 1564252"/>
              <a:gd name="connsiteY90" fmla="*/ 368021 h 1633186"/>
              <a:gd name="connsiteX91" fmla="*/ 504385 w 1564252"/>
              <a:gd name="connsiteY91" fmla="*/ 391739 h 1633186"/>
              <a:gd name="connsiteX92" fmla="*/ 499228 w 1564252"/>
              <a:gd name="connsiteY92" fmla="*/ 417753 h 1633186"/>
              <a:gd name="connsiteX93" fmla="*/ 494808 w 1564252"/>
              <a:gd name="connsiteY93" fmla="*/ 443767 h 1633186"/>
              <a:gd name="connsiteX94" fmla="*/ 494071 w 1564252"/>
              <a:gd name="connsiteY94" fmla="*/ 470546 h 1633186"/>
              <a:gd name="connsiteX95" fmla="*/ 492597 w 1564252"/>
              <a:gd name="connsiteY95" fmla="*/ 497325 h 1633186"/>
              <a:gd name="connsiteX96" fmla="*/ 491124 w 1564252"/>
              <a:gd name="connsiteY96" fmla="*/ 523339 h 1633186"/>
              <a:gd name="connsiteX97" fmla="*/ 492597 w 1564252"/>
              <a:gd name="connsiteY97" fmla="*/ 550118 h 1633186"/>
              <a:gd name="connsiteX98" fmla="*/ 496281 w 1564252"/>
              <a:gd name="connsiteY98" fmla="*/ 602911 h 1633186"/>
              <a:gd name="connsiteX99" fmla="*/ 499228 w 1564252"/>
              <a:gd name="connsiteY99" fmla="*/ 625864 h 1633186"/>
              <a:gd name="connsiteX100" fmla="*/ 504385 w 1564252"/>
              <a:gd name="connsiteY100" fmla="*/ 650348 h 1633186"/>
              <a:gd name="connsiteX101" fmla="*/ 511753 w 1564252"/>
              <a:gd name="connsiteY101" fmla="*/ 676362 h 1633186"/>
              <a:gd name="connsiteX102" fmla="*/ 521331 w 1564252"/>
              <a:gd name="connsiteY102" fmla="*/ 703141 h 1633186"/>
              <a:gd name="connsiteX103" fmla="*/ 540486 w 1564252"/>
              <a:gd name="connsiteY103" fmla="*/ 757464 h 1633186"/>
              <a:gd name="connsiteX104" fmla="*/ 562589 w 1564252"/>
              <a:gd name="connsiteY104" fmla="*/ 811022 h 1633186"/>
              <a:gd name="connsiteX105" fmla="*/ 583954 w 1564252"/>
              <a:gd name="connsiteY105" fmla="*/ 863815 h 1633186"/>
              <a:gd name="connsiteX106" fmla="*/ 586624 w 1564252"/>
              <a:gd name="connsiteY106" fmla="*/ 872686 h 1633186"/>
              <a:gd name="connsiteX107" fmla="*/ 589354 w 1564252"/>
              <a:gd name="connsiteY107" fmla="*/ 876068 h 1633186"/>
              <a:gd name="connsiteX108" fmla="*/ 607748 w 1564252"/>
              <a:gd name="connsiteY108" fmla="*/ 892147 h 1633186"/>
              <a:gd name="connsiteX109" fmla="*/ 625407 w 1564252"/>
              <a:gd name="connsiteY109" fmla="*/ 908992 h 1633186"/>
              <a:gd name="connsiteX110" fmla="*/ 645273 w 1564252"/>
              <a:gd name="connsiteY110" fmla="*/ 922008 h 1633186"/>
              <a:gd name="connsiteX111" fmla="*/ 665874 w 1564252"/>
              <a:gd name="connsiteY111" fmla="*/ 932727 h 1633186"/>
              <a:gd name="connsiteX112" fmla="*/ 687947 w 1564252"/>
              <a:gd name="connsiteY112" fmla="*/ 944212 h 1633186"/>
              <a:gd name="connsiteX113" fmla="*/ 710021 w 1564252"/>
              <a:gd name="connsiteY113" fmla="*/ 951869 h 1633186"/>
              <a:gd name="connsiteX114" fmla="*/ 735037 w 1564252"/>
              <a:gd name="connsiteY114" fmla="*/ 958760 h 1633186"/>
              <a:gd name="connsiteX115" fmla="*/ 759317 w 1564252"/>
              <a:gd name="connsiteY115" fmla="*/ 962588 h 1633186"/>
              <a:gd name="connsiteX116" fmla="*/ 775504 w 1564252"/>
              <a:gd name="connsiteY116" fmla="*/ 964119 h 1633186"/>
              <a:gd name="connsiteX117" fmla="*/ 790956 w 1564252"/>
              <a:gd name="connsiteY117" fmla="*/ 964119 h 1633186"/>
              <a:gd name="connsiteX118" fmla="*/ 818179 w 1564252"/>
              <a:gd name="connsiteY118" fmla="*/ 962588 h 1633186"/>
              <a:gd name="connsiteX119" fmla="*/ 842460 w 1564252"/>
              <a:gd name="connsiteY119" fmla="*/ 958760 h 1633186"/>
              <a:gd name="connsiteX120" fmla="*/ 866005 w 1564252"/>
              <a:gd name="connsiteY120" fmla="*/ 951869 h 1633186"/>
              <a:gd name="connsiteX121" fmla="*/ 888078 w 1564252"/>
              <a:gd name="connsiteY121" fmla="*/ 942681 h 1633186"/>
              <a:gd name="connsiteX122" fmla="*/ 909415 w 1564252"/>
              <a:gd name="connsiteY122" fmla="*/ 930430 h 1633186"/>
              <a:gd name="connsiteX123" fmla="*/ 930017 w 1564252"/>
              <a:gd name="connsiteY123" fmla="*/ 916648 h 1633186"/>
              <a:gd name="connsiteX124" fmla="*/ 948411 w 1564252"/>
              <a:gd name="connsiteY124" fmla="*/ 900569 h 1633186"/>
              <a:gd name="connsiteX125" fmla="*/ 966070 w 1564252"/>
              <a:gd name="connsiteY125" fmla="*/ 881428 h 1633186"/>
              <a:gd name="connsiteX126" fmla="*/ 981534 w 1564252"/>
              <a:gd name="connsiteY126" fmla="*/ 863872 h 1633186"/>
              <a:gd name="connsiteX127" fmla="*/ 989905 w 1564252"/>
              <a:gd name="connsiteY127" fmla="*/ 835506 h 1633186"/>
              <a:gd name="connsiteX128" fmla="*/ 1009797 w 1564252"/>
              <a:gd name="connsiteY128" fmla="*/ 775062 h 1633186"/>
              <a:gd name="connsiteX129" fmla="*/ 1020111 w 1564252"/>
              <a:gd name="connsiteY129" fmla="*/ 742162 h 1633186"/>
              <a:gd name="connsiteX130" fmla="*/ 1028952 w 1564252"/>
              <a:gd name="connsiteY130" fmla="*/ 706967 h 1633186"/>
              <a:gd name="connsiteX131" fmla="*/ 1037057 w 1564252"/>
              <a:gd name="connsiteY131" fmla="*/ 673302 h 1633186"/>
              <a:gd name="connsiteX132" fmla="*/ 1043687 w 1564252"/>
              <a:gd name="connsiteY132" fmla="*/ 639637 h 1633186"/>
              <a:gd name="connsiteX133" fmla="*/ 1047371 w 1564252"/>
              <a:gd name="connsiteY133" fmla="*/ 608267 h 1633186"/>
              <a:gd name="connsiteX134" fmla="*/ 1047371 w 1564252"/>
              <a:gd name="connsiteY134" fmla="*/ 593730 h 1633186"/>
              <a:gd name="connsiteX135" fmla="*/ 1047371 w 1564252"/>
              <a:gd name="connsiteY135" fmla="*/ 578427 h 1633186"/>
              <a:gd name="connsiteX136" fmla="*/ 1045898 w 1564252"/>
              <a:gd name="connsiteY136" fmla="*/ 566185 h 1633186"/>
              <a:gd name="connsiteX137" fmla="*/ 1044424 w 1564252"/>
              <a:gd name="connsiteY137" fmla="*/ 554709 h 1633186"/>
              <a:gd name="connsiteX138" fmla="*/ 1042214 w 1564252"/>
              <a:gd name="connsiteY138" fmla="*/ 542467 h 1633186"/>
              <a:gd name="connsiteX139" fmla="*/ 1038530 w 1564252"/>
              <a:gd name="connsiteY139" fmla="*/ 532520 h 1633186"/>
              <a:gd name="connsiteX140" fmla="*/ 1033373 w 1564252"/>
              <a:gd name="connsiteY140" fmla="*/ 524869 h 1633186"/>
              <a:gd name="connsiteX141" fmla="*/ 1025269 w 1564252"/>
              <a:gd name="connsiteY141" fmla="*/ 517983 h 1633186"/>
              <a:gd name="connsiteX142" fmla="*/ 1017164 w 1564252"/>
              <a:gd name="connsiteY142" fmla="*/ 511097 h 1633186"/>
              <a:gd name="connsiteX143" fmla="*/ 1008323 w 1564252"/>
              <a:gd name="connsiteY143" fmla="*/ 507272 h 1633186"/>
              <a:gd name="connsiteX144" fmla="*/ 977380 w 1564252"/>
              <a:gd name="connsiteY144" fmla="*/ 497325 h 1633186"/>
              <a:gd name="connsiteX145" fmla="*/ 945699 w 1564252"/>
              <a:gd name="connsiteY145" fmla="*/ 485083 h 1633186"/>
              <a:gd name="connsiteX146" fmla="*/ 914756 w 1564252"/>
              <a:gd name="connsiteY146" fmla="*/ 472841 h 1633186"/>
              <a:gd name="connsiteX147" fmla="*/ 884549 w 1564252"/>
              <a:gd name="connsiteY147" fmla="*/ 461365 h 1633186"/>
              <a:gd name="connsiteX148" fmla="*/ 855816 w 1564252"/>
              <a:gd name="connsiteY148" fmla="*/ 446062 h 1633186"/>
              <a:gd name="connsiteX149" fmla="*/ 828556 w 1564252"/>
              <a:gd name="connsiteY149" fmla="*/ 431525 h 1633186"/>
              <a:gd name="connsiteX150" fmla="*/ 801296 w 1564252"/>
              <a:gd name="connsiteY150" fmla="*/ 414693 h 1633186"/>
              <a:gd name="connsiteX151" fmla="*/ 775510 w 1564252"/>
              <a:gd name="connsiteY151" fmla="*/ 397095 h 1633186"/>
              <a:gd name="connsiteX152" fmla="*/ 748987 w 1564252"/>
              <a:gd name="connsiteY152" fmla="*/ 378732 h 1633186"/>
              <a:gd name="connsiteX153" fmla="*/ 724674 w 1564252"/>
              <a:gd name="connsiteY153" fmla="*/ 359604 h 1633186"/>
              <a:gd name="connsiteX154" fmla="*/ 702571 w 1564252"/>
              <a:gd name="connsiteY154" fmla="*/ 338181 h 1633186"/>
              <a:gd name="connsiteX155" fmla="*/ 679732 w 1564252"/>
              <a:gd name="connsiteY155" fmla="*/ 315228 h 1633186"/>
              <a:gd name="connsiteX156" fmla="*/ 657630 w 1564252"/>
              <a:gd name="connsiteY156" fmla="*/ 292274 h 1633186"/>
              <a:gd name="connsiteX157" fmla="*/ 638474 w 1564252"/>
              <a:gd name="connsiteY157" fmla="*/ 266260 h 1633186"/>
              <a:gd name="connsiteX158" fmla="*/ 620055 w 1564252"/>
              <a:gd name="connsiteY158" fmla="*/ 239481 h 1633186"/>
              <a:gd name="connsiteX159" fmla="*/ 713623 w 1564252"/>
              <a:gd name="connsiteY159" fmla="*/ 0 h 1633186"/>
              <a:gd name="connsiteX160" fmla="*/ 745303 w 1564252"/>
              <a:gd name="connsiteY160" fmla="*/ 0 h 1633186"/>
              <a:gd name="connsiteX161" fmla="*/ 776247 w 1564252"/>
              <a:gd name="connsiteY161" fmla="*/ 1530 h 1633186"/>
              <a:gd name="connsiteX162" fmla="*/ 808664 w 1564252"/>
              <a:gd name="connsiteY162" fmla="*/ 5356 h 1633186"/>
              <a:gd name="connsiteX163" fmla="*/ 840344 w 1564252"/>
              <a:gd name="connsiteY163" fmla="*/ 10712 h 1633186"/>
              <a:gd name="connsiteX164" fmla="*/ 872761 w 1564252"/>
              <a:gd name="connsiteY164" fmla="*/ 17598 h 1633186"/>
              <a:gd name="connsiteX165" fmla="*/ 904441 w 1564252"/>
              <a:gd name="connsiteY165" fmla="*/ 26779 h 1633186"/>
              <a:gd name="connsiteX166" fmla="*/ 933911 w 1564252"/>
              <a:gd name="connsiteY166" fmla="*/ 36726 h 1633186"/>
              <a:gd name="connsiteX167" fmla="*/ 964118 w 1564252"/>
              <a:gd name="connsiteY167" fmla="*/ 48202 h 1633186"/>
              <a:gd name="connsiteX168" fmla="*/ 994325 w 1564252"/>
              <a:gd name="connsiteY168" fmla="*/ 61974 h 1633186"/>
              <a:gd name="connsiteX169" fmla="*/ 1021585 w 1564252"/>
              <a:gd name="connsiteY169" fmla="*/ 77277 h 1633186"/>
              <a:gd name="connsiteX170" fmla="*/ 1047371 w 1564252"/>
              <a:gd name="connsiteY170" fmla="*/ 93344 h 1633186"/>
              <a:gd name="connsiteX171" fmla="*/ 1072421 w 1564252"/>
              <a:gd name="connsiteY171" fmla="*/ 110942 h 1633186"/>
              <a:gd name="connsiteX172" fmla="*/ 1095260 w 1564252"/>
              <a:gd name="connsiteY172" fmla="*/ 130070 h 1633186"/>
              <a:gd name="connsiteX173" fmla="*/ 1107048 w 1564252"/>
              <a:gd name="connsiteY173" fmla="*/ 140781 h 1633186"/>
              <a:gd name="connsiteX174" fmla="*/ 1117363 w 1564252"/>
              <a:gd name="connsiteY174" fmla="*/ 153023 h 1633186"/>
              <a:gd name="connsiteX175" fmla="*/ 1137255 w 1564252"/>
              <a:gd name="connsiteY175" fmla="*/ 175977 h 1633186"/>
              <a:gd name="connsiteX176" fmla="*/ 1154200 w 1564252"/>
              <a:gd name="connsiteY176" fmla="*/ 201225 h 1633186"/>
              <a:gd name="connsiteX177" fmla="*/ 1168198 w 1564252"/>
              <a:gd name="connsiteY177" fmla="*/ 228770 h 1633186"/>
              <a:gd name="connsiteX178" fmla="*/ 1179986 w 1564252"/>
              <a:gd name="connsiteY178" fmla="*/ 255549 h 1633186"/>
              <a:gd name="connsiteX179" fmla="*/ 1190301 w 1564252"/>
              <a:gd name="connsiteY179" fmla="*/ 283858 h 1633186"/>
              <a:gd name="connsiteX180" fmla="*/ 1198405 w 1564252"/>
              <a:gd name="connsiteY180" fmla="*/ 313697 h 1633186"/>
              <a:gd name="connsiteX181" fmla="*/ 1203562 w 1564252"/>
              <a:gd name="connsiteY181" fmla="*/ 343537 h 1633186"/>
              <a:gd name="connsiteX182" fmla="*/ 1207246 w 1564252"/>
              <a:gd name="connsiteY182" fmla="*/ 374142 h 1633186"/>
              <a:gd name="connsiteX183" fmla="*/ 1210193 w 1564252"/>
              <a:gd name="connsiteY183" fmla="*/ 405511 h 1633186"/>
              <a:gd name="connsiteX184" fmla="*/ 1210193 w 1564252"/>
              <a:gd name="connsiteY184" fmla="*/ 436881 h 1633186"/>
              <a:gd name="connsiteX185" fmla="*/ 1210193 w 1564252"/>
              <a:gd name="connsiteY185" fmla="*/ 467486 h 1633186"/>
              <a:gd name="connsiteX186" fmla="*/ 1208720 w 1564252"/>
              <a:gd name="connsiteY186" fmla="*/ 498855 h 1633186"/>
              <a:gd name="connsiteX187" fmla="*/ 1205036 w 1564252"/>
              <a:gd name="connsiteY187" fmla="*/ 530225 h 1633186"/>
              <a:gd name="connsiteX188" fmla="*/ 1201352 w 1564252"/>
              <a:gd name="connsiteY188" fmla="*/ 560830 h 1633186"/>
              <a:gd name="connsiteX189" fmla="*/ 1196932 w 1564252"/>
              <a:gd name="connsiteY189" fmla="*/ 590669 h 1633186"/>
              <a:gd name="connsiteX190" fmla="*/ 1186617 w 1564252"/>
              <a:gd name="connsiteY190" fmla="*/ 655704 h 1633186"/>
              <a:gd name="connsiteX191" fmla="*/ 1179986 w 1564252"/>
              <a:gd name="connsiteY191" fmla="*/ 690899 h 1633186"/>
              <a:gd name="connsiteX192" fmla="*/ 1174829 w 1564252"/>
              <a:gd name="connsiteY192" fmla="*/ 726095 h 1633186"/>
              <a:gd name="connsiteX193" fmla="*/ 1171145 w 1564252"/>
              <a:gd name="connsiteY193" fmla="*/ 762820 h 1633186"/>
              <a:gd name="connsiteX194" fmla="*/ 1168198 w 1564252"/>
              <a:gd name="connsiteY194" fmla="*/ 798015 h 1633186"/>
              <a:gd name="connsiteX195" fmla="*/ 1168198 w 1564252"/>
              <a:gd name="connsiteY195" fmla="*/ 833976 h 1633186"/>
              <a:gd name="connsiteX196" fmla="*/ 1169672 w 1564252"/>
              <a:gd name="connsiteY196" fmla="*/ 869171 h 1633186"/>
              <a:gd name="connsiteX197" fmla="*/ 1171145 w 1564252"/>
              <a:gd name="connsiteY197" fmla="*/ 886004 h 1633186"/>
              <a:gd name="connsiteX198" fmla="*/ 1173356 w 1564252"/>
              <a:gd name="connsiteY198" fmla="*/ 903601 h 1633186"/>
              <a:gd name="connsiteX199" fmla="*/ 1177776 w 1564252"/>
              <a:gd name="connsiteY199" fmla="*/ 919669 h 1633186"/>
              <a:gd name="connsiteX200" fmla="*/ 1181460 w 1564252"/>
              <a:gd name="connsiteY200" fmla="*/ 935736 h 1633186"/>
              <a:gd name="connsiteX201" fmla="*/ 1186617 w 1564252"/>
              <a:gd name="connsiteY201" fmla="*/ 950273 h 1633186"/>
              <a:gd name="connsiteX202" fmla="*/ 1191774 w 1564252"/>
              <a:gd name="connsiteY202" fmla="*/ 965576 h 1633186"/>
              <a:gd name="connsiteX203" fmla="*/ 1199879 w 1564252"/>
              <a:gd name="connsiteY203" fmla="*/ 980113 h 1633186"/>
              <a:gd name="connsiteX204" fmla="*/ 1207246 w 1564252"/>
              <a:gd name="connsiteY204" fmla="*/ 993885 h 1633186"/>
              <a:gd name="connsiteX205" fmla="*/ 1216824 w 1564252"/>
              <a:gd name="connsiteY205" fmla="*/ 1007657 h 1633186"/>
              <a:gd name="connsiteX206" fmla="*/ 1227138 w 1564252"/>
              <a:gd name="connsiteY206" fmla="*/ 1019899 h 1633186"/>
              <a:gd name="connsiteX207" fmla="*/ 1238926 w 1564252"/>
              <a:gd name="connsiteY207" fmla="*/ 1031376 h 1633186"/>
              <a:gd name="connsiteX208" fmla="*/ 1252188 w 1564252"/>
              <a:gd name="connsiteY208" fmla="*/ 1042852 h 1633186"/>
              <a:gd name="connsiteX209" fmla="*/ 1266186 w 1564252"/>
              <a:gd name="connsiteY209" fmla="*/ 1052034 h 1633186"/>
              <a:gd name="connsiteX210" fmla="*/ 1281658 w 1564252"/>
              <a:gd name="connsiteY210" fmla="*/ 1061215 h 1633186"/>
              <a:gd name="connsiteX211" fmla="*/ 1298603 w 1564252"/>
              <a:gd name="connsiteY211" fmla="*/ 1069631 h 1633186"/>
              <a:gd name="connsiteX212" fmla="*/ 1317022 w 1564252"/>
              <a:gd name="connsiteY212" fmla="*/ 1076517 h 1633186"/>
              <a:gd name="connsiteX213" fmla="*/ 1298603 w 1564252"/>
              <a:gd name="connsiteY213" fmla="*/ 1081873 h 1633186"/>
              <a:gd name="connsiteX214" fmla="*/ 1281658 w 1564252"/>
              <a:gd name="connsiteY214" fmla="*/ 1083403 h 1633186"/>
              <a:gd name="connsiteX215" fmla="*/ 1266186 w 1564252"/>
              <a:gd name="connsiteY215" fmla="*/ 1083403 h 1633186"/>
              <a:gd name="connsiteX216" fmla="*/ 1252188 w 1564252"/>
              <a:gd name="connsiteY216" fmla="*/ 1081873 h 1633186"/>
              <a:gd name="connsiteX217" fmla="*/ 1238926 w 1564252"/>
              <a:gd name="connsiteY217" fmla="*/ 1078048 h 1633186"/>
              <a:gd name="connsiteX218" fmla="*/ 1227138 w 1564252"/>
              <a:gd name="connsiteY218" fmla="*/ 1074987 h 1633186"/>
              <a:gd name="connsiteX219" fmla="*/ 1210193 w 1564252"/>
              <a:gd name="connsiteY219" fmla="*/ 1066571 h 1633186"/>
              <a:gd name="connsiteX220" fmla="*/ 1213877 w 1564252"/>
              <a:gd name="connsiteY220" fmla="*/ 1071927 h 1633186"/>
              <a:gd name="connsiteX221" fmla="*/ 1219034 w 1564252"/>
              <a:gd name="connsiteY221" fmla="*/ 1078048 h 1633186"/>
              <a:gd name="connsiteX222" fmla="*/ 1232296 w 1564252"/>
              <a:gd name="connsiteY222" fmla="*/ 1088759 h 1633186"/>
              <a:gd name="connsiteX223" fmla="*/ 1246294 w 1564252"/>
              <a:gd name="connsiteY223" fmla="*/ 1096410 h 1633186"/>
              <a:gd name="connsiteX224" fmla="*/ 1262503 w 1564252"/>
              <a:gd name="connsiteY224" fmla="*/ 1103296 h 1633186"/>
              <a:gd name="connsiteX225" fmla="*/ 1279448 w 1564252"/>
              <a:gd name="connsiteY225" fmla="*/ 1108652 h 1633186"/>
              <a:gd name="connsiteX226" fmla="*/ 1296393 w 1564252"/>
              <a:gd name="connsiteY226" fmla="*/ 1113243 h 1633186"/>
              <a:gd name="connsiteX227" fmla="*/ 1311865 w 1564252"/>
              <a:gd name="connsiteY227" fmla="*/ 1114008 h 1633186"/>
              <a:gd name="connsiteX228" fmla="*/ 1325863 w 1564252"/>
              <a:gd name="connsiteY228" fmla="*/ 1115538 h 1633186"/>
              <a:gd name="connsiteX229" fmla="*/ 1308918 w 1564252"/>
              <a:gd name="connsiteY229" fmla="*/ 1120894 h 1633186"/>
              <a:gd name="connsiteX230" fmla="*/ 1291236 w 1564252"/>
              <a:gd name="connsiteY230" fmla="*/ 1126250 h 1633186"/>
              <a:gd name="connsiteX231" fmla="*/ 1269870 w 1564252"/>
              <a:gd name="connsiteY231" fmla="*/ 1130075 h 1633186"/>
              <a:gd name="connsiteX232" fmla="*/ 1247768 w 1564252"/>
              <a:gd name="connsiteY232" fmla="*/ 1133136 h 1633186"/>
              <a:gd name="connsiteX233" fmla="*/ 1224191 w 1564252"/>
              <a:gd name="connsiteY233" fmla="*/ 1134666 h 1633186"/>
              <a:gd name="connsiteX234" fmla="*/ 1208350 w 1564252"/>
              <a:gd name="connsiteY234" fmla="*/ 1134666 h 1633186"/>
              <a:gd name="connsiteX235" fmla="*/ 1244342 w 1564252"/>
              <a:gd name="connsiteY235" fmla="*/ 1147152 h 1633186"/>
              <a:gd name="connsiteX236" fmla="*/ 1281848 w 1564252"/>
              <a:gd name="connsiteY236" fmla="*/ 1160930 h 1633186"/>
              <a:gd name="connsiteX237" fmla="*/ 1317149 w 1564252"/>
              <a:gd name="connsiteY237" fmla="*/ 1177003 h 1633186"/>
              <a:gd name="connsiteX238" fmla="*/ 1351714 w 1564252"/>
              <a:gd name="connsiteY238" fmla="*/ 1193842 h 1633186"/>
              <a:gd name="connsiteX239" fmla="*/ 1384808 w 1564252"/>
              <a:gd name="connsiteY239" fmla="*/ 1212212 h 1633186"/>
              <a:gd name="connsiteX240" fmla="*/ 1400252 w 1564252"/>
              <a:gd name="connsiteY240" fmla="*/ 1222928 h 1633186"/>
              <a:gd name="connsiteX241" fmla="*/ 1415696 w 1564252"/>
              <a:gd name="connsiteY241" fmla="*/ 1234409 h 1633186"/>
              <a:gd name="connsiteX242" fmla="*/ 1429669 w 1564252"/>
              <a:gd name="connsiteY242" fmla="*/ 1245890 h 1633186"/>
              <a:gd name="connsiteX243" fmla="*/ 1444378 w 1564252"/>
              <a:gd name="connsiteY243" fmla="*/ 1259667 h 1633186"/>
              <a:gd name="connsiteX244" fmla="*/ 1457615 w 1564252"/>
              <a:gd name="connsiteY244" fmla="*/ 1273445 h 1633186"/>
              <a:gd name="connsiteX245" fmla="*/ 1470118 w 1564252"/>
              <a:gd name="connsiteY245" fmla="*/ 1287987 h 1633186"/>
              <a:gd name="connsiteX246" fmla="*/ 1483355 w 1564252"/>
              <a:gd name="connsiteY246" fmla="*/ 1304061 h 1633186"/>
              <a:gd name="connsiteX247" fmla="*/ 1495122 w 1564252"/>
              <a:gd name="connsiteY247" fmla="*/ 1321665 h 1633186"/>
              <a:gd name="connsiteX248" fmla="*/ 1505418 w 1564252"/>
              <a:gd name="connsiteY248" fmla="*/ 1339270 h 1633186"/>
              <a:gd name="connsiteX249" fmla="*/ 1515714 w 1564252"/>
              <a:gd name="connsiteY249" fmla="*/ 1359936 h 1633186"/>
              <a:gd name="connsiteX250" fmla="*/ 1526010 w 1564252"/>
              <a:gd name="connsiteY250" fmla="*/ 1379836 h 1633186"/>
              <a:gd name="connsiteX251" fmla="*/ 1535571 w 1564252"/>
              <a:gd name="connsiteY251" fmla="*/ 1403564 h 1633186"/>
              <a:gd name="connsiteX252" fmla="*/ 1542925 w 1564252"/>
              <a:gd name="connsiteY252" fmla="*/ 1426526 h 1633186"/>
              <a:gd name="connsiteX253" fmla="*/ 1551015 w 1564252"/>
              <a:gd name="connsiteY253" fmla="*/ 1451785 h 1633186"/>
              <a:gd name="connsiteX254" fmla="*/ 1557633 w 1564252"/>
              <a:gd name="connsiteY254" fmla="*/ 1479339 h 1633186"/>
              <a:gd name="connsiteX255" fmla="*/ 1564252 w 1564252"/>
              <a:gd name="connsiteY255" fmla="*/ 1507659 h 1633186"/>
              <a:gd name="connsiteX256" fmla="*/ 1540719 w 1564252"/>
              <a:gd name="connsiteY256" fmla="*/ 1513783 h 1633186"/>
              <a:gd name="connsiteX257" fmla="*/ 1492180 w 1564252"/>
              <a:gd name="connsiteY257" fmla="*/ 1529091 h 1633186"/>
              <a:gd name="connsiteX258" fmla="*/ 1419373 w 1564252"/>
              <a:gd name="connsiteY258" fmla="*/ 1548991 h 1633186"/>
              <a:gd name="connsiteX259" fmla="*/ 1375248 w 1564252"/>
              <a:gd name="connsiteY259" fmla="*/ 1560472 h 1633186"/>
              <a:gd name="connsiteX260" fmla="*/ 1325974 w 1564252"/>
              <a:gd name="connsiteY260" fmla="*/ 1571188 h 1633186"/>
              <a:gd name="connsiteX261" fmla="*/ 1271552 w 1564252"/>
              <a:gd name="connsiteY261" fmla="*/ 1583435 h 1633186"/>
              <a:gd name="connsiteX262" fmla="*/ 1214189 w 1564252"/>
              <a:gd name="connsiteY262" fmla="*/ 1594150 h 1633186"/>
              <a:gd name="connsiteX263" fmla="*/ 1151678 w 1564252"/>
              <a:gd name="connsiteY263" fmla="*/ 1603335 h 1633186"/>
              <a:gd name="connsiteX264" fmla="*/ 1086960 w 1564252"/>
              <a:gd name="connsiteY264" fmla="*/ 1612520 h 1633186"/>
              <a:gd name="connsiteX265" fmla="*/ 1017830 w 1564252"/>
              <a:gd name="connsiteY265" fmla="*/ 1620940 h 1633186"/>
              <a:gd name="connsiteX266" fmla="*/ 946494 w 1564252"/>
              <a:gd name="connsiteY266" fmla="*/ 1626297 h 1633186"/>
              <a:gd name="connsiteX267" fmla="*/ 872216 w 1564252"/>
              <a:gd name="connsiteY267" fmla="*/ 1630125 h 1633186"/>
              <a:gd name="connsiteX268" fmla="*/ 797202 w 1564252"/>
              <a:gd name="connsiteY268" fmla="*/ 1633186 h 1633186"/>
              <a:gd name="connsiteX269" fmla="*/ 726601 w 1564252"/>
              <a:gd name="connsiteY269" fmla="*/ 1631655 h 1633186"/>
              <a:gd name="connsiteX270" fmla="*/ 655265 w 1564252"/>
              <a:gd name="connsiteY270" fmla="*/ 1627828 h 1633186"/>
              <a:gd name="connsiteX271" fmla="*/ 586135 w 1564252"/>
              <a:gd name="connsiteY271" fmla="*/ 1622470 h 1633186"/>
              <a:gd name="connsiteX272" fmla="*/ 517740 w 1564252"/>
              <a:gd name="connsiteY272" fmla="*/ 1615582 h 1633186"/>
              <a:gd name="connsiteX273" fmla="*/ 450816 w 1564252"/>
              <a:gd name="connsiteY273" fmla="*/ 1606397 h 1633186"/>
              <a:gd name="connsiteX274" fmla="*/ 387570 w 1564252"/>
              <a:gd name="connsiteY274" fmla="*/ 1596447 h 1633186"/>
              <a:gd name="connsiteX275" fmla="*/ 326529 w 1564252"/>
              <a:gd name="connsiteY275" fmla="*/ 1585731 h 1633186"/>
              <a:gd name="connsiteX276" fmla="*/ 269166 w 1564252"/>
              <a:gd name="connsiteY276" fmla="*/ 1575015 h 1633186"/>
              <a:gd name="connsiteX277" fmla="*/ 215480 w 1564252"/>
              <a:gd name="connsiteY277" fmla="*/ 1562769 h 1633186"/>
              <a:gd name="connsiteX278" fmla="*/ 166206 w 1564252"/>
              <a:gd name="connsiteY278" fmla="*/ 1552053 h 1633186"/>
              <a:gd name="connsiteX279" fmla="*/ 84574 w 1564252"/>
              <a:gd name="connsiteY279" fmla="*/ 1531387 h 1633186"/>
              <a:gd name="connsiteX280" fmla="*/ 27211 w 1564252"/>
              <a:gd name="connsiteY280" fmla="*/ 1515313 h 1633186"/>
              <a:gd name="connsiteX281" fmla="*/ 0 w 1564252"/>
              <a:gd name="connsiteY281" fmla="*/ 1507659 h 1633186"/>
              <a:gd name="connsiteX282" fmla="*/ 6619 w 1564252"/>
              <a:gd name="connsiteY282" fmla="*/ 1479339 h 1633186"/>
              <a:gd name="connsiteX283" fmla="*/ 13973 w 1564252"/>
              <a:gd name="connsiteY283" fmla="*/ 1453315 h 1633186"/>
              <a:gd name="connsiteX284" fmla="*/ 22063 w 1564252"/>
              <a:gd name="connsiteY284" fmla="*/ 1428822 h 1633186"/>
              <a:gd name="connsiteX285" fmla="*/ 30152 w 1564252"/>
              <a:gd name="connsiteY285" fmla="*/ 1404329 h 1633186"/>
              <a:gd name="connsiteX286" fmla="*/ 40448 w 1564252"/>
              <a:gd name="connsiteY286" fmla="*/ 1382898 h 1633186"/>
              <a:gd name="connsiteX287" fmla="*/ 49274 w 1564252"/>
              <a:gd name="connsiteY287" fmla="*/ 1362232 h 1633186"/>
              <a:gd name="connsiteX288" fmla="*/ 59569 w 1564252"/>
              <a:gd name="connsiteY288" fmla="*/ 1343862 h 1633186"/>
              <a:gd name="connsiteX289" fmla="*/ 71336 w 1564252"/>
              <a:gd name="connsiteY289" fmla="*/ 1324727 h 1633186"/>
              <a:gd name="connsiteX290" fmla="*/ 83103 w 1564252"/>
              <a:gd name="connsiteY290" fmla="*/ 1308653 h 1633186"/>
              <a:gd name="connsiteX291" fmla="*/ 96341 w 1564252"/>
              <a:gd name="connsiteY291" fmla="*/ 1292580 h 1633186"/>
              <a:gd name="connsiteX292" fmla="*/ 108843 w 1564252"/>
              <a:gd name="connsiteY292" fmla="*/ 1277272 h 1633186"/>
              <a:gd name="connsiteX293" fmla="*/ 122081 w 1564252"/>
              <a:gd name="connsiteY293" fmla="*/ 1263494 h 1633186"/>
              <a:gd name="connsiteX294" fmla="*/ 136789 w 1564252"/>
              <a:gd name="connsiteY294" fmla="*/ 1250482 h 1633186"/>
              <a:gd name="connsiteX295" fmla="*/ 150762 w 1564252"/>
              <a:gd name="connsiteY295" fmla="*/ 1238236 h 1633186"/>
              <a:gd name="connsiteX296" fmla="*/ 166206 w 1564252"/>
              <a:gd name="connsiteY296" fmla="*/ 1225989 h 1633186"/>
              <a:gd name="connsiteX297" fmla="*/ 180915 w 1564252"/>
              <a:gd name="connsiteY297" fmla="*/ 1216804 h 1633186"/>
              <a:gd name="connsiteX298" fmla="*/ 213274 w 1564252"/>
              <a:gd name="connsiteY298" fmla="*/ 1196138 h 1633186"/>
              <a:gd name="connsiteX299" fmla="*/ 247103 w 1564252"/>
              <a:gd name="connsiteY299" fmla="*/ 1178534 h 1633186"/>
              <a:gd name="connsiteX300" fmla="*/ 282404 w 1564252"/>
              <a:gd name="connsiteY300" fmla="*/ 1163991 h 1633186"/>
              <a:gd name="connsiteX301" fmla="*/ 318440 w 1564252"/>
              <a:gd name="connsiteY301" fmla="*/ 1148683 h 1633186"/>
              <a:gd name="connsiteX302" fmla="*/ 363958 w 1564252"/>
              <a:gd name="connsiteY302" fmla="*/ 1132740 h 1633186"/>
              <a:gd name="connsiteX303" fmla="*/ 341563 w 1564252"/>
              <a:gd name="connsiteY303" fmla="*/ 1131606 h 1633186"/>
              <a:gd name="connsiteX304" fmla="*/ 314303 w 1564252"/>
              <a:gd name="connsiteY304" fmla="*/ 1127780 h 1633186"/>
              <a:gd name="connsiteX305" fmla="*/ 290727 w 1564252"/>
              <a:gd name="connsiteY305" fmla="*/ 1122424 h 1633186"/>
              <a:gd name="connsiteX306" fmla="*/ 270098 w 1564252"/>
              <a:gd name="connsiteY306" fmla="*/ 1115538 h 1633186"/>
              <a:gd name="connsiteX307" fmla="*/ 260521 w 1564252"/>
              <a:gd name="connsiteY307" fmla="*/ 1111713 h 1633186"/>
              <a:gd name="connsiteX308" fmla="*/ 253153 w 1564252"/>
              <a:gd name="connsiteY308" fmla="*/ 1107122 h 1633186"/>
              <a:gd name="connsiteX309" fmla="*/ 246522 w 1564252"/>
              <a:gd name="connsiteY309" fmla="*/ 1101766 h 1633186"/>
              <a:gd name="connsiteX310" fmla="*/ 241365 w 1564252"/>
              <a:gd name="connsiteY310" fmla="*/ 1097941 h 1633186"/>
              <a:gd name="connsiteX311" fmla="*/ 255363 w 1564252"/>
              <a:gd name="connsiteY311" fmla="*/ 1095645 h 1633186"/>
              <a:gd name="connsiteX312" fmla="*/ 268625 w 1564252"/>
              <a:gd name="connsiteY312" fmla="*/ 1092585 h 1633186"/>
              <a:gd name="connsiteX313" fmla="*/ 282623 w 1564252"/>
              <a:gd name="connsiteY313" fmla="*/ 1088759 h 1633186"/>
              <a:gd name="connsiteX314" fmla="*/ 295885 w 1564252"/>
              <a:gd name="connsiteY314" fmla="*/ 1084169 h 1633186"/>
              <a:gd name="connsiteX315" fmla="*/ 309146 w 1564252"/>
              <a:gd name="connsiteY315" fmla="*/ 1078048 h 1633186"/>
              <a:gd name="connsiteX316" fmla="*/ 321671 w 1564252"/>
              <a:gd name="connsiteY316" fmla="*/ 1069631 h 1633186"/>
              <a:gd name="connsiteX317" fmla="*/ 332722 w 1564252"/>
              <a:gd name="connsiteY317" fmla="*/ 1061215 h 1633186"/>
              <a:gd name="connsiteX318" fmla="*/ 343037 w 1564252"/>
              <a:gd name="connsiteY318" fmla="*/ 1050504 h 1633186"/>
              <a:gd name="connsiteX319" fmla="*/ 312830 w 1564252"/>
              <a:gd name="connsiteY319" fmla="*/ 1060450 h 1633186"/>
              <a:gd name="connsiteX320" fmla="*/ 297358 w 1564252"/>
              <a:gd name="connsiteY320" fmla="*/ 1062745 h 1633186"/>
              <a:gd name="connsiteX321" fmla="*/ 280413 w 1564252"/>
              <a:gd name="connsiteY321" fmla="*/ 1065806 h 1633186"/>
              <a:gd name="connsiteX322" fmla="*/ 264941 w 1564252"/>
              <a:gd name="connsiteY322" fmla="*/ 1066571 h 1633186"/>
              <a:gd name="connsiteX323" fmla="*/ 248733 w 1564252"/>
              <a:gd name="connsiteY323" fmla="*/ 1066571 h 1633186"/>
              <a:gd name="connsiteX324" fmla="*/ 233261 w 1564252"/>
              <a:gd name="connsiteY324" fmla="*/ 1064276 h 1633186"/>
              <a:gd name="connsiteX325" fmla="*/ 217789 w 1564252"/>
              <a:gd name="connsiteY325" fmla="*/ 1061215 h 1633186"/>
              <a:gd name="connsiteX326" fmla="*/ 239892 w 1564252"/>
              <a:gd name="connsiteY326" fmla="*/ 1057390 h 1633186"/>
              <a:gd name="connsiteX327" fmla="*/ 259784 w 1564252"/>
              <a:gd name="connsiteY327" fmla="*/ 1052034 h 1633186"/>
              <a:gd name="connsiteX328" fmla="*/ 276729 w 1564252"/>
              <a:gd name="connsiteY328" fmla="*/ 1043617 h 1633186"/>
              <a:gd name="connsiteX329" fmla="*/ 292201 w 1564252"/>
              <a:gd name="connsiteY329" fmla="*/ 1035966 h 1633186"/>
              <a:gd name="connsiteX330" fmla="*/ 304726 w 1564252"/>
              <a:gd name="connsiteY330" fmla="*/ 1023724 h 1633186"/>
              <a:gd name="connsiteX331" fmla="*/ 316514 w 1564252"/>
              <a:gd name="connsiteY331" fmla="*/ 1011483 h 1633186"/>
              <a:gd name="connsiteX332" fmla="*/ 326092 w 1564252"/>
              <a:gd name="connsiteY332" fmla="*/ 997711 h 1633186"/>
              <a:gd name="connsiteX333" fmla="*/ 334933 w 1564252"/>
              <a:gd name="connsiteY333" fmla="*/ 983173 h 1633186"/>
              <a:gd name="connsiteX334" fmla="*/ 341563 w 1564252"/>
              <a:gd name="connsiteY334" fmla="*/ 967106 h 1633186"/>
              <a:gd name="connsiteX335" fmla="*/ 346721 w 1564252"/>
              <a:gd name="connsiteY335" fmla="*/ 949508 h 1633186"/>
              <a:gd name="connsiteX336" fmla="*/ 350404 w 1564252"/>
              <a:gd name="connsiteY336" fmla="*/ 930380 h 1633186"/>
              <a:gd name="connsiteX337" fmla="*/ 353351 w 1564252"/>
              <a:gd name="connsiteY337" fmla="*/ 911252 h 1633186"/>
              <a:gd name="connsiteX338" fmla="*/ 354825 w 1564252"/>
              <a:gd name="connsiteY338" fmla="*/ 892125 h 1633186"/>
              <a:gd name="connsiteX339" fmla="*/ 355562 w 1564252"/>
              <a:gd name="connsiteY339" fmla="*/ 870701 h 1633186"/>
              <a:gd name="connsiteX340" fmla="*/ 354825 w 1564252"/>
              <a:gd name="connsiteY340" fmla="*/ 850808 h 1633186"/>
              <a:gd name="connsiteX341" fmla="*/ 354825 w 1564252"/>
              <a:gd name="connsiteY341" fmla="*/ 828620 h 1633186"/>
              <a:gd name="connsiteX342" fmla="*/ 349668 w 1564252"/>
              <a:gd name="connsiteY342" fmla="*/ 785774 h 1633186"/>
              <a:gd name="connsiteX343" fmla="*/ 343037 w 1564252"/>
              <a:gd name="connsiteY343" fmla="*/ 740632 h 1633186"/>
              <a:gd name="connsiteX344" fmla="*/ 334933 w 1564252"/>
              <a:gd name="connsiteY344" fmla="*/ 697785 h 1633186"/>
              <a:gd name="connsiteX345" fmla="*/ 326092 w 1564252"/>
              <a:gd name="connsiteY345" fmla="*/ 657234 h 1633186"/>
              <a:gd name="connsiteX346" fmla="*/ 309146 w 1564252"/>
              <a:gd name="connsiteY346" fmla="*/ 581488 h 1633186"/>
              <a:gd name="connsiteX347" fmla="*/ 303989 w 1564252"/>
              <a:gd name="connsiteY347" fmla="*/ 548588 h 1633186"/>
              <a:gd name="connsiteX348" fmla="*/ 299568 w 1564252"/>
              <a:gd name="connsiteY348" fmla="*/ 521809 h 1633186"/>
              <a:gd name="connsiteX349" fmla="*/ 297358 w 1564252"/>
              <a:gd name="connsiteY349" fmla="*/ 491969 h 1633186"/>
              <a:gd name="connsiteX350" fmla="*/ 295885 w 1564252"/>
              <a:gd name="connsiteY350" fmla="*/ 462130 h 1633186"/>
              <a:gd name="connsiteX351" fmla="*/ 297358 w 1564252"/>
              <a:gd name="connsiteY351" fmla="*/ 420814 h 1633186"/>
              <a:gd name="connsiteX352" fmla="*/ 301042 w 1564252"/>
              <a:gd name="connsiteY352" fmla="*/ 380262 h 1633186"/>
              <a:gd name="connsiteX353" fmla="*/ 307673 w 1564252"/>
              <a:gd name="connsiteY353" fmla="*/ 340476 h 1633186"/>
              <a:gd name="connsiteX354" fmla="*/ 316514 w 1564252"/>
              <a:gd name="connsiteY354" fmla="*/ 302986 h 1633186"/>
              <a:gd name="connsiteX355" fmla="*/ 328302 w 1564252"/>
              <a:gd name="connsiteY355" fmla="*/ 266260 h 1633186"/>
              <a:gd name="connsiteX356" fmla="*/ 343037 w 1564252"/>
              <a:gd name="connsiteY356" fmla="*/ 232595 h 1633186"/>
              <a:gd name="connsiteX357" fmla="*/ 359982 w 1564252"/>
              <a:gd name="connsiteY357" fmla="*/ 198930 h 1633186"/>
              <a:gd name="connsiteX358" fmla="*/ 368823 w 1564252"/>
              <a:gd name="connsiteY358" fmla="*/ 183628 h 1633186"/>
              <a:gd name="connsiteX359" fmla="*/ 379138 w 1564252"/>
              <a:gd name="connsiteY359" fmla="*/ 169091 h 1633186"/>
              <a:gd name="connsiteX360" fmla="*/ 389452 w 1564252"/>
              <a:gd name="connsiteY360" fmla="*/ 153788 h 1633186"/>
              <a:gd name="connsiteX361" fmla="*/ 399767 w 1564252"/>
              <a:gd name="connsiteY361" fmla="*/ 139251 h 1633186"/>
              <a:gd name="connsiteX362" fmla="*/ 411555 w 1564252"/>
              <a:gd name="connsiteY362" fmla="*/ 125479 h 1633186"/>
              <a:gd name="connsiteX363" fmla="*/ 424816 w 1564252"/>
              <a:gd name="connsiteY363" fmla="*/ 113237 h 1633186"/>
              <a:gd name="connsiteX364" fmla="*/ 438078 w 1564252"/>
              <a:gd name="connsiteY364" fmla="*/ 100995 h 1633186"/>
              <a:gd name="connsiteX365" fmla="*/ 452076 w 1564252"/>
              <a:gd name="connsiteY365" fmla="*/ 88754 h 1633186"/>
              <a:gd name="connsiteX366" fmla="*/ 466811 w 1564252"/>
              <a:gd name="connsiteY366" fmla="*/ 78042 h 1633186"/>
              <a:gd name="connsiteX367" fmla="*/ 480809 w 1564252"/>
              <a:gd name="connsiteY367" fmla="*/ 67330 h 1633186"/>
              <a:gd name="connsiteX368" fmla="*/ 496281 w 1564252"/>
              <a:gd name="connsiteY368" fmla="*/ 58149 h 1633186"/>
              <a:gd name="connsiteX369" fmla="*/ 513226 w 1564252"/>
              <a:gd name="connsiteY369" fmla="*/ 48202 h 1633186"/>
              <a:gd name="connsiteX370" fmla="*/ 528698 w 1564252"/>
              <a:gd name="connsiteY370" fmla="*/ 40551 h 1633186"/>
              <a:gd name="connsiteX371" fmla="*/ 547117 w 1564252"/>
              <a:gd name="connsiteY371" fmla="*/ 32135 h 1633186"/>
              <a:gd name="connsiteX372" fmla="*/ 565536 w 1564252"/>
              <a:gd name="connsiteY372" fmla="*/ 25249 h 1633186"/>
              <a:gd name="connsiteX373" fmla="*/ 583954 w 1564252"/>
              <a:gd name="connsiteY373" fmla="*/ 19893 h 1633186"/>
              <a:gd name="connsiteX374" fmla="*/ 603110 w 1564252"/>
              <a:gd name="connsiteY374" fmla="*/ 14537 h 1633186"/>
              <a:gd name="connsiteX375" fmla="*/ 623002 w 1564252"/>
              <a:gd name="connsiteY375" fmla="*/ 9182 h 1633186"/>
              <a:gd name="connsiteX376" fmla="*/ 652472 w 1564252"/>
              <a:gd name="connsiteY376" fmla="*/ 3826 h 1633186"/>
              <a:gd name="connsiteX377" fmla="*/ 682679 w 1564252"/>
              <a:gd name="connsiteY377" fmla="*/ 1530 h 1633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</a:cxnLst>
            <a:rect l="l" t="t" r="r" b="b"/>
            <a:pathLst>
              <a:path w="1564252" h="1633186">
                <a:moveTo>
                  <a:pt x="614715" y="936068"/>
                </a:moveTo>
                <a:lnTo>
                  <a:pt x="617758" y="947381"/>
                </a:lnTo>
                <a:lnTo>
                  <a:pt x="617758" y="963454"/>
                </a:lnTo>
                <a:lnTo>
                  <a:pt x="616287" y="979528"/>
                </a:lnTo>
                <a:lnTo>
                  <a:pt x="614817" y="994836"/>
                </a:lnTo>
                <a:lnTo>
                  <a:pt x="611139" y="1009379"/>
                </a:lnTo>
                <a:lnTo>
                  <a:pt x="607462" y="1021625"/>
                </a:lnTo>
                <a:lnTo>
                  <a:pt x="601579" y="1033872"/>
                </a:lnTo>
                <a:lnTo>
                  <a:pt x="595695" y="1046119"/>
                </a:lnTo>
                <a:lnTo>
                  <a:pt x="587606" y="1056834"/>
                </a:lnTo>
                <a:lnTo>
                  <a:pt x="579516" y="1066019"/>
                </a:lnTo>
                <a:lnTo>
                  <a:pt x="569220" y="1075969"/>
                </a:lnTo>
                <a:lnTo>
                  <a:pt x="558924" y="1085154"/>
                </a:lnTo>
                <a:lnTo>
                  <a:pt x="545686" y="1093574"/>
                </a:lnTo>
                <a:lnTo>
                  <a:pt x="533184" y="1101228"/>
                </a:lnTo>
                <a:lnTo>
                  <a:pt x="517740" y="1109647"/>
                </a:lnTo>
                <a:lnTo>
                  <a:pt x="483911" y="1123425"/>
                </a:lnTo>
                <a:lnTo>
                  <a:pt x="406691" y="1150214"/>
                </a:lnTo>
                <a:lnTo>
                  <a:pt x="405955" y="1151745"/>
                </a:lnTo>
                <a:lnTo>
                  <a:pt x="421399" y="1163991"/>
                </a:lnTo>
                <a:lnTo>
                  <a:pt x="438314" y="1176238"/>
                </a:lnTo>
                <a:lnTo>
                  <a:pt x="455964" y="1187719"/>
                </a:lnTo>
                <a:lnTo>
                  <a:pt x="474350" y="1199200"/>
                </a:lnTo>
                <a:lnTo>
                  <a:pt x="494207" y="1209916"/>
                </a:lnTo>
                <a:lnTo>
                  <a:pt x="513328" y="1219101"/>
                </a:lnTo>
                <a:lnTo>
                  <a:pt x="533184" y="1227520"/>
                </a:lnTo>
                <a:lnTo>
                  <a:pt x="555247" y="1236705"/>
                </a:lnTo>
                <a:lnTo>
                  <a:pt x="597902" y="1250482"/>
                </a:lnTo>
                <a:lnTo>
                  <a:pt x="642027" y="1262729"/>
                </a:lnTo>
                <a:lnTo>
                  <a:pt x="687624" y="1271914"/>
                </a:lnTo>
                <a:lnTo>
                  <a:pt x="734691" y="1277272"/>
                </a:lnTo>
                <a:lnTo>
                  <a:pt x="781023" y="1280333"/>
                </a:lnTo>
                <a:lnTo>
                  <a:pt x="826619" y="1280333"/>
                </a:lnTo>
                <a:lnTo>
                  <a:pt x="872216" y="1277272"/>
                </a:lnTo>
                <a:lnTo>
                  <a:pt x="895750" y="1274975"/>
                </a:lnTo>
                <a:lnTo>
                  <a:pt x="917812" y="1270383"/>
                </a:lnTo>
                <a:lnTo>
                  <a:pt x="938404" y="1266556"/>
                </a:lnTo>
                <a:lnTo>
                  <a:pt x="960467" y="1261198"/>
                </a:lnTo>
                <a:lnTo>
                  <a:pt x="981794" y="1255840"/>
                </a:lnTo>
                <a:lnTo>
                  <a:pt x="1000916" y="1248952"/>
                </a:lnTo>
                <a:lnTo>
                  <a:pt x="1021507" y="1240532"/>
                </a:lnTo>
                <a:lnTo>
                  <a:pt x="1039893" y="1232878"/>
                </a:lnTo>
                <a:lnTo>
                  <a:pt x="1058279" y="1222928"/>
                </a:lnTo>
                <a:lnTo>
                  <a:pt x="1076664" y="1212212"/>
                </a:lnTo>
                <a:lnTo>
                  <a:pt x="1095786" y="1197669"/>
                </a:lnTo>
                <a:lnTo>
                  <a:pt x="1115642" y="1182361"/>
                </a:lnTo>
                <a:lnTo>
                  <a:pt x="1154620" y="1150214"/>
                </a:lnTo>
                <a:lnTo>
                  <a:pt x="1116377" y="1136437"/>
                </a:lnTo>
                <a:lnTo>
                  <a:pt x="1077400" y="1123425"/>
                </a:lnTo>
                <a:lnTo>
                  <a:pt x="1063427" y="1118067"/>
                </a:lnTo>
                <a:lnTo>
                  <a:pt x="1050189" y="1111178"/>
                </a:lnTo>
                <a:lnTo>
                  <a:pt x="1037687" y="1104289"/>
                </a:lnTo>
                <a:lnTo>
                  <a:pt x="1025920" y="1095870"/>
                </a:lnTo>
                <a:lnTo>
                  <a:pt x="1015624" y="1088216"/>
                </a:lnTo>
                <a:lnTo>
                  <a:pt x="1004593" y="1078266"/>
                </a:lnTo>
                <a:lnTo>
                  <a:pt x="995768" y="1069081"/>
                </a:lnTo>
                <a:lnTo>
                  <a:pt x="986942" y="1058365"/>
                </a:lnTo>
                <a:lnTo>
                  <a:pt x="978853" y="1047649"/>
                </a:lnTo>
                <a:lnTo>
                  <a:pt x="972234" y="1035403"/>
                </a:lnTo>
                <a:lnTo>
                  <a:pt x="965615" y="1023156"/>
                </a:lnTo>
                <a:lnTo>
                  <a:pt x="960467" y="1009379"/>
                </a:lnTo>
                <a:lnTo>
                  <a:pt x="956790" y="995602"/>
                </a:lnTo>
                <a:lnTo>
                  <a:pt x="953113" y="982590"/>
                </a:lnTo>
                <a:lnTo>
                  <a:pt x="948700" y="966516"/>
                </a:lnTo>
                <a:lnTo>
                  <a:pt x="947965" y="951208"/>
                </a:lnTo>
                <a:lnTo>
                  <a:pt x="945327" y="940685"/>
                </a:lnTo>
                <a:lnTo>
                  <a:pt x="935167" y="948040"/>
                </a:lnTo>
                <a:lnTo>
                  <a:pt x="918245" y="958760"/>
                </a:lnTo>
                <a:lnTo>
                  <a:pt x="899850" y="967948"/>
                </a:lnTo>
                <a:lnTo>
                  <a:pt x="875570" y="979433"/>
                </a:lnTo>
                <a:lnTo>
                  <a:pt x="862326" y="984792"/>
                </a:lnTo>
                <a:lnTo>
                  <a:pt x="849082" y="987089"/>
                </a:lnTo>
                <a:lnTo>
                  <a:pt x="835102" y="990152"/>
                </a:lnTo>
                <a:lnTo>
                  <a:pt x="820387" y="992449"/>
                </a:lnTo>
                <a:lnTo>
                  <a:pt x="806407" y="993980"/>
                </a:lnTo>
                <a:lnTo>
                  <a:pt x="790956" y="993980"/>
                </a:lnTo>
                <a:lnTo>
                  <a:pt x="774033" y="993980"/>
                </a:lnTo>
                <a:lnTo>
                  <a:pt x="755639" y="990918"/>
                </a:lnTo>
                <a:lnTo>
                  <a:pt x="728415" y="987089"/>
                </a:lnTo>
                <a:lnTo>
                  <a:pt x="702663" y="980198"/>
                </a:lnTo>
                <a:lnTo>
                  <a:pt x="677647" y="971010"/>
                </a:lnTo>
                <a:lnTo>
                  <a:pt x="652630" y="960291"/>
                </a:lnTo>
                <a:lnTo>
                  <a:pt x="630557" y="946509"/>
                </a:lnTo>
                <a:close/>
                <a:moveTo>
                  <a:pt x="601637" y="211172"/>
                </a:moveTo>
                <a:lnTo>
                  <a:pt x="583954" y="229535"/>
                </a:lnTo>
                <a:lnTo>
                  <a:pt x="567009" y="251723"/>
                </a:lnTo>
                <a:lnTo>
                  <a:pt x="552274" y="273146"/>
                </a:lnTo>
                <a:lnTo>
                  <a:pt x="539749" y="294570"/>
                </a:lnTo>
                <a:lnTo>
                  <a:pt x="527961" y="319053"/>
                </a:lnTo>
                <a:lnTo>
                  <a:pt x="518384" y="342007"/>
                </a:lnTo>
                <a:lnTo>
                  <a:pt x="511016" y="368021"/>
                </a:lnTo>
                <a:lnTo>
                  <a:pt x="504385" y="391739"/>
                </a:lnTo>
                <a:lnTo>
                  <a:pt x="499228" y="417753"/>
                </a:lnTo>
                <a:lnTo>
                  <a:pt x="494808" y="443767"/>
                </a:lnTo>
                <a:lnTo>
                  <a:pt x="494071" y="470546"/>
                </a:lnTo>
                <a:lnTo>
                  <a:pt x="492597" y="497325"/>
                </a:lnTo>
                <a:lnTo>
                  <a:pt x="491124" y="523339"/>
                </a:lnTo>
                <a:lnTo>
                  <a:pt x="492597" y="550118"/>
                </a:lnTo>
                <a:lnTo>
                  <a:pt x="496281" y="602911"/>
                </a:lnTo>
                <a:lnTo>
                  <a:pt x="499228" y="625864"/>
                </a:lnTo>
                <a:lnTo>
                  <a:pt x="504385" y="650348"/>
                </a:lnTo>
                <a:lnTo>
                  <a:pt x="511753" y="676362"/>
                </a:lnTo>
                <a:lnTo>
                  <a:pt x="521331" y="703141"/>
                </a:lnTo>
                <a:lnTo>
                  <a:pt x="540486" y="757464"/>
                </a:lnTo>
                <a:lnTo>
                  <a:pt x="562589" y="811022"/>
                </a:lnTo>
                <a:lnTo>
                  <a:pt x="583954" y="863815"/>
                </a:lnTo>
                <a:lnTo>
                  <a:pt x="586624" y="872686"/>
                </a:lnTo>
                <a:lnTo>
                  <a:pt x="589354" y="876068"/>
                </a:lnTo>
                <a:lnTo>
                  <a:pt x="607748" y="892147"/>
                </a:lnTo>
                <a:lnTo>
                  <a:pt x="625407" y="908992"/>
                </a:lnTo>
                <a:lnTo>
                  <a:pt x="645273" y="922008"/>
                </a:lnTo>
                <a:lnTo>
                  <a:pt x="665874" y="932727"/>
                </a:lnTo>
                <a:lnTo>
                  <a:pt x="687947" y="944212"/>
                </a:lnTo>
                <a:lnTo>
                  <a:pt x="710021" y="951869"/>
                </a:lnTo>
                <a:lnTo>
                  <a:pt x="735037" y="958760"/>
                </a:lnTo>
                <a:lnTo>
                  <a:pt x="759317" y="962588"/>
                </a:lnTo>
                <a:lnTo>
                  <a:pt x="775504" y="964119"/>
                </a:lnTo>
                <a:lnTo>
                  <a:pt x="790956" y="964119"/>
                </a:lnTo>
                <a:lnTo>
                  <a:pt x="818179" y="962588"/>
                </a:lnTo>
                <a:lnTo>
                  <a:pt x="842460" y="958760"/>
                </a:lnTo>
                <a:lnTo>
                  <a:pt x="866005" y="951869"/>
                </a:lnTo>
                <a:lnTo>
                  <a:pt x="888078" y="942681"/>
                </a:lnTo>
                <a:lnTo>
                  <a:pt x="909415" y="930430"/>
                </a:lnTo>
                <a:lnTo>
                  <a:pt x="930017" y="916648"/>
                </a:lnTo>
                <a:lnTo>
                  <a:pt x="948411" y="900569"/>
                </a:lnTo>
                <a:lnTo>
                  <a:pt x="966070" y="881428"/>
                </a:lnTo>
                <a:lnTo>
                  <a:pt x="981534" y="863872"/>
                </a:lnTo>
                <a:lnTo>
                  <a:pt x="989905" y="835506"/>
                </a:lnTo>
                <a:lnTo>
                  <a:pt x="1009797" y="775062"/>
                </a:lnTo>
                <a:lnTo>
                  <a:pt x="1020111" y="742162"/>
                </a:lnTo>
                <a:lnTo>
                  <a:pt x="1028952" y="706967"/>
                </a:lnTo>
                <a:lnTo>
                  <a:pt x="1037057" y="673302"/>
                </a:lnTo>
                <a:lnTo>
                  <a:pt x="1043687" y="639637"/>
                </a:lnTo>
                <a:lnTo>
                  <a:pt x="1047371" y="608267"/>
                </a:lnTo>
                <a:lnTo>
                  <a:pt x="1047371" y="593730"/>
                </a:lnTo>
                <a:lnTo>
                  <a:pt x="1047371" y="578427"/>
                </a:lnTo>
                <a:lnTo>
                  <a:pt x="1045898" y="566185"/>
                </a:lnTo>
                <a:lnTo>
                  <a:pt x="1044424" y="554709"/>
                </a:lnTo>
                <a:lnTo>
                  <a:pt x="1042214" y="542467"/>
                </a:lnTo>
                <a:lnTo>
                  <a:pt x="1038530" y="532520"/>
                </a:lnTo>
                <a:lnTo>
                  <a:pt x="1033373" y="524869"/>
                </a:lnTo>
                <a:lnTo>
                  <a:pt x="1025269" y="517983"/>
                </a:lnTo>
                <a:lnTo>
                  <a:pt x="1017164" y="511097"/>
                </a:lnTo>
                <a:lnTo>
                  <a:pt x="1008323" y="507272"/>
                </a:lnTo>
                <a:lnTo>
                  <a:pt x="977380" y="497325"/>
                </a:lnTo>
                <a:lnTo>
                  <a:pt x="945699" y="485083"/>
                </a:lnTo>
                <a:lnTo>
                  <a:pt x="914756" y="472841"/>
                </a:lnTo>
                <a:lnTo>
                  <a:pt x="884549" y="461365"/>
                </a:lnTo>
                <a:lnTo>
                  <a:pt x="855816" y="446062"/>
                </a:lnTo>
                <a:lnTo>
                  <a:pt x="828556" y="431525"/>
                </a:lnTo>
                <a:lnTo>
                  <a:pt x="801296" y="414693"/>
                </a:lnTo>
                <a:lnTo>
                  <a:pt x="775510" y="397095"/>
                </a:lnTo>
                <a:lnTo>
                  <a:pt x="748987" y="378732"/>
                </a:lnTo>
                <a:lnTo>
                  <a:pt x="724674" y="359604"/>
                </a:lnTo>
                <a:lnTo>
                  <a:pt x="702571" y="338181"/>
                </a:lnTo>
                <a:lnTo>
                  <a:pt x="679732" y="315228"/>
                </a:lnTo>
                <a:lnTo>
                  <a:pt x="657630" y="292274"/>
                </a:lnTo>
                <a:lnTo>
                  <a:pt x="638474" y="266260"/>
                </a:lnTo>
                <a:lnTo>
                  <a:pt x="620055" y="239481"/>
                </a:lnTo>
                <a:close/>
                <a:moveTo>
                  <a:pt x="713623" y="0"/>
                </a:moveTo>
                <a:lnTo>
                  <a:pt x="745303" y="0"/>
                </a:lnTo>
                <a:lnTo>
                  <a:pt x="776247" y="1530"/>
                </a:lnTo>
                <a:lnTo>
                  <a:pt x="808664" y="5356"/>
                </a:lnTo>
                <a:lnTo>
                  <a:pt x="840344" y="10712"/>
                </a:lnTo>
                <a:lnTo>
                  <a:pt x="872761" y="17598"/>
                </a:lnTo>
                <a:lnTo>
                  <a:pt x="904441" y="26779"/>
                </a:lnTo>
                <a:lnTo>
                  <a:pt x="933911" y="36726"/>
                </a:lnTo>
                <a:lnTo>
                  <a:pt x="964118" y="48202"/>
                </a:lnTo>
                <a:lnTo>
                  <a:pt x="994325" y="61974"/>
                </a:lnTo>
                <a:lnTo>
                  <a:pt x="1021585" y="77277"/>
                </a:lnTo>
                <a:lnTo>
                  <a:pt x="1047371" y="93344"/>
                </a:lnTo>
                <a:lnTo>
                  <a:pt x="1072421" y="110942"/>
                </a:lnTo>
                <a:lnTo>
                  <a:pt x="1095260" y="130070"/>
                </a:lnTo>
                <a:lnTo>
                  <a:pt x="1107048" y="140781"/>
                </a:lnTo>
                <a:lnTo>
                  <a:pt x="1117363" y="153023"/>
                </a:lnTo>
                <a:lnTo>
                  <a:pt x="1137255" y="175977"/>
                </a:lnTo>
                <a:lnTo>
                  <a:pt x="1154200" y="201225"/>
                </a:lnTo>
                <a:lnTo>
                  <a:pt x="1168198" y="228770"/>
                </a:lnTo>
                <a:lnTo>
                  <a:pt x="1179986" y="255549"/>
                </a:lnTo>
                <a:lnTo>
                  <a:pt x="1190301" y="283858"/>
                </a:lnTo>
                <a:lnTo>
                  <a:pt x="1198405" y="313697"/>
                </a:lnTo>
                <a:lnTo>
                  <a:pt x="1203562" y="343537"/>
                </a:lnTo>
                <a:lnTo>
                  <a:pt x="1207246" y="374142"/>
                </a:lnTo>
                <a:lnTo>
                  <a:pt x="1210193" y="405511"/>
                </a:lnTo>
                <a:lnTo>
                  <a:pt x="1210193" y="436881"/>
                </a:lnTo>
                <a:lnTo>
                  <a:pt x="1210193" y="467486"/>
                </a:lnTo>
                <a:lnTo>
                  <a:pt x="1208720" y="498855"/>
                </a:lnTo>
                <a:lnTo>
                  <a:pt x="1205036" y="530225"/>
                </a:lnTo>
                <a:lnTo>
                  <a:pt x="1201352" y="560830"/>
                </a:lnTo>
                <a:lnTo>
                  <a:pt x="1196932" y="590669"/>
                </a:lnTo>
                <a:lnTo>
                  <a:pt x="1186617" y="655704"/>
                </a:lnTo>
                <a:lnTo>
                  <a:pt x="1179986" y="690899"/>
                </a:lnTo>
                <a:lnTo>
                  <a:pt x="1174829" y="726095"/>
                </a:lnTo>
                <a:lnTo>
                  <a:pt x="1171145" y="762820"/>
                </a:lnTo>
                <a:lnTo>
                  <a:pt x="1168198" y="798015"/>
                </a:lnTo>
                <a:lnTo>
                  <a:pt x="1168198" y="833976"/>
                </a:lnTo>
                <a:lnTo>
                  <a:pt x="1169672" y="869171"/>
                </a:lnTo>
                <a:lnTo>
                  <a:pt x="1171145" y="886004"/>
                </a:lnTo>
                <a:lnTo>
                  <a:pt x="1173356" y="903601"/>
                </a:lnTo>
                <a:lnTo>
                  <a:pt x="1177776" y="919669"/>
                </a:lnTo>
                <a:lnTo>
                  <a:pt x="1181460" y="935736"/>
                </a:lnTo>
                <a:lnTo>
                  <a:pt x="1186617" y="950273"/>
                </a:lnTo>
                <a:lnTo>
                  <a:pt x="1191774" y="965576"/>
                </a:lnTo>
                <a:lnTo>
                  <a:pt x="1199879" y="980113"/>
                </a:lnTo>
                <a:lnTo>
                  <a:pt x="1207246" y="993885"/>
                </a:lnTo>
                <a:lnTo>
                  <a:pt x="1216824" y="1007657"/>
                </a:lnTo>
                <a:lnTo>
                  <a:pt x="1227138" y="1019899"/>
                </a:lnTo>
                <a:lnTo>
                  <a:pt x="1238926" y="1031376"/>
                </a:lnTo>
                <a:lnTo>
                  <a:pt x="1252188" y="1042852"/>
                </a:lnTo>
                <a:lnTo>
                  <a:pt x="1266186" y="1052034"/>
                </a:lnTo>
                <a:lnTo>
                  <a:pt x="1281658" y="1061215"/>
                </a:lnTo>
                <a:lnTo>
                  <a:pt x="1298603" y="1069631"/>
                </a:lnTo>
                <a:lnTo>
                  <a:pt x="1317022" y="1076517"/>
                </a:lnTo>
                <a:lnTo>
                  <a:pt x="1298603" y="1081873"/>
                </a:lnTo>
                <a:lnTo>
                  <a:pt x="1281658" y="1083403"/>
                </a:lnTo>
                <a:lnTo>
                  <a:pt x="1266186" y="1083403"/>
                </a:lnTo>
                <a:lnTo>
                  <a:pt x="1252188" y="1081873"/>
                </a:lnTo>
                <a:lnTo>
                  <a:pt x="1238926" y="1078048"/>
                </a:lnTo>
                <a:lnTo>
                  <a:pt x="1227138" y="1074987"/>
                </a:lnTo>
                <a:lnTo>
                  <a:pt x="1210193" y="1066571"/>
                </a:lnTo>
                <a:lnTo>
                  <a:pt x="1213877" y="1071927"/>
                </a:lnTo>
                <a:lnTo>
                  <a:pt x="1219034" y="1078048"/>
                </a:lnTo>
                <a:lnTo>
                  <a:pt x="1232296" y="1088759"/>
                </a:lnTo>
                <a:lnTo>
                  <a:pt x="1246294" y="1096410"/>
                </a:lnTo>
                <a:lnTo>
                  <a:pt x="1262503" y="1103296"/>
                </a:lnTo>
                <a:lnTo>
                  <a:pt x="1279448" y="1108652"/>
                </a:lnTo>
                <a:lnTo>
                  <a:pt x="1296393" y="1113243"/>
                </a:lnTo>
                <a:lnTo>
                  <a:pt x="1311865" y="1114008"/>
                </a:lnTo>
                <a:lnTo>
                  <a:pt x="1325863" y="1115538"/>
                </a:lnTo>
                <a:lnTo>
                  <a:pt x="1308918" y="1120894"/>
                </a:lnTo>
                <a:lnTo>
                  <a:pt x="1291236" y="1126250"/>
                </a:lnTo>
                <a:lnTo>
                  <a:pt x="1269870" y="1130075"/>
                </a:lnTo>
                <a:lnTo>
                  <a:pt x="1247768" y="1133136"/>
                </a:lnTo>
                <a:lnTo>
                  <a:pt x="1224191" y="1134666"/>
                </a:lnTo>
                <a:lnTo>
                  <a:pt x="1208350" y="1134666"/>
                </a:lnTo>
                <a:lnTo>
                  <a:pt x="1244342" y="1147152"/>
                </a:lnTo>
                <a:lnTo>
                  <a:pt x="1281848" y="1160930"/>
                </a:lnTo>
                <a:lnTo>
                  <a:pt x="1317149" y="1177003"/>
                </a:lnTo>
                <a:lnTo>
                  <a:pt x="1351714" y="1193842"/>
                </a:lnTo>
                <a:lnTo>
                  <a:pt x="1384808" y="1212212"/>
                </a:lnTo>
                <a:lnTo>
                  <a:pt x="1400252" y="1222928"/>
                </a:lnTo>
                <a:lnTo>
                  <a:pt x="1415696" y="1234409"/>
                </a:lnTo>
                <a:lnTo>
                  <a:pt x="1429669" y="1245890"/>
                </a:lnTo>
                <a:lnTo>
                  <a:pt x="1444378" y="1259667"/>
                </a:lnTo>
                <a:lnTo>
                  <a:pt x="1457615" y="1273445"/>
                </a:lnTo>
                <a:lnTo>
                  <a:pt x="1470118" y="1287987"/>
                </a:lnTo>
                <a:lnTo>
                  <a:pt x="1483355" y="1304061"/>
                </a:lnTo>
                <a:lnTo>
                  <a:pt x="1495122" y="1321665"/>
                </a:lnTo>
                <a:lnTo>
                  <a:pt x="1505418" y="1339270"/>
                </a:lnTo>
                <a:lnTo>
                  <a:pt x="1515714" y="1359936"/>
                </a:lnTo>
                <a:lnTo>
                  <a:pt x="1526010" y="1379836"/>
                </a:lnTo>
                <a:lnTo>
                  <a:pt x="1535571" y="1403564"/>
                </a:lnTo>
                <a:lnTo>
                  <a:pt x="1542925" y="1426526"/>
                </a:lnTo>
                <a:lnTo>
                  <a:pt x="1551015" y="1451785"/>
                </a:lnTo>
                <a:lnTo>
                  <a:pt x="1557633" y="1479339"/>
                </a:lnTo>
                <a:lnTo>
                  <a:pt x="1564252" y="1507659"/>
                </a:lnTo>
                <a:lnTo>
                  <a:pt x="1540719" y="1513783"/>
                </a:lnTo>
                <a:lnTo>
                  <a:pt x="1492180" y="1529091"/>
                </a:lnTo>
                <a:lnTo>
                  <a:pt x="1419373" y="1548991"/>
                </a:lnTo>
                <a:lnTo>
                  <a:pt x="1375248" y="1560472"/>
                </a:lnTo>
                <a:lnTo>
                  <a:pt x="1325974" y="1571188"/>
                </a:lnTo>
                <a:lnTo>
                  <a:pt x="1271552" y="1583435"/>
                </a:lnTo>
                <a:lnTo>
                  <a:pt x="1214189" y="1594150"/>
                </a:lnTo>
                <a:lnTo>
                  <a:pt x="1151678" y="1603335"/>
                </a:lnTo>
                <a:lnTo>
                  <a:pt x="1086960" y="1612520"/>
                </a:lnTo>
                <a:lnTo>
                  <a:pt x="1017830" y="1620940"/>
                </a:lnTo>
                <a:lnTo>
                  <a:pt x="946494" y="1626297"/>
                </a:lnTo>
                <a:lnTo>
                  <a:pt x="872216" y="1630125"/>
                </a:lnTo>
                <a:lnTo>
                  <a:pt x="797202" y="1633186"/>
                </a:lnTo>
                <a:lnTo>
                  <a:pt x="726601" y="1631655"/>
                </a:lnTo>
                <a:lnTo>
                  <a:pt x="655265" y="1627828"/>
                </a:lnTo>
                <a:lnTo>
                  <a:pt x="586135" y="1622470"/>
                </a:lnTo>
                <a:lnTo>
                  <a:pt x="517740" y="1615582"/>
                </a:lnTo>
                <a:lnTo>
                  <a:pt x="450816" y="1606397"/>
                </a:lnTo>
                <a:lnTo>
                  <a:pt x="387570" y="1596447"/>
                </a:lnTo>
                <a:lnTo>
                  <a:pt x="326529" y="1585731"/>
                </a:lnTo>
                <a:lnTo>
                  <a:pt x="269166" y="1575015"/>
                </a:lnTo>
                <a:lnTo>
                  <a:pt x="215480" y="1562769"/>
                </a:lnTo>
                <a:lnTo>
                  <a:pt x="166206" y="1552053"/>
                </a:lnTo>
                <a:lnTo>
                  <a:pt x="84574" y="1531387"/>
                </a:lnTo>
                <a:lnTo>
                  <a:pt x="27211" y="1515313"/>
                </a:lnTo>
                <a:lnTo>
                  <a:pt x="0" y="1507659"/>
                </a:lnTo>
                <a:lnTo>
                  <a:pt x="6619" y="1479339"/>
                </a:lnTo>
                <a:lnTo>
                  <a:pt x="13973" y="1453315"/>
                </a:lnTo>
                <a:lnTo>
                  <a:pt x="22063" y="1428822"/>
                </a:lnTo>
                <a:lnTo>
                  <a:pt x="30152" y="1404329"/>
                </a:lnTo>
                <a:lnTo>
                  <a:pt x="40448" y="1382898"/>
                </a:lnTo>
                <a:lnTo>
                  <a:pt x="49274" y="1362232"/>
                </a:lnTo>
                <a:lnTo>
                  <a:pt x="59569" y="1343862"/>
                </a:lnTo>
                <a:lnTo>
                  <a:pt x="71336" y="1324727"/>
                </a:lnTo>
                <a:lnTo>
                  <a:pt x="83103" y="1308653"/>
                </a:lnTo>
                <a:lnTo>
                  <a:pt x="96341" y="1292580"/>
                </a:lnTo>
                <a:lnTo>
                  <a:pt x="108843" y="1277272"/>
                </a:lnTo>
                <a:lnTo>
                  <a:pt x="122081" y="1263494"/>
                </a:lnTo>
                <a:lnTo>
                  <a:pt x="136789" y="1250482"/>
                </a:lnTo>
                <a:lnTo>
                  <a:pt x="150762" y="1238236"/>
                </a:lnTo>
                <a:lnTo>
                  <a:pt x="166206" y="1225989"/>
                </a:lnTo>
                <a:lnTo>
                  <a:pt x="180915" y="1216804"/>
                </a:lnTo>
                <a:lnTo>
                  <a:pt x="213274" y="1196138"/>
                </a:lnTo>
                <a:lnTo>
                  <a:pt x="247103" y="1178534"/>
                </a:lnTo>
                <a:lnTo>
                  <a:pt x="282404" y="1163991"/>
                </a:lnTo>
                <a:lnTo>
                  <a:pt x="318440" y="1148683"/>
                </a:lnTo>
                <a:lnTo>
                  <a:pt x="363958" y="1132740"/>
                </a:lnTo>
                <a:lnTo>
                  <a:pt x="341563" y="1131606"/>
                </a:lnTo>
                <a:lnTo>
                  <a:pt x="314303" y="1127780"/>
                </a:lnTo>
                <a:lnTo>
                  <a:pt x="290727" y="1122424"/>
                </a:lnTo>
                <a:lnTo>
                  <a:pt x="270098" y="1115538"/>
                </a:lnTo>
                <a:lnTo>
                  <a:pt x="260521" y="1111713"/>
                </a:lnTo>
                <a:lnTo>
                  <a:pt x="253153" y="1107122"/>
                </a:lnTo>
                <a:lnTo>
                  <a:pt x="246522" y="1101766"/>
                </a:lnTo>
                <a:lnTo>
                  <a:pt x="241365" y="1097941"/>
                </a:lnTo>
                <a:lnTo>
                  <a:pt x="255363" y="1095645"/>
                </a:lnTo>
                <a:lnTo>
                  <a:pt x="268625" y="1092585"/>
                </a:lnTo>
                <a:lnTo>
                  <a:pt x="282623" y="1088759"/>
                </a:lnTo>
                <a:lnTo>
                  <a:pt x="295885" y="1084169"/>
                </a:lnTo>
                <a:lnTo>
                  <a:pt x="309146" y="1078048"/>
                </a:lnTo>
                <a:lnTo>
                  <a:pt x="321671" y="1069631"/>
                </a:lnTo>
                <a:lnTo>
                  <a:pt x="332722" y="1061215"/>
                </a:lnTo>
                <a:lnTo>
                  <a:pt x="343037" y="1050504"/>
                </a:lnTo>
                <a:lnTo>
                  <a:pt x="312830" y="1060450"/>
                </a:lnTo>
                <a:lnTo>
                  <a:pt x="297358" y="1062745"/>
                </a:lnTo>
                <a:lnTo>
                  <a:pt x="280413" y="1065806"/>
                </a:lnTo>
                <a:lnTo>
                  <a:pt x="264941" y="1066571"/>
                </a:lnTo>
                <a:lnTo>
                  <a:pt x="248733" y="1066571"/>
                </a:lnTo>
                <a:lnTo>
                  <a:pt x="233261" y="1064276"/>
                </a:lnTo>
                <a:lnTo>
                  <a:pt x="217789" y="1061215"/>
                </a:lnTo>
                <a:lnTo>
                  <a:pt x="239892" y="1057390"/>
                </a:lnTo>
                <a:lnTo>
                  <a:pt x="259784" y="1052034"/>
                </a:lnTo>
                <a:lnTo>
                  <a:pt x="276729" y="1043617"/>
                </a:lnTo>
                <a:lnTo>
                  <a:pt x="292201" y="1035966"/>
                </a:lnTo>
                <a:lnTo>
                  <a:pt x="304726" y="1023724"/>
                </a:lnTo>
                <a:lnTo>
                  <a:pt x="316514" y="1011483"/>
                </a:lnTo>
                <a:lnTo>
                  <a:pt x="326092" y="997711"/>
                </a:lnTo>
                <a:lnTo>
                  <a:pt x="334933" y="983173"/>
                </a:lnTo>
                <a:lnTo>
                  <a:pt x="341563" y="967106"/>
                </a:lnTo>
                <a:lnTo>
                  <a:pt x="346721" y="949508"/>
                </a:lnTo>
                <a:lnTo>
                  <a:pt x="350404" y="930380"/>
                </a:lnTo>
                <a:lnTo>
                  <a:pt x="353351" y="911252"/>
                </a:lnTo>
                <a:lnTo>
                  <a:pt x="354825" y="892125"/>
                </a:lnTo>
                <a:lnTo>
                  <a:pt x="355562" y="870701"/>
                </a:lnTo>
                <a:lnTo>
                  <a:pt x="354825" y="850808"/>
                </a:lnTo>
                <a:lnTo>
                  <a:pt x="354825" y="828620"/>
                </a:lnTo>
                <a:lnTo>
                  <a:pt x="349668" y="785774"/>
                </a:lnTo>
                <a:lnTo>
                  <a:pt x="343037" y="740632"/>
                </a:lnTo>
                <a:lnTo>
                  <a:pt x="334933" y="697785"/>
                </a:lnTo>
                <a:lnTo>
                  <a:pt x="326092" y="657234"/>
                </a:lnTo>
                <a:lnTo>
                  <a:pt x="309146" y="581488"/>
                </a:lnTo>
                <a:lnTo>
                  <a:pt x="303989" y="548588"/>
                </a:lnTo>
                <a:lnTo>
                  <a:pt x="299568" y="521809"/>
                </a:lnTo>
                <a:lnTo>
                  <a:pt x="297358" y="491969"/>
                </a:lnTo>
                <a:lnTo>
                  <a:pt x="295885" y="462130"/>
                </a:lnTo>
                <a:lnTo>
                  <a:pt x="297358" y="420814"/>
                </a:lnTo>
                <a:lnTo>
                  <a:pt x="301042" y="380262"/>
                </a:lnTo>
                <a:lnTo>
                  <a:pt x="307673" y="340476"/>
                </a:lnTo>
                <a:lnTo>
                  <a:pt x="316514" y="302986"/>
                </a:lnTo>
                <a:lnTo>
                  <a:pt x="328302" y="266260"/>
                </a:lnTo>
                <a:lnTo>
                  <a:pt x="343037" y="232595"/>
                </a:lnTo>
                <a:lnTo>
                  <a:pt x="359982" y="198930"/>
                </a:lnTo>
                <a:lnTo>
                  <a:pt x="368823" y="183628"/>
                </a:lnTo>
                <a:lnTo>
                  <a:pt x="379138" y="169091"/>
                </a:lnTo>
                <a:lnTo>
                  <a:pt x="389452" y="153788"/>
                </a:lnTo>
                <a:lnTo>
                  <a:pt x="399767" y="139251"/>
                </a:lnTo>
                <a:lnTo>
                  <a:pt x="411555" y="125479"/>
                </a:lnTo>
                <a:lnTo>
                  <a:pt x="424816" y="113237"/>
                </a:lnTo>
                <a:lnTo>
                  <a:pt x="438078" y="100995"/>
                </a:lnTo>
                <a:lnTo>
                  <a:pt x="452076" y="88754"/>
                </a:lnTo>
                <a:lnTo>
                  <a:pt x="466811" y="78042"/>
                </a:lnTo>
                <a:lnTo>
                  <a:pt x="480809" y="67330"/>
                </a:lnTo>
                <a:lnTo>
                  <a:pt x="496281" y="58149"/>
                </a:lnTo>
                <a:lnTo>
                  <a:pt x="513226" y="48202"/>
                </a:lnTo>
                <a:lnTo>
                  <a:pt x="528698" y="40551"/>
                </a:lnTo>
                <a:lnTo>
                  <a:pt x="547117" y="32135"/>
                </a:lnTo>
                <a:lnTo>
                  <a:pt x="565536" y="25249"/>
                </a:lnTo>
                <a:lnTo>
                  <a:pt x="583954" y="19893"/>
                </a:lnTo>
                <a:lnTo>
                  <a:pt x="603110" y="14537"/>
                </a:lnTo>
                <a:lnTo>
                  <a:pt x="623002" y="9182"/>
                </a:lnTo>
                <a:lnTo>
                  <a:pt x="652472" y="3826"/>
                </a:lnTo>
                <a:lnTo>
                  <a:pt x="682679" y="1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rgbClr val="3D3F41"/>
              </a:solidFill>
            </a:endParaRPr>
          </a:p>
        </p:txBody>
      </p:sp>
      <p:sp>
        <p:nvSpPr>
          <p:cNvPr id="13" name="MH_Text_1">
            <a:extLst>
              <a:ext uri="{FF2B5EF4-FFF2-40B4-BE49-F238E27FC236}">
                <a16:creationId xmlns:a16="http://schemas.microsoft.com/office/drawing/2014/main" xmlns="" id="{C3F70D26-648D-43B2-86C4-EB101AB756A6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311725" y="2394616"/>
            <a:ext cx="1656000" cy="70788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kern="0" cap="none" spc="0" normalizeH="0" baseline="0">
                <a:ln>
                  <a:noFill/>
                </a:ln>
                <a:solidFill>
                  <a:srgbClr val="2BA4DB"/>
                </a:solidFill>
                <a:effectLst/>
                <a:uLnTx/>
                <a:uFillTx/>
              </a:defRPr>
            </a:lvl1pPr>
          </a:lstStyle>
          <a:p>
            <a:pPr eaLnBrk="1" hangingPunct="1">
              <a:defRPr/>
            </a:pPr>
            <a:r>
              <a:rPr lang="en-US" altLang="zh-CN" sz="4000" dirty="0">
                <a:solidFill>
                  <a:schemeClr val="accent1"/>
                </a:solidFill>
              </a:rPr>
              <a:t>48.8%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14" name="MH_SubTitle_1">
            <a:extLst>
              <a:ext uri="{FF2B5EF4-FFF2-40B4-BE49-F238E27FC236}">
                <a16:creationId xmlns:a16="http://schemas.microsoft.com/office/drawing/2014/main" xmlns="" id="{A0FB6C5D-666E-4D76-A485-7094B03B8E5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300539" y="3090863"/>
            <a:ext cx="1677987" cy="4000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defRPr/>
            </a:pPr>
            <a:endParaRPr lang="en-US" altLang="zh-CN" sz="2000" kern="0" dirty="0"/>
          </a:p>
        </p:txBody>
      </p:sp>
      <p:sp>
        <p:nvSpPr>
          <p:cNvPr id="15" name="MH_Text_2">
            <a:extLst>
              <a:ext uri="{FF2B5EF4-FFF2-40B4-BE49-F238E27FC236}">
                <a16:creationId xmlns:a16="http://schemas.microsoft.com/office/drawing/2014/main" xmlns="" id="{91EA67D0-6940-40E0-816B-E591137918A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700118" y="2396560"/>
            <a:ext cx="1656000" cy="70788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000" kern="0" dirty="0">
                <a:solidFill>
                  <a:schemeClr val="accent2"/>
                </a:solidFill>
              </a:rPr>
              <a:t>51.2%</a:t>
            </a:r>
            <a:endParaRPr lang="zh-CN" altLang="en-US" sz="4000" kern="0" dirty="0">
              <a:solidFill>
                <a:schemeClr val="accent2"/>
              </a:solidFill>
            </a:endParaRPr>
          </a:p>
        </p:txBody>
      </p:sp>
      <p:sp>
        <p:nvSpPr>
          <p:cNvPr id="16" name="MH_SubTitle_2">
            <a:extLst>
              <a:ext uri="{FF2B5EF4-FFF2-40B4-BE49-F238E27FC236}">
                <a16:creationId xmlns:a16="http://schemas.microsoft.com/office/drawing/2014/main" xmlns="" id="{548A4A57-16C6-4711-A312-147EFB313A4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688264" y="3100388"/>
            <a:ext cx="1679575" cy="4000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defRPr/>
            </a:pPr>
            <a:endParaRPr lang="en-US" altLang="zh-CN" sz="2000" kern="0" dirty="0"/>
          </a:p>
        </p:txBody>
      </p:sp>
      <p:cxnSp>
        <p:nvCxnSpPr>
          <p:cNvPr id="25" name="MH_Other_5">
            <a:extLst>
              <a:ext uri="{FF2B5EF4-FFF2-40B4-BE49-F238E27FC236}">
                <a16:creationId xmlns:a16="http://schemas.microsoft.com/office/drawing/2014/main" xmlns="" id="{096D57CB-A6B0-4380-A849-2A19450EC997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>
            <a:off x="2603500" y="3994150"/>
            <a:ext cx="6985000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H_PageTitle">
            <a:extLst>
              <a:ext uri="{FF2B5EF4-FFF2-40B4-BE49-F238E27FC236}">
                <a16:creationId xmlns:a16="http://schemas.microsoft.com/office/drawing/2014/main" xmlns="" id="{BC5EED4B-9B55-4CF7-B967-A0291F6FE771}"/>
              </a:ext>
            </a:extLst>
          </p:cNvPr>
          <p:cNvSpPr txBox="1">
            <a:spLocks/>
          </p:cNvSpPr>
          <p:nvPr>
            <p:custDataLst>
              <p:tags r:id="rId12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14955623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0BFEC39-F173-4B0F-A725-DD7F2861055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82" r="8034"/>
          <a:stretch/>
        </p:blipFill>
        <p:spPr>
          <a:xfrm>
            <a:off x="0" y="0"/>
            <a:ext cx="12159690" cy="6858000"/>
          </a:xfrm>
          <a:prstGeom prst="rect">
            <a:avLst/>
          </a:prstGeom>
        </p:spPr>
      </p:pic>
      <p:cxnSp>
        <p:nvCxnSpPr>
          <p:cNvPr id="5" name="MH_Others_1"/>
          <p:cNvCxnSpPr/>
          <p:nvPr>
            <p:custDataLst>
              <p:tags r:id="rId2"/>
            </p:custDataLst>
          </p:nvPr>
        </p:nvCxnSpPr>
        <p:spPr>
          <a:xfrm>
            <a:off x="8069909" y="2321556"/>
            <a:ext cx="0" cy="1444486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Title"/>
          <p:cNvSpPr/>
          <p:nvPr>
            <p:custDataLst>
              <p:tags r:id="rId3"/>
            </p:custDataLst>
          </p:nvPr>
        </p:nvSpPr>
        <p:spPr>
          <a:xfrm>
            <a:off x="3352800" y="2667000"/>
            <a:ext cx="4717110" cy="6767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风采展示</a:t>
            </a:r>
          </a:p>
        </p:txBody>
      </p:sp>
      <p:sp>
        <p:nvSpPr>
          <p:cNvPr id="7" name="MH_Others_2"/>
          <p:cNvSpPr/>
          <p:nvPr>
            <p:custDataLst>
              <p:tags r:id="rId4"/>
            </p:custDataLst>
          </p:nvPr>
        </p:nvSpPr>
        <p:spPr>
          <a:xfrm>
            <a:off x="3352800" y="3366522"/>
            <a:ext cx="471711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Number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73582" y="2667000"/>
            <a:ext cx="729119" cy="67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0"/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 algn="ctr">
              <a:buClr>
                <a:srgbClr val="515151"/>
              </a:buClr>
              <a:buSzPct val="80000"/>
            </a:pPr>
            <a:r>
              <a:rPr lang="en-US" altLang="zh-CN" sz="7200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endParaRPr lang="zh-CN" altLang="en-US" sz="7200" dirty="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1521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2000">
        <p14:vortex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MH_Other_1">
            <a:extLst>
              <a:ext uri="{FF2B5EF4-FFF2-40B4-BE49-F238E27FC236}">
                <a16:creationId xmlns:a16="http://schemas.microsoft.com/office/drawing/2014/main" xmlns="" id="{01B40EC7-B8A2-426F-97E0-54285BFAAD71}"/>
              </a:ext>
            </a:extLst>
          </p:cNvPr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3819525" y="1704975"/>
            <a:ext cx="4656138" cy="4692650"/>
          </a:xfrm>
          <a:custGeom>
            <a:avLst/>
            <a:gdLst>
              <a:gd name="T0" fmla="*/ 2147483646 w 133"/>
              <a:gd name="T1" fmla="*/ 2147483646 h 134"/>
              <a:gd name="T2" fmla="*/ 2147483646 w 133"/>
              <a:gd name="T3" fmla="*/ 2147483646 h 134"/>
              <a:gd name="T4" fmla="*/ 2147483646 w 133"/>
              <a:gd name="T5" fmla="*/ 2147483646 h 134"/>
              <a:gd name="T6" fmla="*/ 2147483646 w 133"/>
              <a:gd name="T7" fmla="*/ 2147483646 h 134"/>
              <a:gd name="T8" fmla="*/ 2147483646 w 133"/>
              <a:gd name="T9" fmla="*/ 2147483646 h 134"/>
              <a:gd name="T10" fmla="*/ 2147483646 w 133"/>
              <a:gd name="T11" fmla="*/ 0 h 134"/>
              <a:gd name="T12" fmla="*/ 0 w 133"/>
              <a:gd name="T13" fmla="*/ 2147483646 h 134"/>
              <a:gd name="T14" fmla="*/ 2147483646 w 133"/>
              <a:gd name="T15" fmla="*/ 2147483646 h 134"/>
              <a:gd name="T16" fmla="*/ 2147483646 w 133"/>
              <a:gd name="T17" fmla="*/ 2147483646 h 134"/>
              <a:gd name="T18" fmla="*/ 2147483646 w 133"/>
              <a:gd name="T19" fmla="*/ 0 h 13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33" h="134">
                <a:moveTo>
                  <a:pt x="67" y="130"/>
                </a:moveTo>
                <a:cubicBezTo>
                  <a:pt x="32" y="130"/>
                  <a:pt x="4" y="102"/>
                  <a:pt x="4" y="67"/>
                </a:cubicBezTo>
                <a:cubicBezTo>
                  <a:pt x="4" y="32"/>
                  <a:pt x="32" y="4"/>
                  <a:pt x="67" y="4"/>
                </a:cubicBezTo>
                <a:cubicBezTo>
                  <a:pt x="101" y="4"/>
                  <a:pt x="129" y="32"/>
                  <a:pt x="129" y="67"/>
                </a:cubicBezTo>
                <a:cubicBezTo>
                  <a:pt x="129" y="102"/>
                  <a:pt x="101" y="130"/>
                  <a:pt x="67" y="130"/>
                </a:cubicBezTo>
                <a:moveTo>
                  <a:pt x="67" y="0"/>
                </a:moveTo>
                <a:cubicBezTo>
                  <a:pt x="30" y="0"/>
                  <a:pt x="0" y="30"/>
                  <a:pt x="0" y="67"/>
                </a:cubicBezTo>
                <a:cubicBezTo>
                  <a:pt x="0" y="104"/>
                  <a:pt x="30" y="134"/>
                  <a:pt x="67" y="134"/>
                </a:cubicBezTo>
                <a:cubicBezTo>
                  <a:pt x="104" y="134"/>
                  <a:pt x="133" y="104"/>
                  <a:pt x="133" y="67"/>
                </a:cubicBezTo>
                <a:cubicBezTo>
                  <a:pt x="133" y="30"/>
                  <a:pt x="104" y="0"/>
                  <a:pt x="67" y="0"/>
                </a:cubicBezTo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MH_Other_2">
            <a:extLst>
              <a:ext uri="{FF2B5EF4-FFF2-40B4-BE49-F238E27FC236}">
                <a16:creationId xmlns:a16="http://schemas.microsoft.com/office/drawing/2014/main" xmlns="" id="{A0D69C64-4146-44D5-8E37-75D9F26561DD}"/>
              </a:ext>
            </a:extLst>
          </p:cNvPr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4064000" y="1984376"/>
            <a:ext cx="4167188" cy="4132263"/>
          </a:xfrm>
          <a:custGeom>
            <a:avLst/>
            <a:gdLst>
              <a:gd name="T0" fmla="*/ 2147483646 w 119"/>
              <a:gd name="T1" fmla="*/ 2147483646 h 118"/>
              <a:gd name="T2" fmla="*/ 2147483646 w 119"/>
              <a:gd name="T3" fmla="*/ 2147483646 h 118"/>
              <a:gd name="T4" fmla="*/ 2147483646 w 119"/>
              <a:gd name="T5" fmla="*/ 2147483646 h 118"/>
              <a:gd name="T6" fmla="*/ 2147483646 w 119"/>
              <a:gd name="T7" fmla="*/ 2147483646 h 118"/>
              <a:gd name="T8" fmla="*/ 2147483646 w 119"/>
              <a:gd name="T9" fmla="*/ 2147483646 h 118"/>
              <a:gd name="T10" fmla="*/ 2147483646 w 119"/>
              <a:gd name="T11" fmla="*/ 0 h 118"/>
              <a:gd name="T12" fmla="*/ 0 w 119"/>
              <a:gd name="T13" fmla="*/ 2147483646 h 118"/>
              <a:gd name="T14" fmla="*/ 2147483646 w 119"/>
              <a:gd name="T15" fmla="*/ 2147483646 h 118"/>
              <a:gd name="T16" fmla="*/ 2147483646 w 119"/>
              <a:gd name="T17" fmla="*/ 2147483646 h 118"/>
              <a:gd name="T18" fmla="*/ 2147483646 w 119"/>
              <a:gd name="T19" fmla="*/ 0 h 1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9" h="118">
                <a:moveTo>
                  <a:pt x="60" y="114"/>
                </a:moveTo>
                <a:cubicBezTo>
                  <a:pt x="29" y="114"/>
                  <a:pt x="5" y="89"/>
                  <a:pt x="5" y="59"/>
                </a:cubicBezTo>
                <a:cubicBezTo>
                  <a:pt x="5" y="29"/>
                  <a:pt x="29" y="4"/>
                  <a:pt x="60" y="4"/>
                </a:cubicBezTo>
                <a:cubicBezTo>
                  <a:pt x="90" y="4"/>
                  <a:pt x="114" y="29"/>
                  <a:pt x="114" y="59"/>
                </a:cubicBezTo>
                <a:cubicBezTo>
                  <a:pt x="114" y="89"/>
                  <a:pt x="90" y="114"/>
                  <a:pt x="60" y="114"/>
                </a:cubicBezTo>
                <a:moveTo>
                  <a:pt x="60" y="0"/>
                </a:moveTo>
                <a:cubicBezTo>
                  <a:pt x="27" y="0"/>
                  <a:pt x="0" y="26"/>
                  <a:pt x="0" y="59"/>
                </a:cubicBezTo>
                <a:cubicBezTo>
                  <a:pt x="0" y="92"/>
                  <a:pt x="27" y="118"/>
                  <a:pt x="60" y="118"/>
                </a:cubicBezTo>
                <a:cubicBezTo>
                  <a:pt x="92" y="118"/>
                  <a:pt x="119" y="92"/>
                  <a:pt x="119" y="59"/>
                </a:cubicBezTo>
                <a:cubicBezTo>
                  <a:pt x="119" y="26"/>
                  <a:pt x="92" y="0"/>
                  <a:pt x="60" y="0"/>
                </a:cubicBezTo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MH_Other_3">
            <a:extLst>
              <a:ext uri="{FF2B5EF4-FFF2-40B4-BE49-F238E27FC236}">
                <a16:creationId xmlns:a16="http://schemas.microsoft.com/office/drawing/2014/main" xmlns="" id="{17C7529F-0F33-4329-9061-11DA8AF1710A}"/>
              </a:ext>
            </a:extLst>
          </p:cNvPr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4379913" y="2265364"/>
            <a:ext cx="3536950" cy="3571875"/>
          </a:xfrm>
          <a:custGeom>
            <a:avLst/>
            <a:gdLst>
              <a:gd name="T0" fmla="*/ 2147483646 w 101"/>
              <a:gd name="T1" fmla="*/ 2147483646 h 102"/>
              <a:gd name="T2" fmla="*/ 2147483646 w 101"/>
              <a:gd name="T3" fmla="*/ 2147483646 h 102"/>
              <a:gd name="T4" fmla="*/ 2147483646 w 101"/>
              <a:gd name="T5" fmla="*/ 2147483646 h 102"/>
              <a:gd name="T6" fmla="*/ 2147483646 w 101"/>
              <a:gd name="T7" fmla="*/ 2147483646 h 102"/>
              <a:gd name="T8" fmla="*/ 2147483646 w 101"/>
              <a:gd name="T9" fmla="*/ 2147483646 h 102"/>
              <a:gd name="T10" fmla="*/ 2147483646 w 101"/>
              <a:gd name="T11" fmla="*/ 0 h 102"/>
              <a:gd name="T12" fmla="*/ 0 w 101"/>
              <a:gd name="T13" fmla="*/ 2147483646 h 102"/>
              <a:gd name="T14" fmla="*/ 2147483646 w 101"/>
              <a:gd name="T15" fmla="*/ 2147483646 h 102"/>
              <a:gd name="T16" fmla="*/ 2147483646 w 101"/>
              <a:gd name="T17" fmla="*/ 2147483646 h 102"/>
              <a:gd name="T18" fmla="*/ 2147483646 w 101"/>
              <a:gd name="T19" fmla="*/ 0 h 10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1" h="102">
                <a:moveTo>
                  <a:pt x="51" y="98"/>
                </a:moveTo>
                <a:cubicBezTo>
                  <a:pt x="25" y="98"/>
                  <a:pt x="4" y="77"/>
                  <a:pt x="4" y="51"/>
                </a:cubicBezTo>
                <a:cubicBezTo>
                  <a:pt x="4" y="25"/>
                  <a:pt x="25" y="4"/>
                  <a:pt x="51" y="4"/>
                </a:cubicBezTo>
                <a:cubicBezTo>
                  <a:pt x="76" y="4"/>
                  <a:pt x="97" y="25"/>
                  <a:pt x="97" y="51"/>
                </a:cubicBezTo>
                <a:cubicBezTo>
                  <a:pt x="97" y="77"/>
                  <a:pt x="76" y="98"/>
                  <a:pt x="51" y="98"/>
                </a:cubicBezTo>
                <a:moveTo>
                  <a:pt x="51" y="0"/>
                </a:moveTo>
                <a:cubicBezTo>
                  <a:pt x="22" y="0"/>
                  <a:pt x="0" y="23"/>
                  <a:pt x="0" y="51"/>
                </a:cubicBezTo>
                <a:cubicBezTo>
                  <a:pt x="0" y="79"/>
                  <a:pt x="22" y="102"/>
                  <a:pt x="51" y="102"/>
                </a:cubicBezTo>
                <a:cubicBezTo>
                  <a:pt x="79" y="102"/>
                  <a:pt x="101" y="79"/>
                  <a:pt x="101" y="51"/>
                </a:cubicBezTo>
                <a:cubicBezTo>
                  <a:pt x="101" y="23"/>
                  <a:pt x="79" y="0"/>
                  <a:pt x="51" y="0"/>
                </a:cubicBezTo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4" name="MH_Other_4">
            <a:extLst>
              <a:ext uri="{FF2B5EF4-FFF2-40B4-BE49-F238E27FC236}">
                <a16:creationId xmlns:a16="http://schemas.microsoft.com/office/drawing/2014/main" xmlns="" id="{64683B66-DE85-4A46-8F1E-32E60DDCFD1D}"/>
              </a:ext>
            </a:extLst>
          </p:cNvPr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4659313" y="2544764"/>
            <a:ext cx="2976562" cy="3013075"/>
          </a:xfrm>
          <a:custGeom>
            <a:avLst/>
            <a:gdLst>
              <a:gd name="T0" fmla="*/ 2147483646 w 85"/>
              <a:gd name="T1" fmla="*/ 2147483646 h 86"/>
              <a:gd name="T2" fmla="*/ 2147483646 w 85"/>
              <a:gd name="T3" fmla="*/ 2147483646 h 86"/>
              <a:gd name="T4" fmla="*/ 2147483646 w 85"/>
              <a:gd name="T5" fmla="*/ 2147483646 h 86"/>
              <a:gd name="T6" fmla="*/ 2147483646 w 85"/>
              <a:gd name="T7" fmla="*/ 2147483646 h 86"/>
              <a:gd name="T8" fmla="*/ 2147483646 w 85"/>
              <a:gd name="T9" fmla="*/ 2147483646 h 86"/>
              <a:gd name="T10" fmla="*/ 2147483646 w 85"/>
              <a:gd name="T11" fmla="*/ 0 h 86"/>
              <a:gd name="T12" fmla="*/ 0 w 85"/>
              <a:gd name="T13" fmla="*/ 2147483646 h 86"/>
              <a:gd name="T14" fmla="*/ 2147483646 w 85"/>
              <a:gd name="T15" fmla="*/ 2147483646 h 86"/>
              <a:gd name="T16" fmla="*/ 2147483646 w 85"/>
              <a:gd name="T17" fmla="*/ 2147483646 h 86"/>
              <a:gd name="T18" fmla="*/ 2147483646 w 85"/>
              <a:gd name="T19" fmla="*/ 0 h 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5" h="86">
                <a:moveTo>
                  <a:pt x="43" y="82"/>
                </a:moveTo>
                <a:cubicBezTo>
                  <a:pt x="21" y="82"/>
                  <a:pt x="4" y="65"/>
                  <a:pt x="4" y="43"/>
                </a:cubicBezTo>
                <a:cubicBezTo>
                  <a:pt x="4" y="22"/>
                  <a:pt x="21" y="4"/>
                  <a:pt x="43" y="4"/>
                </a:cubicBezTo>
                <a:cubicBezTo>
                  <a:pt x="64" y="4"/>
                  <a:pt x="81" y="22"/>
                  <a:pt x="81" y="43"/>
                </a:cubicBezTo>
                <a:cubicBezTo>
                  <a:pt x="81" y="65"/>
                  <a:pt x="64" y="82"/>
                  <a:pt x="43" y="82"/>
                </a:cubicBezTo>
                <a:moveTo>
                  <a:pt x="43" y="0"/>
                </a:moveTo>
                <a:cubicBezTo>
                  <a:pt x="19" y="0"/>
                  <a:pt x="0" y="19"/>
                  <a:pt x="0" y="43"/>
                </a:cubicBezTo>
                <a:cubicBezTo>
                  <a:pt x="0" y="67"/>
                  <a:pt x="19" y="86"/>
                  <a:pt x="43" y="86"/>
                </a:cubicBezTo>
                <a:cubicBezTo>
                  <a:pt x="66" y="86"/>
                  <a:pt x="85" y="67"/>
                  <a:pt x="85" y="43"/>
                </a:cubicBezTo>
                <a:cubicBezTo>
                  <a:pt x="85" y="19"/>
                  <a:pt x="66" y="0"/>
                  <a:pt x="43" y="0"/>
                </a:cubicBezTo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5" name="MH_Other_5">
            <a:extLst>
              <a:ext uri="{FF2B5EF4-FFF2-40B4-BE49-F238E27FC236}">
                <a16:creationId xmlns:a16="http://schemas.microsoft.com/office/drawing/2014/main" xmlns="" id="{8E897BFC-7AEF-483C-8344-BF3A9117F33F}"/>
              </a:ext>
            </a:extLst>
          </p:cNvPr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4940301" y="2825750"/>
            <a:ext cx="2416175" cy="2451100"/>
          </a:xfrm>
          <a:custGeom>
            <a:avLst/>
            <a:gdLst>
              <a:gd name="T0" fmla="*/ 2147483646 w 69"/>
              <a:gd name="T1" fmla="*/ 2147483646 h 70"/>
              <a:gd name="T2" fmla="*/ 2147483646 w 69"/>
              <a:gd name="T3" fmla="*/ 2147483646 h 70"/>
              <a:gd name="T4" fmla="*/ 2147483646 w 69"/>
              <a:gd name="T5" fmla="*/ 2147483646 h 70"/>
              <a:gd name="T6" fmla="*/ 2147483646 w 69"/>
              <a:gd name="T7" fmla="*/ 2147483646 h 70"/>
              <a:gd name="T8" fmla="*/ 2147483646 w 69"/>
              <a:gd name="T9" fmla="*/ 2147483646 h 70"/>
              <a:gd name="T10" fmla="*/ 2147483646 w 69"/>
              <a:gd name="T11" fmla="*/ 0 h 70"/>
              <a:gd name="T12" fmla="*/ 0 w 69"/>
              <a:gd name="T13" fmla="*/ 2147483646 h 70"/>
              <a:gd name="T14" fmla="*/ 2147483646 w 69"/>
              <a:gd name="T15" fmla="*/ 2147483646 h 70"/>
              <a:gd name="T16" fmla="*/ 2147483646 w 69"/>
              <a:gd name="T17" fmla="*/ 2147483646 h 70"/>
              <a:gd name="T18" fmla="*/ 2147483646 w 69"/>
              <a:gd name="T19" fmla="*/ 0 h 7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9" h="70">
                <a:moveTo>
                  <a:pt x="35" y="66"/>
                </a:moveTo>
                <a:cubicBezTo>
                  <a:pt x="18" y="66"/>
                  <a:pt x="4" y="52"/>
                  <a:pt x="4" y="35"/>
                </a:cubicBezTo>
                <a:cubicBezTo>
                  <a:pt x="4" y="18"/>
                  <a:pt x="18" y="4"/>
                  <a:pt x="35" y="4"/>
                </a:cubicBezTo>
                <a:cubicBezTo>
                  <a:pt x="52" y="4"/>
                  <a:pt x="65" y="18"/>
                  <a:pt x="65" y="35"/>
                </a:cubicBezTo>
                <a:cubicBezTo>
                  <a:pt x="65" y="52"/>
                  <a:pt x="52" y="66"/>
                  <a:pt x="35" y="66"/>
                </a:cubicBezTo>
                <a:moveTo>
                  <a:pt x="35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54"/>
                  <a:pt x="15" y="70"/>
                  <a:pt x="35" y="70"/>
                </a:cubicBezTo>
                <a:cubicBezTo>
                  <a:pt x="54" y="70"/>
                  <a:pt x="69" y="54"/>
                  <a:pt x="69" y="35"/>
                </a:cubicBezTo>
                <a:cubicBezTo>
                  <a:pt x="69" y="16"/>
                  <a:pt x="54" y="0"/>
                  <a:pt x="35" y="0"/>
                </a:cubicBezTo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6" name="MH_Other_6">
            <a:extLst>
              <a:ext uri="{FF2B5EF4-FFF2-40B4-BE49-F238E27FC236}">
                <a16:creationId xmlns:a16="http://schemas.microsoft.com/office/drawing/2014/main" xmlns="" id="{9444F3F5-32BD-4B06-AB4F-8EA70F6F50E7}"/>
              </a:ext>
            </a:extLst>
          </p:cNvPr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5221288" y="3105150"/>
            <a:ext cx="1854200" cy="1892300"/>
          </a:xfrm>
          <a:custGeom>
            <a:avLst/>
            <a:gdLst>
              <a:gd name="T0" fmla="*/ 2147483646 w 53"/>
              <a:gd name="T1" fmla="*/ 2147483646 h 54"/>
              <a:gd name="T2" fmla="*/ 2147483646 w 53"/>
              <a:gd name="T3" fmla="*/ 2147483646 h 54"/>
              <a:gd name="T4" fmla="*/ 2147483646 w 53"/>
              <a:gd name="T5" fmla="*/ 2147483646 h 54"/>
              <a:gd name="T6" fmla="*/ 2147483646 w 53"/>
              <a:gd name="T7" fmla="*/ 2147483646 h 54"/>
              <a:gd name="T8" fmla="*/ 2147483646 w 53"/>
              <a:gd name="T9" fmla="*/ 2147483646 h 54"/>
              <a:gd name="T10" fmla="*/ 2147483646 w 53"/>
              <a:gd name="T11" fmla="*/ 0 h 54"/>
              <a:gd name="T12" fmla="*/ 0 w 53"/>
              <a:gd name="T13" fmla="*/ 2147483646 h 54"/>
              <a:gd name="T14" fmla="*/ 2147483646 w 53"/>
              <a:gd name="T15" fmla="*/ 2147483646 h 54"/>
              <a:gd name="T16" fmla="*/ 2147483646 w 53"/>
              <a:gd name="T17" fmla="*/ 2147483646 h 54"/>
              <a:gd name="T18" fmla="*/ 2147483646 w 53"/>
              <a:gd name="T19" fmla="*/ 0 h 5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3" h="54">
                <a:moveTo>
                  <a:pt x="27" y="50"/>
                </a:moveTo>
                <a:cubicBezTo>
                  <a:pt x="14" y="50"/>
                  <a:pt x="4" y="40"/>
                  <a:pt x="4" y="27"/>
                </a:cubicBezTo>
                <a:cubicBezTo>
                  <a:pt x="4" y="14"/>
                  <a:pt x="14" y="4"/>
                  <a:pt x="27" y="4"/>
                </a:cubicBezTo>
                <a:cubicBezTo>
                  <a:pt x="39" y="4"/>
                  <a:pt x="50" y="14"/>
                  <a:pt x="50" y="27"/>
                </a:cubicBezTo>
                <a:cubicBezTo>
                  <a:pt x="50" y="40"/>
                  <a:pt x="39" y="50"/>
                  <a:pt x="27" y="50"/>
                </a:cubicBezTo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2"/>
                  <a:pt x="12" y="54"/>
                  <a:pt x="27" y="54"/>
                </a:cubicBezTo>
                <a:cubicBezTo>
                  <a:pt x="41" y="54"/>
                  <a:pt x="53" y="42"/>
                  <a:pt x="53" y="27"/>
                </a:cubicBezTo>
                <a:cubicBezTo>
                  <a:pt x="53" y="12"/>
                  <a:pt x="41" y="0"/>
                  <a:pt x="27" y="0"/>
                </a:cubicBezTo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7" name="MH_Other_7">
            <a:extLst>
              <a:ext uri="{FF2B5EF4-FFF2-40B4-BE49-F238E27FC236}">
                <a16:creationId xmlns:a16="http://schemas.microsoft.com/office/drawing/2014/main" xmlns="" id="{EE1EF12C-9CBB-41C5-93DE-A338CA41FDA3}"/>
              </a:ext>
            </a:extLst>
          </p:cNvPr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465763" y="3384551"/>
            <a:ext cx="1365250" cy="1331913"/>
          </a:xfrm>
          <a:custGeom>
            <a:avLst/>
            <a:gdLst>
              <a:gd name="T0" fmla="*/ 2147483646 w 39"/>
              <a:gd name="T1" fmla="*/ 2147483646 h 38"/>
              <a:gd name="T2" fmla="*/ 2147483646 w 39"/>
              <a:gd name="T3" fmla="*/ 2147483646 h 38"/>
              <a:gd name="T4" fmla="*/ 2147483646 w 39"/>
              <a:gd name="T5" fmla="*/ 2147483646 h 38"/>
              <a:gd name="T6" fmla="*/ 2147483646 w 39"/>
              <a:gd name="T7" fmla="*/ 2147483646 h 38"/>
              <a:gd name="T8" fmla="*/ 2147483646 w 39"/>
              <a:gd name="T9" fmla="*/ 2147483646 h 38"/>
              <a:gd name="T10" fmla="*/ 2147483646 w 39"/>
              <a:gd name="T11" fmla="*/ 0 h 38"/>
              <a:gd name="T12" fmla="*/ 0 w 39"/>
              <a:gd name="T13" fmla="*/ 2147483646 h 38"/>
              <a:gd name="T14" fmla="*/ 2147483646 w 39"/>
              <a:gd name="T15" fmla="*/ 2147483646 h 38"/>
              <a:gd name="T16" fmla="*/ 2147483646 w 39"/>
              <a:gd name="T17" fmla="*/ 2147483646 h 38"/>
              <a:gd name="T18" fmla="*/ 2147483646 w 39"/>
              <a:gd name="T19" fmla="*/ 0 h 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9" h="38">
                <a:moveTo>
                  <a:pt x="20" y="34"/>
                </a:moveTo>
                <a:cubicBezTo>
                  <a:pt x="11" y="34"/>
                  <a:pt x="4" y="27"/>
                  <a:pt x="4" y="19"/>
                </a:cubicBezTo>
                <a:cubicBezTo>
                  <a:pt x="4" y="11"/>
                  <a:pt x="11" y="4"/>
                  <a:pt x="20" y="4"/>
                </a:cubicBezTo>
                <a:cubicBezTo>
                  <a:pt x="28" y="4"/>
                  <a:pt x="35" y="11"/>
                  <a:pt x="35" y="19"/>
                </a:cubicBezTo>
                <a:cubicBezTo>
                  <a:pt x="35" y="27"/>
                  <a:pt x="28" y="34"/>
                  <a:pt x="20" y="34"/>
                </a:cubicBezTo>
                <a:moveTo>
                  <a:pt x="20" y="0"/>
                </a:moveTo>
                <a:cubicBezTo>
                  <a:pt x="9" y="0"/>
                  <a:pt x="0" y="9"/>
                  <a:pt x="0" y="19"/>
                </a:cubicBezTo>
                <a:cubicBezTo>
                  <a:pt x="0" y="30"/>
                  <a:pt x="9" y="38"/>
                  <a:pt x="20" y="38"/>
                </a:cubicBezTo>
                <a:cubicBezTo>
                  <a:pt x="30" y="38"/>
                  <a:pt x="39" y="30"/>
                  <a:pt x="39" y="19"/>
                </a:cubicBezTo>
                <a:cubicBezTo>
                  <a:pt x="39" y="9"/>
                  <a:pt x="30" y="0"/>
                  <a:pt x="20" y="0"/>
                </a:cubicBezTo>
              </a:path>
            </a:pathLst>
          </a:cu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8" name="MH_Other_8">
            <a:extLst>
              <a:ext uri="{FF2B5EF4-FFF2-40B4-BE49-F238E27FC236}">
                <a16:creationId xmlns:a16="http://schemas.microsoft.com/office/drawing/2014/main" xmlns="" id="{80EE782D-E8C4-4F86-B490-43FB892D6603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745163" y="3665539"/>
            <a:ext cx="806450" cy="769937"/>
          </a:xfrm>
          <a:prstGeom prst="ellipse">
            <a:avLst/>
          </a:prstGeom>
          <a:solidFill>
            <a:srgbClr val="EEEEE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9" name="MH_Other_9">
            <a:extLst>
              <a:ext uri="{FF2B5EF4-FFF2-40B4-BE49-F238E27FC236}">
                <a16:creationId xmlns:a16="http://schemas.microsoft.com/office/drawing/2014/main" xmlns="" id="{1A40D690-2479-45BF-8739-9470830B46CA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310064" y="1739901"/>
            <a:ext cx="2206625" cy="1260475"/>
          </a:xfrm>
          <a:custGeom>
            <a:avLst/>
            <a:gdLst>
              <a:gd name="T0" fmla="*/ 2147483646 w 63"/>
              <a:gd name="T1" fmla="*/ 2147483646 h 36"/>
              <a:gd name="T2" fmla="*/ 2147483646 w 63"/>
              <a:gd name="T3" fmla="*/ 2147483646 h 36"/>
              <a:gd name="T4" fmla="*/ 2147483646 w 63"/>
              <a:gd name="T5" fmla="*/ 2147483646 h 36"/>
              <a:gd name="T6" fmla="*/ 2147483646 w 63"/>
              <a:gd name="T7" fmla="*/ 0 h 36"/>
              <a:gd name="T8" fmla="*/ 0 w 63"/>
              <a:gd name="T9" fmla="*/ 2147483646 h 36"/>
              <a:gd name="T10" fmla="*/ 2147483646 w 63"/>
              <a:gd name="T11" fmla="*/ 2147483646 h 36"/>
              <a:gd name="T12" fmla="*/ 2147483646 w 63"/>
              <a:gd name="T13" fmla="*/ 2147483646 h 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3" h="36">
                <a:moveTo>
                  <a:pt x="53" y="30"/>
                </a:moveTo>
                <a:cubicBezTo>
                  <a:pt x="55" y="30"/>
                  <a:pt x="58" y="30"/>
                  <a:pt x="60" y="31"/>
                </a:cubicBezTo>
                <a:cubicBezTo>
                  <a:pt x="62" y="28"/>
                  <a:pt x="63" y="24"/>
                  <a:pt x="63" y="18"/>
                </a:cubicBezTo>
                <a:cubicBezTo>
                  <a:pt x="63" y="6"/>
                  <a:pt x="58" y="0"/>
                  <a:pt x="47" y="0"/>
                </a:cubicBezTo>
                <a:cubicBezTo>
                  <a:pt x="30" y="0"/>
                  <a:pt x="6" y="14"/>
                  <a:pt x="0" y="18"/>
                </a:cubicBezTo>
                <a:cubicBezTo>
                  <a:pt x="5" y="22"/>
                  <a:pt x="23" y="32"/>
                  <a:pt x="39" y="36"/>
                </a:cubicBezTo>
                <a:cubicBezTo>
                  <a:pt x="43" y="31"/>
                  <a:pt x="48" y="30"/>
                  <a:pt x="53" y="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0" name="MH_Other_10">
            <a:extLst>
              <a:ext uri="{FF2B5EF4-FFF2-40B4-BE49-F238E27FC236}">
                <a16:creationId xmlns:a16="http://schemas.microsoft.com/office/drawing/2014/main" xmlns="" id="{C5C05AEB-A680-41A6-90B6-6EE71C7A5F94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605464" y="2860675"/>
            <a:ext cx="2206625" cy="1295400"/>
          </a:xfrm>
          <a:custGeom>
            <a:avLst/>
            <a:gdLst>
              <a:gd name="T0" fmla="*/ 2147483646 w 63"/>
              <a:gd name="T1" fmla="*/ 2147483646 h 37"/>
              <a:gd name="T2" fmla="*/ 2147483646 w 63"/>
              <a:gd name="T3" fmla="*/ 0 h 37"/>
              <a:gd name="T4" fmla="*/ 2147483646 w 63"/>
              <a:gd name="T5" fmla="*/ 2147483646 h 37"/>
              <a:gd name="T6" fmla="*/ 0 w 63"/>
              <a:gd name="T7" fmla="*/ 2147483646 h 37"/>
              <a:gd name="T8" fmla="*/ 2147483646 w 63"/>
              <a:gd name="T9" fmla="*/ 2147483646 h 37"/>
              <a:gd name="T10" fmla="*/ 2147483646 w 63"/>
              <a:gd name="T11" fmla="*/ 2147483646 h 37"/>
              <a:gd name="T12" fmla="*/ 2147483646 w 63"/>
              <a:gd name="T13" fmla="*/ 2147483646 h 37"/>
              <a:gd name="T14" fmla="*/ 2147483646 w 63"/>
              <a:gd name="T15" fmla="*/ 2147483646 h 37"/>
              <a:gd name="T16" fmla="*/ 2147483646 w 63"/>
              <a:gd name="T17" fmla="*/ 2147483646 h 37"/>
              <a:gd name="T18" fmla="*/ 2147483646 w 63"/>
              <a:gd name="T19" fmla="*/ 2147483646 h 37"/>
              <a:gd name="T20" fmla="*/ 2147483646 w 63"/>
              <a:gd name="T21" fmla="*/ 2147483646 h 3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3" h="37">
                <a:moveTo>
                  <a:pt x="21" y="1"/>
                </a:moveTo>
                <a:cubicBezTo>
                  <a:pt x="20" y="1"/>
                  <a:pt x="18" y="0"/>
                  <a:pt x="16" y="0"/>
                </a:cubicBezTo>
                <a:cubicBezTo>
                  <a:pt x="11" y="0"/>
                  <a:pt x="7" y="2"/>
                  <a:pt x="5" y="4"/>
                </a:cubicBezTo>
                <a:cubicBezTo>
                  <a:pt x="2" y="7"/>
                  <a:pt x="0" y="12"/>
                  <a:pt x="0" y="19"/>
                </a:cubicBezTo>
                <a:cubicBezTo>
                  <a:pt x="0" y="25"/>
                  <a:pt x="1" y="30"/>
                  <a:pt x="4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7" y="36"/>
                  <a:pt x="11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8" y="37"/>
                  <a:pt x="20" y="37"/>
                  <a:pt x="22" y="37"/>
                </a:cubicBezTo>
                <a:cubicBezTo>
                  <a:pt x="38" y="34"/>
                  <a:pt x="58" y="22"/>
                  <a:pt x="63" y="19"/>
                </a:cubicBezTo>
                <a:cubicBezTo>
                  <a:pt x="58" y="15"/>
                  <a:pt x="38" y="3"/>
                  <a:pt x="21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MH_Other_11">
            <a:extLst>
              <a:ext uri="{FF2B5EF4-FFF2-40B4-BE49-F238E27FC236}">
                <a16:creationId xmlns:a16="http://schemas.microsoft.com/office/drawing/2014/main" xmlns="" id="{1AD76A91-06F9-45D2-858E-4041C64F20E3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4310064" y="4051301"/>
            <a:ext cx="2206625" cy="1190625"/>
          </a:xfrm>
          <a:custGeom>
            <a:avLst/>
            <a:gdLst>
              <a:gd name="T0" fmla="*/ 52 w 63"/>
              <a:gd name="T1" fmla="*/ 29 h 34"/>
              <a:gd name="T2" fmla="*/ 60 w 63"/>
              <a:gd name="T3" fmla="*/ 29 h 34"/>
              <a:gd name="T4" fmla="*/ 63 w 63"/>
              <a:gd name="T5" fmla="*/ 17 h 34"/>
              <a:gd name="T6" fmla="*/ 61 w 63"/>
              <a:gd name="T7" fmla="*/ 5 h 34"/>
              <a:gd name="T8" fmla="*/ 53 w 63"/>
              <a:gd name="T9" fmla="*/ 6 h 34"/>
              <a:gd name="T10" fmla="*/ 53 w 63"/>
              <a:gd name="T11" fmla="*/ 6 h 34"/>
              <a:gd name="T12" fmla="*/ 40 w 63"/>
              <a:gd name="T13" fmla="*/ 1 h 34"/>
              <a:gd name="T14" fmla="*/ 39 w 63"/>
              <a:gd name="T15" fmla="*/ 0 h 34"/>
              <a:gd name="T16" fmla="*/ 0 w 63"/>
              <a:gd name="T17" fmla="*/ 17 h 34"/>
              <a:gd name="T18" fmla="*/ 38 w 63"/>
              <a:gd name="T19" fmla="*/ 34 h 34"/>
              <a:gd name="T20" fmla="*/ 52 w 63"/>
              <a:gd name="T21" fmla="*/ 29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" h="34">
                <a:moveTo>
                  <a:pt x="52" y="29"/>
                </a:moveTo>
                <a:cubicBezTo>
                  <a:pt x="55" y="29"/>
                  <a:pt x="57" y="29"/>
                  <a:pt x="60" y="29"/>
                </a:cubicBezTo>
                <a:cubicBezTo>
                  <a:pt x="62" y="26"/>
                  <a:pt x="63" y="22"/>
                  <a:pt x="63" y="17"/>
                </a:cubicBezTo>
                <a:cubicBezTo>
                  <a:pt x="63" y="12"/>
                  <a:pt x="62" y="8"/>
                  <a:pt x="61" y="5"/>
                </a:cubicBezTo>
                <a:cubicBezTo>
                  <a:pt x="58" y="5"/>
                  <a:pt x="55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47" y="6"/>
                  <a:pt x="43" y="4"/>
                  <a:pt x="40" y="1"/>
                </a:cubicBezTo>
                <a:cubicBezTo>
                  <a:pt x="39" y="1"/>
                  <a:pt x="39" y="0"/>
                  <a:pt x="39" y="0"/>
                </a:cubicBezTo>
                <a:cubicBezTo>
                  <a:pt x="23" y="3"/>
                  <a:pt x="5" y="14"/>
                  <a:pt x="0" y="17"/>
                </a:cubicBezTo>
                <a:cubicBezTo>
                  <a:pt x="5" y="20"/>
                  <a:pt x="23" y="31"/>
                  <a:pt x="38" y="34"/>
                </a:cubicBezTo>
                <a:cubicBezTo>
                  <a:pt x="42" y="30"/>
                  <a:pt x="47" y="29"/>
                  <a:pt x="52" y="2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MH_Other_12">
            <a:extLst>
              <a:ext uri="{FF2B5EF4-FFF2-40B4-BE49-F238E27FC236}">
                <a16:creationId xmlns:a16="http://schemas.microsoft.com/office/drawing/2014/main" xmlns="" id="{F2F87A93-8805-4230-BEC5-E95E4115F402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5570539" y="5137150"/>
            <a:ext cx="2205037" cy="1295400"/>
          </a:xfrm>
          <a:custGeom>
            <a:avLst/>
            <a:gdLst>
              <a:gd name="T0" fmla="*/ 22 w 63"/>
              <a:gd name="T1" fmla="*/ 1 h 37"/>
              <a:gd name="T2" fmla="*/ 16 w 63"/>
              <a:gd name="T3" fmla="*/ 0 h 37"/>
              <a:gd name="T4" fmla="*/ 5 w 63"/>
              <a:gd name="T5" fmla="*/ 4 h 37"/>
              <a:gd name="T6" fmla="*/ 0 w 63"/>
              <a:gd name="T7" fmla="*/ 18 h 37"/>
              <a:gd name="T8" fmla="*/ 5 w 63"/>
              <a:gd name="T9" fmla="*/ 33 h 37"/>
              <a:gd name="T10" fmla="*/ 16 w 63"/>
              <a:gd name="T11" fmla="*/ 37 h 37"/>
              <a:gd name="T12" fmla="*/ 16 w 63"/>
              <a:gd name="T13" fmla="*/ 37 h 37"/>
              <a:gd name="T14" fmla="*/ 63 w 63"/>
              <a:gd name="T15" fmla="*/ 18 h 37"/>
              <a:gd name="T16" fmla="*/ 22 w 63"/>
              <a:gd name="T17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37">
                <a:moveTo>
                  <a:pt x="22" y="1"/>
                </a:moveTo>
                <a:cubicBezTo>
                  <a:pt x="20" y="0"/>
                  <a:pt x="18" y="0"/>
                  <a:pt x="16" y="0"/>
                </a:cubicBezTo>
                <a:cubicBezTo>
                  <a:pt x="11" y="0"/>
                  <a:pt x="8" y="1"/>
                  <a:pt x="5" y="4"/>
                </a:cubicBezTo>
                <a:cubicBezTo>
                  <a:pt x="2" y="7"/>
                  <a:pt x="0" y="12"/>
                  <a:pt x="0" y="18"/>
                </a:cubicBezTo>
                <a:cubicBezTo>
                  <a:pt x="0" y="25"/>
                  <a:pt x="2" y="30"/>
                  <a:pt x="5" y="33"/>
                </a:cubicBezTo>
                <a:cubicBezTo>
                  <a:pt x="7" y="36"/>
                  <a:pt x="11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33" y="37"/>
                  <a:pt x="57" y="22"/>
                  <a:pt x="63" y="18"/>
                </a:cubicBezTo>
                <a:cubicBezTo>
                  <a:pt x="58" y="15"/>
                  <a:pt x="38" y="3"/>
                  <a:pt x="2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MH_Other_13">
            <a:extLst>
              <a:ext uri="{FF2B5EF4-FFF2-40B4-BE49-F238E27FC236}">
                <a16:creationId xmlns:a16="http://schemas.microsoft.com/office/drawing/2014/main" xmlns="" id="{85D7EBC5-B2FC-4EBA-A440-539A6C4F92AD}"/>
              </a:ext>
            </a:extLst>
          </p:cNvPr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5691189" y="2098676"/>
            <a:ext cx="631825" cy="563563"/>
          </a:xfrm>
          <a:custGeom>
            <a:avLst/>
            <a:gdLst>
              <a:gd name="T0" fmla="*/ 39 w 39"/>
              <a:gd name="T1" fmla="*/ 16 h 35"/>
              <a:gd name="T2" fmla="*/ 35 w 39"/>
              <a:gd name="T3" fmla="*/ 12 h 35"/>
              <a:gd name="T4" fmla="*/ 29 w 39"/>
              <a:gd name="T5" fmla="*/ 15 h 35"/>
              <a:gd name="T6" fmla="*/ 26 w 39"/>
              <a:gd name="T7" fmla="*/ 12 h 35"/>
              <a:gd name="T8" fmla="*/ 20 w 39"/>
              <a:gd name="T9" fmla="*/ 15 h 35"/>
              <a:gd name="T10" fmla="*/ 16 w 39"/>
              <a:gd name="T11" fmla="*/ 12 h 35"/>
              <a:gd name="T12" fmla="*/ 10 w 39"/>
              <a:gd name="T13" fmla="*/ 15 h 35"/>
              <a:gd name="T14" fmla="*/ 9 w 39"/>
              <a:gd name="T15" fmla="*/ 16 h 35"/>
              <a:gd name="T16" fmla="*/ 6 w 39"/>
              <a:gd name="T17" fmla="*/ 0 h 35"/>
              <a:gd name="T18" fmla="*/ 2 w 39"/>
              <a:gd name="T19" fmla="*/ 6 h 35"/>
              <a:gd name="T20" fmla="*/ 9 w 39"/>
              <a:gd name="T21" fmla="*/ 35 h 35"/>
              <a:gd name="T22" fmla="*/ 39 w 39"/>
              <a:gd name="T23" fmla="*/ 35 h 35"/>
              <a:gd name="T24" fmla="*/ 39 w 39"/>
              <a:gd name="T25" fmla="*/ 16 h 35"/>
              <a:gd name="T26" fmla="*/ 17 w 39"/>
              <a:gd name="T27" fmla="*/ 23 h 35"/>
              <a:gd name="T28" fmla="*/ 12 w 39"/>
              <a:gd name="T29" fmla="*/ 22 h 35"/>
              <a:gd name="T30" fmla="*/ 14 w 39"/>
              <a:gd name="T31" fmla="*/ 17 h 35"/>
              <a:gd name="T32" fmla="*/ 18 w 39"/>
              <a:gd name="T33" fmla="*/ 19 h 35"/>
              <a:gd name="T34" fmla="*/ 27 w 39"/>
              <a:gd name="T35" fmla="*/ 31 h 35"/>
              <a:gd name="T36" fmla="*/ 22 w 39"/>
              <a:gd name="T37" fmla="*/ 32 h 35"/>
              <a:gd name="T38" fmla="*/ 21 w 39"/>
              <a:gd name="T39" fmla="*/ 28 h 35"/>
              <a:gd name="T40" fmla="*/ 26 w 39"/>
              <a:gd name="T41" fmla="*/ 26 h 35"/>
              <a:gd name="T42" fmla="*/ 27 w 39"/>
              <a:gd name="T43" fmla="*/ 31 h 35"/>
              <a:gd name="T44" fmla="*/ 26 w 39"/>
              <a:gd name="T45" fmla="*/ 23 h 35"/>
              <a:gd name="T46" fmla="*/ 21 w 39"/>
              <a:gd name="T47" fmla="*/ 22 h 35"/>
              <a:gd name="T48" fmla="*/ 22 w 39"/>
              <a:gd name="T49" fmla="*/ 17 h 35"/>
              <a:gd name="T50" fmla="*/ 27 w 39"/>
              <a:gd name="T51" fmla="*/ 19 h 35"/>
              <a:gd name="T52" fmla="*/ 36 w 39"/>
              <a:gd name="T53" fmla="*/ 31 h 35"/>
              <a:gd name="T54" fmla="*/ 31 w 39"/>
              <a:gd name="T55" fmla="*/ 32 h 35"/>
              <a:gd name="T56" fmla="*/ 30 w 39"/>
              <a:gd name="T57" fmla="*/ 28 h 35"/>
              <a:gd name="T58" fmla="*/ 35 w 39"/>
              <a:gd name="T59" fmla="*/ 26 h 35"/>
              <a:gd name="T60" fmla="*/ 36 w 39"/>
              <a:gd name="T61" fmla="*/ 31 h 35"/>
              <a:gd name="T62" fmla="*/ 35 w 39"/>
              <a:gd name="T63" fmla="*/ 23 h 35"/>
              <a:gd name="T64" fmla="*/ 30 w 39"/>
              <a:gd name="T65" fmla="*/ 22 h 35"/>
              <a:gd name="T66" fmla="*/ 31 w 39"/>
              <a:gd name="T67" fmla="*/ 17 h 35"/>
              <a:gd name="T68" fmla="*/ 36 w 39"/>
              <a:gd name="T69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9" h="35">
                <a:moveTo>
                  <a:pt x="39" y="16"/>
                </a:move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5"/>
                  <a:pt x="38" y="15"/>
                </a:cubicBezTo>
                <a:cubicBezTo>
                  <a:pt x="35" y="12"/>
                  <a:pt x="35" y="12"/>
                  <a:pt x="35" y="12"/>
                </a:cubicBezTo>
                <a:cubicBezTo>
                  <a:pt x="34" y="11"/>
                  <a:pt x="33" y="11"/>
                  <a:pt x="32" y="12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26" y="12"/>
                  <a:pt x="26" y="12"/>
                  <a:pt x="26" y="12"/>
                </a:cubicBezTo>
                <a:cubicBezTo>
                  <a:pt x="25" y="11"/>
                  <a:pt x="24" y="11"/>
                  <a:pt x="23" y="12"/>
                </a:cubicBezTo>
                <a:cubicBezTo>
                  <a:pt x="20" y="15"/>
                  <a:pt x="20" y="15"/>
                  <a:pt x="20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1"/>
                  <a:pt x="14" y="11"/>
                  <a:pt x="13" y="12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1"/>
                  <a:pt x="2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39" y="35"/>
                  <a:pt x="39" y="35"/>
                  <a:pt x="39" y="35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39" y="17"/>
                  <a:pt x="39" y="16"/>
                </a:cubicBezTo>
                <a:close/>
                <a:moveTo>
                  <a:pt x="18" y="22"/>
                </a:moveTo>
                <a:cubicBezTo>
                  <a:pt x="18" y="23"/>
                  <a:pt x="18" y="23"/>
                  <a:pt x="17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2" y="23"/>
                  <a:pt x="12" y="22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8"/>
                  <a:pt x="13" y="17"/>
                  <a:pt x="14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8"/>
                  <a:pt x="18" y="19"/>
                </a:cubicBezTo>
                <a:lnTo>
                  <a:pt x="18" y="22"/>
                </a:lnTo>
                <a:close/>
                <a:moveTo>
                  <a:pt x="27" y="31"/>
                </a:moveTo>
                <a:cubicBezTo>
                  <a:pt x="27" y="32"/>
                  <a:pt x="26" y="32"/>
                  <a:pt x="26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1" y="32"/>
                  <a:pt x="21" y="32"/>
                  <a:pt x="21" y="31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6"/>
                  <a:pt x="22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7" y="27"/>
                  <a:pt x="27" y="28"/>
                </a:cubicBezTo>
                <a:lnTo>
                  <a:pt x="27" y="31"/>
                </a:lnTo>
                <a:close/>
                <a:moveTo>
                  <a:pt x="27" y="22"/>
                </a:moveTo>
                <a:cubicBezTo>
                  <a:pt x="27" y="23"/>
                  <a:pt x="26" y="23"/>
                  <a:pt x="26" y="23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21" y="23"/>
                  <a:pt x="21" y="22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8"/>
                  <a:pt x="21" y="17"/>
                  <a:pt x="22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7" y="18"/>
                  <a:pt x="27" y="19"/>
                </a:cubicBezTo>
                <a:lnTo>
                  <a:pt x="27" y="22"/>
                </a:lnTo>
                <a:close/>
                <a:moveTo>
                  <a:pt x="36" y="31"/>
                </a:moveTo>
                <a:cubicBezTo>
                  <a:pt x="36" y="32"/>
                  <a:pt x="35" y="32"/>
                  <a:pt x="35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0" y="32"/>
                  <a:pt x="30" y="32"/>
                  <a:pt x="30" y="31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7"/>
                  <a:pt x="30" y="26"/>
                  <a:pt x="31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6" y="27"/>
                  <a:pt x="36" y="28"/>
                </a:cubicBezTo>
                <a:lnTo>
                  <a:pt x="36" y="31"/>
                </a:lnTo>
                <a:close/>
                <a:moveTo>
                  <a:pt x="36" y="22"/>
                </a:moveTo>
                <a:cubicBezTo>
                  <a:pt x="36" y="23"/>
                  <a:pt x="35" y="23"/>
                  <a:pt x="35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0" y="23"/>
                  <a:pt x="30" y="23"/>
                  <a:pt x="30" y="22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7"/>
                  <a:pt x="31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6" y="18"/>
                  <a:pt x="36" y="19"/>
                </a:cubicBezTo>
                <a:lnTo>
                  <a:pt x="36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MH_Other_14">
            <a:extLst>
              <a:ext uri="{FF2B5EF4-FFF2-40B4-BE49-F238E27FC236}">
                <a16:creationId xmlns:a16="http://schemas.microsoft.com/office/drawing/2014/main" xmlns="" id="{D67D3294-15C9-46EB-831F-88C5129FBCDA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5773739" y="1809751"/>
            <a:ext cx="320675" cy="271463"/>
          </a:xfrm>
          <a:custGeom>
            <a:avLst/>
            <a:gdLst>
              <a:gd name="T0" fmla="*/ 2 w 20"/>
              <a:gd name="T1" fmla="*/ 16 h 17"/>
              <a:gd name="T2" fmla="*/ 5 w 20"/>
              <a:gd name="T3" fmla="*/ 16 h 17"/>
              <a:gd name="T4" fmla="*/ 6 w 20"/>
              <a:gd name="T5" fmla="*/ 15 h 17"/>
              <a:gd name="T6" fmla="*/ 6 w 20"/>
              <a:gd name="T7" fmla="*/ 15 h 17"/>
              <a:gd name="T8" fmla="*/ 11 w 20"/>
              <a:gd name="T9" fmla="*/ 15 h 17"/>
              <a:gd name="T10" fmla="*/ 11 w 20"/>
              <a:gd name="T11" fmla="*/ 14 h 17"/>
              <a:gd name="T12" fmla="*/ 14 w 20"/>
              <a:gd name="T13" fmla="*/ 13 h 17"/>
              <a:gd name="T14" fmla="*/ 15 w 20"/>
              <a:gd name="T15" fmla="*/ 13 h 17"/>
              <a:gd name="T16" fmla="*/ 19 w 20"/>
              <a:gd name="T17" fmla="*/ 13 h 17"/>
              <a:gd name="T18" fmla="*/ 19 w 20"/>
              <a:gd name="T19" fmla="*/ 8 h 17"/>
              <a:gd name="T20" fmla="*/ 18 w 20"/>
              <a:gd name="T21" fmla="*/ 8 h 17"/>
              <a:gd name="T22" fmla="*/ 17 w 20"/>
              <a:gd name="T23" fmla="*/ 2 h 17"/>
              <a:gd name="T24" fmla="*/ 11 w 20"/>
              <a:gd name="T25" fmla="*/ 2 h 17"/>
              <a:gd name="T26" fmla="*/ 10 w 20"/>
              <a:gd name="T27" fmla="*/ 3 h 17"/>
              <a:gd name="T28" fmla="*/ 10 w 20"/>
              <a:gd name="T29" fmla="*/ 3 h 17"/>
              <a:gd name="T30" fmla="*/ 6 w 20"/>
              <a:gd name="T31" fmla="*/ 3 h 17"/>
              <a:gd name="T32" fmla="*/ 5 w 20"/>
              <a:gd name="T33" fmla="*/ 4 h 17"/>
              <a:gd name="T34" fmla="*/ 2 w 20"/>
              <a:gd name="T35" fmla="*/ 5 h 17"/>
              <a:gd name="T36" fmla="*/ 2 w 20"/>
              <a:gd name="T37" fmla="*/ 9 h 17"/>
              <a:gd name="T38" fmla="*/ 1 w 20"/>
              <a:gd name="T39" fmla="*/ 10 h 17"/>
              <a:gd name="T40" fmla="*/ 1 w 20"/>
              <a:gd name="T41" fmla="*/ 13 h 17"/>
              <a:gd name="T42" fmla="*/ 2 w 20"/>
              <a:gd name="T43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" h="17">
                <a:moveTo>
                  <a:pt x="2" y="16"/>
                </a:moveTo>
                <a:cubicBezTo>
                  <a:pt x="3" y="17"/>
                  <a:pt x="4" y="17"/>
                  <a:pt x="5" y="16"/>
                </a:cubicBezTo>
                <a:cubicBezTo>
                  <a:pt x="6" y="16"/>
                  <a:pt x="6" y="16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6"/>
                  <a:pt x="9" y="16"/>
                  <a:pt x="11" y="15"/>
                </a:cubicBezTo>
                <a:cubicBezTo>
                  <a:pt x="11" y="15"/>
                  <a:pt x="11" y="15"/>
                  <a:pt x="11" y="14"/>
                </a:cubicBezTo>
                <a:cubicBezTo>
                  <a:pt x="12" y="15"/>
                  <a:pt x="14" y="14"/>
                  <a:pt x="1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4"/>
                  <a:pt x="18" y="14"/>
                  <a:pt x="19" y="13"/>
                </a:cubicBezTo>
                <a:cubicBezTo>
                  <a:pt x="20" y="11"/>
                  <a:pt x="20" y="9"/>
                  <a:pt x="19" y="8"/>
                </a:cubicBezTo>
                <a:cubicBezTo>
                  <a:pt x="19" y="8"/>
                  <a:pt x="19" y="8"/>
                  <a:pt x="18" y="8"/>
                </a:cubicBezTo>
                <a:cubicBezTo>
                  <a:pt x="19" y="6"/>
                  <a:pt x="19" y="4"/>
                  <a:pt x="17" y="2"/>
                </a:cubicBezTo>
                <a:cubicBezTo>
                  <a:pt x="16" y="0"/>
                  <a:pt x="13" y="1"/>
                  <a:pt x="11" y="2"/>
                </a:cubicBezTo>
                <a:cubicBezTo>
                  <a:pt x="11" y="3"/>
                  <a:pt x="11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1"/>
                  <a:pt x="7" y="1"/>
                  <a:pt x="6" y="3"/>
                </a:cubicBezTo>
                <a:cubicBezTo>
                  <a:pt x="5" y="3"/>
                  <a:pt x="5" y="3"/>
                  <a:pt x="5" y="4"/>
                </a:cubicBezTo>
                <a:cubicBezTo>
                  <a:pt x="4" y="4"/>
                  <a:pt x="3" y="4"/>
                  <a:pt x="2" y="5"/>
                </a:cubicBezTo>
                <a:cubicBezTo>
                  <a:pt x="1" y="6"/>
                  <a:pt x="1" y="8"/>
                  <a:pt x="2" y="9"/>
                </a:cubicBezTo>
                <a:cubicBezTo>
                  <a:pt x="2" y="9"/>
                  <a:pt x="1" y="9"/>
                  <a:pt x="1" y="10"/>
                </a:cubicBezTo>
                <a:cubicBezTo>
                  <a:pt x="0" y="11"/>
                  <a:pt x="0" y="12"/>
                  <a:pt x="1" y="13"/>
                </a:cubicBezTo>
                <a:cubicBezTo>
                  <a:pt x="0" y="14"/>
                  <a:pt x="1" y="16"/>
                  <a:pt x="2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5" name="MH_Other_15">
            <a:extLst>
              <a:ext uri="{FF2B5EF4-FFF2-40B4-BE49-F238E27FC236}">
                <a16:creationId xmlns:a16="http://schemas.microsoft.com/office/drawing/2014/main" xmlns="" id="{068D16C3-E2F7-4BB7-ABBC-5454DC168103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5751513" y="5230813"/>
            <a:ext cx="787400" cy="995362"/>
          </a:xfrm>
          <a:custGeom>
            <a:avLst/>
            <a:gdLst>
              <a:gd name="connsiteX0" fmla="*/ 630272 w 785921"/>
              <a:gd name="connsiteY0" fmla="*/ 690303 h 995593"/>
              <a:gd name="connsiteX1" fmla="*/ 676660 w 785921"/>
              <a:gd name="connsiteY1" fmla="*/ 995593 h 995593"/>
              <a:gd name="connsiteX2" fmla="*/ 568420 w 785921"/>
              <a:gd name="connsiteY2" fmla="*/ 995593 h 995593"/>
              <a:gd name="connsiteX3" fmla="*/ 630272 w 785921"/>
              <a:gd name="connsiteY3" fmla="*/ 690303 h 995593"/>
              <a:gd name="connsiteX4" fmla="*/ 661395 w 785921"/>
              <a:gd name="connsiteY4" fmla="*/ 676427 h 995593"/>
              <a:gd name="connsiteX5" fmla="*/ 707189 w 785921"/>
              <a:gd name="connsiteY5" fmla="*/ 721900 h 995593"/>
              <a:gd name="connsiteX6" fmla="*/ 783512 w 785921"/>
              <a:gd name="connsiteY6" fmla="*/ 873477 h 995593"/>
              <a:gd name="connsiteX7" fmla="*/ 676659 w 785921"/>
              <a:gd name="connsiteY7" fmla="*/ 737058 h 995593"/>
              <a:gd name="connsiteX8" fmla="*/ 661395 w 785921"/>
              <a:gd name="connsiteY8" fmla="*/ 676427 h 995593"/>
              <a:gd name="connsiteX9" fmla="*/ 630403 w 785921"/>
              <a:gd name="connsiteY9" fmla="*/ 643123 h 995593"/>
              <a:gd name="connsiteX10" fmla="*/ 646130 w 785921"/>
              <a:gd name="connsiteY10" fmla="*/ 674577 h 995593"/>
              <a:gd name="connsiteX11" fmla="*/ 614676 w 785921"/>
              <a:gd name="connsiteY11" fmla="*/ 674577 h 995593"/>
              <a:gd name="connsiteX12" fmla="*/ 614676 w 785921"/>
              <a:gd name="connsiteY12" fmla="*/ 658850 h 995593"/>
              <a:gd name="connsiteX13" fmla="*/ 630403 w 785921"/>
              <a:gd name="connsiteY13" fmla="*/ 643123 h 995593"/>
              <a:gd name="connsiteX14" fmla="*/ 368593 w 785921"/>
              <a:gd name="connsiteY14" fmla="*/ 507129 h 995593"/>
              <a:gd name="connsiteX15" fmla="*/ 413671 w 785921"/>
              <a:gd name="connsiteY15" fmla="*/ 609359 h 995593"/>
              <a:gd name="connsiteX16" fmla="*/ 422156 w 785921"/>
              <a:gd name="connsiteY16" fmla="*/ 656504 h 995593"/>
              <a:gd name="connsiteX17" fmla="*/ 441540 w 785921"/>
              <a:gd name="connsiteY17" fmla="*/ 652141 h 995593"/>
              <a:gd name="connsiteX18" fmla="*/ 537521 w 785921"/>
              <a:gd name="connsiteY18" fmla="*/ 629245 h 995593"/>
              <a:gd name="connsiteX19" fmla="*/ 598950 w 785921"/>
              <a:gd name="connsiteY19" fmla="*/ 644509 h 995593"/>
              <a:gd name="connsiteX20" fmla="*/ 537521 w 785921"/>
              <a:gd name="connsiteY20" fmla="*/ 675038 h 995593"/>
              <a:gd name="connsiteX21" fmla="*/ 441540 w 785921"/>
              <a:gd name="connsiteY21" fmla="*/ 680762 h 995593"/>
              <a:gd name="connsiteX22" fmla="*/ 426344 w 785921"/>
              <a:gd name="connsiteY22" fmla="*/ 680976 h 995593"/>
              <a:gd name="connsiteX23" fmla="*/ 445870 w 785921"/>
              <a:gd name="connsiteY23" fmla="*/ 835555 h 995593"/>
              <a:gd name="connsiteX24" fmla="*/ 460180 w 785921"/>
              <a:gd name="connsiteY24" fmla="*/ 995593 h 995593"/>
              <a:gd name="connsiteX25" fmla="*/ 277006 w 785921"/>
              <a:gd name="connsiteY25" fmla="*/ 995593 h 995593"/>
              <a:gd name="connsiteX26" fmla="*/ 368593 w 785921"/>
              <a:gd name="connsiteY26" fmla="*/ 507129 h 995593"/>
              <a:gd name="connsiteX27" fmla="*/ 307114 w 785921"/>
              <a:gd name="connsiteY27" fmla="*/ 438771 h 995593"/>
              <a:gd name="connsiteX28" fmla="*/ 324188 w 785921"/>
              <a:gd name="connsiteY28" fmla="*/ 444765 h 995593"/>
              <a:gd name="connsiteX29" fmla="*/ 247235 w 785921"/>
              <a:gd name="connsiteY29" fmla="*/ 536842 h 995593"/>
              <a:gd name="connsiteX30" fmla="*/ 985 w 785921"/>
              <a:gd name="connsiteY30" fmla="*/ 659611 h 995593"/>
              <a:gd name="connsiteX31" fmla="*/ 201063 w 785921"/>
              <a:gd name="connsiteY31" fmla="*/ 475458 h 995593"/>
              <a:gd name="connsiteX32" fmla="*/ 307114 w 785921"/>
              <a:gd name="connsiteY32" fmla="*/ 438771 h 995593"/>
              <a:gd name="connsiteX33" fmla="*/ 736330 w 785921"/>
              <a:gd name="connsiteY33" fmla="*/ 415543 h 995593"/>
              <a:gd name="connsiteX34" fmla="*/ 706278 w 785921"/>
              <a:gd name="connsiteY34" fmla="*/ 546483 h 995593"/>
              <a:gd name="connsiteX35" fmla="*/ 703361 w 785921"/>
              <a:gd name="connsiteY35" fmla="*/ 553332 h 995593"/>
              <a:gd name="connsiteX36" fmla="*/ 706605 w 785921"/>
              <a:gd name="connsiteY36" fmla="*/ 555487 h 995593"/>
              <a:gd name="connsiteX37" fmla="*/ 768246 w 785921"/>
              <a:gd name="connsiteY37" fmla="*/ 613981 h 995593"/>
              <a:gd name="connsiteX38" fmla="*/ 690114 w 785921"/>
              <a:gd name="connsiteY38" fmla="*/ 595735 h 995593"/>
              <a:gd name="connsiteX39" fmla="*/ 683899 w 785921"/>
              <a:gd name="connsiteY39" fmla="*/ 593407 h 995593"/>
              <a:gd name="connsiteX40" fmla="*/ 667639 w 785921"/>
              <a:gd name="connsiteY40" fmla="*/ 617796 h 995593"/>
              <a:gd name="connsiteX41" fmla="*/ 644743 w 785921"/>
              <a:gd name="connsiteY41" fmla="*/ 629245 h 995593"/>
              <a:gd name="connsiteX42" fmla="*/ 633294 w 785921"/>
              <a:gd name="connsiteY42" fmla="*/ 610164 h 995593"/>
              <a:gd name="connsiteX43" fmla="*/ 642147 w 785921"/>
              <a:gd name="connsiteY43" fmla="*/ 577706 h 995593"/>
              <a:gd name="connsiteX44" fmla="*/ 558451 w 785921"/>
              <a:gd name="connsiteY44" fmla="*/ 545291 h 995593"/>
              <a:gd name="connsiteX45" fmla="*/ 491403 w 785921"/>
              <a:gd name="connsiteY45" fmla="*/ 522394 h 995593"/>
              <a:gd name="connsiteX46" fmla="*/ 414502 w 785921"/>
              <a:gd name="connsiteY46" fmla="*/ 446072 h 995593"/>
              <a:gd name="connsiteX47" fmla="*/ 451030 w 785921"/>
              <a:gd name="connsiteY47" fmla="*/ 428899 h 995593"/>
              <a:gd name="connsiteX48" fmla="*/ 522164 w 785921"/>
              <a:gd name="connsiteY48" fmla="*/ 446072 h 995593"/>
              <a:gd name="connsiteX49" fmla="*/ 586568 w 785921"/>
              <a:gd name="connsiteY49" fmla="*/ 480894 h 995593"/>
              <a:gd name="connsiteX50" fmla="*/ 666866 w 785921"/>
              <a:gd name="connsiteY50" fmla="*/ 529179 h 995593"/>
              <a:gd name="connsiteX51" fmla="*/ 696260 w 785921"/>
              <a:gd name="connsiteY51" fmla="*/ 480417 h 995593"/>
              <a:gd name="connsiteX52" fmla="*/ 736330 w 785921"/>
              <a:gd name="connsiteY52" fmla="*/ 415543 h 995593"/>
              <a:gd name="connsiteX53" fmla="*/ 354162 w 785921"/>
              <a:gd name="connsiteY53" fmla="*/ 398890 h 995593"/>
              <a:gd name="connsiteX54" fmla="*/ 399124 w 785921"/>
              <a:gd name="connsiteY54" fmla="*/ 429974 h 995593"/>
              <a:gd name="connsiteX55" fmla="*/ 369149 w 785921"/>
              <a:gd name="connsiteY55" fmla="*/ 476600 h 995593"/>
              <a:gd name="connsiteX56" fmla="*/ 324188 w 785921"/>
              <a:gd name="connsiteY56" fmla="*/ 445516 h 995593"/>
              <a:gd name="connsiteX57" fmla="*/ 354162 w 785921"/>
              <a:gd name="connsiteY57" fmla="*/ 398890 h 995593"/>
              <a:gd name="connsiteX58" fmla="*/ 323078 w 785921"/>
              <a:gd name="connsiteY58" fmla="*/ 733 h 995593"/>
              <a:gd name="connsiteX59" fmla="*/ 385246 w 785921"/>
              <a:gd name="connsiteY59" fmla="*/ 277416 h 995593"/>
              <a:gd name="connsiteX60" fmla="*/ 354162 w 785921"/>
              <a:gd name="connsiteY60" fmla="*/ 385015 h 995593"/>
              <a:gd name="connsiteX61" fmla="*/ 307536 w 785921"/>
              <a:gd name="connsiteY61" fmla="*/ 277416 h 995593"/>
              <a:gd name="connsiteX62" fmla="*/ 323078 w 785921"/>
              <a:gd name="connsiteY62" fmla="*/ 733 h 99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785921" h="995593">
                <a:moveTo>
                  <a:pt x="630272" y="690303"/>
                </a:moveTo>
                <a:cubicBezTo>
                  <a:pt x="645735" y="690303"/>
                  <a:pt x="676660" y="873477"/>
                  <a:pt x="676660" y="995593"/>
                </a:cubicBezTo>
                <a:cubicBezTo>
                  <a:pt x="676660" y="995593"/>
                  <a:pt x="676660" y="995593"/>
                  <a:pt x="568420" y="995593"/>
                </a:cubicBezTo>
                <a:cubicBezTo>
                  <a:pt x="583883" y="873477"/>
                  <a:pt x="599346" y="690303"/>
                  <a:pt x="630272" y="690303"/>
                </a:cubicBezTo>
                <a:close/>
                <a:moveTo>
                  <a:pt x="661395" y="676427"/>
                </a:moveTo>
                <a:cubicBezTo>
                  <a:pt x="661395" y="676427"/>
                  <a:pt x="691924" y="691585"/>
                  <a:pt x="707189" y="721900"/>
                </a:cubicBezTo>
                <a:cubicBezTo>
                  <a:pt x="737718" y="752216"/>
                  <a:pt x="798776" y="858320"/>
                  <a:pt x="783512" y="873477"/>
                </a:cubicBezTo>
                <a:cubicBezTo>
                  <a:pt x="783512" y="873477"/>
                  <a:pt x="691924" y="767373"/>
                  <a:pt x="676659" y="737058"/>
                </a:cubicBezTo>
                <a:cubicBezTo>
                  <a:pt x="646130" y="706743"/>
                  <a:pt x="646130" y="691585"/>
                  <a:pt x="661395" y="676427"/>
                </a:cubicBezTo>
                <a:close/>
                <a:moveTo>
                  <a:pt x="630403" y="643123"/>
                </a:moveTo>
                <a:cubicBezTo>
                  <a:pt x="646130" y="643123"/>
                  <a:pt x="646130" y="658850"/>
                  <a:pt x="646130" y="674577"/>
                </a:cubicBezTo>
                <a:cubicBezTo>
                  <a:pt x="646130" y="674577"/>
                  <a:pt x="630403" y="690303"/>
                  <a:pt x="614676" y="674577"/>
                </a:cubicBezTo>
                <a:cubicBezTo>
                  <a:pt x="614676" y="674577"/>
                  <a:pt x="598948" y="658850"/>
                  <a:pt x="614676" y="658850"/>
                </a:cubicBezTo>
                <a:cubicBezTo>
                  <a:pt x="614676" y="643123"/>
                  <a:pt x="630403" y="643123"/>
                  <a:pt x="630403" y="643123"/>
                </a:cubicBezTo>
                <a:close/>
                <a:moveTo>
                  <a:pt x="368593" y="507129"/>
                </a:moveTo>
                <a:cubicBezTo>
                  <a:pt x="385766" y="507129"/>
                  <a:pt x="400792" y="547914"/>
                  <a:pt x="413671" y="609359"/>
                </a:cubicBezTo>
                <a:lnTo>
                  <a:pt x="422156" y="656504"/>
                </a:lnTo>
                <a:lnTo>
                  <a:pt x="441540" y="652141"/>
                </a:lnTo>
                <a:cubicBezTo>
                  <a:pt x="479932" y="644509"/>
                  <a:pt x="522164" y="636877"/>
                  <a:pt x="537521" y="629245"/>
                </a:cubicBezTo>
                <a:cubicBezTo>
                  <a:pt x="568236" y="629245"/>
                  <a:pt x="598950" y="644509"/>
                  <a:pt x="598950" y="644509"/>
                </a:cubicBezTo>
                <a:cubicBezTo>
                  <a:pt x="598950" y="659774"/>
                  <a:pt x="568236" y="675038"/>
                  <a:pt x="537521" y="675038"/>
                </a:cubicBezTo>
                <a:cubicBezTo>
                  <a:pt x="522164" y="675038"/>
                  <a:pt x="479932" y="678854"/>
                  <a:pt x="441540" y="680762"/>
                </a:cubicBezTo>
                <a:lnTo>
                  <a:pt x="426344" y="680976"/>
                </a:lnTo>
                <a:lnTo>
                  <a:pt x="445870" y="835555"/>
                </a:lnTo>
                <a:cubicBezTo>
                  <a:pt x="451594" y="890650"/>
                  <a:pt x="456364" y="945984"/>
                  <a:pt x="460180" y="995593"/>
                </a:cubicBezTo>
                <a:cubicBezTo>
                  <a:pt x="460180" y="995593"/>
                  <a:pt x="460180" y="995593"/>
                  <a:pt x="277006" y="995593"/>
                </a:cubicBezTo>
                <a:cubicBezTo>
                  <a:pt x="292271" y="797155"/>
                  <a:pt x="322800" y="507129"/>
                  <a:pt x="368593" y="507129"/>
                </a:cubicBezTo>
                <a:close/>
                <a:moveTo>
                  <a:pt x="307114" y="438771"/>
                </a:moveTo>
                <a:cubicBezTo>
                  <a:pt x="314569" y="439010"/>
                  <a:pt x="320341" y="440929"/>
                  <a:pt x="324188" y="444765"/>
                </a:cubicBezTo>
                <a:cubicBezTo>
                  <a:pt x="324188" y="460111"/>
                  <a:pt x="293407" y="506150"/>
                  <a:pt x="247235" y="536842"/>
                </a:cubicBezTo>
                <a:cubicBezTo>
                  <a:pt x="201063" y="567534"/>
                  <a:pt x="985" y="690303"/>
                  <a:pt x="985" y="659611"/>
                </a:cubicBezTo>
                <a:cubicBezTo>
                  <a:pt x="-14406" y="644265"/>
                  <a:pt x="154891" y="506150"/>
                  <a:pt x="201063" y="475458"/>
                </a:cubicBezTo>
                <a:cubicBezTo>
                  <a:pt x="247235" y="452438"/>
                  <a:pt x="284750" y="438051"/>
                  <a:pt x="307114" y="438771"/>
                </a:cubicBezTo>
                <a:close/>
                <a:moveTo>
                  <a:pt x="736330" y="415543"/>
                </a:moveTo>
                <a:cubicBezTo>
                  <a:pt x="747778" y="426991"/>
                  <a:pt x="724881" y="498543"/>
                  <a:pt x="706278" y="546483"/>
                </a:cubicBezTo>
                <a:lnTo>
                  <a:pt x="703361" y="553332"/>
                </a:lnTo>
                <a:lnTo>
                  <a:pt x="706605" y="555487"/>
                </a:lnTo>
                <a:cubicBezTo>
                  <a:pt x="742292" y="580351"/>
                  <a:pt x="768246" y="602532"/>
                  <a:pt x="768246" y="613981"/>
                </a:cubicBezTo>
                <a:cubicBezTo>
                  <a:pt x="762479" y="619705"/>
                  <a:pt x="730757" y="610403"/>
                  <a:pt x="690114" y="595735"/>
                </a:cubicBezTo>
                <a:lnTo>
                  <a:pt x="683899" y="593407"/>
                </a:lnTo>
                <a:lnTo>
                  <a:pt x="667639" y="617796"/>
                </a:lnTo>
                <a:cubicBezTo>
                  <a:pt x="660007" y="625429"/>
                  <a:pt x="652375" y="629245"/>
                  <a:pt x="644743" y="629245"/>
                </a:cubicBezTo>
                <a:cubicBezTo>
                  <a:pt x="637110" y="629245"/>
                  <a:pt x="633294" y="621613"/>
                  <a:pt x="633294" y="610164"/>
                </a:cubicBezTo>
                <a:lnTo>
                  <a:pt x="642147" y="577706"/>
                </a:lnTo>
                <a:lnTo>
                  <a:pt x="558451" y="545291"/>
                </a:lnTo>
                <a:cubicBezTo>
                  <a:pt x="530815" y="534796"/>
                  <a:pt x="506783" y="526210"/>
                  <a:pt x="491403" y="522394"/>
                </a:cubicBezTo>
                <a:cubicBezTo>
                  <a:pt x="445263" y="491865"/>
                  <a:pt x="399122" y="461337"/>
                  <a:pt x="414502" y="446072"/>
                </a:cubicBezTo>
                <a:cubicBezTo>
                  <a:pt x="414502" y="430808"/>
                  <a:pt x="429882" y="426991"/>
                  <a:pt x="451030" y="428899"/>
                </a:cubicBezTo>
                <a:cubicBezTo>
                  <a:pt x="472178" y="430808"/>
                  <a:pt x="499094" y="438440"/>
                  <a:pt x="522164" y="446072"/>
                </a:cubicBezTo>
                <a:cubicBezTo>
                  <a:pt x="537544" y="453704"/>
                  <a:pt x="560614" y="466106"/>
                  <a:pt x="586568" y="480894"/>
                </a:cubicBezTo>
                <a:lnTo>
                  <a:pt x="666866" y="529179"/>
                </a:lnTo>
                <a:lnTo>
                  <a:pt x="696260" y="480417"/>
                </a:lnTo>
                <a:cubicBezTo>
                  <a:pt x="717249" y="446072"/>
                  <a:pt x="736330" y="415543"/>
                  <a:pt x="736330" y="415543"/>
                </a:cubicBezTo>
                <a:close/>
                <a:moveTo>
                  <a:pt x="354162" y="398890"/>
                </a:moveTo>
                <a:cubicBezTo>
                  <a:pt x="384137" y="398890"/>
                  <a:pt x="399124" y="414432"/>
                  <a:pt x="399124" y="429974"/>
                </a:cubicBezTo>
                <a:cubicBezTo>
                  <a:pt x="399124" y="461058"/>
                  <a:pt x="384137" y="476600"/>
                  <a:pt x="369149" y="476600"/>
                </a:cubicBezTo>
                <a:cubicBezTo>
                  <a:pt x="354162" y="476600"/>
                  <a:pt x="324188" y="461058"/>
                  <a:pt x="324188" y="445516"/>
                </a:cubicBezTo>
                <a:cubicBezTo>
                  <a:pt x="324188" y="414432"/>
                  <a:pt x="339175" y="398890"/>
                  <a:pt x="354162" y="398890"/>
                </a:cubicBezTo>
                <a:close/>
                <a:moveTo>
                  <a:pt x="323078" y="733"/>
                </a:moveTo>
                <a:cubicBezTo>
                  <a:pt x="354162" y="-14638"/>
                  <a:pt x="385246" y="215931"/>
                  <a:pt x="385246" y="277416"/>
                </a:cubicBezTo>
                <a:cubicBezTo>
                  <a:pt x="385246" y="338901"/>
                  <a:pt x="385246" y="385015"/>
                  <a:pt x="354162" y="385015"/>
                </a:cubicBezTo>
                <a:cubicBezTo>
                  <a:pt x="338620" y="385015"/>
                  <a:pt x="323078" y="338901"/>
                  <a:pt x="307536" y="277416"/>
                </a:cubicBezTo>
                <a:cubicBezTo>
                  <a:pt x="307536" y="215931"/>
                  <a:pt x="307536" y="733"/>
                  <a:pt x="323078" y="7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7" name="MH_Other_16">
            <a:extLst>
              <a:ext uri="{FF2B5EF4-FFF2-40B4-BE49-F238E27FC236}">
                <a16:creationId xmlns:a16="http://schemas.microsoft.com/office/drawing/2014/main" xmlns="" id="{7D9995A7-0C43-4684-883A-2CA5807FB042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5829301" y="3005138"/>
            <a:ext cx="746125" cy="876300"/>
          </a:xfrm>
          <a:custGeom>
            <a:avLst/>
            <a:gdLst>
              <a:gd name="connsiteX0" fmla="*/ 80303 w 746896"/>
              <a:gd name="connsiteY0" fmla="*/ 330706 h 876765"/>
              <a:gd name="connsiteX1" fmla="*/ 224849 w 746896"/>
              <a:gd name="connsiteY1" fmla="*/ 330706 h 876765"/>
              <a:gd name="connsiteX2" fmla="*/ 369394 w 746896"/>
              <a:gd name="connsiteY2" fmla="*/ 330706 h 876765"/>
              <a:gd name="connsiteX3" fmla="*/ 385455 w 746896"/>
              <a:gd name="connsiteY3" fmla="*/ 362827 h 876765"/>
              <a:gd name="connsiteX4" fmla="*/ 429371 w 746896"/>
              <a:gd name="connsiteY4" fmla="*/ 717603 h 876765"/>
              <a:gd name="connsiteX5" fmla="*/ 434013 w 746896"/>
              <a:gd name="connsiteY5" fmla="*/ 747073 h 876765"/>
              <a:gd name="connsiteX6" fmla="*/ 444818 w 746896"/>
              <a:gd name="connsiteY6" fmla="*/ 649680 h 876765"/>
              <a:gd name="connsiteX7" fmla="*/ 449864 w 746896"/>
              <a:gd name="connsiteY7" fmla="*/ 554159 h 876765"/>
              <a:gd name="connsiteX8" fmla="*/ 466011 w 746896"/>
              <a:gd name="connsiteY8" fmla="*/ 538029 h 876765"/>
              <a:gd name="connsiteX9" fmla="*/ 546743 w 746896"/>
              <a:gd name="connsiteY9" fmla="*/ 538029 h 876765"/>
              <a:gd name="connsiteX10" fmla="*/ 627475 w 746896"/>
              <a:gd name="connsiteY10" fmla="*/ 538029 h 876765"/>
              <a:gd name="connsiteX11" fmla="*/ 659768 w 746896"/>
              <a:gd name="connsiteY11" fmla="*/ 554159 h 876765"/>
              <a:gd name="connsiteX12" fmla="*/ 692061 w 746896"/>
              <a:gd name="connsiteY12" fmla="*/ 860631 h 876765"/>
              <a:gd name="connsiteX13" fmla="*/ 659768 w 746896"/>
              <a:gd name="connsiteY13" fmla="*/ 876761 h 876765"/>
              <a:gd name="connsiteX14" fmla="*/ 433718 w 746896"/>
              <a:gd name="connsiteY14" fmla="*/ 876761 h 876765"/>
              <a:gd name="connsiteX15" fmla="*/ 419590 w 746896"/>
              <a:gd name="connsiteY15" fmla="*/ 874745 h 876765"/>
              <a:gd name="connsiteX16" fmla="*/ 419177 w 746896"/>
              <a:gd name="connsiteY16" fmla="*/ 871859 h 876765"/>
              <a:gd name="connsiteX17" fmla="*/ 401515 w 746896"/>
              <a:gd name="connsiteY17" fmla="*/ 876765 h 876765"/>
              <a:gd name="connsiteX18" fmla="*/ 32121 w 746896"/>
              <a:gd name="connsiteY18" fmla="*/ 876765 h 876765"/>
              <a:gd name="connsiteX19" fmla="*/ 0 w 746896"/>
              <a:gd name="connsiteY19" fmla="*/ 844644 h 876765"/>
              <a:gd name="connsiteX20" fmla="*/ 64242 w 746896"/>
              <a:gd name="connsiteY20" fmla="*/ 362827 h 876765"/>
              <a:gd name="connsiteX21" fmla="*/ 80303 w 746896"/>
              <a:gd name="connsiteY21" fmla="*/ 330706 h 876765"/>
              <a:gd name="connsiteX22" fmla="*/ 668222 w 746896"/>
              <a:gd name="connsiteY22" fmla="*/ 276247 h 876765"/>
              <a:gd name="connsiteX23" fmla="*/ 692062 w 746896"/>
              <a:gd name="connsiteY23" fmla="*/ 282521 h 876765"/>
              <a:gd name="connsiteX24" fmla="*/ 724183 w 746896"/>
              <a:gd name="connsiteY24" fmla="*/ 362824 h 876765"/>
              <a:gd name="connsiteX25" fmla="*/ 740244 w 746896"/>
              <a:gd name="connsiteY25" fmla="*/ 411005 h 876765"/>
              <a:gd name="connsiteX26" fmla="*/ 692062 w 746896"/>
              <a:gd name="connsiteY26" fmla="*/ 427066 h 876765"/>
              <a:gd name="connsiteX27" fmla="*/ 692062 w 746896"/>
              <a:gd name="connsiteY27" fmla="*/ 443126 h 876765"/>
              <a:gd name="connsiteX28" fmla="*/ 659940 w 746896"/>
              <a:gd name="connsiteY28" fmla="*/ 459187 h 876765"/>
              <a:gd name="connsiteX29" fmla="*/ 643880 w 746896"/>
              <a:gd name="connsiteY29" fmla="*/ 475247 h 876765"/>
              <a:gd name="connsiteX30" fmla="*/ 595698 w 746896"/>
              <a:gd name="connsiteY30" fmla="*/ 491308 h 876765"/>
              <a:gd name="connsiteX31" fmla="*/ 579637 w 746896"/>
              <a:gd name="connsiteY31" fmla="*/ 507369 h 876765"/>
              <a:gd name="connsiteX32" fmla="*/ 547516 w 746896"/>
              <a:gd name="connsiteY32" fmla="*/ 523429 h 876765"/>
              <a:gd name="connsiteX33" fmla="*/ 515395 w 746896"/>
              <a:gd name="connsiteY33" fmla="*/ 475247 h 876765"/>
              <a:gd name="connsiteX34" fmla="*/ 515395 w 746896"/>
              <a:gd name="connsiteY34" fmla="*/ 427066 h 876765"/>
              <a:gd name="connsiteX35" fmla="*/ 515395 w 746896"/>
              <a:gd name="connsiteY35" fmla="*/ 362824 h 876765"/>
              <a:gd name="connsiteX36" fmla="*/ 547516 w 746896"/>
              <a:gd name="connsiteY36" fmla="*/ 346763 h 876765"/>
              <a:gd name="connsiteX37" fmla="*/ 547516 w 746896"/>
              <a:gd name="connsiteY37" fmla="*/ 330702 h 876765"/>
              <a:gd name="connsiteX38" fmla="*/ 595698 w 746896"/>
              <a:gd name="connsiteY38" fmla="*/ 314642 h 876765"/>
              <a:gd name="connsiteX39" fmla="*/ 611759 w 746896"/>
              <a:gd name="connsiteY39" fmla="*/ 314642 h 876765"/>
              <a:gd name="connsiteX40" fmla="*/ 668222 w 746896"/>
              <a:gd name="connsiteY40" fmla="*/ 276247 h 876765"/>
              <a:gd name="connsiteX41" fmla="*/ 407114 w 746896"/>
              <a:gd name="connsiteY41" fmla="*/ 0 h 876765"/>
              <a:gd name="connsiteX42" fmla="*/ 465564 w 746896"/>
              <a:gd name="connsiteY42" fmla="*/ 24091 h 876765"/>
              <a:gd name="connsiteX43" fmla="*/ 481688 w 746896"/>
              <a:gd name="connsiteY43" fmla="*/ 136516 h 876765"/>
              <a:gd name="connsiteX44" fmla="*/ 497812 w 746896"/>
              <a:gd name="connsiteY44" fmla="*/ 136516 h 876765"/>
              <a:gd name="connsiteX45" fmla="*/ 497812 w 746896"/>
              <a:gd name="connsiteY45" fmla="*/ 216819 h 876765"/>
              <a:gd name="connsiteX46" fmla="*/ 417191 w 746896"/>
              <a:gd name="connsiteY46" fmla="*/ 232879 h 876765"/>
              <a:gd name="connsiteX47" fmla="*/ 352695 w 746896"/>
              <a:gd name="connsiteY47" fmla="*/ 248940 h 876765"/>
              <a:gd name="connsiteX48" fmla="*/ 336571 w 746896"/>
              <a:gd name="connsiteY48" fmla="*/ 265000 h 876765"/>
              <a:gd name="connsiteX49" fmla="*/ 255950 w 746896"/>
              <a:gd name="connsiteY49" fmla="*/ 265000 h 876765"/>
              <a:gd name="connsiteX50" fmla="*/ 239826 w 746896"/>
              <a:gd name="connsiteY50" fmla="*/ 281061 h 876765"/>
              <a:gd name="connsiteX51" fmla="*/ 175330 w 746896"/>
              <a:gd name="connsiteY51" fmla="*/ 297122 h 876765"/>
              <a:gd name="connsiteX52" fmla="*/ 159205 w 746896"/>
              <a:gd name="connsiteY52" fmla="*/ 232879 h 876765"/>
              <a:gd name="connsiteX53" fmla="*/ 159205 w 746896"/>
              <a:gd name="connsiteY53" fmla="*/ 168637 h 876765"/>
              <a:gd name="connsiteX54" fmla="*/ 175330 w 746896"/>
              <a:gd name="connsiteY54" fmla="*/ 152576 h 876765"/>
              <a:gd name="connsiteX55" fmla="*/ 191454 w 746896"/>
              <a:gd name="connsiteY55" fmla="*/ 72273 h 876765"/>
              <a:gd name="connsiteX56" fmla="*/ 239826 w 746896"/>
              <a:gd name="connsiteY56" fmla="*/ 56213 h 876765"/>
              <a:gd name="connsiteX57" fmla="*/ 255950 w 746896"/>
              <a:gd name="connsiteY57" fmla="*/ 24091 h 876765"/>
              <a:gd name="connsiteX58" fmla="*/ 336571 w 746896"/>
              <a:gd name="connsiteY58" fmla="*/ 24091 h 876765"/>
              <a:gd name="connsiteX59" fmla="*/ 407114 w 746896"/>
              <a:gd name="connsiteY59" fmla="*/ 0 h 876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746896" h="876765">
                <a:moveTo>
                  <a:pt x="80303" y="330706"/>
                </a:moveTo>
                <a:cubicBezTo>
                  <a:pt x="80303" y="330706"/>
                  <a:pt x="128485" y="330706"/>
                  <a:pt x="224849" y="330706"/>
                </a:cubicBezTo>
                <a:cubicBezTo>
                  <a:pt x="321212" y="330706"/>
                  <a:pt x="369394" y="330706"/>
                  <a:pt x="369394" y="330706"/>
                </a:cubicBezTo>
                <a:cubicBezTo>
                  <a:pt x="385455" y="330706"/>
                  <a:pt x="385455" y="346767"/>
                  <a:pt x="385455" y="362827"/>
                </a:cubicBezTo>
                <a:cubicBezTo>
                  <a:pt x="385455" y="423054"/>
                  <a:pt x="410549" y="596207"/>
                  <a:pt x="429371" y="717603"/>
                </a:cubicBezTo>
                <a:lnTo>
                  <a:pt x="434013" y="747073"/>
                </a:lnTo>
                <a:lnTo>
                  <a:pt x="444818" y="649680"/>
                </a:lnTo>
                <a:cubicBezTo>
                  <a:pt x="447846" y="615655"/>
                  <a:pt x="449864" y="582387"/>
                  <a:pt x="449864" y="554159"/>
                </a:cubicBezTo>
                <a:cubicBezTo>
                  <a:pt x="449864" y="554159"/>
                  <a:pt x="449864" y="538029"/>
                  <a:pt x="466011" y="538029"/>
                </a:cubicBezTo>
                <a:cubicBezTo>
                  <a:pt x="466011" y="538029"/>
                  <a:pt x="498304" y="538029"/>
                  <a:pt x="546743" y="538029"/>
                </a:cubicBezTo>
                <a:cubicBezTo>
                  <a:pt x="611329" y="538029"/>
                  <a:pt x="627475" y="538029"/>
                  <a:pt x="627475" y="538029"/>
                </a:cubicBezTo>
                <a:cubicBezTo>
                  <a:pt x="643622" y="538029"/>
                  <a:pt x="659768" y="554159"/>
                  <a:pt x="659768" y="554159"/>
                </a:cubicBezTo>
                <a:cubicBezTo>
                  <a:pt x="659768" y="618680"/>
                  <a:pt x="692061" y="860631"/>
                  <a:pt x="692061" y="860631"/>
                </a:cubicBezTo>
                <a:cubicBezTo>
                  <a:pt x="692061" y="876761"/>
                  <a:pt x="675915" y="876761"/>
                  <a:pt x="659768" y="876761"/>
                </a:cubicBezTo>
                <a:cubicBezTo>
                  <a:pt x="433718" y="876761"/>
                  <a:pt x="433718" y="876761"/>
                  <a:pt x="433718" y="876761"/>
                </a:cubicBezTo>
                <a:cubicBezTo>
                  <a:pt x="425645" y="876761"/>
                  <a:pt x="421608" y="876761"/>
                  <a:pt x="419590" y="874745"/>
                </a:cubicBezTo>
                <a:lnTo>
                  <a:pt x="419177" y="871859"/>
                </a:lnTo>
                <a:lnTo>
                  <a:pt x="401515" y="876765"/>
                </a:lnTo>
                <a:cubicBezTo>
                  <a:pt x="32121" y="876765"/>
                  <a:pt x="32121" y="876765"/>
                  <a:pt x="32121" y="876765"/>
                </a:cubicBezTo>
                <a:cubicBezTo>
                  <a:pt x="16060" y="876765"/>
                  <a:pt x="0" y="860705"/>
                  <a:pt x="0" y="844644"/>
                </a:cubicBezTo>
                <a:cubicBezTo>
                  <a:pt x="0" y="844644"/>
                  <a:pt x="64242" y="539493"/>
                  <a:pt x="64242" y="362827"/>
                </a:cubicBezTo>
                <a:cubicBezTo>
                  <a:pt x="64242" y="346767"/>
                  <a:pt x="64242" y="330706"/>
                  <a:pt x="80303" y="330706"/>
                </a:cubicBezTo>
                <a:close/>
                <a:moveTo>
                  <a:pt x="668222" y="276247"/>
                </a:moveTo>
                <a:cubicBezTo>
                  <a:pt x="676001" y="276498"/>
                  <a:pt x="684031" y="278505"/>
                  <a:pt x="692062" y="282521"/>
                </a:cubicBezTo>
                <a:cubicBezTo>
                  <a:pt x="724183" y="298581"/>
                  <a:pt x="724183" y="330702"/>
                  <a:pt x="724183" y="362824"/>
                </a:cubicBezTo>
                <a:cubicBezTo>
                  <a:pt x="740244" y="362824"/>
                  <a:pt x="756304" y="394945"/>
                  <a:pt x="740244" y="411005"/>
                </a:cubicBezTo>
                <a:cubicBezTo>
                  <a:pt x="740244" y="427066"/>
                  <a:pt x="708122" y="443126"/>
                  <a:pt x="692062" y="427066"/>
                </a:cubicBezTo>
                <a:cubicBezTo>
                  <a:pt x="692062" y="427066"/>
                  <a:pt x="692062" y="443126"/>
                  <a:pt x="692062" y="443126"/>
                </a:cubicBezTo>
                <a:cubicBezTo>
                  <a:pt x="676001" y="459187"/>
                  <a:pt x="676001" y="459187"/>
                  <a:pt x="659940" y="459187"/>
                </a:cubicBezTo>
                <a:cubicBezTo>
                  <a:pt x="643880" y="459187"/>
                  <a:pt x="643880" y="459187"/>
                  <a:pt x="643880" y="475247"/>
                </a:cubicBezTo>
                <a:cubicBezTo>
                  <a:pt x="643880" y="491308"/>
                  <a:pt x="611759" y="491308"/>
                  <a:pt x="595698" y="491308"/>
                </a:cubicBezTo>
                <a:cubicBezTo>
                  <a:pt x="595698" y="491308"/>
                  <a:pt x="595698" y="491308"/>
                  <a:pt x="579637" y="507369"/>
                </a:cubicBezTo>
                <a:cubicBezTo>
                  <a:pt x="579637" y="523429"/>
                  <a:pt x="563577" y="523429"/>
                  <a:pt x="547516" y="523429"/>
                </a:cubicBezTo>
                <a:cubicBezTo>
                  <a:pt x="531455" y="507369"/>
                  <a:pt x="515395" y="491308"/>
                  <a:pt x="515395" y="475247"/>
                </a:cubicBezTo>
                <a:cubicBezTo>
                  <a:pt x="499334" y="475247"/>
                  <a:pt x="499334" y="443126"/>
                  <a:pt x="515395" y="427066"/>
                </a:cubicBezTo>
                <a:cubicBezTo>
                  <a:pt x="515395" y="411005"/>
                  <a:pt x="499334" y="394945"/>
                  <a:pt x="515395" y="362824"/>
                </a:cubicBezTo>
                <a:cubicBezTo>
                  <a:pt x="515395" y="362824"/>
                  <a:pt x="531455" y="346763"/>
                  <a:pt x="547516" y="346763"/>
                </a:cubicBezTo>
                <a:cubicBezTo>
                  <a:pt x="547516" y="346763"/>
                  <a:pt x="547516" y="330702"/>
                  <a:pt x="547516" y="330702"/>
                </a:cubicBezTo>
                <a:cubicBezTo>
                  <a:pt x="563577" y="314642"/>
                  <a:pt x="579637" y="298581"/>
                  <a:pt x="595698" y="314642"/>
                </a:cubicBezTo>
                <a:cubicBezTo>
                  <a:pt x="611759" y="314642"/>
                  <a:pt x="611759" y="314642"/>
                  <a:pt x="611759" y="314642"/>
                </a:cubicBezTo>
                <a:cubicBezTo>
                  <a:pt x="623804" y="290551"/>
                  <a:pt x="644884" y="275494"/>
                  <a:pt x="668222" y="276247"/>
                </a:cubicBezTo>
                <a:close/>
                <a:moveTo>
                  <a:pt x="407114" y="0"/>
                </a:moveTo>
                <a:cubicBezTo>
                  <a:pt x="429285" y="0"/>
                  <a:pt x="449440" y="8031"/>
                  <a:pt x="465564" y="24091"/>
                </a:cubicBezTo>
                <a:cubicBezTo>
                  <a:pt x="497812" y="56213"/>
                  <a:pt x="513936" y="88334"/>
                  <a:pt x="481688" y="136516"/>
                </a:cubicBezTo>
                <a:cubicBezTo>
                  <a:pt x="497812" y="136516"/>
                  <a:pt x="497812" y="136516"/>
                  <a:pt x="497812" y="136516"/>
                </a:cubicBezTo>
                <a:cubicBezTo>
                  <a:pt x="513936" y="152576"/>
                  <a:pt x="513936" y="200758"/>
                  <a:pt x="497812" y="216819"/>
                </a:cubicBezTo>
                <a:cubicBezTo>
                  <a:pt x="481688" y="232879"/>
                  <a:pt x="449440" y="248940"/>
                  <a:pt x="417191" y="232879"/>
                </a:cubicBezTo>
                <a:cubicBezTo>
                  <a:pt x="401067" y="248940"/>
                  <a:pt x="368819" y="265000"/>
                  <a:pt x="352695" y="248940"/>
                </a:cubicBezTo>
                <a:cubicBezTo>
                  <a:pt x="352695" y="248940"/>
                  <a:pt x="352695" y="265000"/>
                  <a:pt x="336571" y="265000"/>
                </a:cubicBezTo>
                <a:cubicBezTo>
                  <a:pt x="320447" y="297122"/>
                  <a:pt x="272074" y="297122"/>
                  <a:pt x="255950" y="265000"/>
                </a:cubicBezTo>
                <a:cubicBezTo>
                  <a:pt x="255950" y="281061"/>
                  <a:pt x="255950" y="281061"/>
                  <a:pt x="239826" y="281061"/>
                </a:cubicBezTo>
                <a:cubicBezTo>
                  <a:pt x="223702" y="313182"/>
                  <a:pt x="191454" y="313182"/>
                  <a:pt x="175330" y="297122"/>
                </a:cubicBezTo>
                <a:cubicBezTo>
                  <a:pt x="159205" y="281061"/>
                  <a:pt x="143081" y="248940"/>
                  <a:pt x="159205" y="232879"/>
                </a:cubicBezTo>
                <a:cubicBezTo>
                  <a:pt x="143081" y="216819"/>
                  <a:pt x="143081" y="184697"/>
                  <a:pt x="159205" y="168637"/>
                </a:cubicBezTo>
                <a:cubicBezTo>
                  <a:pt x="159205" y="152576"/>
                  <a:pt x="175330" y="152576"/>
                  <a:pt x="175330" y="152576"/>
                </a:cubicBezTo>
                <a:cubicBezTo>
                  <a:pt x="159205" y="120455"/>
                  <a:pt x="159205" y="88334"/>
                  <a:pt x="191454" y="72273"/>
                </a:cubicBezTo>
                <a:cubicBezTo>
                  <a:pt x="191454" y="56213"/>
                  <a:pt x="223702" y="56213"/>
                  <a:pt x="239826" y="56213"/>
                </a:cubicBezTo>
                <a:cubicBezTo>
                  <a:pt x="239826" y="40152"/>
                  <a:pt x="239826" y="40152"/>
                  <a:pt x="255950" y="24091"/>
                </a:cubicBezTo>
                <a:cubicBezTo>
                  <a:pt x="272074" y="8031"/>
                  <a:pt x="304323" y="8031"/>
                  <a:pt x="336571" y="24091"/>
                </a:cubicBezTo>
                <a:cubicBezTo>
                  <a:pt x="360757" y="8031"/>
                  <a:pt x="384943" y="0"/>
                  <a:pt x="4071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5" name="MH_Other_17">
            <a:extLst>
              <a:ext uri="{FF2B5EF4-FFF2-40B4-BE49-F238E27FC236}">
                <a16:creationId xmlns:a16="http://schemas.microsoft.com/office/drawing/2014/main" xmlns="" id="{808A8694-3186-400B-B39A-5D3686E7AA56}"/>
              </a:ext>
            </a:extLst>
          </p:cNvPr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5713413" y="4306889"/>
            <a:ext cx="127000" cy="103187"/>
          </a:xfrm>
          <a:custGeom>
            <a:avLst/>
            <a:gdLst>
              <a:gd name="T0" fmla="*/ 11 w 11"/>
              <a:gd name="T1" fmla="*/ 1 h 9"/>
              <a:gd name="T2" fmla="*/ 3 w 11"/>
              <a:gd name="T3" fmla="*/ 2 h 9"/>
              <a:gd name="T4" fmla="*/ 0 w 11"/>
              <a:gd name="T5" fmla="*/ 1 h 9"/>
              <a:gd name="T6" fmla="*/ 2 w 11"/>
              <a:gd name="T7" fmla="*/ 6 h 9"/>
              <a:gd name="T8" fmla="*/ 0 w 11"/>
              <a:gd name="T9" fmla="*/ 8 h 9"/>
              <a:gd name="T10" fmla="*/ 2 w 11"/>
              <a:gd name="T11" fmla="*/ 9 h 9"/>
              <a:gd name="T12" fmla="*/ 9 w 11"/>
              <a:gd name="T13" fmla="*/ 7 h 9"/>
              <a:gd name="T14" fmla="*/ 11 w 11"/>
              <a:gd name="T15" fmla="*/ 8 h 9"/>
              <a:gd name="T16" fmla="*/ 11 w 11"/>
              <a:gd name="T17" fmla="*/ 1 h 9"/>
              <a:gd name="T18" fmla="*/ 7 w 11"/>
              <a:gd name="T19" fmla="*/ 6 h 9"/>
              <a:gd name="T20" fmla="*/ 5 w 11"/>
              <a:gd name="T21" fmla="*/ 6 h 9"/>
              <a:gd name="T22" fmla="*/ 4 w 11"/>
              <a:gd name="T23" fmla="*/ 5 h 9"/>
              <a:gd name="T24" fmla="*/ 7 w 11"/>
              <a:gd name="T25" fmla="*/ 2 h 9"/>
              <a:gd name="T26" fmla="*/ 7 w 11"/>
              <a:gd name="T27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9">
                <a:moveTo>
                  <a:pt x="11" y="1"/>
                </a:moveTo>
                <a:cubicBezTo>
                  <a:pt x="8" y="0"/>
                  <a:pt x="5" y="1"/>
                  <a:pt x="3" y="2"/>
                </a:cubicBezTo>
                <a:cubicBezTo>
                  <a:pt x="1" y="3"/>
                  <a:pt x="0" y="2"/>
                  <a:pt x="0" y="1"/>
                </a:cubicBezTo>
                <a:cubicBezTo>
                  <a:pt x="0" y="2"/>
                  <a:pt x="1" y="5"/>
                  <a:pt x="2" y="6"/>
                </a:cubicBezTo>
                <a:cubicBezTo>
                  <a:pt x="1" y="7"/>
                  <a:pt x="1" y="7"/>
                  <a:pt x="0" y="8"/>
                </a:cubicBezTo>
                <a:cubicBezTo>
                  <a:pt x="0" y="8"/>
                  <a:pt x="1" y="9"/>
                  <a:pt x="2" y="9"/>
                </a:cubicBezTo>
                <a:cubicBezTo>
                  <a:pt x="4" y="9"/>
                  <a:pt x="7" y="7"/>
                  <a:pt x="9" y="7"/>
                </a:cubicBezTo>
                <a:cubicBezTo>
                  <a:pt x="10" y="6"/>
                  <a:pt x="11" y="8"/>
                  <a:pt x="11" y="8"/>
                </a:cubicBezTo>
                <a:cubicBezTo>
                  <a:pt x="11" y="5"/>
                  <a:pt x="11" y="3"/>
                  <a:pt x="11" y="1"/>
                </a:cubicBezTo>
                <a:close/>
                <a:moveTo>
                  <a:pt x="7" y="6"/>
                </a:moveTo>
                <a:cubicBezTo>
                  <a:pt x="7" y="6"/>
                  <a:pt x="6" y="7"/>
                  <a:pt x="5" y="6"/>
                </a:cubicBezTo>
                <a:cubicBezTo>
                  <a:pt x="4" y="6"/>
                  <a:pt x="4" y="5"/>
                  <a:pt x="4" y="5"/>
                </a:cubicBezTo>
                <a:cubicBezTo>
                  <a:pt x="5" y="4"/>
                  <a:pt x="6" y="3"/>
                  <a:pt x="7" y="2"/>
                </a:cubicBezTo>
                <a:cubicBezTo>
                  <a:pt x="7" y="3"/>
                  <a:pt x="7" y="5"/>
                  <a:pt x="7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6" name="MH_Other_18">
            <a:extLst>
              <a:ext uri="{FF2B5EF4-FFF2-40B4-BE49-F238E27FC236}">
                <a16:creationId xmlns:a16="http://schemas.microsoft.com/office/drawing/2014/main" xmlns="" id="{7412771F-CB8D-4393-852A-D1106127398D}"/>
              </a:ext>
            </a:extLst>
          </p:cNvPr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5748338" y="4306888"/>
            <a:ext cx="495300" cy="520700"/>
          </a:xfrm>
          <a:custGeom>
            <a:avLst/>
            <a:gdLst>
              <a:gd name="T0" fmla="*/ 39 w 43"/>
              <a:gd name="T1" fmla="*/ 21 h 45"/>
              <a:gd name="T2" fmla="*/ 37 w 43"/>
              <a:gd name="T3" fmla="*/ 31 h 45"/>
              <a:gd name="T4" fmla="*/ 37 w 43"/>
              <a:gd name="T5" fmla="*/ 39 h 45"/>
              <a:gd name="T6" fmla="*/ 21 w 43"/>
              <a:gd name="T7" fmla="*/ 42 h 45"/>
              <a:gd name="T8" fmla="*/ 19 w 43"/>
              <a:gd name="T9" fmla="*/ 39 h 45"/>
              <a:gd name="T10" fmla="*/ 19 w 43"/>
              <a:gd name="T11" fmla="*/ 31 h 45"/>
              <a:gd name="T12" fmla="*/ 17 w 43"/>
              <a:gd name="T13" fmla="*/ 14 h 45"/>
              <a:gd name="T14" fmla="*/ 14 w 43"/>
              <a:gd name="T15" fmla="*/ 14 h 45"/>
              <a:gd name="T16" fmla="*/ 10 w 43"/>
              <a:gd name="T17" fmla="*/ 14 h 45"/>
              <a:gd name="T18" fmla="*/ 9 w 43"/>
              <a:gd name="T19" fmla="*/ 0 h 45"/>
              <a:gd name="T20" fmla="*/ 9 w 43"/>
              <a:gd name="T21" fmla="*/ 14 h 45"/>
              <a:gd name="T22" fmla="*/ 2 w 43"/>
              <a:gd name="T23" fmla="*/ 14 h 45"/>
              <a:gd name="T24" fmla="*/ 0 w 43"/>
              <a:gd name="T25" fmla="*/ 45 h 45"/>
              <a:gd name="T26" fmla="*/ 16 w 43"/>
              <a:gd name="T27" fmla="*/ 45 h 45"/>
              <a:gd name="T28" fmla="*/ 19 w 43"/>
              <a:gd name="T29" fmla="*/ 45 h 45"/>
              <a:gd name="T30" fmla="*/ 43 w 43"/>
              <a:gd name="T31" fmla="*/ 45 h 45"/>
              <a:gd name="T32" fmla="*/ 41 w 43"/>
              <a:gd name="T33" fmla="*/ 21 h 45"/>
              <a:gd name="T34" fmla="*/ 7 w 43"/>
              <a:gd name="T35" fmla="*/ 36 h 45"/>
              <a:gd name="T36" fmla="*/ 3 w 43"/>
              <a:gd name="T37" fmla="*/ 35 h 45"/>
              <a:gd name="T38" fmla="*/ 5 w 43"/>
              <a:gd name="T39" fmla="*/ 31 h 45"/>
              <a:gd name="T40" fmla="*/ 8 w 43"/>
              <a:gd name="T41" fmla="*/ 32 h 45"/>
              <a:gd name="T42" fmla="*/ 8 w 43"/>
              <a:gd name="T43" fmla="*/ 28 h 45"/>
              <a:gd name="T44" fmla="*/ 5 w 43"/>
              <a:gd name="T45" fmla="*/ 29 h 45"/>
              <a:gd name="T46" fmla="*/ 3 w 43"/>
              <a:gd name="T47" fmla="*/ 25 h 45"/>
              <a:gd name="T48" fmla="*/ 7 w 43"/>
              <a:gd name="T49" fmla="*/ 24 h 45"/>
              <a:gd name="T50" fmla="*/ 8 w 43"/>
              <a:gd name="T51" fmla="*/ 28 h 45"/>
              <a:gd name="T52" fmla="*/ 14 w 43"/>
              <a:gd name="T53" fmla="*/ 36 h 45"/>
              <a:gd name="T54" fmla="*/ 10 w 43"/>
              <a:gd name="T55" fmla="*/ 35 h 45"/>
              <a:gd name="T56" fmla="*/ 11 w 43"/>
              <a:gd name="T57" fmla="*/ 31 h 45"/>
              <a:gd name="T58" fmla="*/ 15 w 43"/>
              <a:gd name="T59" fmla="*/ 32 h 45"/>
              <a:gd name="T60" fmla="*/ 15 w 43"/>
              <a:gd name="T61" fmla="*/ 28 h 45"/>
              <a:gd name="T62" fmla="*/ 11 w 43"/>
              <a:gd name="T63" fmla="*/ 29 h 45"/>
              <a:gd name="T64" fmla="*/ 10 w 43"/>
              <a:gd name="T65" fmla="*/ 25 h 45"/>
              <a:gd name="T66" fmla="*/ 14 w 43"/>
              <a:gd name="T67" fmla="*/ 24 h 45"/>
              <a:gd name="T68" fmla="*/ 15 w 43"/>
              <a:gd name="T69" fmla="*/ 28 h 45"/>
              <a:gd name="T70" fmla="*/ 7 w 43"/>
              <a:gd name="T71" fmla="*/ 22 h 45"/>
              <a:gd name="T72" fmla="*/ 3 w 43"/>
              <a:gd name="T73" fmla="*/ 21 h 45"/>
              <a:gd name="T74" fmla="*/ 5 w 43"/>
              <a:gd name="T75" fmla="*/ 17 h 45"/>
              <a:gd name="T76" fmla="*/ 8 w 43"/>
              <a:gd name="T77" fmla="*/ 18 h 45"/>
              <a:gd name="T78" fmla="*/ 15 w 43"/>
              <a:gd name="T79" fmla="*/ 21 h 45"/>
              <a:gd name="T80" fmla="*/ 11 w 43"/>
              <a:gd name="T81" fmla="*/ 22 h 45"/>
              <a:gd name="T82" fmla="*/ 10 w 43"/>
              <a:gd name="T83" fmla="*/ 18 h 45"/>
              <a:gd name="T84" fmla="*/ 14 w 43"/>
              <a:gd name="T85" fmla="*/ 17 h 45"/>
              <a:gd name="T86" fmla="*/ 15 w 43"/>
              <a:gd name="T87" fmla="*/ 2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3" h="45">
                <a:moveTo>
                  <a:pt x="41" y="21"/>
                </a:moveTo>
                <a:cubicBezTo>
                  <a:pt x="39" y="21"/>
                  <a:pt x="39" y="21"/>
                  <a:pt x="39" y="21"/>
                </a:cubicBezTo>
                <a:cubicBezTo>
                  <a:pt x="38" y="21"/>
                  <a:pt x="37" y="22"/>
                  <a:pt x="37" y="23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41"/>
                  <a:pt x="36" y="42"/>
                  <a:pt x="35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0" y="42"/>
                  <a:pt x="19" y="41"/>
                  <a:pt x="19" y="39"/>
                </a:cubicBezTo>
                <a:cubicBezTo>
                  <a:pt x="19" y="39"/>
                  <a:pt x="19" y="39"/>
                  <a:pt x="19" y="39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5"/>
                  <a:pt x="18" y="14"/>
                  <a:pt x="17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0"/>
                  <a:pt x="9" y="0"/>
                  <a:pt x="9" y="0"/>
                </a:cubicBezTo>
                <a:cubicBezTo>
                  <a:pt x="9" y="0"/>
                  <a:pt x="9" y="0"/>
                  <a:pt x="9" y="1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45"/>
                  <a:pt x="0" y="45"/>
                  <a:pt x="0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2"/>
                  <a:pt x="42" y="21"/>
                  <a:pt x="41" y="21"/>
                </a:cubicBezTo>
                <a:close/>
                <a:moveTo>
                  <a:pt x="8" y="35"/>
                </a:moveTo>
                <a:cubicBezTo>
                  <a:pt x="8" y="36"/>
                  <a:pt x="8" y="36"/>
                  <a:pt x="7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6"/>
                  <a:pt x="3" y="36"/>
                  <a:pt x="3" y="35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4" y="31"/>
                  <a:pt x="5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2"/>
                  <a:pt x="8" y="32"/>
                </a:cubicBezTo>
                <a:lnTo>
                  <a:pt x="8" y="35"/>
                </a:lnTo>
                <a:close/>
                <a:moveTo>
                  <a:pt x="8" y="28"/>
                </a:moveTo>
                <a:cubicBezTo>
                  <a:pt x="8" y="28"/>
                  <a:pt x="8" y="29"/>
                  <a:pt x="7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3" y="28"/>
                  <a:pt x="3" y="28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4"/>
                  <a:pt x="4" y="24"/>
                  <a:pt x="5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8" y="24"/>
                  <a:pt x="8" y="24"/>
                  <a:pt x="8" y="25"/>
                </a:cubicBezTo>
                <a:lnTo>
                  <a:pt x="8" y="28"/>
                </a:lnTo>
                <a:close/>
                <a:moveTo>
                  <a:pt x="15" y="35"/>
                </a:moveTo>
                <a:cubicBezTo>
                  <a:pt x="15" y="36"/>
                  <a:pt x="15" y="36"/>
                  <a:pt x="14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0" y="36"/>
                  <a:pt x="10" y="35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1"/>
                  <a:pt x="11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5" y="31"/>
                  <a:pt x="15" y="32"/>
                  <a:pt x="15" y="32"/>
                </a:cubicBezTo>
                <a:lnTo>
                  <a:pt x="15" y="35"/>
                </a:lnTo>
                <a:close/>
                <a:moveTo>
                  <a:pt x="15" y="28"/>
                </a:moveTo>
                <a:cubicBezTo>
                  <a:pt x="15" y="28"/>
                  <a:pt x="15" y="29"/>
                  <a:pt x="14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0" y="28"/>
                  <a:pt x="10" y="28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4"/>
                  <a:pt x="11" y="24"/>
                  <a:pt x="11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4"/>
                  <a:pt x="15" y="24"/>
                  <a:pt x="15" y="25"/>
                </a:cubicBezTo>
                <a:lnTo>
                  <a:pt x="15" y="28"/>
                </a:lnTo>
                <a:close/>
                <a:moveTo>
                  <a:pt x="8" y="21"/>
                </a:moveTo>
                <a:cubicBezTo>
                  <a:pt x="8" y="21"/>
                  <a:pt x="8" y="22"/>
                  <a:pt x="7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4" y="22"/>
                  <a:pt x="3" y="21"/>
                  <a:pt x="3" y="21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4" y="17"/>
                  <a:pt x="5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8" y="17"/>
                  <a:pt x="8" y="18"/>
                </a:cubicBezTo>
                <a:lnTo>
                  <a:pt x="8" y="21"/>
                </a:lnTo>
                <a:close/>
                <a:moveTo>
                  <a:pt x="15" y="21"/>
                </a:moveTo>
                <a:cubicBezTo>
                  <a:pt x="15" y="21"/>
                  <a:pt x="15" y="22"/>
                  <a:pt x="14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0" y="21"/>
                  <a:pt x="10" y="21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7"/>
                  <a:pt x="11" y="17"/>
                  <a:pt x="11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17"/>
                  <a:pt x="15" y="17"/>
                  <a:pt x="15" y="18"/>
                </a:cubicBezTo>
                <a:lnTo>
                  <a:pt x="15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1" name="MH_Other_19">
            <a:extLst>
              <a:ext uri="{FF2B5EF4-FFF2-40B4-BE49-F238E27FC236}">
                <a16:creationId xmlns:a16="http://schemas.microsoft.com/office/drawing/2014/main" xmlns="" id="{FE8D7C53-9CDF-4121-BC00-2205DDB33684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5980113" y="4606926"/>
            <a:ext cx="381000" cy="174625"/>
          </a:xfrm>
          <a:custGeom>
            <a:avLst/>
            <a:gdLst>
              <a:gd name="connsiteX0" fmla="*/ 264379 w 381376"/>
              <a:gd name="connsiteY0" fmla="*/ 35622 h 173923"/>
              <a:gd name="connsiteX1" fmla="*/ 299478 w 381376"/>
              <a:gd name="connsiteY1" fmla="*/ 35622 h 173923"/>
              <a:gd name="connsiteX2" fmla="*/ 311178 w 381376"/>
              <a:gd name="connsiteY2" fmla="*/ 35622 h 173923"/>
              <a:gd name="connsiteX3" fmla="*/ 357977 w 381376"/>
              <a:gd name="connsiteY3" fmla="*/ 35622 h 173923"/>
              <a:gd name="connsiteX4" fmla="*/ 369676 w 381376"/>
              <a:gd name="connsiteY4" fmla="*/ 58672 h 173923"/>
              <a:gd name="connsiteX5" fmla="*/ 369676 w 381376"/>
              <a:gd name="connsiteY5" fmla="*/ 93248 h 173923"/>
              <a:gd name="connsiteX6" fmla="*/ 381376 w 381376"/>
              <a:gd name="connsiteY6" fmla="*/ 104773 h 173923"/>
              <a:gd name="connsiteX7" fmla="*/ 369676 w 381376"/>
              <a:gd name="connsiteY7" fmla="*/ 116298 h 173923"/>
              <a:gd name="connsiteX8" fmla="*/ 357977 w 381376"/>
              <a:gd name="connsiteY8" fmla="*/ 116298 h 173923"/>
              <a:gd name="connsiteX9" fmla="*/ 369676 w 381376"/>
              <a:gd name="connsiteY9" fmla="*/ 162398 h 173923"/>
              <a:gd name="connsiteX10" fmla="*/ 357977 w 381376"/>
              <a:gd name="connsiteY10" fmla="*/ 173923 h 173923"/>
              <a:gd name="connsiteX11" fmla="*/ 334577 w 381376"/>
              <a:gd name="connsiteY11" fmla="*/ 162398 h 173923"/>
              <a:gd name="connsiteX12" fmla="*/ 346277 w 381376"/>
              <a:gd name="connsiteY12" fmla="*/ 116298 h 173923"/>
              <a:gd name="connsiteX13" fmla="*/ 334577 w 381376"/>
              <a:gd name="connsiteY13" fmla="*/ 116298 h 173923"/>
              <a:gd name="connsiteX14" fmla="*/ 322877 w 381376"/>
              <a:gd name="connsiteY14" fmla="*/ 104773 h 173923"/>
              <a:gd name="connsiteX15" fmla="*/ 334577 w 381376"/>
              <a:gd name="connsiteY15" fmla="*/ 93248 h 173923"/>
              <a:gd name="connsiteX16" fmla="*/ 334577 w 381376"/>
              <a:gd name="connsiteY16" fmla="*/ 70197 h 173923"/>
              <a:gd name="connsiteX17" fmla="*/ 311178 w 381376"/>
              <a:gd name="connsiteY17" fmla="*/ 70197 h 173923"/>
              <a:gd name="connsiteX18" fmla="*/ 299478 w 381376"/>
              <a:gd name="connsiteY18" fmla="*/ 70197 h 173923"/>
              <a:gd name="connsiteX19" fmla="*/ 264379 w 381376"/>
              <a:gd name="connsiteY19" fmla="*/ 70197 h 173923"/>
              <a:gd name="connsiteX20" fmla="*/ 240979 w 381376"/>
              <a:gd name="connsiteY20" fmla="*/ 58672 h 173923"/>
              <a:gd name="connsiteX21" fmla="*/ 264379 w 381376"/>
              <a:gd name="connsiteY21" fmla="*/ 35622 h 173923"/>
              <a:gd name="connsiteX22" fmla="*/ 92201 w 381376"/>
              <a:gd name="connsiteY22" fmla="*/ 0 h 173923"/>
              <a:gd name="connsiteX23" fmla="*/ 138302 w 381376"/>
              <a:gd name="connsiteY23" fmla="*/ 34785 h 173923"/>
              <a:gd name="connsiteX24" fmla="*/ 184402 w 381376"/>
              <a:gd name="connsiteY24" fmla="*/ 11595 h 173923"/>
              <a:gd name="connsiteX25" fmla="*/ 184402 w 381376"/>
              <a:gd name="connsiteY25" fmla="*/ 139139 h 173923"/>
              <a:gd name="connsiteX26" fmla="*/ 149827 w 381376"/>
              <a:gd name="connsiteY26" fmla="*/ 173923 h 173923"/>
              <a:gd name="connsiteX27" fmla="*/ 34576 w 381376"/>
              <a:gd name="connsiteY27" fmla="*/ 173923 h 173923"/>
              <a:gd name="connsiteX28" fmla="*/ 0 w 381376"/>
              <a:gd name="connsiteY28" fmla="*/ 139139 h 173923"/>
              <a:gd name="connsiteX29" fmla="*/ 0 w 381376"/>
              <a:gd name="connsiteY29" fmla="*/ 11595 h 173923"/>
              <a:gd name="connsiteX30" fmla="*/ 46101 w 381376"/>
              <a:gd name="connsiteY30" fmla="*/ 34785 h 173923"/>
              <a:gd name="connsiteX31" fmla="*/ 92201 w 381376"/>
              <a:gd name="connsiteY31" fmla="*/ 0 h 173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376" h="173923">
                <a:moveTo>
                  <a:pt x="264379" y="35622"/>
                </a:moveTo>
                <a:cubicBezTo>
                  <a:pt x="299478" y="35622"/>
                  <a:pt x="299478" y="35622"/>
                  <a:pt x="299478" y="35622"/>
                </a:cubicBezTo>
                <a:cubicBezTo>
                  <a:pt x="311178" y="35622"/>
                  <a:pt x="311178" y="35622"/>
                  <a:pt x="311178" y="35622"/>
                </a:cubicBezTo>
                <a:cubicBezTo>
                  <a:pt x="357977" y="35622"/>
                  <a:pt x="357977" y="35622"/>
                  <a:pt x="357977" y="35622"/>
                </a:cubicBezTo>
                <a:cubicBezTo>
                  <a:pt x="357977" y="35622"/>
                  <a:pt x="369676" y="47147"/>
                  <a:pt x="369676" y="58672"/>
                </a:cubicBezTo>
                <a:cubicBezTo>
                  <a:pt x="369676" y="93248"/>
                  <a:pt x="369676" y="93248"/>
                  <a:pt x="369676" y="93248"/>
                </a:cubicBezTo>
                <a:cubicBezTo>
                  <a:pt x="381376" y="93248"/>
                  <a:pt x="381376" y="93248"/>
                  <a:pt x="381376" y="104773"/>
                </a:cubicBezTo>
                <a:cubicBezTo>
                  <a:pt x="381376" y="116298"/>
                  <a:pt x="381376" y="116298"/>
                  <a:pt x="369676" y="116298"/>
                </a:cubicBezTo>
                <a:cubicBezTo>
                  <a:pt x="357977" y="116298"/>
                  <a:pt x="357977" y="116298"/>
                  <a:pt x="357977" y="116298"/>
                </a:cubicBezTo>
                <a:cubicBezTo>
                  <a:pt x="369676" y="127823"/>
                  <a:pt x="369676" y="139348"/>
                  <a:pt x="369676" y="162398"/>
                </a:cubicBezTo>
                <a:cubicBezTo>
                  <a:pt x="369676" y="173923"/>
                  <a:pt x="369676" y="173923"/>
                  <a:pt x="357977" y="173923"/>
                </a:cubicBezTo>
                <a:cubicBezTo>
                  <a:pt x="334577" y="173923"/>
                  <a:pt x="334577" y="173923"/>
                  <a:pt x="334577" y="162398"/>
                </a:cubicBezTo>
                <a:cubicBezTo>
                  <a:pt x="334577" y="150873"/>
                  <a:pt x="334577" y="139348"/>
                  <a:pt x="346277" y="116298"/>
                </a:cubicBezTo>
                <a:cubicBezTo>
                  <a:pt x="334577" y="116298"/>
                  <a:pt x="334577" y="116298"/>
                  <a:pt x="334577" y="116298"/>
                </a:cubicBezTo>
                <a:cubicBezTo>
                  <a:pt x="322877" y="116298"/>
                  <a:pt x="322877" y="116298"/>
                  <a:pt x="322877" y="104773"/>
                </a:cubicBezTo>
                <a:cubicBezTo>
                  <a:pt x="322877" y="93248"/>
                  <a:pt x="322877" y="93248"/>
                  <a:pt x="334577" y="93248"/>
                </a:cubicBezTo>
                <a:cubicBezTo>
                  <a:pt x="334577" y="70197"/>
                  <a:pt x="334577" y="70197"/>
                  <a:pt x="334577" y="70197"/>
                </a:cubicBezTo>
                <a:cubicBezTo>
                  <a:pt x="311178" y="70197"/>
                  <a:pt x="311178" y="70197"/>
                  <a:pt x="311178" y="70197"/>
                </a:cubicBezTo>
                <a:cubicBezTo>
                  <a:pt x="299478" y="70197"/>
                  <a:pt x="299478" y="70197"/>
                  <a:pt x="299478" y="70197"/>
                </a:cubicBezTo>
                <a:cubicBezTo>
                  <a:pt x="264379" y="70197"/>
                  <a:pt x="264379" y="70197"/>
                  <a:pt x="264379" y="70197"/>
                </a:cubicBezTo>
                <a:cubicBezTo>
                  <a:pt x="252679" y="70197"/>
                  <a:pt x="240979" y="70197"/>
                  <a:pt x="240979" y="58672"/>
                </a:cubicBezTo>
                <a:cubicBezTo>
                  <a:pt x="240979" y="47147"/>
                  <a:pt x="252679" y="35622"/>
                  <a:pt x="264379" y="35622"/>
                </a:cubicBezTo>
                <a:close/>
                <a:moveTo>
                  <a:pt x="92201" y="0"/>
                </a:moveTo>
                <a:cubicBezTo>
                  <a:pt x="103726" y="23190"/>
                  <a:pt x="115251" y="34785"/>
                  <a:pt x="138302" y="34785"/>
                </a:cubicBezTo>
                <a:cubicBezTo>
                  <a:pt x="161352" y="34785"/>
                  <a:pt x="172877" y="23190"/>
                  <a:pt x="184402" y="11595"/>
                </a:cubicBezTo>
                <a:cubicBezTo>
                  <a:pt x="184402" y="11595"/>
                  <a:pt x="184402" y="11595"/>
                  <a:pt x="184402" y="139139"/>
                </a:cubicBezTo>
                <a:cubicBezTo>
                  <a:pt x="184402" y="162328"/>
                  <a:pt x="172877" y="173923"/>
                  <a:pt x="149827" y="173923"/>
                </a:cubicBezTo>
                <a:cubicBezTo>
                  <a:pt x="149827" y="173923"/>
                  <a:pt x="149827" y="173923"/>
                  <a:pt x="34576" y="173923"/>
                </a:cubicBezTo>
                <a:cubicBezTo>
                  <a:pt x="11525" y="173923"/>
                  <a:pt x="0" y="162328"/>
                  <a:pt x="0" y="139139"/>
                </a:cubicBezTo>
                <a:cubicBezTo>
                  <a:pt x="0" y="139139"/>
                  <a:pt x="0" y="139139"/>
                  <a:pt x="0" y="11595"/>
                </a:cubicBezTo>
                <a:cubicBezTo>
                  <a:pt x="11525" y="23190"/>
                  <a:pt x="34576" y="34785"/>
                  <a:pt x="46101" y="34785"/>
                </a:cubicBezTo>
                <a:cubicBezTo>
                  <a:pt x="69151" y="34785"/>
                  <a:pt x="80676" y="23190"/>
                  <a:pt x="9220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70" name="MH_Other_20">
            <a:extLst>
              <a:ext uri="{FF2B5EF4-FFF2-40B4-BE49-F238E27FC236}">
                <a16:creationId xmlns:a16="http://schemas.microsoft.com/office/drawing/2014/main" xmlns="" id="{79AA417C-C322-46E4-B157-6EDF53E31637}"/>
              </a:ext>
            </a:extLst>
          </p:cNvPr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730625" y="1911351"/>
            <a:ext cx="6556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accent1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01</a:t>
            </a:r>
            <a:endParaRPr lang="zh-CN" altLang="en-US" sz="4000">
              <a:solidFill>
                <a:schemeClr val="accent1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0" name="MH_SubTitle_2">
            <a:extLst>
              <a:ext uri="{FF2B5EF4-FFF2-40B4-BE49-F238E27FC236}">
                <a16:creationId xmlns:a16="http://schemas.microsoft.com/office/drawing/2014/main" xmlns="" id="{83677A8E-BB55-48A3-BA94-164DB7ACDD1A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8178801" y="2089151"/>
            <a:ext cx="1782763" cy="1095375"/>
          </a:xfrm>
          <a:prstGeom prst="rect">
            <a:avLst/>
          </a:prstGeom>
          <a:noFill/>
        </p:spPr>
        <p:txBody>
          <a:bodyPr anchor="b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  <a:defRPr/>
            </a:pPr>
            <a:endParaRPr lang="zh-CN" altLang="en-US" dirty="0">
              <a:cs typeface="Tahoma" panose="020B0604030504040204" pitchFamily="34" charset="0"/>
            </a:endParaRPr>
          </a:p>
        </p:txBody>
      </p:sp>
      <p:sp>
        <p:nvSpPr>
          <p:cNvPr id="41" name="MH_Other_21">
            <a:extLst>
              <a:ext uri="{FF2B5EF4-FFF2-40B4-BE49-F238E27FC236}">
                <a16:creationId xmlns:a16="http://schemas.microsoft.com/office/drawing/2014/main" xmlns="" id="{185DCEB9-760A-4D6C-AF64-A16D205B6119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3668714" y="4243389"/>
            <a:ext cx="733425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chemeClr val="accent3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accent3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2073" name="MH_Other_22">
            <a:extLst>
              <a:ext uri="{FF2B5EF4-FFF2-40B4-BE49-F238E27FC236}">
                <a16:creationId xmlns:a16="http://schemas.microsoft.com/office/drawing/2014/main" xmlns="" id="{EBD04FD8-A3F2-4707-B605-F85322388FDE}"/>
              </a:ext>
            </a:extLst>
          </p:cNvPr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831139" y="3055939"/>
            <a:ext cx="7191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accent2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02</a:t>
            </a:r>
            <a:endParaRPr lang="zh-CN" altLang="en-US" sz="4000">
              <a:solidFill>
                <a:schemeClr val="accent2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5" name="MH_Other_23">
            <a:extLst>
              <a:ext uri="{FF2B5EF4-FFF2-40B4-BE49-F238E27FC236}">
                <a16:creationId xmlns:a16="http://schemas.microsoft.com/office/drawing/2014/main" xmlns="" id="{E6F78702-4A6C-4E84-9C44-205E504197B3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7831138" y="5380039"/>
            <a:ext cx="71755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chemeClr val="accent4"/>
                </a:solidFill>
                <a:latin typeface="Impact" panose="020B0806030902050204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accent4"/>
              </a:solidFill>
              <a:latin typeface="Impact" panose="020B0806030902050204" pitchFamily="34" charset="0"/>
              <a:cs typeface="Aharoni" panose="02010803020104030203" pitchFamily="2" charset="-79"/>
            </a:endParaRPr>
          </a:p>
        </p:txBody>
      </p:sp>
      <p:sp>
        <p:nvSpPr>
          <p:cNvPr id="48" name="MH_SubTitle_4">
            <a:extLst>
              <a:ext uri="{FF2B5EF4-FFF2-40B4-BE49-F238E27FC236}">
                <a16:creationId xmlns:a16="http://schemas.microsoft.com/office/drawing/2014/main" xmlns="" id="{A77FE42F-73F8-471A-A957-6576B2BA7623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8207376" y="4429125"/>
            <a:ext cx="1782763" cy="1093788"/>
          </a:xfrm>
          <a:prstGeom prst="rect">
            <a:avLst/>
          </a:prstGeom>
          <a:noFill/>
        </p:spPr>
        <p:txBody>
          <a:bodyPr anchor="b"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  <a:defRPr/>
            </a:pPr>
            <a:endParaRPr lang="zh-CN" altLang="en-US" dirty="0">
              <a:cs typeface="Tahoma" panose="020B0604030504040204" pitchFamily="34" charset="0"/>
            </a:endParaRPr>
          </a:p>
        </p:txBody>
      </p:sp>
      <p:sp>
        <p:nvSpPr>
          <p:cNvPr id="49" name="MH_SubTitle_1">
            <a:extLst>
              <a:ext uri="{FF2B5EF4-FFF2-40B4-BE49-F238E27FC236}">
                <a16:creationId xmlns:a16="http://schemas.microsoft.com/office/drawing/2014/main" xmlns="" id="{025F7014-4C53-463C-8C8D-A60557ED3934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343151" y="2476500"/>
            <a:ext cx="1781175" cy="1093788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r">
              <a:lnSpc>
                <a:spcPct val="11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10000"/>
              </a:lnSpc>
              <a:defRPr/>
            </a:pPr>
            <a:endParaRPr lang="zh-CN" altLang="en-US" dirty="0">
              <a:cs typeface="Tahoma" panose="020B0604030504040204" pitchFamily="34" charset="0"/>
            </a:endParaRPr>
          </a:p>
        </p:txBody>
      </p:sp>
      <p:sp>
        <p:nvSpPr>
          <p:cNvPr id="50" name="MH_SubTitle_3">
            <a:extLst>
              <a:ext uri="{FF2B5EF4-FFF2-40B4-BE49-F238E27FC236}">
                <a16:creationId xmlns:a16="http://schemas.microsoft.com/office/drawing/2014/main" xmlns="" id="{56FC8D3F-6ABD-45BE-AAE9-84EEE528DA66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2343151" y="4813300"/>
            <a:ext cx="1781175" cy="1093788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r">
              <a:lnSpc>
                <a:spcPct val="11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>
              <a:lnSpc>
                <a:spcPct val="110000"/>
              </a:lnSpc>
              <a:defRPr/>
            </a:pPr>
            <a:endParaRPr lang="zh-CN" altLang="en-US" dirty="0">
              <a:cs typeface="Tahoma" panose="020B0604030504040204" pitchFamily="34" charset="0"/>
            </a:endParaRPr>
          </a:p>
        </p:txBody>
      </p:sp>
      <p:sp>
        <p:nvSpPr>
          <p:cNvPr id="32" name="MH_PageTitle">
            <a:extLst>
              <a:ext uri="{FF2B5EF4-FFF2-40B4-BE49-F238E27FC236}">
                <a16:creationId xmlns:a16="http://schemas.microsoft.com/office/drawing/2014/main" xmlns="" id="{37AE0E5B-0D83-4E7F-ADDD-673A84CD221E}"/>
              </a:ext>
            </a:extLst>
          </p:cNvPr>
          <p:cNvSpPr txBox="1">
            <a:spLocks/>
          </p:cNvSpPr>
          <p:nvPr>
            <p:custDataLst>
              <p:tags r:id="rId29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48780952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8" grpId="0"/>
      <p:bldP spid="49" grpId="0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>
            <a:extLst>
              <a:ext uri="{FF2B5EF4-FFF2-40B4-BE49-F238E27FC236}">
                <a16:creationId xmlns:a16="http://schemas.microsoft.com/office/drawing/2014/main" xmlns="" id="{8B1585E8-427A-4A73-99B4-93A59A53F70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189288" y="1997075"/>
            <a:ext cx="825500" cy="825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</a:rPr>
              <a:t>A</a:t>
            </a:r>
            <a:endParaRPr lang="zh-HK" altLang="en-US" sz="3600" b="1" dirty="0">
              <a:solidFill>
                <a:srgbClr val="FFFFFF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" name="MH_Other_2">
            <a:extLst>
              <a:ext uri="{FF2B5EF4-FFF2-40B4-BE49-F238E27FC236}">
                <a16:creationId xmlns:a16="http://schemas.microsoft.com/office/drawing/2014/main" xmlns="" id="{90EE41F8-DB04-479B-B429-1FE249E4CC6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014788" y="3486151"/>
            <a:ext cx="825500" cy="8239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</a:rPr>
              <a:t>B</a:t>
            </a:r>
            <a:endParaRPr lang="zh-HK" altLang="en-US" sz="3600" b="1" dirty="0">
              <a:solidFill>
                <a:srgbClr val="FFFFFF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" name="MH_Other_3">
            <a:extLst>
              <a:ext uri="{FF2B5EF4-FFF2-40B4-BE49-F238E27FC236}">
                <a16:creationId xmlns:a16="http://schemas.microsoft.com/office/drawing/2014/main" xmlns="" id="{5FC1E13E-FE6C-40B3-B8F5-F0E9B82DEF5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189288" y="4973638"/>
            <a:ext cx="825500" cy="8239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600" b="1" dirty="0">
                <a:solidFill>
                  <a:srgbClr val="FFFFFF"/>
                </a:solidFill>
                <a:latin typeface="+mj-lt"/>
                <a:ea typeface="微软雅黑" panose="020B0503020204020204" pitchFamily="34" charset="-122"/>
              </a:rPr>
              <a:t>C</a:t>
            </a:r>
            <a:endParaRPr lang="zh-HK" altLang="en-US" sz="3600" b="1" dirty="0">
              <a:solidFill>
                <a:srgbClr val="FFFFFF"/>
              </a:solidFill>
              <a:latin typeface="+mj-lt"/>
              <a:ea typeface="微软雅黑" panose="020B0503020204020204" pitchFamily="34" charset="-122"/>
            </a:endParaRPr>
          </a:p>
        </p:txBody>
      </p:sp>
      <p:cxnSp>
        <p:nvCxnSpPr>
          <p:cNvPr id="6" name="MH_Other_4">
            <a:extLst>
              <a:ext uri="{FF2B5EF4-FFF2-40B4-BE49-F238E27FC236}">
                <a16:creationId xmlns:a16="http://schemas.microsoft.com/office/drawing/2014/main" xmlns="" id="{7E513A70-05AC-4171-99F0-4CD27DDC2E5E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 flipV="1">
            <a:off x="2306638" y="2659064"/>
            <a:ext cx="730250" cy="433387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MH_Other_5">
            <a:extLst>
              <a:ext uri="{FF2B5EF4-FFF2-40B4-BE49-F238E27FC236}">
                <a16:creationId xmlns:a16="http://schemas.microsoft.com/office/drawing/2014/main" xmlns="" id="{ACD17F30-657D-4B2B-8560-2C2547B4B29F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2587626" y="3897313"/>
            <a:ext cx="1228725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MH_Other_6">
            <a:extLst>
              <a:ext uri="{FF2B5EF4-FFF2-40B4-BE49-F238E27FC236}">
                <a16:creationId xmlns:a16="http://schemas.microsoft.com/office/drawing/2014/main" xmlns="" id="{3C2EB7AD-398C-4B40-9DFB-854BF4950FD1}"/>
              </a:ext>
            </a:extLst>
          </p:cNvPr>
          <p:cNvCxnSpPr/>
          <p:nvPr>
            <p:custDataLst>
              <p:tags r:id="rId7"/>
            </p:custDataLst>
          </p:nvPr>
        </p:nvCxnSpPr>
        <p:spPr>
          <a:xfrm>
            <a:off x="2290763" y="4664075"/>
            <a:ext cx="730250" cy="4333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H_Other_7">
            <a:extLst>
              <a:ext uri="{FF2B5EF4-FFF2-40B4-BE49-F238E27FC236}">
                <a16:creationId xmlns:a16="http://schemas.microsoft.com/office/drawing/2014/main" xmlns="" id="{82238C8B-88CE-4BD4-8F87-28EB9F612709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524001" y="2979738"/>
            <a:ext cx="917575" cy="1835150"/>
          </a:xfrm>
          <a:custGeom>
            <a:avLst/>
            <a:gdLst>
              <a:gd name="connsiteX0" fmla="*/ 0 w 1021616"/>
              <a:gd name="connsiteY0" fmla="*/ 0 h 2044708"/>
              <a:gd name="connsiteX1" fmla="*/ 205236 w 1021616"/>
              <a:gd name="connsiteY1" fmla="*/ 20690 h 2044708"/>
              <a:gd name="connsiteX2" fmla="*/ 1021616 w 1021616"/>
              <a:gd name="connsiteY2" fmla="*/ 1022354 h 2044708"/>
              <a:gd name="connsiteX3" fmla="*/ 205236 w 1021616"/>
              <a:gd name="connsiteY3" fmla="*/ 2024019 h 2044708"/>
              <a:gd name="connsiteX4" fmla="*/ 0 w 1021616"/>
              <a:gd name="connsiteY4" fmla="*/ 2044708 h 2044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1616" h="2044708">
                <a:moveTo>
                  <a:pt x="0" y="0"/>
                </a:moveTo>
                <a:lnTo>
                  <a:pt x="205236" y="20690"/>
                </a:lnTo>
                <a:cubicBezTo>
                  <a:pt x="671143" y="116028"/>
                  <a:pt x="1021616" y="528263"/>
                  <a:pt x="1021616" y="1022354"/>
                </a:cubicBezTo>
                <a:cubicBezTo>
                  <a:pt x="1021616" y="1516446"/>
                  <a:pt x="671143" y="1928680"/>
                  <a:pt x="205236" y="2024019"/>
                </a:cubicBezTo>
                <a:lnTo>
                  <a:pt x="0" y="2044708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HK" altLang="en-US" kern="0">
              <a:solidFill>
                <a:prstClr val="white"/>
              </a:solidFill>
              <a:latin typeface="Arial"/>
              <a:ea typeface="幼圆"/>
            </a:endParaRPr>
          </a:p>
        </p:txBody>
      </p:sp>
      <p:sp>
        <p:nvSpPr>
          <p:cNvPr id="2058" name="MH_Other_8">
            <a:extLst>
              <a:ext uri="{FF2B5EF4-FFF2-40B4-BE49-F238E27FC236}">
                <a16:creationId xmlns:a16="http://schemas.microsoft.com/office/drawing/2014/main" xmlns="" id="{1C68B164-878A-48D6-8DF0-8ED35E598308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1524000" y="3322639"/>
            <a:ext cx="655638" cy="1150937"/>
          </a:xfrm>
          <a:custGeom>
            <a:avLst/>
            <a:gdLst>
              <a:gd name="T0" fmla="*/ 147700 w 730378"/>
              <a:gd name="T1" fmla="*/ 298432 h 1281345"/>
              <a:gd name="T2" fmla="*/ 96565 w 730378"/>
              <a:gd name="T3" fmla="*/ 487681 h 1281345"/>
              <a:gd name="T4" fmla="*/ 0 w 730378"/>
              <a:gd name="T5" fmla="*/ 435921 h 1281345"/>
              <a:gd name="T6" fmla="*/ 99924 w 730378"/>
              <a:gd name="T7" fmla="*/ 425406 h 1281345"/>
              <a:gd name="T8" fmla="*/ 102164 w 730378"/>
              <a:gd name="T9" fmla="*/ 344126 h 1281345"/>
              <a:gd name="T10" fmla="*/ 147326 w 730378"/>
              <a:gd name="T11" fmla="*/ 292770 h 1281345"/>
              <a:gd name="T12" fmla="*/ 12603 w 730378"/>
              <a:gd name="T13" fmla="*/ 261612 h 1281345"/>
              <a:gd name="T14" fmla="*/ 287 w 730378"/>
              <a:gd name="T15" fmla="*/ 293937 h 1281345"/>
              <a:gd name="T16" fmla="*/ 0 w 730378"/>
              <a:gd name="T17" fmla="*/ 261612 h 1281345"/>
              <a:gd name="T18" fmla="*/ 43208 w 730378"/>
              <a:gd name="T19" fmla="*/ 192064 h 1281345"/>
              <a:gd name="T20" fmla="*/ 50673 w 730378"/>
              <a:gd name="T21" fmla="*/ 211900 h 1281345"/>
              <a:gd name="T22" fmla="*/ 0 w 730378"/>
              <a:gd name="T23" fmla="*/ 226070 h 1281345"/>
              <a:gd name="T24" fmla="*/ 117886 w 730378"/>
              <a:gd name="T25" fmla="*/ 172584 h 1281345"/>
              <a:gd name="T26" fmla="*/ 147733 w 730378"/>
              <a:gd name="T27" fmla="*/ 245415 h 1281345"/>
              <a:gd name="T28" fmla="*/ 1486 w 730378"/>
              <a:gd name="T29" fmla="*/ 396739 h 1281345"/>
              <a:gd name="T30" fmla="*/ 0 w 730378"/>
              <a:gd name="T31" fmla="*/ 359892 h 1281345"/>
              <a:gd name="T32" fmla="*/ 116395 w 730378"/>
              <a:gd name="T33" fmla="*/ 175418 h 1281345"/>
              <a:gd name="T34" fmla="*/ 267111 w 730378"/>
              <a:gd name="T35" fmla="*/ 122939 h 1281345"/>
              <a:gd name="T36" fmla="*/ 273452 w 730378"/>
              <a:gd name="T37" fmla="*/ 142338 h 1281345"/>
              <a:gd name="T38" fmla="*/ 190262 w 730378"/>
              <a:gd name="T39" fmla="*/ 253078 h 1281345"/>
              <a:gd name="T40" fmla="*/ 170117 w 730378"/>
              <a:gd name="T41" fmla="*/ 257927 h 1281345"/>
              <a:gd name="T42" fmla="*/ 185412 w 730378"/>
              <a:gd name="T43" fmla="*/ 227212 h 1281345"/>
              <a:gd name="T44" fmla="*/ 257038 w 730378"/>
              <a:gd name="T45" fmla="*/ 127385 h 1281345"/>
              <a:gd name="T46" fmla="*/ 0 w 730378"/>
              <a:gd name="T47" fmla="*/ 87317 h 1281345"/>
              <a:gd name="T48" fmla="*/ 50673 w 730378"/>
              <a:gd name="T49" fmla="*/ 93390 h 1281345"/>
              <a:gd name="T50" fmla="*/ 44331 w 730378"/>
              <a:gd name="T51" fmla="*/ 121322 h 1281345"/>
              <a:gd name="T52" fmla="*/ 0 w 730378"/>
              <a:gd name="T53" fmla="*/ 121322 h 1281345"/>
              <a:gd name="T54" fmla="*/ 231540 w 730378"/>
              <a:gd name="T55" fmla="*/ 52504 h 1281345"/>
              <a:gd name="T56" fmla="*/ 255609 w 730378"/>
              <a:gd name="T57" fmla="*/ 91350 h 1281345"/>
              <a:gd name="T58" fmla="*/ 182844 w 730378"/>
              <a:gd name="T59" fmla="*/ 202487 h 1281345"/>
              <a:gd name="T60" fmla="*/ 138066 w 730378"/>
              <a:gd name="T61" fmla="*/ 146717 h 1281345"/>
              <a:gd name="T62" fmla="*/ 217175 w 730378"/>
              <a:gd name="T63" fmla="*/ 56595 h 1281345"/>
              <a:gd name="T64" fmla="*/ 0 w 730378"/>
              <a:gd name="T65" fmla="*/ 0 h 1281345"/>
              <a:gd name="T66" fmla="*/ 147700 w 730378"/>
              <a:gd name="T67" fmla="*/ 52165 h 1281345"/>
              <a:gd name="T68" fmla="*/ 144715 w 730378"/>
              <a:gd name="T69" fmla="*/ 90582 h 1281345"/>
              <a:gd name="T70" fmla="*/ 104777 w 730378"/>
              <a:gd name="T71" fmla="*/ 144767 h 1281345"/>
              <a:gd name="T72" fmla="*/ 99924 w 730378"/>
              <a:gd name="T73" fmla="*/ 119696 h 1281345"/>
              <a:gd name="T74" fmla="*/ 90593 w 730378"/>
              <a:gd name="T75" fmla="*/ 51760 h 1281345"/>
              <a:gd name="T76" fmla="*/ 0 w 730378"/>
              <a:gd name="T77" fmla="*/ 0 h 128134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30378" h="1281345">
                <a:moveTo>
                  <a:pt x="389254" y="769232"/>
                </a:moveTo>
                <a:cubicBezTo>
                  <a:pt x="389254" y="775607"/>
                  <a:pt x="390240" y="779857"/>
                  <a:pt x="390240" y="784107"/>
                </a:cubicBezTo>
                <a:cubicBezTo>
                  <a:pt x="390240" y="902042"/>
                  <a:pt x="390240" y="1018914"/>
                  <a:pt x="390240" y="1135786"/>
                </a:cubicBezTo>
                <a:cubicBezTo>
                  <a:pt x="389254" y="1222909"/>
                  <a:pt x="336001" y="1281345"/>
                  <a:pt x="255136" y="1281345"/>
                </a:cubicBezTo>
                <a:lnTo>
                  <a:pt x="0" y="1281345"/>
                </a:lnTo>
                <a:lnTo>
                  <a:pt x="0" y="1145348"/>
                </a:lnTo>
                <a:lnTo>
                  <a:pt x="238371" y="1145348"/>
                </a:lnTo>
                <a:cubicBezTo>
                  <a:pt x="262039" y="1145348"/>
                  <a:pt x="264011" y="1143223"/>
                  <a:pt x="264011" y="1117724"/>
                </a:cubicBezTo>
                <a:cubicBezTo>
                  <a:pt x="264011" y="1052913"/>
                  <a:pt x="264011" y="988102"/>
                  <a:pt x="264011" y="923291"/>
                </a:cubicBezTo>
                <a:cubicBezTo>
                  <a:pt x="264011" y="916916"/>
                  <a:pt x="265984" y="908416"/>
                  <a:pt x="269928" y="904166"/>
                </a:cubicBezTo>
                <a:cubicBezTo>
                  <a:pt x="307402" y="860605"/>
                  <a:pt x="344877" y="818106"/>
                  <a:pt x="382351" y="774545"/>
                </a:cubicBezTo>
                <a:cubicBezTo>
                  <a:pt x="384323" y="773482"/>
                  <a:pt x="385309" y="772420"/>
                  <a:pt x="389254" y="769232"/>
                </a:cubicBezTo>
                <a:close/>
                <a:moveTo>
                  <a:pt x="0" y="687365"/>
                </a:moveTo>
                <a:lnTo>
                  <a:pt x="33298" y="687365"/>
                </a:lnTo>
                <a:cubicBezTo>
                  <a:pt x="39215" y="687365"/>
                  <a:pt x="44145" y="687365"/>
                  <a:pt x="53019" y="687365"/>
                </a:cubicBezTo>
                <a:cubicBezTo>
                  <a:pt x="35270" y="718154"/>
                  <a:pt x="18508" y="745757"/>
                  <a:pt x="759" y="772299"/>
                </a:cubicBezTo>
                <a:lnTo>
                  <a:pt x="0" y="772596"/>
                </a:lnTo>
                <a:lnTo>
                  <a:pt x="0" y="687365"/>
                </a:lnTo>
                <a:close/>
                <a:moveTo>
                  <a:pt x="0" y="504636"/>
                </a:moveTo>
                <a:lnTo>
                  <a:pt x="114159" y="504636"/>
                </a:lnTo>
                <a:cubicBezTo>
                  <a:pt x="132900" y="504636"/>
                  <a:pt x="133886" y="505700"/>
                  <a:pt x="133886" y="524845"/>
                </a:cubicBezTo>
                <a:cubicBezTo>
                  <a:pt x="133886" y="535481"/>
                  <a:pt x="133886" y="546117"/>
                  <a:pt x="133886" y="556753"/>
                </a:cubicBezTo>
                <a:cubicBezTo>
                  <a:pt x="133886" y="580153"/>
                  <a:pt x="121064" y="593980"/>
                  <a:pt x="99364" y="593980"/>
                </a:cubicBezTo>
                <a:lnTo>
                  <a:pt x="0" y="593980"/>
                </a:lnTo>
                <a:lnTo>
                  <a:pt x="0" y="504636"/>
                </a:lnTo>
                <a:close/>
                <a:moveTo>
                  <a:pt x="311470" y="453454"/>
                </a:moveTo>
                <a:cubicBezTo>
                  <a:pt x="357799" y="494914"/>
                  <a:pt x="402156" y="534249"/>
                  <a:pt x="446513" y="574646"/>
                </a:cubicBezTo>
                <a:cubicBezTo>
                  <a:pt x="427785" y="599097"/>
                  <a:pt x="409056" y="622484"/>
                  <a:pt x="390327" y="644809"/>
                </a:cubicBezTo>
                <a:cubicBezTo>
                  <a:pt x="296684" y="760685"/>
                  <a:pt x="200084" y="874435"/>
                  <a:pt x="90670" y="974365"/>
                </a:cubicBezTo>
                <a:cubicBezTo>
                  <a:pt x="64056" y="999879"/>
                  <a:pt x="33498" y="1021141"/>
                  <a:pt x="3927" y="1042403"/>
                </a:cubicBezTo>
                <a:lnTo>
                  <a:pt x="0" y="1043604"/>
                </a:lnTo>
                <a:lnTo>
                  <a:pt x="0" y="945592"/>
                </a:lnTo>
                <a:lnTo>
                  <a:pt x="28570" y="882940"/>
                </a:lnTo>
                <a:cubicBezTo>
                  <a:pt x="110384" y="734108"/>
                  <a:pt x="206984" y="595907"/>
                  <a:pt x="307527" y="460896"/>
                </a:cubicBezTo>
                <a:cubicBezTo>
                  <a:pt x="308513" y="458770"/>
                  <a:pt x="309499" y="456643"/>
                  <a:pt x="311470" y="453454"/>
                </a:cubicBezTo>
                <a:close/>
                <a:moveTo>
                  <a:pt x="705737" y="323013"/>
                </a:moveTo>
                <a:cubicBezTo>
                  <a:pt x="717565" y="326198"/>
                  <a:pt x="730378" y="343189"/>
                  <a:pt x="730378" y="358055"/>
                </a:cubicBezTo>
                <a:cubicBezTo>
                  <a:pt x="728407" y="361241"/>
                  <a:pt x="726436" y="367612"/>
                  <a:pt x="722493" y="373984"/>
                </a:cubicBezTo>
                <a:cubicBezTo>
                  <a:pt x="669268" y="447255"/>
                  <a:pt x="616044" y="521588"/>
                  <a:pt x="562819" y="594859"/>
                </a:cubicBezTo>
                <a:cubicBezTo>
                  <a:pt x="544092" y="619282"/>
                  <a:pt x="523393" y="642644"/>
                  <a:pt x="502695" y="664944"/>
                </a:cubicBezTo>
                <a:cubicBezTo>
                  <a:pt x="493824" y="673439"/>
                  <a:pt x="481996" y="678749"/>
                  <a:pt x="470169" y="682996"/>
                </a:cubicBezTo>
                <a:cubicBezTo>
                  <a:pt x="464255" y="685120"/>
                  <a:pt x="452427" y="682996"/>
                  <a:pt x="449470" y="677687"/>
                </a:cubicBezTo>
                <a:cubicBezTo>
                  <a:pt x="446513" y="671315"/>
                  <a:pt x="446513" y="658573"/>
                  <a:pt x="449470" y="652201"/>
                </a:cubicBezTo>
                <a:cubicBezTo>
                  <a:pt x="461298" y="633087"/>
                  <a:pt x="476082" y="615035"/>
                  <a:pt x="489881" y="596983"/>
                </a:cubicBezTo>
                <a:cubicBezTo>
                  <a:pt x="544092" y="522650"/>
                  <a:pt x="598302" y="449379"/>
                  <a:pt x="653498" y="375046"/>
                </a:cubicBezTo>
                <a:cubicBezTo>
                  <a:pt x="662369" y="362303"/>
                  <a:pt x="671240" y="348498"/>
                  <a:pt x="679125" y="334694"/>
                </a:cubicBezTo>
                <a:cubicBezTo>
                  <a:pt x="686024" y="324075"/>
                  <a:pt x="693909" y="318765"/>
                  <a:pt x="705737" y="323013"/>
                </a:cubicBezTo>
                <a:close/>
                <a:moveTo>
                  <a:pt x="0" y="229421"/>
                </a:moveTo>
                <a:lnTo>
                  <a:pt x="119103" y="229421"/>
                </a:lnTo>
                <a:cubicBezTo>
                  <a:pt x="129944" y="229421"/>
                  <a:pt x="133886" y="233676"/>
                  <a:pt x="133886" y="245375"/>
                </a:cubicBezTo>
                <a:cubicBezTo>
                  <a:pt x="132901" y="264521"/>
                  <a:pt x="132901" y="282602"/>
                  <a:pt x="133886" y="301747"/>
                </a:cubicBezTo>
                <a:cubicBezTo>
                  <a:pt x="133886" y="314511"/>
                  <a:pt x="128958" y="318765"/>
                  <a:pt x="117132" y="318765"/>
                </a:cubicBezTo>
                <a:cubicBezTo>
                  <a:pt x="79681" y="318765"/>
                  <a:pt x="43216" y="318765"/>
                  <a:pt x="6751" y="318765"/>
                </a:cubicBezTo>
                <a:lnTo>
                  <a:pt x="0" y="318765"/>
                </a:lnTo>
                <a:lnTo>
                  <a:pt x="0" y="229421"/>
                </a:lnTo>
                <a:close/>
                <a:moveTo>
                  <a:pt x="611757" y="137949"/>
                </a:moveTo>
                <a:cubicBezTo>
                  <a:pt x="623835" y="139675"/>
                  <a:pt x="635912" y="146577"/>
                  <a:pt x="649715" y="158257"/>
                </a:cubicBezTo>
                <a:cubicBezTo>
                  <a:pt x="677320" y="183741"/>
                  <a:pt x="686193" y="208163"/>
                  <a:pt x="675348" y="240018"/>
                </a:cubicBezTo>
                <a:cubicBezTo>
                  <a:pt x="669433" y="257008"/>
                  <a:pt x="663517" y="275059"/>
                  <a:pt x="653658" y="289925"/>
                </a:cubicBezTo>
                <a:cubicBezTo>
                  <a:pt x="597461" y="370624"/>
                  <a:pt x="540279" y="450262"/>
                  <a:pt x="483096" y="532023"/>
                </a:cubicBezTo>
                <a:cubicBezTo>
                  <a:pt x="434787" y="489550"/>
                  <a:pt x="391407" y="450262"/>
                  <a:pt x="346055" y="410974"/>
                </a:cubicBezTo>
                <a:cubicBezTo>
                  <a:pt x="352956" y="401417"/>
                  <a:pt x="358872" y="392923"/>
                  <a:pt x="364787" y="385490"/>
                </a:cubicBezTo>
                <a:cubicBezTo>
                  <a:pt x="419012" y="319656"/>
                  <a:pt x="472251" y="252760"/>
                  <a:pt x="526476" y="187988"/>
                </a:cubicBezTo>
                <a:cubicBezTo>
                  <a:pt x="539293" y="172061"/>
                  <a:pt x="557039" y="159319"/>
                  <a:pt x="573800" y="148700"/>
                </a:cubicBezTo>
                <a:cubicBezTo>
                  <a:pt x="587602" y="139675"/>
                  <a:pt x="599680" y="136224"/>
                  <a:pt x="611757" y="137949"/>
                </a:cubicBezTo>
                <a:close/>
                <a:moveTo>
                  <a:pt x="0" y="0"/>
                </a:moveTo>
                <a:lnTo>
                  <a:pt x="258094" y="0"/>
                </a:lnTo>
                <a:cubicBezTo>
                  <a:pt x="333043" y="1063"/>
                  <a:pt x="387282" y="56311"/>
                  <a:pt x="390240" y="137059"/>
                </a:cubicBezTo>
                <a:cubicBezTo>
                  <a:pt x="390240" y="164684"/>
                  <a:pt x="390240" y="191246"/>
                  <a:pt x="389254" y="218870"/>
                </a:cubicBezTo>
                <a:cubicBezTo>
                  <a:pt x="389254" y="225245"/>
                  <a:pt x="386296" y="232682"/>
                  <a:pt x="382351" y="237995"/>
                </a:cubicBezTo>
                <a:cubicBezTo>
                  <a:pt x="353752" y="275181"/>
                  <a:pt x="325153" y="311305"/>
                  <a:pt x="297541" y="348492"/>
                </a:cubicBezTo>
                <a:cubicBezTo>
                  <a:pt x="289652" y="358054"/>
                  <a:pt x="283735" y="369741"/>
                  <a:pt x="276831" y="380366"/>
                </a:cubicBezTo>
                <a:cubicBezTo>
                  <a:pt x="273873" y="384616"/>
                  <a:pt x="269928" y="387804"/>
                  <a:pt x="264011" y="395241"/>
                </a:cubicBezTo>
                <a:cubicBezTo>
                  <a:pt x="264011" y="365492"/>
                  <a:pt x="264011" y="339992"/>
                  <a:pt x="264011" y="314493"/>
                </a:cubicBezTo>
                <a:cubicBezTo>
                  <a:pt x="264011" y="263494"/>
                  <a:pt x="264011" y="212495"/>
                  <a:pt x="264011" y="161496"/>
                </a:cubicBezTo>
                <a:cubicBezTo>
                  <a:pt x="264011" y="139184"/>
                  <a:pt x="261053" y="135997"/>
                  <a:pt x="239357" y="135997"/>
                </a:cubicBezTo>
                <a:lnTo>
                  <a:pt x="0" y="13599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9" name="MH_SubTitle_1">
            <a:extLst>
              <a:ext uri="{FF2B5EF4-FFF2-40B4-BE49-F238E27FC236}">
                <a16:creationId xmlns:a16="http://schemas.microsoft.com/office/drawing/2014/main" xmlns="" id="{FBDDDD26-12B5-49EF-80EB-4A4CF2513E1B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84651" y="1893888"/>
            <a:ext cx="382746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HK" altLang="en-US" dirty="0">
              <a:latin typeface="+mn-lt"/>
              <a:ea typeface="+mn-ea"/>
            </a:endParaRPr>
          </a:p>
        </p:txBody>
      </p:sp>
      <p:sp>
        <p:nvSpPr>
          <p:cNvPr id="2060" name="MH_SubTitle_2">
            <a:extLst>
              <a:ext uri="{FF2B5EF4-FFF2-40B4-BE49-F238E27FC236}">
                <a16:creationId xmlns:a16="http://schemas.microsoft.com/office/drawing/2014/main" xmlns="" id="{72B779C2-0F11-4658-8FFD-C5F7F7124110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56176" y="3387725"/>
            <a:ext cx="382746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HK" altLang="en-US" dirty="0">
              <a:latin typeface="+mn-lt"/>
              <a:ea typeface="+mn-ea"/>
            </a:endParaRPr>
          </a:p>
        </p:txBody>
      </p:sp>
      <p:sp>
        <p:nvSpPr>
          <p:cNvPr id="2061" name="MH_SubTitle_3">
            <a:extLst>
              <a:ext uri="{FF2B5EF4-FFF2-40B4-BE49-F238E27FC236}">
                <a16:creationId xmlns:a16="http://schemas.microsoft.com/office/drawing/2014/main" xmlns="" id="{BBB59F8B-EA2D-4664-8FAC-06757D6CCB31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184651" y="4879975"/>
            <a:ext cx="382746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zh-HK" altLang="en-US" dirty="0">
              <a:latin typeface="+mn-lt"/>
              <a:ea typeface="+mn-ea"/>
            </a:endParaRPr>
          </a:p>
        </p:txBody>
      </p:sp>
      <p:sp>
        <p:nvSpPr>
          <p:cNvPr id="16" name="MH_PageTitle">
            <a:extLst>
              <a:ext uri="{FF2B5EF4-FFF2-40B4-BE49-F238E27FC236}">
                <a16:creationId xmlns:a16="http://schemas.microsoft.com/office/drawing/2014/main" xmlns="" id="{4DC5E35A-74BA-4076-9BC3-D7B12258BD3E}"/>
              </a:ext>
            </a:extLst>
          </p:cNvPr>
          <p:cNvSpPr txBox="1">
            <a:spLocks/>
          </p:cNvSpPr>
          <p:nvPr>
            <p:custDataLst>
              <p:tags r:id="rId13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178233198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60" grpId="0"/>
      <p:bldP spid="20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MH_Other_1">
            <a:extLst>
              <a:ext uri="{FF2B5EF4-FFF2-40B4-BE49-F238E27FC236}">
                <a16:creationId xmlns:a16="http://schemas.microsoft.com/office/drawing/2014/main" xmlns="" id="{1304AACA-0DDD-4DBA-A023-7EB64C77A7B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073776" y="1897063"/>
            <a:ext cx="4594225" cy="4310062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Other_2">
            <a:extLst>
              <a:ext uri="{FF2B5EF4-FFF2-40B4-BE49-F238E27FC236}">
                <a16:creationId xmlns:a16="http://schemas.microsoft.com/office/drawing/2014/main" xmlns="" id="{657737C9-660C-4638-ADA9-49C4C76AA2B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63951" y="1897064"/>
            <a:ext cx="2424113" cy="1089025"/>
          </a:xfrm>
          <a:custGeom>
            <a:avLst/>
            <a:gdLst>
              <a:gd name="connsiteX0" fmla="*/ 0 w 2423885"/>
              <a:gd name="connsiteY0" fmla="*/ 544285 h 1088572"/>
              <a:gd name="connsiteX1" fmla="*/ 0 w 2423885"/>
              <a:gd name="connsiteY1" fmla="*/ 544286 h 1088572"/>
              <a:gd name="connsiteX2" fmla="*/ 0 w 2423885"/>
              <a:gd name="connsiteY2" fmla="*/ 544286 h 1088572"/>
              <a:gd name="connsiteX3" fmla="*/ 544286 w 2423885"/>
              <a:gd name="connsiteY3" fmla="*/ 0 h 1088572"/>
              <a:gd name="connsiteX4" fmla="*/ 2423885 w 2423885"/>
              <a:gd name="connsiteY4" fmla="*/ 0 h 1088572"/>
              <a:gd name="connsiteX5" fmla="*/ 2423885 w 2423885"/>
              <a:gd name="connsiteY5" fmla="*/ 1088572 h 1088572"/>
              <a:gd name="connsiteX6" fmla="*/ 544286 w 2423885"/>
              <a:gd name="connsiteY6" fmla="*/ 1088571 h 1088572"/>
              <a:gd name="connsiteX7" fmla="*/ 11058 w 2423885"/>
              <a:gd name="connsiteY7" fmla="*/ 653978 h 1088572"/>
              <a:gd name="connsiteX8" fmla="*/ 0 w 2423885"/>
              <a:gd name="connsiteY8" fmla="*/ 544286 h 1088572"/>
              <a:gd name="connsiteX9" fmla="*/ 11058 w 2423885"/>
              <a:gd name="connsiteY9" fmla="*/ 434594 h 1088572"/>
              <a:gd name="connsiteX10" fmla="*/ 544286 w 2423885"/>
              <a:gd name="connsiteY10" fmla="*/ 0 h 108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3885" h="1088572">
                <a:moveTo>
                  <a:pt x="0" y="544285"/>
                </a:moveTo>
                <a:lnTo>
                  <a:pt x="0" y="544286"/>
                </a:lnTo>
                <a:lnTo>
                  <a:pt x="0" y="544286"/>
                </a:lnTo>
                <a:close/>
                <a:moveTo>
                  <a:pt x="544286" y="0"/>
                </a:moveTo>
                <a:lnTo>
                  <a:pt x="2423885" y="0"/>
                </a:lnTo>
                <a:lnTo>
                  <a:pt x="2423885" y="1088572"/>
                </a:lnTo>
                <a:lnTo>
                  <a:pt x="544286" y="1088571"/>
                </a:lnTo>
                <a:cubicBezTo>
                  <a:pt x="281260" y="1088571"/>
                  <a:pt x="61811" y="902000"/>
                  <a:pt x="11058" y="653978"/>
                </a:cubicBezTo>
                <a:lnTo>
                  <a:pt x="0" y="544286"/>
                </a:lnTo>
                <a:lnTo>
                  <a:pt x="11058" y="434594"/>
                </a:lnTo>
                <a:cubicBezTo>
                  <a:pt x="61811" y="186571"/>
                  <a:pt x="281260" y="0"/>
                  <a:pt x="544286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EAEAEA"/>
              </a:gs>
            </a:gsLst>
            <a:lin ang="0" scaled="0"/>
          </a:gradFill>
          <a:ln w="3175">
            <a:noFill/>
          </a:ln>
          <a:effectLst>
            <a:outerShdw blurRad="762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SubTitle_1">
            <a:extLst>
              <a:ext uri="{FF2B5EF4-FFF2-40B4-BE49-F238E27FC236}">
                <a16:creationId xmlns:a16="http://schemas.microsoft.com/office/drawing/2014/main" xmlns="" id="{8C0F578D-AAF6-4AFC-A150-6B9068F37F3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773489" y="1990726"/>
            <a:ext cx="2314575" cy="900113"/>
          </a:xfrm>
          <a:custGeom>
            <a:avLst/>
            <a:gdLst>
              <a:gd name="connsiteX0" fmla="*/ 0 w 2314121"/>
              <a:gd name="connsiteY0" fmla="*/ 449943 h 899888"/>
              <a:gd name="connsiteX1" fmla="*/ 0 w 2314121"/>
              <a:gd name="connsiteY1" fmla="*/ 449944 h 899888"/>
              <a:gd name="connsiteX2" fmla="*/ 0 w 2314121"/>
              <a:gd name="connsiteY2" fmla="*/ 449944 h 899888"/>
              <a:gd name="connsiteX3" fmla="*/ 449944 w 2314121"/>
              <a:gd name="connsiteY3" fmla="*/ 0 h 899888"/>
              <a:gd name="connsiteX4" fmla="*/ 2314121 w 2314121"/>
              <a:gd name="connsiteY4" fmla="*/ 0 h 899888"/>
              <a:gd name="connsiteX5" fmla="*/ 2314121 w 2314121"/>
              <a:gd name="connsiteY5" fmla="*/ 899888 h 899888"/>
              <a:gd name="connsiteX6" fmla="*/ 449944 w 2314121"/>
              <a:gd name="connsiteY6" fmla="*/ 899887 h 899888"/>
              <a:gd name="connsiteX7" fmla="*/ 9141 w 2314121"/>
              <a:gd name="connsiteY7" fmla="*/ 540623 h 899888"/>
              <a:gd name="connsiteX8" fmla="*/ 0 w 2314121"/>
              <a:gd name="connsiteY8" fmla="*/ 449944 h 899888"/>
              <a:gd name="connsiteX9" fmla="*/ 9141 w 2314121"/>
              <a:gd name="connsiteY9" fmla="*/ 359265 h 899888"/>
              <a:gd name="connsiteX10" fmla="*/ 449944 w 2314121"/>
              <a:gd name="connsiteY10" fmla="*/ 0 h 89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14121" h="899888">
                <a:moveTo>
                  <a:pt x="0" y="449943"/>
                </a:moveTo>
                <a:lnTo>
                  <a:pt x="0" y="449944"/>
                </a:lnTo>
                <a:lnTo>
                  <a:pt x="0" y="449944"/>
                </a:lnTo>
                <a:close/>
                <a:moveTo>
                  <a:pt x="449944" y="0"/>
                </a:moveTo>
                <a:lnTo>
                  <a:pt x="2314121" y="0"/>
                </a:lnTo>
                <a:lnTo>
                  <a:pt x="2314121" y="899888"/>
                </a:lnTo>
                <a:lnTo>
                  <a:pt x="449944" y="899887"/>
                </a:lnTo>
                <a:cubicBezTo>
                  <a:pt x="232509" y="899887"/>
                  <a:pt x="51097" y="745654"/>
                  <a:pt x="9141" y="540623"/>
                </a:cubicBezTo>
                <a:lnTo>
                  <a:pt x="0" y="449944"/>
                </a:lnTo>
                <a:lnTo>
                  <a:pt x="9141" y="359265"/>
                </a:lnTo>
                <a:cubicBezTo>
                  <a:pt x="51097" y="154233"/>
                  <a:pt x="232509" y="0"/>
                  <a:pt x="4499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" dist="25400" dir="90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20000"/>
          </a:bodyPr>
          <a:lstStyle/>
          <a:p>
            <a:pPr algn="ctr">
              <a:defRPr/>
            </a:pP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bg1"/>
                </a:solidFill>
              </a:rPr>
              <a:t>内容</a:t>
            </a:r>
            <a:endParaRPr lang="en-US" altLang="zh-CN" kern="0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5" name="MH_Other_3">
            <a:extLst>
              <a:ext uri="{FF2B5EF4-FFF2-40B4-BE49-F238E27FC236}">
                <a16:creationId xmlns:a16="http://schemas.microsoft.com/office/drawing/2014/main" xmlns="" id="{3BED755B-9903-4958-8E82-102BAC2EBF8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663951" y="4052889"/>
            <a:ext cx="2424113" cy="1087437"/>
          </a:xfrm>
          <a:custGeom>
            <a:avLst/>
            <a:gdLst>
              <a:gd name="connsiteX0" fmla="*/ 0 w 2423885"/>
              <a:gd name="connsiteY0" fmla="*/ 544285 h 1088572"/>
              <a:gd name="connsiteX1" fmla="*/ 0 w 2423885"/>
              <a:gd name="connsiteY1" fmla="*/ 544286 h 1088572"/>
              <a:gd name="connsiteX2" fmla="*/ 0 w 2423885"/>
              <a:gd name="connsiteY2" fmla="*/ 544286 h 1088572"/>
              <a:gd name="connsiteX3" fmla="*/ 544286 w 2423885"/>
              <a:gd name="connsiteY3" fmla="*/ 0 h 1088572"/>
              <a:gd name="connsiteX4" fmla="*/ 2423885 w 2423885"/>
              <a:gd name="connsiteY4" fmla="*/ 0 h 1088572"/>
              <a:gd name="connsiteX5" fmla="*/ 2423885 w 2423885"/>
              <a:gd name="connsiteY5" fmla="*/ 1088572 h 1088572"/>
              <a:gd name="connsiteX6" fmla="*/ 544286 w 2423885"/>
              <a:gd name="connsiteY6" fmla="*/ 1088571 h 1088572"/>
              <a:gd name="connsiteX7" fmla="*/ 11058 w 2423885"/>
              <a:gd name="connsiteY7" fmla="*/ 653978 h 1088572"/>
              <a:gd name="connsiteX8" fmla="*/ 0 w 2423885"/>
              <a:gd name="connsiteY8" fmla="*/ 544286 h 1088572"/>
              <a:gd name="connsiteX9" fmla="*/ 11058 w 2423885"/>
              <a:gd name="connsiteY9" fmla="*/ 434594 h 1088572"/>
              <a:gd name="connsiteX10" fmla="*/ 544286 w 2423885"/>
              <a:gd name="connsiteY10" fmla="*/ 0 h 108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3885" h="1088572">
                <a:moveTo>
                  <a:pt x="0" y="544285"/>
                </a:moveTo>
                <a:lnTo>
                  <a:pt x="0" y="544286"/>
                </a:lnTo>
                <a:lnTo>
                  <a:pt x="0" y="544286"/>
                </a:lnTo>
                <a:close/>
                <a:moveTo>
                  <a:pt x="544286" y="0"/>
                </a:moveTo>
                <a:lnTo>
                  <a:pt x="2423885" y="0"/>
                </a:lnTo>
                <a:lnTo>
                  <a:pt x="2423885" y="1088572"/>
                </a:lnTo>
                <a:lnTo>
                  <a:pt x="544286" y="1088571"/>
                </a:lnTo>
                <a:cubicBezTo>
                  <a:pt x="281260" y="1088571"/>
                  <a:pt x="61811" y="902000"/>
                  <a:pt x="11058" y="653978"/>
                </a:cubicBezTo>
                <a:lnTo>
                  <a:pt x="0" y="544286"/>
                </a:lnTo>
                <a:lnTo>
                  <a:pt x="11058" y="434594"/>
                </a:lnTo>
                <a:cubicBezTo>
                  <a:pt x="61811" y="186571"/>
                  <a:pt x="281260" y="0"/>
                  <a:pt x="544286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EAEAEA"/>
              </a:gs>
            </a:gsLst>
            <a:lin ang="0" scaled="0"/>
          </a:gradFill>
          <a:ln w="3175">
            <a:noFill/>
          </a:ln>
          <a:effectLst>
            <a:outerShdw blurRad="76200" dist="381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MH_SubTitle_3">
            <a:extLst>
              <a:ext uri="{FF2B5EF4-FFF2-40B4-BE49-F238E27FC236}">
                <a16:creationId xmlns:a16="http://schemas.microsoft.com/office/drawing/2014/main" xmlns="" id="{C30F5879-9FF0-40C2-9C62-7B53CD7BE46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773489" y="4146551"/>
            <a:ext cx="2314575" cy="900113"/>
          </a:xfrm>
          <a:custGeom>
            <a:avLst/>
            <a:gdLst>
              <a:gd name="connsiteX0" fmla="*/ 0 w 2314121"/>
              <a:gd name="connsiteY0" fmla="*/ 449943 h 899888"/>
              <a:gd name="connsiteX1" fmla="*/ 0 w 2314121"/>
              <a:gd name="connsiteY1" fmla="*/ 449944 h 899888"/>
              <a:gd name="connsiteX2" fmla="*/ 0 w 2314121"/>
              <a:gd name="connsiteY2" fmla="*/ 449944 h 899888"/>
              <a:gd name="connsiteX3" fmla="*/ 449944 w 2314121"/>
              <a:gd name="connsiteY3" fmla="*/ 0 h 899888"/>
              <a:gd name="connsiteX4" fmla="*/ 2314121 w 2314121"/>
              <a:gd name="connsiteY4" fmla="*/ 0 h 899888"/>
              <a:gd name="connsiteX5" fmla="*/ 2314121 w 2314121"/>
              <a:gd name="connsiteY5" fmla="*/ 899888 h 899888"/>
              <a:gd name="connsiteX6" fmla="*/ 449944 w 2314121"/>
              <a:gd name="connsiteY6" fmla="*/ 899887 h 899888"/>
              <a:gd name="connsiteX7" fmla="*/ 9141 w 2314121"/>
              <a:gd name="connsiteY7" fmla="*/ 540623 h 899888"/>
              <a:gd name="connsiteX8" fmla="*/ 0 w 2314121"/>
              <a:gd name="connsiteY8" fmla="*/ 449944 h 899888"/>
              <a:gd name="connsiteX9" fmla="*/ 9141 w 2314121"/>
              <a:gd name="connsiteY9" fmla="*/ 359265 h 899888"/>
              <a:gd name="connsiteX10" fmla="*/ 449944 w 2314121"/>
              <a:gd name="connsiteY10" fmla="*/ 0 h 89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14121" h="899888">
                <a:moveTo>
                  <a:pt x="0" y="449943"/>
                </a:moveTo>
                <a:lnTo>
                  <a:pt x="0" y="449944"/>
                </a:lnTo>
                <a:lnTo>
                  <a:pt x="0" y="449944"/>
                </a:lnTo>
                <a:close/>
                <a:moveTo>
                  <a:pt x="449944" y="0"/>
                </a:moveTo>
                <a:lnTo>
                  <a:pt x="2314121" y="0"/>
                </a:lnTo>
                <a:lnTo>
                  <a:pt x="2314121" y="899888"/>
                </a:lnTo>
                <a:lnTo>
                  <a:pt x="449944" y="899887"/>
                </a:lnTo>
                <a:cubicBezTo>
                  <a:pt x="232509" y="899887"/>
                  <a:pt x="51097" y="745654"/>
                  <a:pt x="9141" y="540623"/>
                </a:cubicBezTo>
                <a:lnTo>
                  <a:pt x="0" y="449944"/>
                </a:lnTo>
                <a:lnTo>
                  <a:pt x="9141" y="359265"/>
                </a:lnTo>
                <a:cubicBezTo>
                  <a:pt x="51097" y="154233"/>
                  <a:pt x="232509" y="0"/>
                  <a:pt x="44994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" dist="25400" dir="90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20000"/>
          </a:bodyPr>
          <a:lstStyle/>
          <a:p>
            <a:pPr algn="ctr">
              <a:defRPr/>
            </a:pPr>
            <a:endParaRPr lang="en-US" altLang="zh-CN" dirty="0"/>
          </a:p>
          <a:p>
            <a:pPr algn="ctr">
              <a:defRPr/>
            </a:pPr>
            <a:r>
              <a:rPr lang="zh-CN" altLang="en-US" dirty="0"/>
              <a:t>点击输入替换</a:t>
            </a:r>
            <a:r>
              <a:rPr lang="zh-CN" altLang="en-US" dirty="0" smtClean="0"/>
              <a:t>内容</a:t>
            </a:r>
            <a:endParaRPr lang="zh-CN" altLang="en-US" dirty="0"/>
          </a:p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3" name="MH_Other_4">
            <a:extLst>
              <a:ext uri="{FF2B5EF4-FFF2-40B4-BE49-F238E27FC236}">
                <a16:creationId xmlns:a16="http://schemas.microsoft.com/office/drawing/2014/main" xmlns="" id="{B55C9296-883E-49C9-98EE-547FCD27AE5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6073776" y="2963864"/>
            <a:ext cx="2424113" cy="1089025"/>
          </a:xfrm>
          <a:custGeom>
            <a:avLst/>
            <a:gdLst>
              <a:gd name="connsiteX0" fmla="*/ 0 w 2423885"/>
              <a:gd name="connsiteY0" fmla="*/ 544285 h 1088572"/>
              <a:gd name="connsiteX1" fmla="*/ 0 w 2423885"/>
              <a:gd name="connsiteY1" fmla="*/ 544286 h 1088572"/>
              <a:gd name="connsiteX2" fmla="*/ 0 w 2423885"/>
              <a:gd name="connsiteY2" fmla="*/ 544286 h 1088572"/>
              <a:gd name="connsiteX3" fmla="*/ 544286 w 2423885"/>
              <a:gd name="connsiteY3" fmla="*/ 0 h 1088572"/>
              <a:gd name="connsiteX4" fmla="*/ 2423885 w 2423885"/>
              <a:gd name="connsiteY4" fmla="*/ 0 h 1088572"/>
              <a:gd name="connsiteX5" fmla="*/ 2423885 w 2423885"/>
              <a:gd name="connsiteY5" fmla="*/ 1088572 h 1088572"/>
              <a:gd name="connsiteX6" fmla="*/ 544286 w 2423885"/>
              <a:gd name="connsiteY6" fmla="*/ 1088571 h 1088572"/>
              <a:gd name="connsiteX7" fmla="*/ 11058 w 2423885"/>
              <a:gd name="connsiteY7" fmla="*/ 653978 h 1088572"/>
              <a:gd name="connsiteX8" fmla="*/ 0 w 2423885"/>
              <a:gd name="connsiteY8" fmla="*/ 544286 h 1088572"/>
              <a:gd name="connsiteX9" fmla="*/ 11058 w 2423885"/>
              <a:gd name="connsiteY9" fmla="*/ 434594 h 1088572"/>
              <a:gd name="connsiteX10" fmla="*/ 544286 w 2423885"/>
              <a:gd name="connsiteY10" fmla="*/ 0 h 108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3885" h="1088572">
                <a:moveTo>
                  <a:pt x="0" y="544285"/>
                </a:moveTo>
                <a:lnTo>
                  <a:pt x="0" y="544286"/>
                </a:lnTo>
                <a:lnTo>
                  <a:pt x="0" y="544286"/>
                </a:lnTo>
                <a:close/>
                <a:moveTo>
                  <a:pt x="544286" y="0"/>
                </a:moveTo>
                <a:lnTo>
                  <a:pt x="2423885" y="0"/>
                </a:lnTo>
                <a:lnTo>
                  <a:pt x="2423885" y="1088572"/>
                </a:lnTo>
                <a:lnTo>
                  <a:pt x="544286" y="1088571"/>
                </a:lnTo>
                <a:cubicBezTo>
                  <a:pt x="281260" y="1088571"/>
                  <a:pt x="61811" y="902000"/>
                  <a:pt x="11058" y="653978"/>
                </a:cubicBezTo>
                <a:lnTo>
                  <a:pt x="0" y="544286"/>
                </a:lnTo>
                <a:lnTo>
                  <a:pt x="11058" y="434594"/>
                </a:lnTo>
                <a:cubicBezTo>
                  <a:pt x="61811" y="186571"/>
                  <a:pt x="281260" y="0"/>
                  <a:pt x="544286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EAEAEA"/>
              </a:gs>
            </a:gsLst>
            <a:lin ang="0" scaled="0"/>
          </a:gradFill>
          <a:ln>
            <a:noFill/>
          </a:ln>
          <a:effectLst>
            <a:outerShdw blurRad="762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SubTitle_2">
            <a:extLst>
              <a:ext uri="{FF2B5EF4-FFF2-40B4-BE49-F238E27FC236}">
                <a16:creationId xmlns:a16="http://schemas.microsoft.com/office/drawing/2014/main" xmlns="" id="{409B3616-8974-4925-9095-98B8B1D57C6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H="1">
            <a:off x="6073775" y="3057526"/>
            <a:ext cx="2312988" cy="900113"/>
          </a:xfrm>
          <a:custGeom>
            <a:avLst/>
            <a:gdLst>
              <a:gd name="connsiteX0" fmla="*/ 0 w 2314121"/>
              <a:gd name="connsiteY0" fmla="*/ 449943 h 899888"/>
              <a:gd name="connsiteX1" fmla="*/ 0 w 2314121"/>
              <a:gd name="connsiteY1" fmla="*/ 449944 h 899888"/>
              <a:gd name="connsiteX2" fmla="*/ 0 w 2314121"/>
              <a:gd name="connsiteY2" fmla="*/ 449944 h 899888"/>
              <a:gd name="connsiteX3" fmla="*/ 449944 w 2314121"/>
              <a:gd name="connsiteY3" fmla="*/ 0 h 899888"/>
              <a:gd name="connsiteX4" fmla="*/ 2314121 w 2314121"/>
              <a:gd name="connsiteY4" fmla="*/ 0 h 899888"/>
              <a:gd name="connsiteX5" fmla="*/ 2314121 w 2314121"/>
              <a:gd name="connsiteY5" fmla="*/ 899888 h 899888"/>
              <a:gd name="connsiteX6" fmla="*/ 449944 w 2314121"/>
              <a:gd name="connsiteY6" fmla="*/ 899887 h 899888"/>
              <a:gd name="connsiteX7" fmla="*/ 9141 w 2314121"/>
              <a:gd name="connsiteY7" fmla="*/ 540623 h 899888"/>
              <a:gd name="connsiteX8" fmla="*/ 0 w 2314121"/>
              <a:gd name="connsiteY8" fmla="*/ 449944 h 899888"/>
              <a:gd name="connsiteX9" fmla="*/ 9141 w 2314121"/>
              <a:gd name="connsiteY9" fmla="*/ 359265 h 899888"/>
              <a:gd name="connsiteX10" fmla="*/ 449944 w 2314121"/>
              <a:gd name="connsiteY10" fmla="*/ 0 h 89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14121" h="899888">
                <a:moveTo>
                  <a:pt x="0" y="449943"/>
                </a:moveTo>
                <a:lnTo>
                  <a:pt x="0" y="449944"/>
                </a:lnTo>
                <a:lnTo>
                  <a:pt x="0" y="449944"/>
                </a:lnTo>
                <a:close/>
                <a:moveTo>
                  <a:pt x="449944" y="0"/>
                </a:moveTo>
                <a:lnTo>
                  <a:pt x="2314121" y="0"/>
                </a:lnTo>
                <a:lnTo>
                  <a:pt x="2314121" y="899888"/>
                </a:lnTo>
                <a:lnTo>
                  <a:pt x="449944" y="899887"/>
                </a:lnTo>
                <a:cubicBezTo>
                  <a:pt x="232509" y="899887"/>
                  <a:pt x="51097" y="745654"/>
                  <a:pt x="9141" y="540623"/>
                </a:cubicBezTo>
                <a:lnTo>
                  <a:pt x="0" y="449944"/>
                </a:lnTo>
                <a:lnTo>
                  <a:pt x="9141" y="359265"/>
                </a:lnTo>
                <a:cubicBezTo>
                  <a:pt x="51097" y="154233"/>
                  <a:pt x="232509" y="0"/>
                  <a:pt x="4499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" dist="25400" dir="18000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20000"/>
          </a:bodyPr>
          <a:lstStyle/>
          <a:p>
            <a:pPr algn="ctr">
              <a:defRPr/>
            </a:pP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bg1"/>
                </a:solidFill>
              </a:rPr>
              <a:t>内容</a:t>
            </a:r>
            <a:endParaRPr lang="en-US" altLang="zh-CN" kern="0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1" name="MH_Other_5">
            <a:extLst>
              <a:ext uri="{FF2B5EF4-FFF2-40B4-BE49-F238E27FC236}">
                <a16:creationId xmlns:a16="http://schemas.microsoft.com/office/drawing/2014/main" xmlns="" id="{45D0D155-A0DE-4A55-BCDA-1D8ECE44B8C9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flipH="1">
            <a:off x="6073776" y="5119689"/>
            <a:ext cx="2424113" cy="1087437"/>
          </a:xfrm>
          <a:custGeom>
            <a:avLst/>
            <a:gdLst>
              <a:gd name="connsiteX0" fmla="*/ 0 w 2423885"/>
              <a:gd name="connsiteY0" fmla="*/ 544285 h 1088572"/>
              <a:gd name="connsiteX1" fmla="*/ 0 w 2423885"/>
              <a:gd name="connsiteY1" fmla="*/ 544286 h 1088572"/>
              <a:gd name="connsiteX2" fmla="*/ 0 w 2423885"/>
              <a:gd name="connsiteY2" fmla="*/ 544286 h 1088572"/>
              <a:gd name="connsiteX3" fmla="*/ 544286 w 2423885"/>
              <a:gd name="connsiteY3" fmla="*/ 0 h 1088572"/>
              <a:gd name="connsiteX4" fmla="*/ 2423885 w 2423885"/>
              <a:gd name="connsiteY4" fmla="*/ 0 h 1088572"/>
              <a:gd name="connsiteX5" fmla="*/ 2423885 w 2423885"/>
              <a:gd name="connsiteY5" fmla="*/ 1088572 h 1088572"/>
              <a:gd name="connsiteX6" fmla="*/ 544286 w 2423885"/>
              <a:gd name="connsiteY6" fmla="*/ 1088571 h 1088572"/>
              <a:gd name="connsiteX7" fmla="*/ 11058 w 2423885"/>
              <a:gd name="connsiteY7" fmla="*/ 653978 h 1088572"/>
              <a:gd name="connsiteX8" fmla="*/ 0 w 2423885"/>
              <a:gd name="connsiteY8" fmla="*/ 544286 h 1088572"/>
              <a:gd name="connsiteX9" fmla="*/ 11058 w 2423885"/>
              <a:gd name="connsiteY9" fmla="*/ 434594 h 1088572"/>
              <a:gd name="connsiteX10" fmla="*/ 544286 w 2423885"/>
              <a:gd name="connsiteY10" fmla="*/ 0 h 108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23885" h="1088572">
                <a:moveTo>
                  <a:pt x="0" y="544285"/>
                </a:moveTo>
                <a:lnTo>
                  <a:pt x="0" y="544286"/>
                </a:lnTo>
                <a:lnTo>
                  <a:pt x="0" y="544286"/>
                </a:lnTo>
                <a:close/>
                <a:moveTo>
                  <a:pt x="544286" y="0"/>
                </a:moveTo>
                <a:lnTo>
                  <a:pt x="2423885" y="0"/>
                </a:lnTo>
                <a:lnTo>
                  <a:pt x="2423885" y="1088572"/>
                </a:lnTo>
                <a:lnTo>
                  <a:pt x="544286" y="1088571"/>
                </a:lnTo>
                <a:cubicBezTo>
                  <a:pt x="281260" y="1088571"/>
                  <a:pt x="61811" y="902000"/>
                  <a:pt x="11058" y="653978"/>
                </a:cubicBezTo>
                <a:lnTo>
                  <a:pt x="0" y="544286"/>
                </a:lnTo>
                <a:lnTo>
                  <a:pt x="11058" y="434594"/>
                </a:lnTo>
                <a:cubicBezTo>
                  <a:pt x="61811" y="186571"/>
                  <a:pt x="281260" y="0"/>
                  <a:pt x="544286" y="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rgbClr val="EAEAEA"/>
              </a:gs>
            </a:gsLst>
            <a:lin ang="0" scaled="0"/>
          </a:gradFill>
          <a:ln>
            <a:noFill/>
          </a:ln>
          <a:effectLst>
            <a:outerShdw blurRad="762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MH_SubTitle_4">
            <a:extLst>
              <a:ext uri="{FF2B5EF4-FFF2-40B4-BE49-F238E27FC236}">
                <a16:creationId xmlns:a16="http://schemas.microsoft.com/office/drawing/2014/main" xmlns="" id="{66C4D875-A90D-4CF4-B3F8-05E38D8FB83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flipH="1">
            <a:off x="6073775" y="5213351"/>
            <a:ext cx="2312988" cy="900113"/>
          </a:xfrm>
          <a:custGeom>
            <a:avLst/>
            <a:gdLst>
              <a:gd name="connsiteX0" fmla="*/ 0 w 2314121"/>
              <a:gd name="connsiteY0" fmla="*/ 449943 h 899888"/>
              <a:gd name="connsiteX1" fmla="*/ 0 w 2314121"/>
              <a:gd name="connsiteY1" fmla="*/ 449944 h 899888"/>
              <a:gd name="connsiteX2" fmla="*/ 0 w 2314121"/>
              <a:gd name="connsiteY2" fmla="*/ 449944 h 899888"/>
              <a:gd name="connsiteX3" fmla="*/ 449944 w 2314121"/>
              <a:gd name="connsiteY3" fmla="*/ 0 h 899888"/>
              <a:gd name="connsiteX4" fmla="*/ 2314121 w 2314121"/>
              <a:gd name="connsiteY4" fmla="*/ 0 h 899888"/>
              <a:gd name="connsiteX5" fmla="*/ 2314121 w 2314121"/>
              <a:gd name="connsiteY5" fmla="*/ 899888 h 899888"/>
              <a:gd name="connsiteX6" fmla="*/ 449944 w 2314121"/>
              <a:gd name="connsiteY6" fmla="*/ 899887 h 899888"/>
              <a:gd name="connsiteX7" fmla="*/ 9141 w 2314121"/>
              <a:gd name="connsiteY7" fmla="*/ 540623 h 899888"/>
              <a:gd name="connsiteX8" fmla="*/ 0 w 2314121"/>
              <a:gd name="connsiteY8" fmla="*/ 449944 h 899888"/>
              <a:gd name="connsiteX9" fmla="*/ 9141 w 2314121"/>
              <a:gd name="connsiteY9" fmla="*/ 359265 h 899888"/>
              <a:gd name="connsiteX10" fmla="*/ 449944 w 2314121"/>
              <a:gd name="connsiteY10" fmla="*/ 0 h 89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14121" h="899888">
                <a:moveTo>
                  <a:pt x="0" y="449943"/>
                </a:moveTo>
                <a:lnTo>
                  <a:pt x="0" y="449944"/>
                </a:lnTo>
                <a:lnTo>
                  <a:pt x="0" y="449944"/>
                </a:lnTo>
                <a:close/>
                <a:moveTo>
                  <a:pt x="449944" y="0"/>
                </a:moveTo>
                <a:lnTo>
                  <a:pt x="2314121" y="0"/>
                </a:lnTo>
                <a:lnTo>
                  <a:pt x="2314121" y="899888"/>
                </a:lnTo>
                <a:lnTo>
                  <a:pt x="449944" y="899887"/>
                </a:lnTo>
                <a:cubicBezTo>
                  <a:pt x="232509" y="899887"/>
                  <a:pt x="51097" y="745654"/>
                  <a:pt x="9141" y="540623"/>
                </a:cubicBezTo>
                <a:lnTo>
                  <a:pt x="0" y="449944"/>
                </a:lnTo>
                <a:lnTo>
                  <a:pt x="9141" y="359265"/>
                </a:lnTo>
                <a:cubicBezTo>
                  <a:pt x="51097" y="154233"/>
                  <a:pt x="232509" y="0"/>
                  <a:pt x="44994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" dist="25400" dir="18000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20000"/>
          </a:bodyPr>
          <a:lstStyle/>
          <a:p>
            <a:pPr algn="ctr">
              <a:defRPr/>
            </a:pPr>
            <a:endParaRPr lang="en-US" altLang="zh-CN" kern="0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bg1"/>
                </a:solidFill>
              </a:rPr>
              <a:t>内容</a:t>
            </a:r>
            <a:endParaRPr lang="en-US" altLang="zh-CN" kern="0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060" name="MH_Text_1">
            <a:extLst>
              <a:ext uri="{FF2B5EF4-FFF2-40B4-BE49-F238E27FC236}">
                <a16:creationId xmlns:a16="http://schemas.microsoft.com/office/drawing/2014/main" xmlns="" id="{AAD2003E-A5D3-4B64-8273-F7A75FF2EDE6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362700" y="1990725"/>
            <a:ext cx="3276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lnSpc>
                <a:spcPct val="130000"/>
              </a:lnSpc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061" name="MH_Text_3">
            <a:extLst>
              <a:ext uri="{FF2B5EF4-FFF2-40B4-BE49-F238E27FC236}">
                <a16:creationId xmlns:a16="http://schemas.microsoft.com/office/drawing/2014/main" xmlns="" id="{57D2F989-505F-4D07-A64C-4F312BE1CD2B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62700" y="4146550"/>
            <a:ext cx="3276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hangingPunct="1">
              <a:lnSpc>
                <a:spcPct val="130000"/>
              </a:lnSpc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062" name="MH_Text_2">
            <a:extLst>
              <a:ext uri="{FF2B5EF4-FFF2-40B4-BE49-F238E27FC236}">
                <a16:creationId xmlns:a16="http://schemas.microsoft.com/office/drawing/2014/main" xmlns="" id="{B25D858F-F64E-4071-BF78-C925603C85EE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608263" y="3070225"/>
            <a:ext cx="3276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 eaLnBrk="1" hangingPunct="1">
              <a:lnSpc>
                <a:spcPct val="130000"/>
              </a:lnSpc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063" name="MH_Text_4">
            <a:extLst>
              <a:ext uri="{FF2B5EF4-FFF2-40B4-BE49-F238E27FC236}">
                <a16:creationId xmlns:a16="http://schemas.microsoft.com/office/drawing/2014/main" xmlns="" id="{C0AFE32D-F2E2-40CC-9E01-85CADB2753AD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608263" y="5226050"/>
            <a:ext cx="3276600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 eaLnBrk="1" hangingPunct="1">
              <a:lnSpc>
                <a:spcPct val="130000"/>
              </a:lnSpc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8" name="MH_PageTitle">
            <a:extLst>
              <a:ext uri="{FF2B5EF4-FFF2-40B4-BE49-F238E27FC236}">
                <a16:creationId xmlns:a16="http://schemas.microsoft.com/office/drawing/2014/main" xmlns="" id="{91D6256B-CBA0-46EA-A4A3-38E581C23B2B}"/>
              </a:ext>
            </a:extLst>
          </p:cNvPr>
          <p:cNvSpPr txBox="1">
            <a:spLocks/>
          </p:cNvSpPr>
          <p:nvPr>
            <p:custDataLst>
              <p:tags r:id="rId15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868861411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4" grpId="0" animBg="1"/>
      <p:bldP spid="22" grpId="0" animBg="1"/>
      <p:bldP spid="2060" grpId="0"/>
      <p:bldP spid="2061" grpId="0"/>
      <p:bldP spid="2062" grpId="0"/>
      <p:bldP spid="20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SubTitle_1">
            <a:extLst>
              <a:ext uri="{FF2B5EF4-FFF2-40B4-BE49-F238E27FC236}">
                <a16:creationId xmlns:a16="http://schemas.microsoft.com/office/drawing/2014/main" xmlns="" id="{B962CFDC-141C-4C86-80AB-64114BB7503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339976" y="2112963"/>
            <a:ext cx="1412875" cy="141446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</a:rPr>
              <a:t>替换内容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6" name="MH_Other_1">
            <a:extLst>
              <a:ext uri="{FF2B5EF4-FFF2-40B4-BE49-F238E27FC236}">
                <a16:creationId xmlns:a16="http://schemas.microsoft.com/office/drawing/2014/main" xmlns="" id="{A41E6AFF-C237-450D-AD8A-12A63644E20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203451" y="1989139"/>
            <a:ext cx="1685925" cy="1978025"/>
          </a:xfrm>
          <a:custGeom>
            <a:avLst/>
            <a:gdLst>
              <a:gd name="connsiteX0" fmla="*/ 1505188 w 1685110"/>
              <a:gd name="connsiteY0" fmla="*/ 1871330 h 1976954"/>
              <a:gd name="connsiteX1" fmla="*/ 1558001 w 1685110"/>
              <a:gd name="connsiteY1" fmla="*/ 1924142 h 1976954"/>
              <a:gd name="connsiteX2" fmla="*/ 1505188 w 1685110"/>
              <a:gd name="connsiteY2" fmla="*/ 1976954 h 1976954"/>
              <a:gd name="connsiteX3" fmla="*/ 1452376 w 1685110"/>
              <a:gd name="connsiteY3" fmla="*/ 1924142 h 1976954"/>
              <a:gd name="connsiteX4" fmla="*/ 1505188 w 1685110"/>
              <a:gd name="connsiteY4" fmla="*/ 1871330 h 1976954"/>
              <a:gd name="connsiteX5" fmla="*/ 179922 w 1685110"/>
              <a:gd name="connsiteY5" fmla="*/ 1871330 h 1976954"/>
              <a:gd name="connsiteX6" fmla="*/ 232734 w 1685110"/>
              <a:gd name="connsiteY6" fmla="*/ 1924142 h 1976954"/>
              <a:gd name="connsiteX7" fmla="*/ 179922 w 1685110"/>
              <a:gd name="connsiteY7" fmla="*/ 1976954 h 1976954"/>
              <a:gd name="connsiteX8" fmla="*/ 127109 w 1685110"/>
              <a:gd name="connsiteY8" fmla="*/ 1924142 h 1976954"/>
              <a:gd name="connsiteX9" fmla="*/ 179922 w 1685110"/>
              <a:gd name="connsiteY9" fmla="*/ 1871330 h 1976954"/>
              <a:gd name="connsiteX10" fmla="*/ 851064 w 1685110"/>
              <a:gd name="connsiteY10" fmla="*/ 0 h 1976954"/>
              <a:gd name="connsiteX11" fmla="*/ 1685110 w 1685110"/>
              <a:gd name="connsiteY11" fmla="*/ 834045 h 1976954"/>
              <a:gd name="connsiteX12" fmla="*/ 1317387 w 1685110"/>
              <a:gd name="connsiteY12" fmla="*/ 1525648 h 1976954"/>
              <a:gd name="connsiteX13" fmla="*/ 1204499 w 1685110"/>
              <a:gd name="connsiteY13" fmla="*/ 1586922 h 1976954"/>
              <a:gd name="connsiteX14" fmla="*/ 1205188 w 1685110"/>
              <a:gd name="connsiteY14" fmla="*/ 1587411 h 1976954"/>
              <a:gd name="connsiteX15" fmla="*/ 1096842 w 1685110"/>
              <a:gd name="connsiteY15" fmla="*/ 1920952 h 1976954"/>
              <a:gd name="connsiteX16" fmla="*/ 1437117 w 1685110"/>
              <a:gd name="connsiteY16" fmla="*/ 1940344 h 1976954"/>
              <a:gd name="connsiteX17" fmla="*/ 1439652 w 1685110"/>
              <a:gd name="connsiteY17" fmla="*/ 1959201 h 1976954"/>
              <a:gd name="connsiteX18" fmla="*/ 1078909 w 1685110"/>
              <a:gd name="connsiteY18" fmla="*/ 1931784 h 1976954"/>
              <a:gd name="connsiteX19" fmla="*/ 1188163 w 1685110"/>
              <a:gd name="connsiteY19" fmla="*/ 1575316 h 1976954"/>
              <a:gd name="connsiteX20" fmla="*/ 1189182 w 1685110"/>
              <a:gd name="connsiteY20" fmla="*/ 1576040 h 1976954"/>
              <a:gd name="connsiteX21" fmla="*/ 1307912 w 1685110"/>
              <a:gd name="connsiteY21" fmla="*/ 1511596 h 1976954"/>
              <a:gd name="connsiteX22" fmla="*/ 1668162 w 1685110"/>
              <a:gd name="connsiteY22" fmla="*/ 834045 h 1976954"/>
              <a:gd name="connsiteX23" fmla="*/ 851064 w 1685110"/>
              <a:gd name="connsiteY23" fmla="*/ 16948 h 1976954"/>
              <a:gd name="connsiteX24" fmla="*/ 842681 w 1685110"/>
              <a:gd name="connsiteY24" fmla="*/ 17793 h 1976954"/>
              <a:gd name="connsiteX25" fmla="*/ 842681 w 1685110"/>
              <a:gd name="connsiteY25" fmla="*/ 845 h 1976954"/>
              <a:gd name="connsiteX26" fmla="*/ 834046 w 1685110"/>
              <a:gd name="connsiteY26" fmla="*/ 0 h 1976954"/>
              <a:gd name="connsiteX27" fmla="*/ 842429 w 1685110"/>
              <a:gd name="connsiteY27" fmla="*/ 845 h 1976954"/>
              <a:gd name="connsiteX28" fmla="*/ 842429 w 1685110"/>
              <a:gd name="connsiteY28" fmla="*/ 17793 h 1976954"/>
              <a:gd name="connsiteX29" fmla="*/ 834046 w 1685110"/>
              <a:gd name="connsiteY29" fmla="*/ 16948 h 1976954"/>
              <a:gd name="connsiteX30" fmla="*/ 16948 w 1685110"/>
              <a:gd name="connsiteY30" fmla="*/ 834045 h 1976954"/>
              <a:gd name="connsiteX31" fmla="*/ 377198 w 1685110"/>
              <a:gd name="connsiteY31" fmla="*/ 1511596 h 1976954"/>
              <a:gd name="connsiteX32" fmla="*/ 495928 w 1685110"/>
              <a:gd name="connsiteY32" fmla="*/ 1576040 h 1976954"/>
              <a:gd name="connsiteX33" fmla="*/ 496947 w 1685110"/>
              <a:gd name="connsiteY33" fmla="*/ 1575316 h 1976954"/>
              <a:gd name="connsiteX34" fmla="*/ 606201 w 1685110"/>
              <a:gd name="connsiteY34" fmla="*/ 1931784 h 1976954"/>
              <a:gd name="connsiteX35" fmla="*/ 245458 w 1685110"/>
              <a:gd name="connsiteY35" fmla="*/ 1959201 h 1976954"/>
              <a:gd name="connsiteX36" fmla="*/ 247993 w 1685110"/>
              <a:gd name="connsiteY36" fmla="*/ 1940344 h 1976954"/>
              <a:gd name="connsiteX37" fmla="*/ 588268 w 1685110"/>
              <a:gd name="connsiteY37" fmla="*/ 1920952 h 1976954"/>
              <a:gd name="connsiteX38" fmla="*/ 479922 w 1685110"/>
              <a:gd name="connsiteY38" fmla="*/ 1587411 h 1976954"/>
              <a:gd name="connsiteX39" fmla="*/ 480611 w 1685110"/>
              <a:gd name="connsiteY39" fmla="*/ 1586922 h 1976954"/>
              <a:gd name="connsiteX40" fmla="*/ 367723 w 1685110"/>
              <a:gd name="connsiteY40" fmla="*/ 1525648 h 1976954"/>
              <a:gd name="connsiteX41" fmla="*/ 0 w 1685110"/>
              <a:gd name="connsiteY41" fmla="*/ 834045 h 1976954"/>
              <a:gd name="connsiteX42" fmla="*/ 834046 w 1685110"/>
              <a:gd name="connsiteY42" fmla="*/ 0 h 197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685110" h="1976954">
                <a:moveTo>
                  <a:pt x="1505188" y="1871330"/>
                </a:moveTo>
                <a:cubicBezTo>
                  <a:pt x="1534356" y="1871330"/>
                  <a:pt x="1558001" y="1894974"/>
                  <a:pt x="1558001" y="1924142"/>
                </a:cubicBezTo>
                <a:cubicBezTo>
                  <a:pt x="1558001" y="1953309"/>
                  <a:pt x="1534356" y="1976954"/>
                  <a:pt x="1505188" y="1976954"/>
                </a:cubicBezTo>
                <a:cubicBezTo>
                  <a:pt x="1476021" y="1976954"/>
                  <a:pt x="1452376" y="1953309"/>
                  <a:pt x="1452376" y="1924142"/>
                </a:cubicBezTo>
                <a:cubicBezTo>
                  <a:pt x="1452376" y="1894974"/>
                  <a:pt x="1476021" y="1871330"/>
                  <a:pt x="1505188" y="1871330"/>
                </a:cubicBezTo>
                <a:close/>
                <a:moveTo>
                  <a:pt x="179922" y="1871330"/>
                </a:moveTo>
                <a:cubicBezTo>
                  <a:pt x="209089" y="1871330"/>
                  <a:pt x="232734" y="1894974"/>
                  <a:pt x="232734" y="1924142"/>
                </a:cubicBezTo>
                <a:cubicBezTo>
                  <a:pt x="232734" y="1953309"/>
                  <a:pt x="209089" y="1976954"/>
                  <a:pt x="179922" y="1976954"/>
                </a:cubicBezTo>
                <a:cubicBezTo>
                  <a:pt x="150754" y="1976954"/>
                  <a:pt x="127109" y="1953309"/>
                  <a:pt x="127109" y="1924142"/>
                </a:cubicBezTo>
                <a:cubicBezTo>
                  <a:pt x="127109" y="1894974"/>
                  <a:pt x="150754" y="1871330"/>
                  <a:pt x="179922" y="1871330"/>
                </a:cubicBezTo>
                <a:close/>
                <a:moveTo>
                  <a:pt x="851064" y="0"/>
                </a:moveTo>
                <a:cubicBezTo>
                  <a:pt x="1311695" y="0"/>
                  <a:pt x="1685110" y="373414"/>
                  <a:pt x="1685110" y="834045"/>
                </a:cubicBezTo>
                <a:cubicBezTo>
                  <a:pt x="1685110" y="1121940"/>
                  <a:pt x="1539245" y="1375765"/>
                  <a:pt x="1317387" y="1525648"/>
                </a:cubicBezTo>
                <a:lnTo>
                  <a:pt x="1204499" y="1586922"/>
                </a:lnTo>
                <a:lnTo>
                  <a:pt x="1205188" y="1587411"/>
                </a:lnTo>
                <a:cubicBezTo>
                  <a:pt x="1003994" y="1690931"/>
                  <a:pt x="953417" y="1846629"/>
                  <a:pt x="1096842" y="1920952"/>
                </a:cubicBezTo>
                <a:cubicBezTo>
                  <a:pt x="1177477" y="1962738"/>
                  <a:pt x="1305257" y="1970020"/>
                  <a:pt x="1437117" y="1940344"/>
                </a:cubicBezTo>
                <a:lnTo>
                  <a:pt x="1439652" y="1959201"/>
                </a:lnTo>
                <a:cubicBezTo>
                  <a:pt x="1299336" y="1990374"/>
                  <a:pt x="1163385" y="1980041"/>
                  <a:pt x="1078909" y="1931784"/>
                </a:cubicBezTo>
                <a:cubicBezTo>
                  <a:pt x="934232" y="1849137"/>
                  <a:pt x="984601" y="1684798"/>
                  <a:pt x="1188163" y="1575316"/>
                </a:cubicBezTo>
                <a:lnTo>
                  <a:pt x="1189182" y="1576040"/>
                </a:lnTo>
                <a:lnTo>
                  <a:pt x="1307912" y="1511596"/>
                </a:lnTo>
                <a:cubicBezTo>
                  <a:pt x="1525261" y="1364757"/>
                  <a:pt x="1668162" y="1116089"/>
                  <a:pt x="1668162" y="834045"/>
                </a:cubicBezTo>
                <a:cubicBezTo>
                  <a:pt x="1668162" y="382774"/>
                  <a:pt x="1302335" y="16948"/>
                  <a:pt x="851064" y="16948"/>
                </a:cubicBezTo>
                <a:lnTo>
                  <a:pt x="842681" y="17793"/>
                </a:lnTo>
                <a:lnTo>
                  <a:pt x="842681" y="845"/>
                </a:lnTo>
                <a:close/>
                <a:moveTo>
                  <a:pt x="834046" y="0"/>
                </a:moveTo>
                <a:lnTo>
                  <a:pt x="842429" y="845"/>
                </a:lnTo>
                <a:lnTo>
                  <a:pt x="842429" y="17793"/>
                </a:lnTo>
                <a:lnTo>
                  <a:pt x="834046" y="16948"/>
                </a:lnTo>
                <a:cubicBezTo>
                  <a:pt x="382775" y="16948"/>
                  <a:pt x="16948" y="382774"/>
                  <a:pt x="16948" y="834045"/>
                </a:cubicBezTo>
                <a:cubicBezTo>
                  <a:pt x="16948" y="1116089"/>
                  <a:pt x="159849" y="1364757"/>
                  <a:pt x="377198" y="1511596"/>
                </a:cubicBezTo>
                <a:lnTo>
                  <a:pt x="495928" y="1576040"/>
                </a:lnTo>
                <a:lnTo>
                  <a:pt x="496947" y="1575316"/>
                </a:lnTo>
                <a:cubicBezTo>
                  <a:pt x="700509" y="1684798"/>
                  <a:pt x="750878" y="1849137"/>
                  <a:pt x="606201" y="1931784"/>
                </a:cubicBezTo>
                <a:cubicBezTo>
                  <a:pt x="521725" y="1980041"/>
                  <a:pt x="385774" y="1990374"/>
                  <a:pt x="245458" y="1959201"/>
                </a:cubicBezTo>
                <a:lnTo>
                  <a:pt x="247993" y="1940344"/>
                </a:lnTo>
                <a:cubicBezTo>
                  <a:pt x="379853" y="1970020"/>
                  <a:pt x="507633" y="1962738"/>
                  <a:pt x="588268" y="1920952"/>
                </a:cubicBezTo>
                <a:cubicBezTo>
                  <a:pt x="731693" y="1846629"/>
                  <a:pt x="681116" y="1690931"/>
                  <a:pt x="479922" y="1587411"/>
                </a:cubicBezTo>
                <a:lnTo>
                  <a:pt x="480611" y="1586922"/>
                </a:lnTo>
                <a:lnTo>
                  <a:pt x="367723" y="1525648"/>
                </a:lnTo>
                <a:cubicBezTo>
                  <a:pt x="145865" y="1375765"/>
                  <a:pt x="0" y="1121940"/>
                  <a:pt x="0" y="834045"/>
                </a:cubicBezTo>
                <a:cubicBezTo>
                  <a:pt x="0" y="373414"/>
                  <a:pt x="373415" y="0"/>
                  <a:pt x="8340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dirty="0">
                <a:solidFill>
                  <a:schemeClr val="tx1"/>
                </a:solidFill>
              </a:rPr>
              <a:t>A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MH_SubTitle_2">
            <a:extLst>
              <a:ext uri="{FF2B5EF4-FFF2-40B4-BE49-F238E27FC236}">
                <a16:creationId xmlns:a16="http://schemas.microsoft.com/office/drawing/2014/main" xmlns="" id="{DE5F45A5-971B-42BD-B724-327F4605C57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384676" y="2112963"/>
            <a:ext cx="1412875" cy="14144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</a:rPr>
              <a:t>替换内容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MH_Other_2">
            <a:extLst>
              <a:ext uri="{FF2B5EF4-FFF2-40B4-BE49-F238E27FC236}">
                <a16:creationId xmlns:a16="http://schemas.microsoft.com/office/drawing/2014/main" xmlns="" id="{0EB9EBC1-E3CE-4D05-A7F5-F55F9F2B6E1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248151" y="1989139"/>
            <a:ext cx="1685925" cy="1978025"/>
          </a:xfrm>
          <a:custGeom>
            <a:avLst/>
            <a:gdLst>
              <a:gd name="connsiteX0" fmla="*/ 1505188 w 1685110"/>
              <a:gd name="connsiteY0" fmla="*/ 1871330 h 1976954"/>
              <a:gd name="connsiteX1" fmla="*/ 1558001 w 1685110"/>
              <a:gd name="connsiteY1" fmla="*/ 1924142 h 1976954"/>
              <a:gd name="connsiteX2" fmla="*/ 1505188 w 1685110"/>
              <a:gd name="connsiteY2" fmla="*/ 1976954 h 1976954"/>
              <a:gd name="connsiteX3" fmla="*/ 1452376 w 1685110"/>
              <a:gd name="connsiteY3" fmla="*/ 1924142 h 1976954"/>
              <a:gd name="connsiteX4" fmla="*/ 1505188 w 1685110"/>
              <a:gd name="connsiteY4" fmla="*/ 1871330 h 1976954"/>
              <a:gd name="connsiteX5" fmla="*/ 179922 w 1685110"/>
              <a:gd name="connsiteY5" fmla="*/ 1871330 h 1976954"/>
              <a:gd name="connsiteX6" fmla="*/ 232734 w 1685110"/>
              <a:gd name="connsiteY6" fmla="*/ 1924142 h 1976954"/>
              <a:gd name="connsiteX7" fmla="*/ 179922 w 1685110"/>
              <a:gd name="connsiteY7" fmla="*/ 1976954 h 1976954"/>
              <a:gd name="connsiteX8" fmla="*/ 127109 w 1685110"/>
              <a:gd name="connsiteY8" fmla="*/ 1924142 h 1976954"/>
              <a:gd name="connsiteX9" fmla="*/ 179922 w 1685110"/>
              <a:gd name="connsiteY9" fmla="*/ 1871330 h 1976954"/>
              <a:gd name="connsiteX10" fmla="*/ 851064 w 1685110"/>
              <a:gd name="connsiteY10" fmla="*/ 0 h 1976954"/>
              <a:gd name="connsiteX11" fmla="*/ 1685110 w 1685110"/>
              <a:gd name="connsiteY11" fmla="*/ 834045 h 1976954"/>
              <a:gd name="connsiteX12" fmla="*/ 1317387 w 1685110"/>
              <a:gd name="connsiteY12" fmla="*/ 1525648 h 1976954"/>
              <a:gd name="connsiteX13" fmla="*/ 1204499 w 1685110"/>
              <a:gd name="connsiteY13" fmla="*/ 1586922 h 1976954"/>
              <a:gd name="connsiteX14" fmla="*/ 1205188 w 1685110"/>
              <a:gd name="connsiteY14" fmla="*/ 1587411 h 1976954"/>
              <a:gd name="connsiteX15" fmla="*/ 1096842 w 1685110"/>
              <a:gd name="connsiteY15" fmla="*/ 1920952 h 1976954"/>
              <a:gd name="connsiteX16" fmla="*/ 1437117 w 1685110"/>
              <a:gd name="connsiteY16" fmla="*/ 1940344 h 1976954"/>
              <a:gd name="connsiteX17" fmla="*/ 1439652 w 1685110"/>
              <a:gd name="connsiteY17" fmla="*/ 1959201 h 1976954"/>
              <a:gd name="connsiteX18" fmla="*/ 1078909 w 1685110"/>
              <a:gd name="connsiteY18" fmla="*/ 1931784 h 1976954"/>
              <a:gd name="connsiteX19" fmla="*/ 1188163 w 1685110"/>
              <a:gd name="connsiteY19" fmla="*/ 1575316 h 1976954"/>
              <a:gd name="connsiteX20" fmla="*/ 1189182 w 1685110"/>
              <a:gd name="connsiteY20" fmla="*/ 1576040 h 1976954"/>
              <a:gd name="connsiteX21" fmla="*/ 1307912 w 1685110"/>
              <a:gd name="connsiteY21" fmla="*/ 1511596 h 1976954"/>
              <a:gd name="connsiteX22" fmla="*/ 1668162 w 1685110"/>
              <a:gd name="connsiteY22" fmla="*/ 834045 h 1976954"/>
              <a:gd name="connsiteX23" fmla="*/ 851064 w 1685110"/>
              <a:gd name="connsiteY23" fmla="*/ 16948 h 1976954"/>
              <a:gd name="connsiteX24" fmla="*/ 842681 w 1685110"/>
              <a:gd name="connsiteY24" fmla="*/ 17793 h 1976954"/>
              <a:gd name="connsiteX25" fmla="*/ 842681 w 1685110"/>
              <a:gd name="connsiteY25" fmla="*/ 845 h 1976954"/>
              <a:gd name="connsiteX26" fmla="*/ 834046 w 1685110"/>
              <a:gd name="connsiteY26" fmla="*/ 0 h 1976954"/>
              <a:gd name="connsiteX27" fmla="*/ 842429 w 1685110"/>
              <a:gd name="connsiteY27" fmla="*/ 845 h 1976954"/>
              <a:gd name="connsiteX28" fmla="*/ 842429 w 1685110"/>
              <a:gd name="connsiteY28" fmla="*/ 17793 h 1976954"/>
              <a:gd name="connsiteX29" fmla="*/ 834046 w 1685110"/>
              <a:gd name="connsiteY29" fmla="*/ 16948 h 1976954"/>
              <a:gd name="connsiteX30" fmla="*/ 16948 w 1685110"/>
              <a:gd name="connsiteY30" fmla="*/ 834045 h 1976954"/>
              <a:gd name="connsiteX31" fmla="*/ 377198 w 1685110"/>
              <a:gd name="connsiteY31" fmla="*/ 1511596 h 1976954"/>
              <a:gd name="connsiteX32" fmla="*/ 495928 w 1685110"/>
              <a:gd name="connsiteY32" fmla="*/ 1576040 h 1976954"/>
              <a:gd name="connsiteX33" fmla="*/ 496947 w 1685110"/>
              <a:gd name="connsiteY33" fmla="*/ 1575316 h 1976954"/>
              <a:gd name="connsiteX34" fmla="*/ 606201 w 1685110"/>
              <a:gd name="connsiteY34" fmla="*/ 1931784 h 1976954"/>
              <a:gd name="connsiteX35" fmla="*/ 245458 w 1685110"/>
              <a:gd name="connsiteY35" fmla="*/ 1959201 h 1976954"/>
              <a:gd name="connsiteX36" fmla="*/ 247993 w 1685110"/>
              <a:gd name="connsiteY36" fmla="*/ 1940344 h 1976954"/>
              <a:gd name="connsiteX37" fmla="*/ 588268 w 1685110"/>
              <a:gd name="connsiteY37" fmla="*/ 1920952 h 1976954"/>
              <a:gd name="connsiteX38" fmla="*/ 479922 w 1685110"/>
              <a:gd name="connsiteY38" fmla="*/ 1587411 h 1976954"/>
              <a:gd name="connsiteX39" fmla="*/ 480611 w 1685110"/>
              <a:gd name="connsiteY39" fmla="*/ 1586922 h 1976954"/>
              <a:gd name="connsiteX40" fmla="*/ 367723 w 1685110"/>
              <a:gd name="connsiteY40" fmla="*/ 1525648 h 1976954"/>
              <a:gd name="connsiteX41" fmla="*/ 0 w 1685110"/>
              <a:gd name="connsiteY41" fmla="*/ 834045 h 1976954"/>
              <a:gd name="connsiteX42" fmla="*/ 834046 w 1685110"/>
              <a:gd name="connsiteY42" fmla="*/ 0 h 197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685110" h="1976954">
                <a:moveTo>
                  <a:pt x="1505188" y="1871330"/>
                </a:moveTo>
                <a:cubicBezTo>
                  <a:pt x="1534356" y="1871330"/>
                  <a:pt x="1558001" y="1894974"/>
                  <a:pt x="1558001" y="1924142"/>
                </a:cubicBezTo>
                <a:cubicBezTo>
                  <a:pt x="1558001" y="1953309"/>
                  <a:pt x="1534356" y="1976954"/>
                  <a:pt x="1505188" y="1976954"/>
                </a:cubicBezTo>
                <a:cubicBezTo>
                  <a:pt x="1476021" y="1976954"/>
                  <a:pt x="1452376" y="1953309"/>
                  <a:pt x="1452376" y="1924142"/>
                </a:cubicBezTo>
                <a:cubicBezTo>
                  <a:pt x="1452376" y="1894974"/>
                  <a:pt x="1476021" y="1871330"/>
                  <a:pt x="1505188" y="1871330"/>
                </a:cubicBezTo>
                <a:close/>
                <a:moveTo>
                  <a:pt x="179922" y="1871330"/>
                </a:moveTo>
                <a:cubicBezTo>
                  <a:pt x="209089" y="1871330"/>
                  <a:pt x="232734" y="1894974"/>
                  <a:pt x="232734" y="1924142"/>
                </a:cubicBezTo>
                <a:cubicBezTo>
                  <a:pt x="232734" y="1953309"/>
                  <a:pt x="209089" y="1976954"/>
                  <a:pt x="179922" y="1976954"/>
                </a:cubicBezTo>
                <a:cubicBezTo>
                  <a:pt x="150754" y="1976954"/>
                  <a:pt x="127109" y="1953309"/>
                  <a:pt x="127109" y="1924142"/>
                </a:cubicBezTo>
                <a:cubicBezTo>
                  <a:pt x="127109" y="1894974"/>
                  <a:pt x="150754" y="1871330"/>
                  <a:pt x="179922" y="1871330"/>
                </a:cubicBezTo>
                <a:close/>
                <a:moveTo>
                  <a:pt x="851064" y="0"/>
                </a:moveTo>
                <a:cubicBezTo>
                  <a:pt x="1311695" y="0"/>
                  <a:pt x="1685110" y="373414"/>
                  <a:pt x="1685110" y="834045"/>
                </a:cubicBezTo>
                <a:cubicBezTo>
                  <a:pt x="1685110" y="1121940"/>
                  <a:pt x="1539245" y="1375765"/>
                  <a:pt x="1317387" y="1525648"/>
                </a:cubicBezTo>
                <a:lnTo>
                  <a:pt x="1204499" y="1586922"/>
                </a:lnTo>
                <a:lnTo>
                  <a:pt x="1205188" y="1587411"/>
                </a:lnTo>
                <a:cubicBezTo>
                  <a:pt x="1003994" y="1690931"/>
                  <a:pt x="953417" y="1846629"/>
                  <a:pt x="1096842" y="1920952"/>
                </a:cubicBezTo>
                <a:cubicBezTo>
                  <a:pt x="1177477" y="1962738"/>
                  <a:pt x="1305257" y="1970020"/>
                  <a:pt x="1437117" y="1940344"/>
                </a:cubicBezTo>
                <a:lnTo>
                  <a:pt x="1439652" y="1959201"/>
                </a:lnTo>
                <a:cubicBezTo>
                  <a:pt x="1299336" y="1990374"/>
                  <a:pt x="1163385" y="1980041"/>
                  <a:pt x="1078909" y="1931784"/>
                </a:cubicBezTo>
                <a:cubicBezTo>
                  <a:pt x="934232" y="1849137"/>
                  <a:pt x="984601" y="1684798"/>
                  <a:pt x="1188163" y="1575316"/>
                </a:cubicBezTo>
                <a:lnTo>
                  <a:pt x="1189182" y="1576040"/>
                </a:lnTo>
                <a:lnTo>
                  <a:pt x="1307912" y="1511596"/>
                </a:lnTo>
                <a:cubicBezTo>
                  <a:pt x="1525261" y="1364757"/>
                  <a:pt x="1668162" y="1116089"/>
                  <a:pt x="1668162" y="834045"/>
                </a:cubicBezTo>
                <a:cubicBezTo>
                  <a:pt x="1668162" y="382774"/>
                  <a:pt x="1302335" y="16948"/>
                  <a:pt x="851064" y="16948"/>
                </a:cubicBezTo>
                <a:lnTo>
                  <a:pt x="842681" y="17793"/>
                </a:lnTo>
                <a:lnTo>
                  <a:pt x="842681" y="845"/>
                </a:lnTo>
                <a:close/>
                <a:moveTo>
                  <a:pt x="834046" y="0"/>
                </a:moveTo>
                <a:lnTo>
                  <a:pt x="842429" y="845"/>
                </a:lnTo>
                <a:lnTo>
                  <a:pt x="842429" y="17793"/>
                </a:lnTo>
                <a:lnTo>
                  <a:pt x="834046" y="16948"/>
                </a:lnTo>
                <a:cubicBezTo>
                  <a:pt x="382775" y="16948"/>
                  <a:pt x="16948" y="382774"/>
                  <a:pt x="16948" y="834045"/>
                </a:cubicBezTo>
                <a:cubicBezTo>
                  <a:pt x="16948" y="1116089"/>
                  <a:pt x="159849" y="1364757"/>
                  <a:pt x="377198" y="1511596"/>
                </a:cubicBezTo>
                <a:lnTo>
                  <a:pt x="495928" y="1576040"/>
                </a:lnTo>
                <a:lnTo>
                  <a:pt x="496947" y="1575316"/>
                </a:lnTo>
                <a:cubicBezTo>
                  <a:pt x="700509" y="1684798"/>
                  <a:pt x="750878" y="1849137"/>
                  <a:pt x="606201" y="1931784"/>
                </a:cubicBezTo>
                <a:cubicBezTo>
                  <a:pt x="521725" y="1980041"/>
                  <a:pt x="385774" y="1990374"/>
                  <a:pt x="245458" y="1959201"/>
                </a:cubicBezTo>
                <a:lnTo>
                  <a:pt x="247993" y="1940344"/>
                </a:lnTo>
                <a:cubicBezTo>
                  <a:pt x="379853" y="1970020"/>
                  <a:pt x="507633" y="1962738"/>
                  <a:pt x="588268" y="1920952"/>
                </a:cubicBezTo>
                <a:cubicBezTo>
                  <a:pt x="731693" y="1846629"/>
                  <a:pt x="681116" y="1690931"/>
                  <a:pt x="479922" y="1587411"/>
                </a:cubicBezTo>
                <a:lnTo>
                  <a:pt x="480611" y="1586922"/>
                </a:lnTo>
                <a:lnTo>
                  <a:pt x="367723" y="1525648"/>
                </a:lnTo>
                <a:cubicBezTo>
                  <a:pt x="145865" y="1375765"/>
                  <a:pt x="0" y="1121940"/>
                  <a:pt x="0" y="834045"/>
                </a:cubicBezTo>
                <a:cubicBezTo>
                  <a:pt x="0" y="373414"/>
                  <a:pt x="373415" y="0"/>
                  <a:pt x="8340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dirty="0">
                <a:solidFill>
                  <a:schemeClr val="tx1"/>
                </a:solidFill>
              </a:rPr>
              <a:t>B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MH_SubTitle_3">
            <a:extLst>
              <a:ext uri="{FF2B5EF4-FFF2-40B4-BE49-F238E27FC236}">
                <a16:creationId xmlns:a16="http://schemas.microsoft.com/office/drawing/2014/main" xmlns="" id="{26081A5D-6AFF-4D15-8C39-5B708C2E345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429376" y="2112963"/>
            <a:ext cx="1412875" cy="1414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</a:rPr>
              <a:t>替换内容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" name="MH_Other_3">
            <a:extLst>
              <a:ext uri="{FF2B5EF4-FFF2-40B4-BE49-F238E27FC236}">
                <a16:creationId xmlns:a16="http://schemas.microsoft.com/office/drawing/2014/main" xmlns="" id="{109BF1AF-3895-4533-91CE-99D13EF14CD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292851" y="1989139"/>
            <a:ext cx="1685925" cy="1978025"/>
          </a:xfrm>
          <a:custGeom>
            <a:avLst/>
            <a:gdLst>
              <a:gd name="connsiteX0" fmla="*/ 1505188 w 1685110"/>
              <a:gd name="connsiteY0" fmla="*/ 1871330 h 1976954"/>
              <a:gd name="connsiteX1" fmla="*/ 1558001 w 1685110"/>
              <a:gd name="connsiteY1" fmla="*/ 1924142 h 1976954"/>
              <a:gd name="connsiteX2" fmla="*/ 1505188 w 1685110"/>
              <a:gd name="connsiteY2" fmla="*/ 1976954 h 1976954"/>
              <a:gd name="connsiteX3" fmla="*/ 1452376 w 1685110"/>
              <a:gd name="connsiteY3" fmla="*/ 1924142 h 1976954"/>
              <a:gd name="connsiteX4" fmla="*/ 1505188 w 1685110"/>
              <a:gd name="connsiteY4" fmla="*/ 1871330 h 1976954"/>
              <a:gd name="connsiteX5" fmla="*/ 179922 w 1685110"/>
              <a:gd name="connsiteY5" fmla="*/ 1871330 h 1976954"/>
              <a:gd name="connsiteX6" fmla="*/ 232734 w 1685110"/>
              <a:gd name="connsiteY6" fmla="*/ 1924142 h 1976954"/>
              <a:gd name="connsiteX7" fmla="*/ 179922 w 1685110"/>
              <a:gd name="connsiteY7" fmla="*/ 1976954 h 1976954"/>
              <a:gd name="connsiteX8" fmla="*/ 127109 w 1685110"/>
              <a:gd name="connsiteY8" fmla="*/ 1924142 h 1976954"/>
              <a:gd name="connsiteX9" fmla="*/ 179922 w 1685110"/>
              <a:gd name="connsiteY9" fmla="*/ 1871330 h 1976954"/>
              <a:gd name="connsiteX10" fmla="*/ 851064 w 1685110"/>
              <a:gd name="connsiteY10" fmla="*/ 0 h 1976954"/>
              <a:gd name="connsiteX11" fmla="*/ 1685110 w 1685110"/>
              <a:gd name="connsiteY11" fmla="*/ 834045 h 1976954"/>
              <a:gd name="connsiteX12" fmla="*/ 1317387 w 1685110"/>
              <a:gd name="connsiteY12" fmla="*/ 1525648 h 1976954"/>
              <a:gd name="connsiteX13" fmla="*/ 1204499 w 1685110"/>
              <a:gd name="connsiteY13" fmla="*/ 1586922 h 1976954"/>
              <a:gd name="connsiteX14" fmla="*/ 1205188 w 1685110"/>
              <a:gd name="connsiteY14" fmla="*/ 1587411 h 1976954"/>
              <a:gd name="connsiteX15" fmla="*/ 1096842 w 1685110"/>
              <a:gd name="connsiteY15" fmla="*/ 1920952 h 1976954"/>
              <a:gd name="connsiteX16" fmla="*/ 1437117 w 1685110"/>
              <a:gd name="connsiteY16" fmla="*/ 1940344 h 1976954"/>
              <a:gd name="connsiteX17" fmla="*/ 1439652 w 1685110"/>
              <a:gd name="connsiteY17" fmla="*/ 1959201 h 1976954"/>
              <a:gd name="connsiteX18" fmla="*/ 1078909 w 1685110"/>
              <a:gd name="connsiteY18" fmla="*/ 1931784 h 1976954"/>
              <a:gd name="connsiteX19" fmla="*/ 1188163 w 1685110"/>
              <a:gd name="connsiteY19" fmla="*/ 1575316 h 1976954"/>
              <a:gd name="connsiteX20" fmla="*/ 1189182 w 1685110"/>
              <a:gd name="connsiteY20" fmla="*/ 1576040 h 1976954"/>
              <a:gd name="connsiteX21" fmla="*/ 1307912 w 1685110"/>
              <a:gd name="connsiteY21" fmla="*/ 1511596 h 1976954"/>
              <a:gd name="connsiteX22" fmla="*/ 1668162 w 1685110"/>
              <a:gd name="connsiteY22" fmla="*/ 834045 h 1976954"/>
              <a:gd name="connsiteX23" fmla="*/ 851064 w 1685110"/>
              <a:gd name="connsiteY23" fmla="*/ 16948 h 1976954"/>
              <a:gd name="connsiteX24" fmla="*/ 842681 w 1685110"/>
              <a:gd name="connsiteY24" fmla="*/ 17793 h 1976954"/>
              <a:gd name="connsiteX25" fmla="*/ 842681 w 1685110"/>
              <a:gd name="connsiteY25" fmla="*/ 845 h 1976954"/>
              <a:gd name="connsiteX26" fmla="*/ 834046 w 1685110"/>
              <a:gd name="connsiteY26" fmla="*/ 0 h 1976954"/>
              <a:gd name="connsiteX27" fmla="*/ 842429 w 1685110"/>
              <a:gd name="connsiteY27" fmla="*/ 845 h 1976954"/>
              <a:gd name="connsiteX28" fmla="*/ 842429 w 1685110"/>
              <a:gd name="connsiteY28" fmla="*/ 17793 h 1976954"/>
              <a:gd name="connsiteX29" fmla="*/ 834046 w 1685110"/>
              <a:gd name="connsiteY29" fmla="*/ 16948 h 1976954"/>
              <a:gd name="connsiteX30" fmla="*/ 16948 w 1685110"/>
              <a:gd name="connsiteY30" fmla="*/ 834045 h 1976954"/>
              <a:gd name="connsiteX31" fmla="*/ 377198 w 1685110"/>
              <a:gd name="connsiteY31" fmla="*/ 1511596 h 1976954"/>
              <a:gd name="connsiteX32" fmla="*/ 495928 w 1685110"/>
              <a:gd name="connsiteY32" fmla="*/ 1576040 h 1976954"/>
              <a:gd name="connsiteX33" fmla="*/ 496947 w 1685110"/>
              <a:gd name="connsiteY33" fmla="*/ 1575316 h 1976954"/>
              <a:gd name="connsiteX34" fmla="*/ 606201 w 1685110"/>
              <a:gd name="connsiteY34" fmla="*/ 1931784 h 1976954"/>
              <a:gd name="connsiteX35" fmla="*/ 245458 w 1685110"/>
              <a:gd name="connsiteY35" fmla="*/ 1959201 h 1976954"/>
              <a:gd name="connsiteX36" fmla="*/ 247993 w 1685110"/>
              <a:gd name="connsiteY36" fmla="*/ 1940344 h 1976954"/>
              <a:gd name="connsiteX37" fmla="*/ 588268 w 1685110"/>
              <a:gd name="connsiteY37" fmla="*/ 1920952 h 1976954"/>
              <a:gd name="connsiteX38" fmla="*/ 479922 w 1685110"/>
              <a:gd name="connsiteY38" fmla="*/ 1587411 h 1976954"/>
              <a:gd name="connsiteX39" fmla="*/ 480611 w 1685110"/>
              <a:gd name="connsiteY39" fmla="*/ 1586922 h 1976954"/>
              <a:gd name="connsiteX40" fmla="*/ 367723 w 1685110"/>
              <a:gd name="connsiteY40" fmla="*/ 1525648 h 1976954"/>
              <a:gd name="connsiteX41" fmla="*/ 0 w 1685110"/>
              <a:gd name="connsiteY41" fmla="*/ 834045 h 1976954"/>
              <a:gd name="connsiteX42" fmla="*/ 834046 w 1685110"/>
              <a:gd name="connsiteY42" fmla="*/ 0 h 197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685110" h="1976954">
                <a:moveTo>
                  <a:pt x="1505188" y="1871330"/>
                </a:moveTo>
                <a:cubicBezTo>
                  <a:pt x="1534356" y="1871330"/>
                  <a:pt x="1558001" y="1894974"/>
                  <a:pt x="1558001" y="1924142"/>
                </a:cubicBezTo>
                <a:cubicBezTo>
                  <a:pt x="1558001" y="1953309"/>
                  <a:pt x="1534356" y="1976954"/>
                  <a:pt x="1505188" y="1976954"/>
                </a:cubicBezTo>
                <a:cubicBezTo>
                  <a:pt x="1476021" y="1976954"/>
                  <a:pt x="1452376" y="1953309"/>
                  <a:pt x="1452376" y="1924142"/>
                </a:cubicBezTo>
                <a:cubicBezTo>
                  <a:pt x="1452376" y="1894974"/>
                  <a:pt x="1476021" y="1871330"/>
                  <a:pt x="1505188" y="1871330"/>
                </a:cubicBezTo>
                <a:close/>
                <a:moveTo>
                  <a:pt x="179922" y="1871330"/>
                </a:moveTo>
                <a:cubicBezTo>
                  <a:pt x="209089" y="1871330"/>
                  <a:pt x="232734" y="1894974"/>
                  <a:pt x="232734" y="1924142"/>
                </a:cubicBezTo>
                <a:cubicBezTo>
                  <a:pt x="232734" y="1953309"/>
                  <a:pt x="209089" y="1976954"/>
                  <a:pt x="179922" y="1976954"/>
                </a:cubicBezTo>
                <a:cubicBezTo>
                  <a:pt x="150754" y="1976954"/>
                  <a:pt x="127109" y="1953309"/>
                  <a:pt x="127109" y="1924142"/>
                </a:cubicBezTo>
                <a:cubicBezTo>
                  <a:pt x="127109" y="1894974"/>
                  <a:pt x="150754" y="1871330"/>
                  <a:pt x="179922" y="1871330"/>
                </a:cubicBezTo>
                <a:close/>
                <a:moveTo>
                  <a:pt x="851064" y="0"/>
                </a:moveTo>
                <a:cubicBezTo>
                  <a:pt x="1311695" y="0"/>
                  <a:pt x="1685110" y="373414"/>
                  <a:pt x="1685110" y="834045"/>
                </a:cubicBezTo>
                <a:cubicBezTo>
                  <a:pt x="1685110" y="1121940"/>
                  <a:pt x="1539245" y="1375765"/>
                  <a:pt x="1317387" y="1525648"/>
                </a:cubicBezTo>
                <a:lnTo>
                  <a:pt x="1204499" y="1586922"/>
                </a:lnTo>
                <a:lnTo>
                  <a:pt x="1205188" y="1587411"/>
                </a:lnTo>
                <a:cubicBezTo>
                  <a:pt x="1003994" y="1690931"/>
                  <a:pt x="953417" y="1846629"/>
                  <a:pt x="1096842" y="1920952"/>
                </a:cubicBezTo>
                <a:cubicBezTo>
                  <a:pt x="1177477" y="1962738"/>
                  <a:pt x="1305257" y="1970020"/>
                  <a:pt x="1437117" y="1940344"/>
                </a:cubicBezTo>
                <a:lnTo>
                  <a:pt x="1439652" y="1959201"/>
                </a:lnTo>
                <a:cubicBezTo>
                  <a:pt x="1299336" y="1990374"/>
                  <a:pt x="1163385" y="1980041"/>
                  <a:pt x="1078909" y="1931784"/>
                </a:cubicBezTo>
                <a:cubicBezTo>
                  <a:pt x="934232" y="1849137"/>
                  <a:pt x="984601" y="1684798"/>
                  <a:pt x="1188163" y="1575316"/>
                </a:cubicBezTo>
                <a:lnTo>
                  <a:pt x="1189182" y="1576040"/>
                </a:lnTo>
                <a:lnTo>
                  <a:pt x="1307912" y="1511596"/>
                </a:lnTo>
                <a:cubicBezTo>
                  <a:pt x="1525261" y="1364757"/>
                  <a:pt x="1668162" y="1116089"/>
                  <a:pt x="1668162" y="834045"/>
                </a:cubicBezTo>
                <a:cubicBezTo>
                  <a:pt x="1668162" y="382774"/>
                  <a:pt x="1302335" y="16948"/>
                  <a:pt x="851064" y="16948"/>
                </a:cubicBezTo>
                <a:lnTo>
                  <a:pt x="842681" y="17793"/>
                </a:lnTo>
                <a:lnTo>
                  <a:pt x="842681" y="845"/>
                </a:lnTo>
                <a:close/>
                <a:moveTo>
                  <a:pt x="834046" y="0"/>
                </a:moveTo>
                <a:lnTo>
                  <a:pt x="842429" y="845"/>
                </a:lnTo>
                <a:lnTo>
                  <a:pt x="842429" y="17793"/>
                </a:lnTo>
                <a:lnTo>
                  <a:pt x="834046" y="16948"/>
                </a:lnTo>
                <a:cubicBezTo>
                  <a:pt x="382775" y="16948"/>
                  <a:pt x="16948" y="382774"/>
                  <a:pt x="16948" y="834045"/>
                </a:cubicBezTo>
                <a:cubicBezTo>
                  <a:pt x="16948" y="1116089"/>
                  <a:pt x="159849" y="1364757"/>
                  <a:pt x="377198" y="1511596"/>
                </a:cubicBezTo>
                <a:lnTo>
                  <a:pt x="495928" y="1576040"/>
                </a:lnTo>
                <a:lnTo>
                  <a:pt x="496947" y="1575316"/>
                </a:lnTo>
                <a:cubicBezTo>
                  <a:pt x="700509" y="1684798"/>
                  <a:pt x="750878" y="1849137"/>
                  <a:pt x="606201" y="1931784"/>
                </a:cubicBezTo>
                <a:cubicBezTo>
                  <a:pt x="521725" y="1980041"/>
                  <a:pt x="385774" y="1990374"/>
                  <a:pt x="245458" y="1959201"/>
                </a:cubicBezTo>
                <a:lnTo>
                  <a:pt x="247993" y="1940344"/>
                </a:lnTo>
                <a:cubicBezTo>
                  <a:pt x="379853" y="1970020"/>
                  <a:pt x="507633" y="1962738"/>
                  <a:pt x="588268" y="1920952"/>
                </a:cubicBezTo>
                <a:cubicBezTo>
                  <a:pt x="731693" y="1846629"/>
                  <a:pt x="681116" y="1690931"/>
                  <a:pt x="479922" y="1587411"/>
                </a:cubicBezTo>
                <a:lnTo>
                  <a:pt x="480611" y="1586922"/>
                </a:lnTo>
                <a:lnTo>
                  <a:pt x="367723" y="1525648"/>
                </a:lnTo>
                <a:cubicBezTo>
                  <a:pt x="145865" y="1375765"/>
                  <a:pt x="0" y="1121940"/>
                  <a:pt x="0" y="834045"/>
                </a:cubicBezTo>
                <a:cubicBezTo>
                  <a:pt x="0" y="373414"/>
                  <a:pt x="373415" y="0"/>
                  <a:pt x="83404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dirty="0">
                <a:solidFill>
                  <a:schemeClr val="tx1"/>
                </a:solidFill>
              </a:rPr>
              <a:t>C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MH_SubTitle_4">
            <a:extLst>
              <a:ext uri="{FF2B5EF4-FFF2-40B4-BE49-F238E27FC236}">
                <a16:creationId xmlns:a16="http://schemas.microsoft.com/office/drawing/2014/main" xmlns="" id="{105C9C94-1854-42F5-BFE6-1E6D872F113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472488" y="2112963"/>
            <a:ext cx="1414462" cy="14144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</a:rPr>
              <a:t>替换内容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5" name="MH_Other_4">
            <a:extLst>
              <a:ext uri="{FF2B5EF4-FFF2-40B4-BE49-F238E27FC236}">
                <a16:creationId xmlns:a16="http://schemas.microsoft.com/office/drawing/2014/main" xmlns="" id="{466379EB-D047-47B7-A14E-BC56CAB239B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337550" y="1989139"/>
            <a:ext cx="1684338" cy="1978025"/>
          </a:xfrm>
          <a:custGeom>
            <a:avLst/>
            <a:gdLst>
              <a:gd name="connsiteX0" fmla="*/ 1505188 w 1685110"/>
              <a:gd name="connsiteY0" fmla="*/ 1871330 h 1976954"/>
              <a:gd name="connsiteX1" fmla="*/ 1558001 w 1685110"/>
              <a:gd name="connsiteY1" fmla="*/ 1924142 h 1976954"/>
              <a:gd name="connsiteX2" fmla="*/ 1505188 w 1685110"/>
              <a:gd name="connsiteY2" fmla="*/ 1976954 h 1976954"/>
              <a:gd name="connsiteX3" fmla="*/ 1452376 w 1685110"/>
              <a:gd name="connsiteY3" fmla="*/ 1924142 h 1976954"/>
              <a:gd name="connsiteX4" fmla="*/ 1505188 w 1685110"/>
              <a:gd name="connsiteY4" fmla="*/ 1871330 h 1976954"/>
              <a:gd name="connsiteX5" fmla="*/ 179922 w 1685110"/>
              <a:gd name="connsiteY5" fmla="*/ 1871330 h 1976954"/>
              <a:gd name="connsiteX6" fmla="*/ 232734 w 1685110"/>
              <a:gd name="connsiteY6" fmla="*/ 1924142 h 1976954"/>
              <a:gd name="connsiteX7" fmla="*/ 179922 w 1685110"/>
              <a:gd name="connsiteY7" fmla="*/ 1976954 h 1976954"/>
              <a:gd name="connsiteX8" fmla="*/ 127109 w 1685110"/>
              <a:gd name="connsiteY8" fmla="*/ 1924142 h 1976954"/>
              <a:gd name="connsiteX9" fmla="*/ 179922 w 1685110"/>
              <a:gd name="connsiteY9" fmla="*/ 1871330 h 1976954"/>
              <a:gd name="connsiteX10" fmla="*/ 851064 w 1685110"/>
              <a:gd name="connsiteY10" fmla="*/ 0 h 1976954"/>
              <a:gd name="connsiteX11" fmla="*/ 1685110 w 1685110"/>
              <a:gd name="connsiteY11" fmla="*/ 834045 h 1976954"/>
              <a:gd name="connsiteX12" fmla="*/ 1317387 w 1685110"/>
              <a:gd name="connsiteY12" fmla="*/ 1525648 h 1976954"/>
              <a:gd name="connsiteX13" fmla="*/ 1204499 w 1685110"/>
              <a:gd name="connsiteY13" fmla="*/ 1586922 h 1976954"/>
              <a:gd name="connsiteX14" fmla="*/ 1205188 w 1685110"/>
              <a:gd name="connsiteY14" fmla="*/ 1587411 h 1976954"/>
              <a:gd name="connsiteX15" fmla="*/ 1096842 w 1685110"/>
              <a:gd name="connsiteY15" fmla="*/ 1920952 h 1976954"/>
              <a:gd name="connsiteX16" fmla="*/ 1437117 w 1685110"/>
              <a:gd name="connsiteY16" fmla="*/ 1940344 h 1976954"/>
              <a:gd name="connsiteX17" fmla="*/ 1439652 w 1685110"/>
              <a:gd name="connsiteY17" fmla="*/ 1959201 h 1976954"/>
              <a:gd name="connsiteX18" fmla="*/ 1078909 w 1685110"/>
              <a:gd name="connsiteY18" fmla="*/ 1931784 h 1976954"/>
              <a:gd name="connsiteX19" fmla="*/ 1188163 w 1685110"/>
              <a:gd name="connsiteY19" fmla="*/ 1575316 h 1976954"/>
              <a:gd name="connsiteX20" fmla="*/ 1189182 w 1685110"/>
              <a:gd name="connsiteY20" fmla="*/ 1576040 h 1976954"/>
              <a:gd name="connsiteX21" fmla="*/ 1307912 w 1685110"/>
              <a:gd name="connsiteY21" fmla="*/ 1511596 h 1976954"/>
              <a:gd name="connsiteX22" fmla="*/ 1668162 w 1685110"/>
              <a:gd name="connsiteY22" fmla="*/ 834045 h 1976954"/>
              <a:gd name="connsiteX23" fmla="*/ 851064 w 1685110"/>
              <a:gd name="connsiteY23" fmla="*/ 16948 h 1976954"/>
              <a:gd name="connsiteX24" fmla="*/ 842681 w 1685110"/>
              <a:gd name="connsiteY24" fmla="*/ 17793 h 1976954"/>
              <a:gd name="connsiteX25" fmla="*/ 842681 w 1685110"/>
              <a:gd name="connsiteY25" fmla="*/ 845 h 1976954"/>
              <a:gd name="connsiteX26" fmla="*/ 834046 w 1685110"/>
              <a:gd name="connsiteY26" fmla="*/ 0 h 1976954"/>
              <a:gd name="connsiteX27" fmla="*/ 842429 w 1685110"/>
              <a:gd name="connsiteY27" fmla="*/ 845 h 1976954"/>
              <a:gd name="connsiteX28" fmla="*/ 842429 w 1685110"/>
              <a:gd name="connsiteY28" fmla="*/ 17793 h 1976954"/>
              <a:gd name="connsiteX29" fmla="*/ 834046 w 1685110"/>
              <a:gd name="connsiteY29" fmla="*/ 16948 h 1976954"/>
              <a:gd name="connsiteX30" fmla="*/ 16948 w 1685110"/>
              <a:gd name="connsiteY30" fmla="*/ 834045 h 1976954"/>
              <a:gd name="connsiteX31" fmla="*/ 377198 w 1685110"/>
              <a:gd name="connsiteY31" fmla="*/ 1511596 h 1976954"/>
              <a:gd name="connsiteX32" fmla="*/ 495928 w 1685110"/>
              <a:gd name="connsiteY32" fmla="*/ 1576040 h 1976954"/>
              <a:gd name="connsiteX33" fmla="*/ 496947 w 1685110"/>
              <a:gd name="connsiteY33" fmla="*/ 1575316 h 1976954"/>
              <a:gd name="connsiteX34" fmla="*/ 606201 w 1685110"/>
              <a:gd name="connsiteY34" fmla="*/ 1931784 h 1976954"/>
              <a:gd name="connsiteX35" fmla="*/ 245458 w 1685110"/>
              <a:gd name="connsiteY35" fmla="*/ 1959201 h 1976954"/>
              <a:gd name="connsiteX36" fmla="*/ 247993 w 1685110"/>
              <a:gd name="connsiteY36" fmla="*/ 1940344 h 1976954"/>
              <a:gd name="connsiteX37" fmla="*/ 588268 w 1685110"/>
              <a:gd name="connsiteY37" fmla="*/ 1920952 h 1976954"/>
              <a:gd name="connsiteX38" fmla="*/ 479922 w 1685110"/>
              <a:gd name="connsiteY38" fmla="*/ 1587411 h 1976954"/>
              <a:gd name="connsiteX39" fmla="*/ 480611 w 1685110"/>
              <a:gd name="connsiteY39" fmla="*/ 1586922 h 1976954"/>
              <a:gd name="connsiteX40" fmla="*/ 367723 w 1685110"/>
              <a:gd name="connsiteY40" fmla="*/ 1525648 h 1976954"/>
              <a:gd name="connsiteX41" fmla="*/ 0 w 1685110"/>
              <a:gd name="connsiteY41" fmla="*/ 834045 h 1976954"/>
              <a:gd name="connsiteX42" fmla="*/ 834046 w 1685110"/>
              <a:gd name="connsiteY42" fmla="*/ 0 h 197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685110" h="1976954">
                <a:moveTo>
                  <a:pt x="1505188" y="1871330"/>
                </a:moveTo>
                <a:cubicBezTo>
                  <a:pt x="1534356" y="1871330"/>
                  <a:pt x="1558001" y="1894974"/>
                  <a:pt x="1558001" y="1924142"/>
                </a:cubicBezTo>
                <a:cubicBezTo>
                  <a:pt x="1558001" y="1953309"/>
                  <a:pt x="1534356" y="1976954"/>
                  <a:pt x="1505188" y="1976954"/>
                </a:cubicBezTo>
                <a:cubicBezTo>
                  <a:pt x="1476021" y="1976954"/>
                  <a:pt x="1452376" y="1953309"/>
                  <a:pt x="1452376" y="1924142"/>
                </a:cubicBezTo>
                <a:cubicBezTo>
                  <a:pt x="1452376" y="1894974"/>
                  <a:pt x="1476021" y="1871330"/>
                  <a:pt x="1505188" y="1871330"/>
                </a:cubicBezTo>
                <a:close/>
                <a:moveTo>
                  <a:pt x="179922" y="1871330"/>
                </a:moveTo>
                <a:cubicBezTo>
                  <a:pt x="209089" y="1871330"/>
                  <a:pt x="232734" y="1894974"/>
                  <a:pt x="232734" y="1924142"/>
                </a:cubicBezTo>
                <a:cubicBezTo>
                  <a:pt x="232734" y="1953309"/>
                  <a:pt x="209089" y="1976954"/>
                  <a:pt x="179922" y="1976954"/>
                </a:cubicBezTo>
                <a:cubicBezTo>
                  <a:pt x="150754" y="1976954"/>
                  <a:pt x="127109" y="1953309"/>
                  <a:pt x="127109" y="1924142"/>
                </a:cubicBezTo>
                <a:cubicBezTo>
                  <a:pt x="127109" y="1894974"/>
                  <a:pt x="150754" y="1871330"/>
                  <a:pt x="179922" y="1871330"/>
                </a:cubicBezTo>
                <a:close/>
                <a:moveTo>
                  <a:pt x="851064" y="0"/>
                </a:moveTo>
                <a:cubicBezTo>
                  <a:pt x="1311695" y="0"/>
                  <a:pt x="1685110" y="373414"/>
                  <a:pt x="1685110" y="834045"/>
                </a:cubicBezTo>
                <a:cubicBezTo>
                  <a:pt x="1685110" y="1121940"/>
                  <a:pt x="1539245" y="1375765"/>
                  <a:pt x="1317387" y="1525648"/>
                </a:cubicBezTo>
                <a:lnTo>
                  <a:pt x="1204499" y="1586922"/>
                </a:lnTo>
                <a:lnTo>
                  <a:pt x="1205188" y="1587411"/>
                </a:lnTo>
                <a:cubicBezTo>
                  <a:pt x="1003994" y="1690931"/>
                  <a:pt x="953417" y="1846629"/>
                  <a:pt x="1096842" y="1920952"/>
                </a:cubicBezTo>
                <a:cubicBezTo>
                  <a:pt x="1177477" y="1962738"/>
                  <a:pt x="1305257" y="1970020"/>
                  <a:pt x="1437117" y="1940344"/>
                </a:cubicBezTo>
                <a:lnTo>
                  <a:pt x="1439652" y="1959201"/>
                </a:lnTo>
                <a:cubicBezTo>
                  <a:pt x="1299336" y="1990374"/>
                  <a:pt x="1163385" y="1980041"/>
                  <a:pt x="1078909" y="1931784"/>
                </a:cubicBezTo>
                <a:cubicBezTo>
                  <a:pt x="934232" y="1849137"/>
                  <a:pt x="984601" y="1684798"/>
                  <a:pt x="1188163" y="1575316"/>
                </a:cubicBezTo>
                <a:lnTo>
                  <a:pt x="1189182" y="1576040"/>
                </a:lnTo>
                <a:lnTo>
                  <a:pt x="1307912" y="1511596"/>
                </a:lnTo>
                <a:cubicBezTo>
                  <a:pt x="1525261" y="1364757"/>
                  <a:pt x="1668162" y="1116089"/>
                  <a:pt x="1668162" y="834045"/>
                </a:cubicBezTo>
                <a:cubicBezTo>
                  <a:pt x="1668162" y="382774"/>
                  <a:pt x="1302335" y="16948"/>
                  <a:pt x="851064" y="16948"/>
                </a:cubicBezTo>
                <a:lnTo>
                  <a:pt x="842681" y="17793"/>
                </a:lnTo>
                <a:lnTo>
                  <a:pt x="842681" y="845"/>
                </a:lnTo>
                <a:close/>
                <a:moveTo>
                  <a:pt x="834046" y="0"/>
                </a:moveTo>
                <a:lnTo>
                  <a:pt x="842429" y="845"/>
                </a:lnTo>
                <a:lnTo>
                  <a:pt x="842429" y="17793"/>
                </a:lnTo>
                <a:lnTo>
                  <a:pt x="834046" y="16948"/>
                </a:lnTo>
                <a:cubicBezTo>
                  <a:pt x="382775" y="16948"/>
                  <a:pt x="16948" y="382774"/>
                  <a:pt x="16948" y="834045"/>
                </a:cubicBezTo>
                <a:cubicBezTo>
                  <a:pt x="16948" y="1116089"/>
                  <a:pt x="159849" y="1364757"/>
                  <a:pt x="377198" y="1511596"/>
                </a:cubicBezTo>
                <a:lnTo>
                  <a:pt x="495928" y="1576040"/>
                </a:lnTo>
                <a:lnTo>
                  <a:pt x="496947" y="1575316"/>
                </a:lnTo>
                <a:cubicBezTo>
                  <a:pt x="700509" y="1684798"/>
                  <a:pt x="750878" y="1849137"/>
                  <a:pt x="606201" y="1931784"/>
                </a:cubicBezTo>
                <a:cubicBezTo>
                  <a:pt x="521725" y="1980041"/>
                  <a:pt x="385774" y="1990374"/>
                  <a:pt x="245458" y="1959201"/>
                </a:cubicBezTo>
                <a:lnTo>
                  <a:pt x="247993" y="1940344"/>
                </a:lnTo>
                <a:cubicBezTo>
                  <a:pt x="379853" y="1970020"/>
                  <a:pt x="507633" y="1962738"/>
                  <a:pt x="588268" y="1920952"/>
                </a:cubicBezTo>
                <a:cubicBezTo>
                  <a:pt x="731693" y="1846629"/>
                  <a:pt x="681116" y="1690931"/>
                  <a:pt x="479922" y="1587411"/>
                </a:cubicBezTo>
                <a:lnTo>
                  <a:pt x="480611" y="1586922"/>
                </a:lnTo>
                <a:lnTo>
                  <a:pt x="367723" y="1525648"/>
                </a:lnTo>
                <a:cubicBezTo>
                  <a:pt x="145865" y="1375765"/>
                  <a:pt x="0" y="1121940"/>
                  <a:pt x="0" y="834045"/>
                </a:cubicBezTo>
                <a:cubicBezTo>
                  <a:pt x="0" y="373414"/>
                  <a:pt x="373415" y="0"/>
                  <a:pt x="83404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b"/>
          <a:lstStyle/>
          <a:p>
            <a:pPr algn="ctr">
              <a:defRPr/>
            </a:pPr>
            <a:r>
              <a:rPr lang="en-US" altLang="zh-CN" dirty="0">
                <a:solidFill>
                  <a:schemeClr val="tx1"/>
                </a:solidFill>
              </a:rPr>
              <a:t>D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MH_Text_1">
            <a:extLst>
              <a:ext uri="{FF2B5EF4-FFF2-40B4-BE49-F238E27FC236}">
                <a16:creationId xmlns:a16="http://schemas.microsoft.com/office/drawing/2014/main" xmlns="" id="{CC57073A-EF4B-4D23-87CF-7EDC8B69A269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100263" y="4362450"/>
            <a:ext cx="1892300" cy="1924050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MH_Text_2">
            <a:extLst>
              <a:ext uri="{FF2B5EF4-FFF2-40B4-BE49-F238E27FC236}">
                <a16:creationId xmlns:a16="http://schemas.microsoft.com/office/drawing/2014/main" xmlns="" id="{1E2AEC69-23C1-467D-8971-EF3D6DBCDEF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144963" y="4362450"/>
            <a:ext cx="1892300" cy="1924050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MH_Text_3">
            <a:extLst>
              <a:ext uri="{FF2B5EF4-FFF2-40B4-BE49-F238E27FC236}">
                <a16:creationId xmlns:a16="http://schemas.microsoft.com/office/drawing/2014/main" xmlns="" id="{E9EEE060-2053-4E4C-B3BE-9D0FA88E7169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6189663" y="4362450"/>
            <a:ext cx="1892300" cy="1924050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MH_Text_4">
            <a:extLst>
              <a:ext uri="{FF2B5EF4-FFF2-40B4-BE49-F238E27FC236}">
                <a16:creationId xmlns:a16="http://schemas.microsoft.com/office/drawing/2014/main" xmlns="" id="{A66BBA30-94F4-4F9C-A9F7-50FDE610951D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234363" y="4362450"/>
            <a:ext cx="1892300" cy="1924050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MH_PageTitle">
            <a:extLst>
              <a:ext uri="{FF2B5EF4-FFF2-40B4-BE49-F238E27FC236}">
                <a16:creationId xmlns:a16="http://schemas.microsoft.com/office/drawing/2014/main" xmlns="" id="{4E2B9903-C48D-4386-9703-39449962BD97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144191521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4FDC22E-91AE-4F74-A5DB-1DC803EFA15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82" r="8034"/>
          <a:stretch/>
        </p:blipFill>
        <p:spPr>
          <a:xfrm>
            <a:off x="0" y="0"/>
            <a:ext cx="12159690" cy="6858000"/>
          </a:xfrm>
          <a:prstGeom prst="rect">
            <a:avLst/>
          </a:prstGeom>
        </p:spPr>
      </p:pic>
      <p:cxnSp>
        <p:nvCxnSpPr>
          <p:cNvPr id="5" name="MH_Others_1"/>
          <p:cNvCxnSpPr/>
          <p:nvPr>
            <p:custDataLst>
              <p:tags r:id="rId2"/>
            </p:custDataLst>
          </p:nvPr>
        </p:nvCxnSpPr>
        <p:spPr>
          <a:xfrm>
            <a:off x="8069909" y="2321556"/>
            <a:ext cx="0" cy="1444486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Title"/>
          <p:cNvSpPr/>
          <p:nvPr>
            <p:custDataLst>
              <p:tags r:id="rId3"/>
            </p:custDataLst>
          </p:nvPr>
        </p:nvSpPr>
        <p:spPr>
          <a:xfrm>
            <a:off x="3352800" y="2667000"/>
            <a:ext cx="4717110" cy="6767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我们需要你</a:t>
            </a:r>
          </a:p>
        </p:txBody>
      </p:sp>
      <p:sp>
        <p:nvSpPr>
          <p:cNvPr id="7" name="MH_Others_2"/>
          <p:cNvSpPr/>
          <p:nvPr>
            <p:custDataLst>
              <p:tags r:id="rId4"/>
            </p:custDataLst>
          </p:nvPr>
        </p:nvSpPr>
        <p:spPr>
          <a:xfrm>
            <a:off x="3352800" y="3366522"/>
            <a:ext cx="471711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Number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73582" y="2667000"/>
            <a:ext cx="729119" cy="67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0"/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 algn="ctr">
              <a:buClr>
                <a:srgbClr val="515151"/>
              </a:buClr>
              <a:buSzPct val="80000"/>
            </a:pPr>
            <a:r>
              <a:rPr lang="en-US" altLang="zh-CN" sz="7200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4</a:t>
            </a:r>
            <a:endParaRPr lang="zh-CN" altLang="en-US" sz="7200" dirty="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1521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2000">
        <p14:vortex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MH_Entry_1">
            <a:hlinkClick r:id="rId21" action="ppaction://hlinksldjump"/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28430" y="2139591"/>
            <a:ext cx="3159579" cy="49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Clr>
                <a:srgbClr val="515151"/>
              </a:buClr>
              <a:buSzPct val="80000"/>
            </a:pPr>
            <a:r>
              <a:rPr lang="zh-CN" altLang="en-US" sz="2000" dirty="0">
                <a:latin typeface="+mn-ea"/>
                <a:ea typeface="+mn-ea"/>
              </a:rPr>
              <a:t>社团简介</a:t>
            </a:r>
          </a:p>
        </p:txBody>
      </p:sp>
      <p:sp>
        <p:nvSpPr>
          <p:cNvPr id="23" name="MH_Number_1">
            <a:hlinkClick r:id="rId21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30382" y="2139591"/>
            <a:ext cx="271671" cy="49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0"/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 algn="ctr">
              <a:buClr>
                <a:srgbClr val="515151"/>
              </a:buClr>
              <a:buSzPct val="80000"/>
            </a:pPr>
            <a:r>
              <a:rPr lang="en-US" altLang="zh-CN" sz="240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</a:t>
            </a:r>
            <a:endParaRPr lang="zh-CN" altLang="en-US" sz="240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3" name="MH_Others_1"/>
          <p:cNvCxnSpPr/>
          <p:nvPr>
            <p:custDataLst>
              <p:tags r:id="rId4"/>
            </p:custDataLst>
          </p:nvPr>
        </p:nvCxnSpPr>
        <p:spPr>
          <a:xfrm rot="20700000" flipH="1">
            <a:off x="5646787" y="2294593"/>
            <a:ext cx="216024" cy="25200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MH_Entry_2">
            <a:hlinkClick r:id="rId22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28430" y="2948304"/>
            <a:ext cx="3159579" cy="49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Clr>
                <a:srgbClr val="515151"/>
              </a:buClr>
              <a:buSzPct val="80000"/>
            </a:pPr>
            <a:r>
              <a:rPr lang="zh-CN" altLang="en-US" sz="2000" dirty="0">
                <a:latin typeface="+mn-ea"/>
                <a:ea typeface="+mn-ea"/>
              </a:rPr>
              <a:t>社团特色</a:t>
            </a:r>
          </a:p>
        </p:txBody>
      </p:sp>
      <p:sp>
        <p:nvSpPr>
          <p:cNvPr id="39" name="MH_Number_2">
            <a:hlinkClick r:id="rId22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430382" y="2948304"/>
            <a:ext cx="271671" cy="49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0"/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 algn="ctr">
              <a:buClr>
                <a:srgbClr val="515151"/>
              </a:buClr>
              <a:buSzPct val="80000"/>
            </a:pPr>
            <a:r>
              <a:rPr lang="en-US" altLang="zh-CN" sz="240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endParaRPr lang="zh-CN" altLang="en-US" sz="240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40" name="MH_Others_2"/>
          <p:cNvCxnSpPr/>
          <p:nvPr>
            <p:custDataLst>
              <p:tags r:id="rId7"/>
            </p:custDataLst>
          </p:nvPr>
        </p:nvCxnSpPr>
        <p:spPr>
          <a:xfrm rot="20700000" flipH="1">
            <a:off x="5646787" y="3103306"/>
            <a:ext cx="216024" cy="25200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MH_Entry_3">
            <a:hlinkClick r:id="rId23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128430" y="3757017"/>
            <a:ext cx="3159579" cy="49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Clr>
                <a:srgbClr val="515151"/>
              </a:buClr>
              <a:buSzPct val="80000"/>
            </a:pPr>
            <a:r>
              <a:rPr lang="zh-CN" altLang="en-US" sz="2000" dirty="0">
                <a:latin typeface="+mn-ea"/>
                <a:ea typeface="+mn-ea"/>
              </a:rPr>
              <a:t>风采展示</a:t>
            </a:r>
          </a:p>
        </p:txBody>
      </p:sp>
      <p:sp>
        <p:nvSpPr>
          <p:cNvPr id="59" name="MH_Number_3">
            <a:hlinkClick r:id="rId23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430382" y="3757017"/>
            <a:ext cx="271671" cy="49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0"/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 algn="ctr">
              <a:buClr>
                <a:srgbClr val="515151"/>
              </a:buClr>
              <a:buSzPct val="80000"/>
            </a:pPr>
            <a:r>
              <a:rPr lang="en-US" altLang="zh-CN" sz="240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3</a:t>
            </a:r>
            <a:endParaRPr lang="zh-CN" altLang="en-US" sz="240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60" name="MH_Others_3"/>
          <p:cNvCxnSpPr/>
          <p:nvPr>
            <p:custDataLst>
              <p:tags r:id="rId10"/>
            </p:custDataLst>
          </p:nvPr>
        </p:nvCxnSpPr>
        <p:spPr>
          <a:xfrm rot="20700000" flipH="1">
            <a:off x="5646787" y="3912019"/>
            <a:ext cx="216024" cy="25200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MH_Entry_4">
            <a:hlinkClick r:id="rId24" action="ppaction://hlinksldjump"/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128430" y="4565730"/>
            <a:ext cx="3159579" cy="49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Clr>
                <a:srgbClr val="515151"/>
              </a:buClr>
              <a:buSzPct val="80000"/>
            </a:pPr>
            <a:r>
              <a:rPr lang="zh-CN" altLang="en-US" sz="2000" dirty="0">
                <a:latin typeface="+mn-ea"/>
                <a:ea typeface="+mn-ea"/>
              </a:rPr>
              <a:t>我们需要你</a:t>
            </a:r>
          </a:p>
        </p:txBody>
      </p:sp>
      <p:sp>
        <p:nvSpPr>
          <p:cNvPr id="64" name="MH_Number_4">
            <a:hlinkClick r:id="rId24" action="ppaction://hlinksldjump"/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430382" y="4565730"/>
            <a:ext cx="271671" cy="496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0"/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 algn="ctr">
              <a:buClr>
                <a:srgbClr val="515151"/>
              </a:buClr>
              <a:buSzPct val="80000"/>
            </a:pPr>
            <a:r>
              <a:rPr lang="en-US" altLang="zh-CN" sz="240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4</a:t>
            </a:r>
            <a:endParaRPr lang="zh-CN" altLang="en-US" sz="240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cxnSp>
        <p:nvCxnSpPr>
          <p:cNvPr id="65" name="MH_Others_4"/>
          <p:cNvCxnSpPr/>
          <p:nvPr>
            <p:custDataLst>
              <p:tags r:id="rId13"/>
            </p:custDataLst>
          </p:nvPr>
        </p:nvCxnSpPr>
        <p:spPr>
          <a:xfrm rot="20700000" flipH="1">
            <a:off x="5646787" y="4720732"/>
            <a:ext cx="216024" cy="252000"/>
          </a:xfrm>
          <a:prstGeom prst="line">
            <a:avLst/>
          </a:prstGeom>
          <a:ln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MH_Others_1"/>
          <p:cNvCxnSpPr/>
          <p:nvPr>
            <p:custDataLst>
              <p:tags r:id="rId14"/>
            </p:custDataLst>
          </p:nvPr>
        </p:nvCxnSpPr>
        <p:spPr>
          <a:xfrm>
            <a:off x="1909987" y="903060"/>
            <a:ext cx="8380642" cy="0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MH_Others_2"/>
          <p:cNvCxnSpPr/>
          <p:nvPr>
            <p:custDataLst>
              <p:tags r:id="rId15"/>
            </p:custDataLst>
          </p:nvPr>
        </p:nvCxnSpPr>
        <p:spPr>
          <a:xfrm>
            <a:off x="1909987" y="6037943"/>
            <a:ext cx="8380642" cy="0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MH_Others_3"/>
          <p:cNvCxnSpPr/>
          <p:nvPr>
            <p:custDataLst>
              <p:tags r:id="rId16"/>
            </p:custDataLst>
          </p:nvPr>
        </p:nvCxnSpPr>
        <p:spPr>
          <a:xfrm>
            <a:off x="4336740" y="903060"/>
            <a:ext cx="0" cy="5125190"/>
          </a:xfrm>
          <a:prstGeom prst="line">
            <a:avLst/>
          </a:prstGeo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H_Others_4"/>
          <p:cNvSpPr/>
          <p:nvPr>
            <p:custDataLst>
              <p:tags r:id="rId17"/>
            </p:custDataLst>
          </p:nvPr>
        </p:nvSpPr>
        <p:spPr>
          <a:xfrm>
            <a:off x="1909988" y="1557339"/>
            <a:ext cx="2426753" cy="6052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600" dirty="0">
                <a:solidFill>
                  <a:srgbClr val="FFFF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CONTENTS</a:t>
            </a:r>
            <a:endParaRPr lang="zh-CN" altLang="en-US" sz="3600" dirty="0">
              <a:solidFill>
                <a:srgbClr val="FFFF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6" name="MH_Others_5"/>
          <p:cNvSpPr/>
          <p:nvPr>
            <p:custDataLst>
              <p:tags r:id="rId18"/>
            </p:custDataLst>
          </p:nvPr>
        </p:nvSpPr>
        <p:spPr>
          <a:xfrm>
            <a:off x="1909988" y="2185421"/>
            <a:ext cx="242675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16636278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38" grpId="0"/>
      <p:bldP spid="58" grpId="0"/>
      <p:bldP spid="63" grpId="0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SubTitle_1">
            <a:extLst>
              <a:ext uri="{FF2B5EF4-FFF2-40B4-BE49-F238E27FC236}">
                <a16:creationId xmlns:a16="http://schemas.microsoft.com/office/drawing/2014/main" xmlns="" id="{270A838F-43D5-419B-B589-D97E7D8EC0DC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2366963" y="2259014"/>
            <a:ext cx="2309812" cy="1474787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点击输入替换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内容</a:t>
            </a:r>
            <a:endParaRPr lang="ko-KR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MH_SubTitle_2">
            <a:extLst>
              <a:ext uri="{FF2B5EF4-FFF2-40B4-BE49-F238E27FC236}">
                <a16:creationId xmlns:a16="http://schemas.microsoft.com/office/drawing/2014/main" xmlns="" id="{C5B229F7-0F41-4EE0-88C9-E750A70E929A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945063" y="2259014"/>
            <a:ext cx="2309812" cy="1474787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点击输入替换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内容</a:t>
            </a:r>
            <a:endParaRPr lang="ko-KR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" name="MH_SubTitle_3">
            <a:extLst>
              <a:ext uri="{FF2B5EF4-FFF2-40B4-BE49-F238E27FC236}">
                <a16:creationId xmlns:a16="http://schemas.microsoft.com/office/drawing/2014/main" xmlns="" id="{6F1E4BB4-D788-4855-A12D-C2B1EBA9369E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7523164" y="2259014"/>
            <a:ext cx="2308225" cy="1474787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点击输入替换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内容</a:t>
            </a:r>
            <a:endParaRPr lang="ko-KR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MH_SubTitle_4">
            <a:extLst>
              <a:ext uri="{FF2B5EF4-FFF2-40B4-BE49-F238E27FC236}">
                <a16:creationId xmlns:a16="http://schemas.microsoft.com/office/drawing/2014/main" xmlns="" id="{D1CA0248-5DCF-412A-9494-3CBA13ECDE07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2366963" y="4127500"/>
            <a:ext cx="2309812" cy="1474788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点击输入替换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内容</a:t>
            </a:r>
            <a:endParaRPr lang="ko-KR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MH_SubTitle_5">
            <a:extLst>
              <a:ext uri="{FF2B5EF4-FFF2-40B4-BE49-F238E27FC236}">
                <a16:creationId xmlns:a16="http://schemas.microsoft.com/office/drawing/2014/main" xmlns="" id="{483E3E32-8DBC-4A9F-B4BD-4680E167FDC4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4945063" y="4127500"/>
            <a:ext cx="2309812" cy="1474788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点击输入替换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内容</a:t>
            </a:r>
            <a:endParaRPr lang="ko-KR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5" name="MH_SubTitle_6">
            <a:extLst>
              <a:ext uri="{FF2B5EF4-FFF2-40B4-BE49-F238E27FC236}">
                <a16:creationId xmlns:a16="http://schemas.microsoft.com/office/drawing/2014/main" xmlns="" id="{C6FBF385-86E0-4223-BDFE-E184CEC67BBC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7523164" y="4127500"/>
            <a:ext cx="2308225" cy="1474788"/>
          </a:xfrm>
          <a:prstGeom prst="rect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</a:rPr>
              <a:t>点击输入替换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内容</a:t>
            </a:r>
            <a:endParaRPr lang="ko-KR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9" name="MH_Other_1">
            <a:extLst>
              <a:ext uri="{FF2B5EF4-FFF2-40B4-BE49-F238E27FC236}">
                <a16:creationId xmlns:a16="http://schemas.microsoft.com/office/drawing/2014/main" xmlns="" id="{6C8289DF-D1FE-41A1-8967-D30B534DFD0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975100" y="2109789"/>
            <a:ext cx="509588" cy="460375"/>
          </a:xfrm>
          <a:custGeom>
            <a:avLst/>
            <a:gdLst>
              <a:gd name="connsiteX0" fmla="*/ 28344 w 509451"/>
              <a:gd name="connsiteY0" fmla="*/ 0 h 459661"/>
              <a:gd name="connsiteX1" fmla="*/ 481107 w 509451"/>
              <a:gd name="connsiteY1" fmla="*/ 0 h 459661"/>
              <a:gd name="connsiteX2" fmla="*/ 509451 w 509451"/>
              <a:gd name="connsiteY2" fmla="*/ 28344 h 459661"/>
              <a:gd name="connsiteX3" fmla="*/ 509451 w 509451"/>
              <a:gd name="connsiteY3" fmla="*/ 332765 h 459661"/>
              <a:gd name="connsiteX4" fmla="*/ 481107 w 509451"/>
              <a:gd name="connsiteY4" fmla="*/ 361109 h 459661"/>
              <a:gd name="connsiteX5" fmla="*/ 313285 w 509451"/>
              <a:gd name="connsiteY5" fmla="*/ 361109 h 459661"/>
              <a:gd name="connsiteX6" fmla="*/ 256124 w 509451"/>
              <a:gd name="connsiteY6" fmla="*/ 459661 h 459661"/>
              <a:gd name="connsiteX7" fmla="*/ 198964 w 509451"/>
              <a:gd name="connsiteY7" fmla="*/ 361109 h 459661"/>
              <a:gd name="connsiteX8" fmla="*/ 28344 w 509451"/>
              <a:gd name="connsiteY8" fmla="*/ 361109 h 459661"/>
              <a:gd name="connsiteX9" fmla="*/ 0 w 509451"/>
              <a:gd name="connsiteY9" fmla="*/ 332765 h 459661"/>
              <a:gd name="connsiteX10" fmla="*/ 0 w 509451"/>
              <a:gd name="connsiteY10" fmla="*/ 28344 h 459661"/>
              <a:gd name="connsiteX11" fmla="*/ 28344 w 509451"/>
              <a:gd name="connsiteY11" fmla="*/ 0 h 45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9451" h="459661">
                <a:moveTo>
                  <a:pt x="28344" y="0"/>
                </a:moveTo>
                <a:lnTo>
                  <a:pt x="481107" y="0"/>
                </a:lnTo>
                <a:cubicBezTo>
                  <a:pt x="496761" y="0"/>
                  <a:pt x="509451" y="12690"/>
                  <a:pt x="509451" y="28344"/>
                </a:cubicBezTo>
                <a:lnTo>
                  <a:pt x="509451" y="332765"/>
                </a:lnTo>
                <a:cubicBezTo>
                  <a:pt x="509451" y="348419"/>
                  <a:pt x="496761" y="361109"/>
                  <a:pt x="481107" y="361109"/>
                </a:cubicBezTo>
                <a:lnTo>
                  <a:pt x="313285" y="361109"/>
                </a:lnTo>
                <a:lnTo>
                  <a:pt x="256124" y="459661"/>
                </a:lnTo>
                <a:lnTo>
                  <a:pt x="198964" y="361109"/>
                </a:lnTo>
                <a:lnTo>
                  <a:pt x="28344" y="361109"/>
                </a:lnTo>
                <a:cubicBezTo>
                  <a:pt x="12690" y="361109"/>
                  <a:pt x="0" y="348419"/>
                  <a:pt x="0" y="332765"/>
                </a:cubicBezTo>
                <a:lnTo>
                  <a:pt x="0" y="28344"/>
                </a:lnTo>
                <a:cubicBezTo>
                  <a:pt x="0" y="12690"/>
                  <a:pt x="12690" y="0"/>
                  <a:pt x="283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>
            <a:normAutofit/>
          </a:bodyPr>
          <a:lstStyle/>
          <a:p>
            <a:pPr algn="ctr">
              <a:defRPr/>
            </a:pPr>
            <a:r>
              <a:rPr lang="en-US" altLang="zh-CN" sz="2000">
                <a:solidFill>
                  <a:srgbClr val="FFFFFF"/>
                </a:solidFill>
              </a:rPr>
              <a:t>01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60" name="MH_Other_2">
            <a:extLst>
              <a:ext uri="{FF2B5EF4-FFF2-40B4-BE49-F238E27FC236}">
                <a16:creationId xmlns:a16="http://schemas.microsoft.com/office/drawing/2014/main" xmlns="" id="{46E575CA-70B6-48D7-8FCE-2B740C756EE5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553200" y="2109789"/>
            <a:ext cx="509588" cy="460375"/>
          </a:xfrm>
          <a:custGeom>
            <a:avLst/>
            <a:gdLst>
              <a:gd name="connsiteX0" fmla="*/ 28343 w 509451"/>
              <a:gd name="connsiteY0" fmla="*/ 0 h 459661"/>
              <a:gd name="connsiteX1" fmla="*/ 481107 w 509451"/>
              <a:gd name="connsiteY1" fmla="*/ 0 h 459661"/>
              <a:gd name="connsiteX2" fmla="*/ 509451 w 509451"/>
              <a:gd name="connsiteY2" fmla="*/ 28344 h 459661"/>
              <a:gd name="connsiteX3" fmla="*/ 509451 w 509451"/>
              <a:gd name="connsiteY3" fmla="*/ 332765 h 459661"/>
              <a:gd name="connsiteX4" fmla="*/ 481107 w 509451"/>
              <a:gd name="connsiteY4" fmla="*/ 361109 h 459661"/>
              <a:gd name="connsiteX5" fmla="*/ 313285 w 509451"/>
              <a:gd name="connsiteY5" fmla="*/ 361109 h 459661"/>
              <a:gd name="connsiteX6" fmla="*/ 256124 w 509451"/>
              <a:gd name="connsiteY6" fmla="*/ 459661 h 459661"/>
              <a:gd name="connsiteX7" fmla="*/ 198964 w 509451"/>
              <a:gd name="connsiteY7" fmla="*/ 361109 h 459661"/>
              <a:gd name="connsiteX8" fmla="*/ 28343 w 509451"/>
              <a:gd name="connsiteY8" fmla="*/ 361109 h 459661"/>
              <a:gd name="connsiteX9" fmla="*/ 0 w 509451"/>
              <a:gd name="connsiteY9" fmla="*/ 332765 h 459661"/>
              <a:gd name="connsiteX10" fmla="*/ 0 w 509451"/>
              <a:gd name="connsiteY10" fmla="*/ 28344 h 459661"/>
              <a:gd name="connsiteX11" fmla="*/ 28343 w 509451"/>
              <a:gd name="connsiteY11" fmla="*/ 0 h 45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9451" h="459661">
                <a:moveTo>
                  <a:pt x="28343" y="0"/>
                </a:moveTo>
                <a:lnTo>
                  <a:pt x="481107" y="0"/>
                </a:lnTo>
                <a:cubicBezTo>
                  <a:pt x="496761" y="0"/>
                  <a:pt x="509451" y="12690"/>
                  <a:pt x="509451" y="28344"/>
                </a:cubicBezTo>
                <a:lnTo>
                  <a:pt x="509451" y="332765"/>
                </a:lnTo>
                <a:cubicBezTo>
                  <a:pt x="509451" y="348419"/>
                  <a:pt x="496761" y="361109"/>
                  <a:pt x="481107" y="361109"/>
                </a:cubicBezTo>
                <a:lnTo>
                  <a:pt x="313285" y="361109"/>
                </a:lnTo>
                <a:lnTo>
                  <a:pt x="256124" y="459661"/>
                </a:lnTo>
                <a:lnTo>
                  <a:pt x="198964" y="361109"/>
                </a:lnTo>
                <a:lnTo>
                  <a:pt x="28343" y="361109"/>
                </a:lnTo>
                <a:cubicBezTo>
                  <a:pt x="12690" y="361109"/>
                  <a:pt x="0" y="348419"/>
                  <a:pt x="0" y="332765"/>
                </a:cubicBezTo>
                <a:lnTo>
                  <a:pt x="0" y="28344"/>
                </a:lnTo>
                <a:cubicBezTo>
                  <a:pt x="0" y="12690"/>
                  <a:pt x="12690" y="0"/>
                  <a:pt x="283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>
            <a:normAutofit/>
          </a:bodyPr>
          <a:lstStyle/>
          <a:p>
            <a:pPr algn="ctr">
              <a:defRPr/>
            </a:pPr>
            <a:r>
              <a:rPr lang="en-US" altLang="zh-CN" sz="2000">
                <a:solidFill>
                  <a:srgbClr val="FFFFFF"/>
                </a:solidFill>
              </a:rPr>
              <a:t>02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61" name="MH_Other_3">
            <a:extLst>
              <a:ext uri="{FF2B5EF4-FFF2-40B4-BE49-F238E27FC236}">
                <a16:creationId xmlns:a16="http://schemas.microsoft.com/office/drawing/2014/main" xmlns="" id="{B3C41DD0-23E5-444C-9824-10FACF827D6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131300" y="2109789"/>
            <a:ext cx="509588" cy="460375"/>
          </a:xfrm>
          <a:custGeom>
            <a:avLst/>
            <a:gdLst>
              <a:gd name="connsiteX0" fmla="*/ 28344 w 509451"/>
              <a:gd name="connsiteY0" fmla="*/ 0 h 459661"/>
              <a:gd name="connsiteX1" fmla="*/ 481108 w 509451"/>
              <a:gd name="connsiteY1" fmla="*/ 0 h 459661"/>
              <a:gd name="connsiteX2" fmla="*/ 509451 w 509451"/>
              <a:gd name="connsiteY2" fmla="*/ 28344 h 459661"/>
              <a:gd name="connsiteX3" fmla="*/ 509451 w 509451"/>
              <a:gd name="connsiteY3" fmla="*/ 332765 h 459661"/>
              <a:gd name="connsiteX4" fmla="*/ 481108 w 509451"/>
              <a:gd name="connsiteY4" fmla="*/ 361109 h 459661"/>
              <a:gd name="connsiteX5" fmla="*/ 313285 w 509451"/>
              <a:gd name="connsiteY5" fmla="*/ 361109 h 459661"/>
              <a:gd name="connsiteX6" fmla="*/ 256124 w 509451"/>
              <a:gd name="connsiteY6" fmla="*/ 459661 h 459661"/>
              <a:gd name="connsiteX7" fmla="*/ 198965 w 509451"/>
              <a:gd name="connsiteY7" fmla="*/ 361109 h 459661"/>
              <a:gd name="connsiteX8" fmla="*/ 28344 w 509451"/>
              <a:gd name="connsiteY8" fmla="*/ 361109 h 459661"/>
              <a:gd name="connsiteX9" fmla="*/ 0 w 509451"/>
              <a:gd name="connsiteY9" fmla="*/ 332765 h 459661"/>
              <a:gd name="connsiteX10" fmla="*/ 0 w 509451"/>
              <a:gd name="connsiteY10" fmla="*/ 28344 h 459661"/>
              <a:gd name="connsiteX11" fmla="*/ 28344 w 509451"/>
              <a:gd name="connsiteY11" fmla="*/ 0 h 45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9451" h="459661">
                <a:moveTo>
                  <a:pt x="28344" y="0"/>
                </a:moveTo>
                <a:lnTo>
                  <a:pt x="481108" y="0"/>
                </a:lnTo>
                <a:cubicBezTo>
                  <a:pt x="496761" y="0"/>
                  <a:pt x="509451" y="12690"/>
                  <a:pt x="509451" y="28344"/>
                </a:cubicBezTo>
                <a:lnTo>
                  <a:pt x="509451" y="332765"/>
                </a:lnTo>
                <a:cubicBezTo>
                  <a:pt x="509451" y="348419"/>
                  <a:pt x="496761" y="361109"/>
                  <a:pt x="481108" y="361109"/>
                </a:cubicBezTo>
                <a:lnTo>
                  <a:pt x="313285" y="361109"/>
                </a:lnTo>
                <a:lnTo>
                  <a:pt x="256124" y="459661"/>
                </a:lnTo>
                <a:lnTo>
                  <a:pt x="198965" y="361109"/>
                </a:lnTo>
                <a:lnTo>
                  <a:pt x="28344" y="361109"/>
                </a:lnTo>
                <a:cubicBezTo>
                  <a:pt x="12690" y="361109"/>
                  <a:pt x="0" y="348419"/>
                  <a:pt x="0" y="332765"/>
                </a:cubicBezTo>
                <a:lnTo>
                  <a:pt x="0" y="28344"/>
                </a:lnTo>
                <a:cubicBezTo>
                  <a:pt x="0" y="12690"/>
                  <a:pt x="12690" y="0"/>
                  <a:pt x="283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>
            <a:normAutofit/>
          </a:bodyPr>
          <a:lstStyle/>
          <a:p>
            <a:pPr algn="ctr">
              <a:defRPr/>
            </a:pPr>
            <a:r>
              <a:rPr lang="en-US" altLang="zh-CN" sz="2000">
                <a:solidFill>
                  <a:srgbClr val="FFFFFF"/>
                </a:solidFill>
              </a:rPr>
              <a:t>03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64" name="MH_Other_4">
            <a:extLst>
              <a:ext uri="{FF2B5EF4-FFF2-40B4-BE49-F238E27FC236}">
                <a16:creationId xmlns:a16="http://schemas.microsoft.com/office/drawing/2014/main" xmlns="" id="{C79D84B6-1652-4B58-8E7F-01A373CA70C1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3975100" y="3979864"/>
            <a:ext cx="509588" cy="458787"/>
          </a:xfrm>
          <a:custGeom>
            <a:avLst/>
            <a:gdLst>
              <a:gd name="connsiteX0" fmla="*/ 28344 w 509451"/>
              <a:gd name="connsiteY0" fmla="*/ 0 h 459661"/>
              <a:gd name="connsiteX1" fmla="*/ 481107 w 509451"/>
              <a:gd name="connsiteY1" fmla="*/ 0 h 459661"/>
              <a:gd name="connsiteX2" fmla="*/ 509451 w 509451"/>
              <a:gd name="connsiteY2" fmla="*/ 28344 h 459661"/>
              <a:gd name="connsiteX3" fmla="*/ 509451 w 509451"/>
              <a:gd name="connsiteY3" fmla="*/ 332765 h 459661"/>
              <a:gd name="connsiteX4" fmla="*/ 481107 w 509451"/>
              <a:gd name="connsiteY4" fmla="*/ 361109 h 459661"/>
              <a:gd name="connsiteX5" fmla="*/ 313285 w 509451"/>
              <a:gd name="connsiteY5" fmla="*/ 361109 h 459661"/>
              <a:gd name="connsiteX6" fmla="*/ 256124 w 509451"/>
              <a:gd name="connsiteY6" fmla="*/ 459661 h 459661"/>
              <a:gd name="connsiteX7" fmla="*/ 198964 w 509451"/>
              <a:gd name="connsiteY7" fmla="*/ 361109 h 459661"/>
              <a:gd name="connsiteX8" fmla="*/ 28344 w 509451"/>
              <a:gd name="connsiteY8" fmla="*/ 361109 h 459661"/>
              <a:gd name="connsiteX9" fmla="*/ 0 w 509451"/>
              <a:gd name="connsiteY9" fmla="*/ 332765 h 459661"/>
              <a:gd name="connsiteX10" fmla="*/ 0 w 509451"/>
              <a:gd name="connsiteY10" fmla="*/ 28344 h 459661"/>
              <a:gd name="connsiteX11" fmla="*/ 28344 w 509451"/>
              <a:gd name="connsiteY11" fmla="*/ 0 h 45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9451" h="459661">
                <a:moveTo>
                  <a:pt x="28344" y="0"/>
                </a:moveTo>
                <a:lnTo>
                  <a:pt x="481107" y="0"/>
                </a:lnTo>
                <a:cubicBezTo>
                  <a:pt x="496761" y="0"/>
                  <a:pt x="509451" y="12690"/>
                  <a:pt x="509451" y="28344"/>
                </a:cubicBezTo>
                <a:lnTo>
                  <a:pt x="509451" y="332765"/>
                </a:lnTo>
                <a:cubicBezTo>
                  <a:pt x="509451" y="348419"/>
                  <a:pt x="496761" y="361109"/>
                  <a:pt x="481107" y="361109"/>
                </a:cubicBezTo>
                <a:lnTo>
                  <a:pt x="313285" y="361109"/>
                </a:lnTo>
                <a:lnTo>
                  <a:pt x="256124" y="459661"/>
                </a:lnTo>
                <a:lnTo>
                  <a:pt x="198964" y="361109"/>
                </a:lnTo>
                <a:lnTo>
                  <a:pt x="28344" y="361109"/>
                </a:lnTo>
                <a:cubicBezTo>
                  <a:pt x="12690" y="361109"/>
                  <a:pt x="0" y="348419"/>
                  <a:pt x="0" y="332765"/>
                </a:cubicBezTo>
                <a:lnTo>
                  <a:pt x="0" y="28344"/>
                </a:lnTo>
                <a:cubicBezTo>
                  <a:pt x="0" y="12690"/>
                  <a:pt x="12690" y="0"/>
                  <a:pt x="2834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>
            <a:normAutofit/>
          </a:bodyPr>
          <a:lstStyle/>
          <a:p>
            <a:pPr algn="ctr">
              <a:defRPr/>
            </a:pPr>
            <a:r>
              <a:rPr lang="en-US" altLang="zh-CN" sz="2000">
                <a:solidFill>
                  <a:srgbClr val="FFFFFF"/>
                </a:solidFill>
              </a:rPr>
              <a:t>04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63" name="MH_Other_5">
            <a:extLst>
              <a:ext uri="{FF2B5EF4-FFF2-40B4-BE49-F238E27FC236}">
                <a16:creationId xmlns:a16="http://schemas.microsoft.com/office/drawing/2014/main" xmlns="" id="{B475DC0A-03EC-465E-8701-73B7ED3239BD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6553200" y="3979864"/>
            <a:ext cx="509588" cy="458787"/>
          </a:xfrm>
          <a:custGeom>
            <a:avLst/>
            <a:gdLst>
              <a:gd name="connsiteX0" fmla="*/ 28343 w 509451"/>
              <a:gd name="connsiteY0" fmla="*/ 0 h 459661"/>
              <a:gd name="connsiteX1" fmla="*/ 481107 w 509451"/>
              <a:gd name="connsiteY1" fmla="*/ 0 h 459661"/>
              <a:gd name="connsiteX2" fmla="*/ 509451 w 509451"/>
              <a:gd name="connsiteY2" fmla="*/ 28344 h 459661"/>
              <a:gd name="connsiteX3" fmla="*/ 509451 w 509451"/>
              <a:gd name="connsiteY3" fmla="*/ 332765 h 459661"/>
              <a:gd name="connsiteX4" fmla="*/ 481107 w 509451"/>
              <a:gd name="connsiteY4" fmla="*/ 361109 h 459661"/>
              <a:gd name="connsiteX5" fmla="*/ 313285 w 509451"/>
              <a:gd name="connsiteY5" fmla="*/ 361109 h 459661"/>
              <a:gd name="connsiteX6" fmla="*/ 256124 w 509451"/>
              <a:gd name="connsiteY6" fmla="*/ 459661 h 459661"/>
              <a:gd name="connsiteX7" fmla="*/ 198964 w 509451"/>
              <a:gd name="connsiteY7" fmla="*/ 361109 h 459661"/>
              <a:gd name="connsiteX8" fmla="*/ 28343 w 509451"/>
              <a:gd name="connsiteY8" fmla="*/ 361109 h 459661"/>
              <a:gd name="connsiteX9" fmla="*/ 0 w 509451"/>
              <a:gd name="connsiteY9" fmla="*/ 332765 h 459661"/>
              <a:gd name="connsiteX10" fmla="*/ 0 w 509451"/>
              <a:gd name="connsiteY10" fmla="*/ 28344 h 459661"/>
              <a:gd name="connsiteX11" fmla="*/ 28343 w 509451"/>
              <a:gd name="connsiteY11" fmla="*/ 0 h 45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9451" h="459661">
                <a:moveTo>
                  <a:pt x="28343" y="0"/>
                </a:moveTo>
                <a:lnTo>
                  <a:pt x="481107" y="0"/>
                </a:lnTo>
                <a:cubicBezTo>
                  <a:pt x="496761" y="0"/>
                  <a:pt x="509451" y="12690"/>
                  <a:pt x="509451" y="28344"/>
                </a:cubicBezTo>
                <a:lnTo>
                  <a:pt x="509451" y="332765"/>
                </a:lnTo>
                <a:cubicBezTo>
                  <a:pt x="509451" y="348419"/>
                  <a:pt x="496761" y="361109"/>
                  <a:pt x="481107" y="361109"/>
                </a:cubicBezTo>
                <a:lnTo>
                  <a:pt x="313285" y="361109"/>
                </a:lnTo>
                <a:lnTo>
                  <a:pt x="256124" y="459661"/>
                </a:lnTo>
                <a:lnTo>
                  <a:pt x="198964" y="361109"/>
                </a:lnTo>
                <a:lnTo>
                  <a:pt x="28343" y="361109"/>
                </a:lnTo>
                <a:cubicBezTo>
                  <a:pt x="12690" y="361109"/>
                  <a:pt x="0" y="348419"/>
                  <a:pt x="0" y="332765"/>
                </a:cubicBezTo>
                <a:lnTo>
                  <a:pt x="0" y="28344"/>
                </a:lnTo>
                <a:cubicBezTo>
                  <a:pt x="0" y="12690"/>
                  <a:pt x="12690" y="0"/>
                  <a:pt x="283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>
            <a:normAutofit/>
          </a:bodyPr>
          <a:lstStyle/>
          <a:p>
            <a:pPr algn="ctr">
              <a:defRPr/>
            </a:pPr>
            <a:r>
              <a:rPr lang="en-US" altLang="zh-CN" sz="2000">
                <a:solidFill>
                  <a:srgbClr val="FFFFFF"/>
                </a:solidFill>
              </a:rPr>
              <a:t>05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62" name="MH_Other_6">
            <a:extLst>
              <a:ext uri="{FF2B5EF4-FFF2-40B4-BE49-F238E27FC236}">
                <a16:creationId xmlns:a16="http://schemas.microsoft.com/office/drawing/2014/main" xmlns="" id="{102C1E12-9C99-4065-9FA3-737788CD21B4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131300" y="3979864"/>
            <a:ext cx="509588" cy="458787"/>
          </a:xfrm>
          <a:custGeom>
            <a:avLst/>
            <a:gdLst>
              <a:gd name="connsiteX0" fmla="*/ 28343 w 509451"/>
              <a:gd name="connsiteY0" fmla="*/ 0 h 459661"/>
              <a:gd name="connsiteX1" fmla="*/ 481107 w 509451"/>
              <a:gd name="connsiteY1" fmla="*/ 0 h 459661"/>
              <a:gd name="connsiteX2" fmla="*/ 509451 w 509451"/>
              <a:gd name="connsiteY2" fmla="*/ 28344 h 459661"/>
              <a:gd name="connsiteX3" fmla="*/ 509451 w 509451"/>
              <a:gd name="connsiteY3" fmla="*/ 332765 h 459661"/>
              <a:gd name="connsiteX4" fmla="*/ 481107 w 509451"/>
              <a:gd name="connsiteY4" fmla="*/ 361109 h 459661"/>
              <a:gd name="connsiteX5" fmla="*/ 313285 w 509451"/>
              <a:gd name="connsiteY5" fmla="*/ 361109 h 459661"/>
              <a:gd name="connsiteX6" fmla="*/ 256124 w 509451"/>
              <a:gd name="connsiteY6" fmla="*/ 459661 h 459661"/>
              <a:gd name="connsiteX7" fmla="*/ 198964 w 509451"/>
              <a:gd name="connsiteY7" fmla="*/ 361109 h 459661"/>
              <a:gd name="connsiteX8" fmla="*/ 28343 w 509451"/>
              <a:gd name="connsiteY8" fmla="*/ 361109 h 459661"/>
              <a:gd name="connsiteX9" fmla="*/ 0 w 509451"/>
              <a:gd name="connsiteY9" fmla="*/ 332765 h 459661"/>
              <a:gd name="connsiteX10" fmla="*/ 0 w 509451"/>
              <a:gd name="connsiteY10" fmla="*/ 28344 h 459661"/>
              <a:gd name="connsiteX11" fmla="*/ 28343 w 509451"/>
              <a:gd name="connsiteY11" fmla="*/ 0 h 45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9451" h="459661">
                <a:moveTo>
                  <a:pt x="28343" y="0"/>
                </a:moveTo>
                <a:lnTo>
                  <a:pt x="481107" y="0"/>
                </a:lnTo>
                <a:cubicBezTo>
                  <a:pt x="496761" y="0"/>
                  <a:pt x="509451" y="12690"/>
                  <a:pt x="509451" y="28344"/>
                </a:cubicBezTo>
                <a:lnTo>
                  <a:pt x="509451" y="332765"/>
                </a:lnTo>
                <a:cubicBezTo>
                  <a:pt x="509451" y="348419"/>
                  <a:pt x="496761" y="361109"/>
                  <a:pt x="481107" y="361109"/>
                </a:cubicBezTo>
                <a:lnTo>
                  <a:pt x="313285" y="361109"/>
                </a:lnTo>
                <a:lnTo>
                  <a:pt x="256124" y="459661"/>
                </a:lnTo>
                <a:lnTo>
                  <a:pt x="198964" y="361109"/>
                </a:lnTo>
                <a:lnTo>
                  <a:pt x="28343" y="361109"/>
                </a:lnTo>
                <a:cubicBezTo>
                  <a:pt x="12690" y="361109"/>
                  <a:pt x="0" y="348419"/>
                  <a:pt x="0" y="332765"/>
                </a:cubicBezTo>
                <a:lnTo>
                  <a:pt x="0" y="28344"/>
                </a:lnTo>
                <a:cubicBezTo>
                  <a:pt x="0" y="12690"/>
                  <a:pt x="12690" y="0"/>
                  <a:pt x="283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08000" anchor="ctr">
            <a:normAutofit/>
          </a:bodyPr>
          <a:lstStyle/>
          <a:p>
            <a:pPr algn="ctr">
              <a:defRPr/>
            </a:pPr>
            <a:r>
              <a:rPr lang="en-US" altLang="zh-CN" sz="2000">
                <a:solidFill>
                  <a:srgbClr val="FFFFFF"/>
                </a:solidFill>
              </a:rPr>
              <a:t>06</a:t>
            </a:r>
            <a:endParaRPr lang="zh-CN" altLang="en-US" sz="2000">
              <a:solidFill>
                <a:srgbClr val="FFFFFF"/>
              </a:solidFill>
            </a:endParaRPr>
          </a:p>
        </p:txBody>
      </p:sp>
      <p:sp>
        <p:nvSpPr>
          <p:cNvPr id="18" name="MH_PageTitle">
            <a:extLst>
              <a:ext uri="{FF2B5EF4-FFF2-40B4-BE49-F238E27FC236}">
                <a16:creationId xmlns:a16="http://schemas.microsoft.com/office/drawing/2014/main" xmlns="" id="{F11A2C3D-A952-4F4B-B244-9199F6C9E6C5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4089819898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7" grpId="0" animBg="1"/>
      <p:bldP spid="23" grpId="0" animBg="1"/>
      <p:bldP spid="29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Other_1">
            <a:extLst>
              <a:ext uri="{FF2B5EF4-FFF2-40B4-BE49-F238E27FC236}">
                <a16:creationId xmlns:a16="http://schemas.microsoft.com/office/drawing/2014/main" xmlns="" id="{34037F26-CB60-42B6-929F-F57C456D9F43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48264" y="3021014"/>
            <a:ext cx="668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/>
              <a:t>04</a:t>
            </a:r>
            <a:endParaRPr lang="zh-CN" altLang="en-US" sz="2800"/>
          </a:p>
        </p:txBody>
      </p:sp>
      <p:sp>
        <p:nvSpPr>
          <p:cNvPr id="18" name="MH_Text_4">
            <a:extLst>
              <a:ext uri="{FF2B5EF4-FFF2-40B4-BE49-F238E27FC236}">
                <a16:creationId xmlns:a16="http://schemas.microsoft.com/office/drawing/2014/main" xmlns="" id="{6EE444B7-520E-48CD-AE42-C9382F79FE8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700339" y="2971801"/>
            <a:ext cx="2054225" cy="96837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cs typeface="宋体" panose="02010600030101010101" pitchFamily="2" charset="-122"/>
            </a:endParaRPr>
          </a:p>
        </p:txBody>
      </p:sp>
      <p:sp>
        <p:nvSpPr>
          <p:cNvPr id="2053" name="MH_Other_2">
            <a:extLst>
              <a:ext uri="{FF2B5EF4-FFF2-40B4-BE49-F238E27FC236}">
                <a16:creationId xmlns:a16="http://schemas.microsoft.com/office/drawing/2014/main" xmlns="" id="{4F0B9F7C-3D15-48A5-BDA3-3AD2F5B3D37C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48264" y="4383089"/>
            <a:ext cx="668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/>
              <a:t>02</a:t>
            </a:r>
            <a:endParaRPr lang="zh-CN" altLang="en-US" sz="2800"/>
          </a:p>
        </p:txBody>
      </p:sp>
      <p:sp>
        <p:nvSpPr>
          <p:cNvPr id="21" name="MH_Text_2">
            <a:extLst>
              <a:ext uri="{FF2B5EF4-FFF2-40B4-BE49-F238E27FC236}">
                <a16:creationId xmlns:a16="http://schemas.microsoft.com/office/drawing/2014/main" xmlns="" id="{92F00945-6F39-46DF-8C4E-34605E156A1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700339" y="4333876"/>
            <a:ext cx="2054225" cy="96837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cs typeface="宋体" panose="02010600030101010101" pitchFamily="2" charset="-122"/>
            </a:endParaRPr>
          </a:p>
        </p:txBody>
      </p:sp>
      <p:sp>
        <p:nvSpPr>
          <p:cNvPr id="2056" name="MH_Other_3">
            <a:extLst>
              <a:ext uri="{FF2B5EF4-FFF2-40B4-BE49-F238E27FC236}">
                <a16:creationId xmlns:a16="http://schemas.microsoft.com/office/drawing/2014/main" xmlns="" id="{5EBDA28E-3FBC-43CC-B38F-9553E7FA6A95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75400" y="2335214"/>
            <a:ext cx="6683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/>
              <a:t>05</a:t>
            </a:r>
            <a:endParaRPr lang="zh-CN" altLang="en-US" sz="2800"/>
          </a:p>
        </p:txBody>
      </p:sp>
      <p:sp>
        <p:nvSpPr>
          <p:cNvPr id="24" name="MH_Text_5">
            <a:extLst>
              <a:ext uri="{FF2B5EF4-FFF2-40B4-BE49-F238E27FC236}">
                <a16:creationId xmlns:a16="http://schemas.microsoft.com/office/drawing/2014/main" xmlns="" id="{20CEEE25-1A2B-4A03-9EA2-C069F9B9C46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437439" y="2286000"/>
            <a:ext cx="2054225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cs typeface="宋体" panose="02010600030101010101" pitchFamily="2" charset="-122"/>
            </a:endParaRPr>
          </a:p>
        </p:txBody>
      </p:sp>
      <p:sp>
        <p:nvSpPr>
          <p:cNvPr id="2059" name="MH_Other_4">
            <a:extLst>
              <a:ext uri="{FF2B5EF4-FFF2-40B4-BE49-F238E27FC236}">
                <a16:creationId xmlns:a16="http://schemas.microsoft.com/office/drawing/2014/main" xmlns="" id="{167C62F7-13A3-413B-895A-9BA9BC73EE70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75400" y="3698875"/>
            <a:ext cx="6683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/>
              <a:t>03</a:t>
            </a:r>
            <a:endParaRPr lang="zh-CN" altLang="en-US" sz="2800"/>
          </a:p>
        </p:txBody>
      </p:sp>
      <p:sp>
        <p:nvSpPr>
          <p:cNvPr id="27" name="MH_Text_3">
            <a:extLst>
              <a:ext uri="{FF2B5EF4-FFF2-40B4-BE49-F238E27FC236}">
                <a16:creationId xmlns:a16="http://schemas.microsoft.com/office/drawing/2014/main" xmlns="" id="{A4466C2F-D352-4945-AB55-5165F31A934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7437439" y="3649664"/>
            <a:ext cx="2054225" cy="966787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cs typeface="宋体" panose="02010600030101010101" pitchFamily="2" charset="-122"/>
            </a:endParaRPr>
          </a:p>
        </p:txBody>
      </p:sp>
      <p:sp>
        <p:nvSpPr>
          <p:cNvPr id="2062" name="MH_Other_5">
            <a:extLst>
              <a:ext uri="{FF2B5EF4-FFF2-40B4-BE49-F238E27FC236}">
                <a16:creationId xmlns:a16="http://schemas.microsoft.com/office/drawing/2014/main" xmlns="" id="{C7937237-508E-4770-81B0-85D734444BB0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375400" y="5073651"/>
            <a:ext cx="6683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/>
              <a:t>01</a:t>
            </a:r>
            <a:endParaRPr lang="zh-CN" altLang="en-US" sz="2800"/>
          </a:p>
        </p:txBody>
      </p:sp>
      <p:sp>
        <p:nvSpPr>
          <p:cNvPr id="30" name="MH_Text_1">
            <a:extLst>
              <a:ext uri="{FF2B5EF4-FFF2-40B4-BE49-F238E27FC236}">
                <a16:creationId xmlns:a16="http://schemas.microsoft.com/office/drawing/2014/main" xmlns="" id="{A6E3511D-98D3-4416-BE44-B103C92F45B0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7437439" y="5024439"/>
            <a:ext cx="2054225" cy="968375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600" kern="0" dirty="0">
                <a:cs typeface="宋体" panose="02010600030101010101" pitchFamily="2" charset="-122"/>
              </a:rPr>
              <a:t>点击输入替换</a:t>
            </a:r>
            <a:r>
              <a:rPr lang="zh-CN" altLang="en-US" sz="1600" kern="0" dirty="0" smtClean="0">
                <a:cs typeface="宋体" panose="02010600030101010101" pitchFamily="2" charset="-122"/>
              </a:rPr>
              <a:t>内容</a:t>
            </a:r>
            <a:endParaRPr lang="en-US" altLang="zh-CN" sz="1600" kern="0" dirty="0">
              <a:cs typeface="宋体" panose="02010600030101010101" pitchFamily="2" charset="-122"/>
            </a:endParaRPr>
          </a:p>
        </p:txBody>
      </p:sp>
      <p:sp>
        <p:nvSpPr>
          <p:cNvPr id="31" name="MH_SubTitle_1">
            <a:extLst>
              <a:ext uri="{FF2B5EF4-FFF2-40B4-BE49-F238E27FC236}">
                <a16:creationId xmlns:a16="http://schemas.microsoft.com/office/drawing/2014/main" xmlns="" id="{8DB12241-7F52-4177-802A-31E4DEA2F899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7437439" y="4574905"/>
            <a:ext cx="2054225" cy="535531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b="1" kern="0" dirty="0">
                <a:solidFill>
                  <a:schemeClr val="accent1"/>
                </a:solidFill>
                <a:cs typeface="宋体" panose="02010600030101010101" pitchFamily="2" charset="-122"/>
              </a:rPr>
              <a:t> </a:t>
            </a:r>
          </a:p>
        </p:txBody>
      </p:sp>
      <p:sp>
        <p:nvSpPr>
          <p:cNvPr id="7" name="MH_Other_6">
            <a:extLst>
              <a:ext uri="{FF2B5EF4-FFF2-40B4-BE49-F238E27FC236}">
                <a16:creationId xmlns:a16="http://schemas.microsoft.com/office/drawing/2014/main" xmlns="" id="{147AA8B6-9FB6-4ABD-A8C8-88821C203F79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981700" y="1801813"/>
            <a:ext cx="1455738" cy="12192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MH_Other_7">
            <a:extLst>
              <a:ext uri="{FF2B5EF4-FFF2-40B4-BE49-F238E27FC236}">
                <a16:creationId xmlns:a16="http://schemas.microsoft.com/office/drawing/2014/main" xmlns="" id="{6AEC0478-2D73-4E62-AFBC-2F07E69207E5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flipH="1">
            <a:off x="4754564" y="2484438"/>
            <a:ext cx="1455737" cy="12192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MH_Other_8">
            <a:extLst>
              <a:ext uri="{FF2B5EF4-FFF2-40B4-BE49-F238E27FC236}">
                <a16:creationId xmlns:a16="http://schemas.microsoft.com/office/drawing/2014/main" xmlns="" id="{7A4949C9-D7EC-4425-B4C7-C6E17B156F7B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5981700" y="3167063"/>
            <a:ext cx="1455738" cy="1217612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MH_Other_9">
            <a:extLst>
              <a:ext uri="{FF2B5EF4-FFF2-40B4-BE49-F238E27FC236}">
                <a16:creationId xmlns:a16="http://schemas.microsoft.com/office/drawing/2014/main" xmlns="" id="{D4084C92-7D97-4B6F-B707-9C6C3F64816C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flipH="1">
            <a:off x="4754564" y="3848100"/>
            <a:ext cx="1455737" cy="12192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MH_Other_10">
            <a:extLst>
              <a:ext uri="{FF2B5EF4-FFF2-40B4-BE49-F238E27FC236}">
                <a16:creationId xmlns:a16="http://schemas.microsoft.com/office/drawing/2014/main" xmlns="" id="{3E8EDB17-8D3E-4333-A2A4-9597AFB68F78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5981700" y="4530725"/>
            <a:ext cx="1455738" cy="1219200"/>
          </a:xfrm>
          <a:prstGeom prst="bentArrow">
            <a:avLst>
              <a:gd name="adj1" fmla="val 18510"/>
              <a:gd name="adj2" fmla="val 25000"/>
              <a:gd name="adj3" fmla="val 25000"/>
              <a:gd name="adj4" fmla="val 2763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MH_PageTitle">
            <a:extLst>
              <a:ext uri="{FF2B5EF4-FFF2-40B4-BE49-F238E27FC236}">
                <a16:creationId xmlns:a16="http://schemas.microsoft.com/office/drawing/2014/main" xmlns="" id="{F7444DC0-61A4-43B9-A8F7-4C287C91C8A2}"/>
              </a:ext>
            </a:extLst>
          </p:cNvPr>
          <p:cNvSpPr txBox="1">
            <a:spLocks/>
          </p:cNvSpPr>
          <p:nvPr>
            <p:custDataLst>
              <p:tags r:id="rId18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180211272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4" grpId="0"/>
      <p:bldP spid="27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SubTitle_1">
            <a:extLst>
              <a:ext uri="{FF2B5EF4-FFF2-40B4-BE49-F238E27FC236}">
                <a16:creationId xmlns:a16="http://schemas.microsoft.com/office/drawing/2014/main" xmlns="" id="{8716A056-F2AB-4B29-84AD-3B0840AEE01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466975" y="4465639"/>
            <a:ext cx="2095500" cy="9604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7" name="MH_SubTitle_2">
            <a:extLst>
              <a:ext uri="{FF2B5EF4-FFF2-40B4-BE49-F238E27FC236}">
                <a16:creationId xmlns:a16="http://schemas.microsoft.com/office/drawing/2014/main" xmlns="" id="{B8A098FC-8211-46DE-B973-F5E34459851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053013" y="4465639"/>
            <a:ext cx="2095500" cy="9604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" name="MH_SubTitle_3">
            <a:extLst>
              <a:ext uri="{FF2B5EF4-FFF2-40B4-BE49-F238E27FC236}">
                <a16:creationId xmlns:a16="http://schemas.microsoft.com/office/drawing/2014/main" xmlns="" id="{E7765EAC-3458-4958-92DA-DD61582F9DB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634288" y="4465639"/>
            <a:ext cx="2095500" cy="9604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" name="MH_Picture_2">
            <a:extLst>
              <a:ext uri="{FF2B5EF4-FFF2-40B4-BE49-F238E27FC236}">
                <a16:creationId xmlns:a16="http://schemas.microsoft.com/office/drawing/2014/main" xmlns="" id="{EEAD529A-480E-4EE1-83CF-A58B5E2753F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053693" y="2009451"/>
            <a:ext cx="2095200" cy="2458043"/>
          </a:xfrm>
          <a:prstGeom prst="rect">
            <a:avLst/>
          </a:prstGeom>
          <a:blipFill dpi="0" rotWithShape="1">
            <a:blip r:embed="rId14" cstate="print"/>
            <a:srcRect/>
            <a:stretch>
              <a:fillRect l="-3664" r="-113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" name="MH_Picture_3">
            <a:extLst>
              <a:ext uri="{FF2B5EF4-FFF2-40B4-BE49-F238E27FC236}">
                <a16:creationId xmlns:a16="http://schemas.microsoft.com/office/drawing/2014/main" xmlns="" id="{1E9B7221-1A32-4D9C-9F64-1436D96EFBF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634930" y="2009451"/>
            <a:ext cx="2095200" cy="2458043"/>
          </a:xfrm>
          <a:prstGeom prst="rect">
            <a:avLst/>
          </a:prstGeom>
          <a:blipFill dpi="0" rotWithShape="1">
            <a:blip r:embed="rId15" cstate="print"/>
            <a:srcRect/>
            <a:stretch>
              <a:fillRect l="-258" t="-1" r="-12289" b="-805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4" name="MH_Picture_1">
            <a:extLst>
              <a:ext uri="{FF2B5EF4-FFF2-40B4-BE49-F238E27FC236}">
                <a16:creationId xmlns:a16="http://schemas.microsoft.com/office/drawing/2014/main" xmlns="" id="{508D7461-0342-4FED-AE74-851D2D6256E3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466967" y="2009451"/>
            <a:ext cx="2095200" cy="2458043"/>
          </a:xfrm>
          <a:prstGeom prst="rect">
            <a:avLst/>
          </a:prstGeom>
          <a:blipFill dpi="0" rotWithShape="1">
            <a:blip r:embed="rId16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5" name="MH_Other_1">
            <a:extLst>
              <a:ext uri="{FF2B5EF4-FFF2-40B4-BE49-F238E27FC236}">
                <a16:creationId xmlns:a16="http://schemas.microsoft.com/office/drawing/2014/main" xmlns="" id="{D3868656-19D2-4022-88E8-2E65E29B072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5400000">
            <a:off x="2489994" y="1986757"/>
            <a:ext cx="477838" cy="523875"/>
          </a:xfrm>
          <a:prstGeom prst="rtTriangle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MH_Other_2">
            <a:extLst>
              <a:ext uri="{FF2B5EF4-FFF2-40B4-BE49-F238E27FC236}">
                <a16:creationId xmlns:a16="http://schemas.microsoft.com/office/drawing/2014/main" xmlns="" id="{889BC781-FAAE-486F-8418-A683270BD644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5400000">
            <a:off x="5076825" y="1985963"/>
            <a:ext cx="477838" cy="525462"/>
          </a:xfrm>
          <a:prstGeom prst="rtTriangle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MH_Other_3">
            <a:extLst>
              <a:ext uri="{FF2B5EF4-FFF2-40B4-BE49-F238E27FC236}">
                <a16:creationId xmlns:a16="http://schemas.microsoft.com/office/drawing/2014/main" xmlns="" id="{B54080DF-0ACE-47C7-91DF-E114B389F1C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5400000">
            <a:off x="7652544" y="1986757"/>
            <a:ext cx="477838" cy="523875"/>
          </a:xfrm>
          <a:prstGeom prst="rtTriangle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MH_PageTitle">
            <a:extLst>
              <a:ext uri="{FF2B5EF4-FFF2-40B4-BE49-F238E27FC236}">
                <a16:creationId xmlns:a16="http://schemas.microsoft.com/office/drawing/2014/main" xmlns="" id="{E1A2689A-7FCB-40F7-B38A-DF48944214C9}"/>
              </a:ext>
            </a:extLst>
          </p:cNvPr>
          <p:cNvSpPr txBox="1">
            <a:spLocks/>
          </p:cNvSpPr>
          <p:nvPr>
            <p:custDataLst>
              <p:tags r:id="rId11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533118362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MH_Other_1">
            <a:extLst>
              <a:ext uri="{FF2B5EF4-FFF2-40B4-BE49-F238E27FC236}">
                <a16:creationId xmlns:a16="http://schemas.microsoft.com/office/drawing/2014/main" xmlns="" id="{F3008EDC-689B-479E-81F6-7B9B7393D7F8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2119314" y="1871663"/>
            <a:ext cx="7794625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MH_Other_2">
            <a:extLst>
              <a:ext uri="{FF2B5EF4-FFF2-40B4-BE49-F238E27FC236}">
                <a16:creationId xmlns:a16="http://schemas.microsoft.com/office/drawing/2014/main" xmlns="" id="{965B346E-DCFA-4CA0-A9E5-CCA32584B189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2119314" y="3875088"/>
            <a:ext cx="7794625" cy="0"/>
          </a:xfrm>
          <a:prstGeom prst="line">
            <a:avLst/>
          </a:prstGeom>
          <a:ln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H_SubTitle_1">
            <a:extLst>
              <a:ext uri="{FF2B5EF4-FFF2-40B4-BE49-F238E27FC236}">
                <a16:creationId xmlns:a16="http://schemas.microsoft.com/office/drawing/2014/main" xmlns="" id="{5069041A-610E-4575-9024-EE02C651D717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174875" y="2349500"/>
            <a:ext cx="1049338" cy="10493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rgbClr val="FFFFFF"/>
                </a:solidFill>
                <a:ea typeface="黑体" panose="02010609060101010101" pitchFamily="49" charset="-122"/>
              </a:rPr>
              <a:t>替换内容</a:t>
            </a:r>
            <a:r>
              <a:rPr lang="en-US" altLang="zh-CN" sz="2000" dirty="0" smtClean="0">
                <a:solidFill>
                  <a:srgbClr val="FFFFFF"/>
                </a:solidFill>
                <a:ea typeface="黑体" panose="02010609060101010101" pitchFamily="49" charset="-122"/>
              </a:rPr>
              <a:t> </a:t>
            </a:r>
            <a:endParaRPr lang="zh-CN" altLang="en-US" sz="2000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0" name="MH_SubTitle_2">
            <a:extLst>
              <a:ext uri="{FF2B5EF4-FFF2-40B4-BE49-F238E27FC236}">
                <a16:creationId xmlns:a16="http://schemas.microsoft.com/office/drawing/2014/main" xmlns="" id="{B6AEEED6-74AB-47ED-A5A4-9D0BE4FF6F8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844925" y="2349500"/>
            <a:ext cx="1047750" cy="10493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rgbClr val="FFFFFF"/>
                </a:solidFill>
                <a:ea typeface="黑体" panose="02010609060101010101" pitchFamily="49" charset="-122"/>
              </a:rPr>
              <a:t>替换内容</a:t>
            </a:r>
            <a:r>
              <a:rPr lang="en-US" altLang="zh-CN" sz="2000" dirty="0" smtClean="0">
                <a:solidFill>
                  <a:srgbClr val="FFFFFF"/>
                </a:solidFill>
                <a:ea typeface="黑体" panose="02010609060101010101" pitchFamily="49" charset="-122"/>
              </a:rPr>
              <a:t> </a:t>
            </a:r>
            <a:endParaRPr lang="zh-CN" altLang="en-US" sz="2000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1" name="MH_SubTitle_3">
            <a:extLst>
              <a:ext uri="{FF2B5EF4-FFF2-40B4-BE49-F238E27FC236}">
                <a16:creationId xmlns:a16="http://schemas.microsoft.com/office/drawing/2014/main" xmlns="" id="{81B4A8D0-91C6-4AC5-91FC-3C373CCE935C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513389" y="2349500"/>
            <a:ext cx="1049337" cy="10493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rgbClr val="FFFFFF"/>
                </a:solidFill>
                <a:ea typeface="黑体" panose="02010609060101010101" pitchFamily="49" charset="-122"/>
              </a:rPr>
              <a:t>替换内容</a:t>
            </a:r>
            <a:r>
              <a:rPr lang="en-US" altLang="zh-CN" sz="2000" dirty="0" smtClean="0">
                <a:solidFill>
                  <a:srgbClr val="FFFFFF"/>
                </a:solidFill>
                <a:ea typeface="黑体" panose="02010609060101010101" pitchFamily="49" charset="-122"/>
              </a:rPr>
              <a:t> </a:t>
            </a:r>
            <a:endParaRPr lang="zh-CN" altLang="en-US" sz="2000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MH_SubTitle_4">
            <a:extLst>
              <a:ext uri="{FF2B5EF4-FFF2-40B4-BE49-F238E27FC236}">
                <a16:creationId xmlns:a16="http://schemas.microsoft.com/office/drawing/2014/main" xmlns="" id="{68425A2D-9E38-4C16-90CF-BD88F75FD88A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7183438" y="2349500"/>
            <a:ext cx="1047750" cy="10493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rgbClr val="FFFFFF"/>
                </a:solidFill>
                <a:ea typeface="黑体" panose="02010609060101010101" pitchFamily="49" charset="-122"/>
              </a:rPr>
              <a:t>替换内容</a:t>
            </a:r>
            <a:r>
              <a:rPr lang="en-US" altLang="zh-CN" sz="2000" dirty="0" smtClean="0">
                <a:solidFill>
                  <a:srgbClr val="FFFFFF"/>
                </a:solidFill>
                <a:ea typeface="黑体" panose="02010609060101010101" pitchFamily="49" charset="-122"/>
              </a:rPr>
              <a:t> </a:t>
            </a:r>
            <a:endParaRPr lang="zh-CN" altLang="en-US" sz="2000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3" name="MH_SubTitle_5">
            <a:extLst>
              <a:ext uri="{FF2B5EF4-FFF2-40B4-BE49-F238E27FC236}">
                <a16:creationId xmlns:a16="http://schemas.microsoft.com/office/drawing/2014/main" xmlns="" id="{05E776CD-D6DF-4E9B-BBA8-B22A67D7FBF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851900" y="2349500"/>
            <a:ext cx="1049338" cy="10493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rgbClr val="FFFFFF"/>
                </a:solidFill>
                <a:ea typeface="黑体" panose="02010609060101010101" pitchFamily="49" charset="-122"/>
              </a:rPr>
              <a:t>替换内容</a:t>
            </a:r>
            <a:r>
              <a:rPr lang="en-US" altLang="zh-CN" sz="2000" dirty="0" smtClean="0">
                <a:solidFill>
                  <a:srgbClr val="FFFFFF"/>
                </a:solidFill>
                <a:ea typeface="黑体" panose="02010609060101010101" pitchFamily="49" charset="-122"/>
              </a:rPr>
              <a:t> </a:t>
            </a:r>
            <a:endParaRPr lang="zh-CN" altLang="en-US" sz="2000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4" name="MH_Other_3">
            <a:extLst>
              <a:ext uri="{FF2B5EF4-FFF2-40B4-BE49-F238E27FC236}">
                <a16:creationId xmlns:a16="http://schemas.microsoft.com/office/drawing/2014/main" xmlns="" id="{E7E9EC59-0BBC-4CF9-BADC-D369AD90732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446464" y="2786064"/>
            <a:ext cx="174625" cy="17462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70000" lnSpcReduction="20000"/>
          </a:bodyPr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" name="MH_Other_4">
            <a:extLst>
              <a:ext uri="{FF2B5EF4-FFF2-40B4-BE49-F238E27FC236}">
                <a16:creationId xmlns:a16="http://schemas.microsoft.com/office/drawing/2014/main" xmlns="" id="{119A4A5B-A422-4AF8-ACF5-98BC579FB0E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116514" y="2786064"/>
            <a:ext cx="174625" cy="17462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70000" lnSpcReduction="20000"/>
          </a:bodyPr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" name="MH_Other_5">
            <a:extLst>
              <a:ext uri="{FF2B5EF4-FFF2-40B4-BE49-F238E27FC236}">
                <a16:creationId xmlns:a16="http://schemas.microsoft.com/office/drawing/2014/main" xmlns="" id="{F68D0E5C-4B4F-43F5-BF61-96F52858BEAB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784976" y="2786064"/>
            <a:ext cx="174625" cy="17462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70000" lnSpcReduction="20000"/>
          </a:bodyPr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" name="MH_Other_6">
            <a:extLst>
              <a:ext uri="{FF2B5EF4-FFF2-40B4-BE49-F238E27FC236}">
                <a16:creationId xmlns:a16="http://schemas.microsoft.com/office/drawing/2014/main" xmlns="" id="{3C0FE6F3-25A9-4EBA-B4C0-F9C6405A7B21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8455025" y="2786064"/>
            <a:ext cx="173038" cy="17462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fontScale="70000" lnSpcReduction="20000"/>
          </a:bodyPr>
          <a:lstStyle/>
          <a:p>
            <a:pPr algn="ctr">
              <a:defRPr/>
            </a:pPr>
            <a:endParaRPr lang="zh-CN" altLang="en-US" sz="2000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61" name="MH_Desc_1">
            <a:extLst>
              <a:ext uri="{FF2B5EF4-FFF2-40B4-BE49-F238E27FC236}">
                <a16:creationId xmlns:a16="http://schemas.microsoft.com/office/drawing/2014/main" xmlns="" id="{F00B0B6A-FEC2-4F66-97C4-CD40A04629CD}"/>
              </a:ext>
            </a:extLst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174876" y="4032251"/>
            <a:ext cx="7739063" cy="225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2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MH_PageTitle">
            <a:extLst>
              <a:ext uri="{FF2B5EF4-FFF2-40B4-BE49-F238E27FC236}">
                <a16:creationId xmlns:a16="http://schemas.microsoft.com/office/drawing/2014/main" xmlns="" id="{7EE65477-6BF6-4EC2-9BC8-B0C41433ED6F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682991030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B6C2D21-19FB-447C-BC90-97DD73ACF6B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82" r="8034"/>
          <a:stretch/>
        </p:blipFill>
        <p:spPr>
          <a:xfrm>
            <a:off x="0" y="0"/>
            <a:ext cx="12159690" cy="6858000"/>
          </a:xfrm>
          <a:prstGeom prst="rect">
            <a:avLst/>
          </a:prstGeom>
        </p:spPr>
      </p:pic>
      <p:sp>
        <p:nvSpPr>
          <p:cNvPr id="7" name="任意多边形 6">
            <a:extLst>
              <a:ext uri="{FF2B5EF4-FFF2-40B4-BE49-F238E27FC236}">
                <a16:creationId xmlns:a16="http://schemas.microsoft.com/office/drawing/2014/main" xmlns="" id="{CECD6838-73B2-4D63-AD4E-104A33597D2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3131087" flipV="1">
            <a:off x="4133058" y="223045"/>
            <a:ext cx="3925887" cy="4937125"/>
          </a:xfrm>
          <a:custGeom>
            <a:avLst/>
            <a:gdLst>
              <a:gd name="connsiteX0" fmla="*/ 1588293 w 3925991"/>
              <a:gd name="connsiteY0" fmla="*/ 2290541 h 4937492"/>
              <a:gd name="connsiteX1" fmla="*/ 2063727 w 3925991"/>
              <a:gd name="connsiteY1" fmla="*/ 1821287 h 4937492"/>
              <a:gd name="connsiteX2" fmla="*/ 2189212 w 3925991"/>
              <a:gd name="connsiteY2" fmla="*/ 2081910 h 4937492"/>
              <a:gd name="connsiteX3" fmla="*/ 1526366 w 3925991"/>
              <a:gd name="connsiteY3" fmla="*/ 2351663 h 4937492"/>
              <a:gd name="connsiteX4" fmla="*/ 1573848 w 3925991"/>
              <a:gd name="connsiteY4" fmla="*/ 2304798 h 4937492"/>
              <a:gd name="connsiteX5" fmla="*/ 2654669 w 3925991"/>
              <a:gd name="connsiteY5" fmla="*/ 2121927 h 4937492"/>
              <a:gd name="connsiteX6" fmla="*/ 2607219 w 3925991"/>
              <a:gd name="connsiteY6" fmla="*/ 1936784 h 4937492"/>
              <a:gd name="connsiteX7" fmla="*/ 2413412 w 3925991"/>
              <a:gd name="connsiteY7" fmla="*/ 2004071 h 4937492"/>
              <a:gd name="connsiteX8" fmla="*/ 2124688 w 3925991"/>
              <a:gd name="connsiteY8" fmla="*/ 1761118 h 4937492"/>
              <a:gd name="connsiteX9" fmla="*/ 2347705 w 3925991"/>
              <a:gd name="connsiteY9" fmla="*/ 1540999 h 4937492"/>
              <a:gd name="connsiteX10" fmla="*/ 2119430 w 3925991"/>
              <a:gd name="connsiteY10" fmla="*/ 1361689 h 4937492"/>
              <a:gd name="connsiteX11" fmla="*/ 1556336 w 3925991"/>
              <a:gd name="connsiteY11" fmla="*/ 2301636 h 4937492"/>
              <a:gd name="connsiteX12" fmla="*/ 1521924 w 3925991"/>
              <a:gd name="connsiteY12" fmla="*/ 2313583 h 4937492"/>
              <a:gd name="connsiteX13" fmla="*/ 1552253 w 3925991"/>
              <a:gd name="connsiteY13" fmla="*/ 2308452 h 4937492"/>
              <a:gd name="connsiteX14" fmla="*/ 0 w 3925991"/>
              <a:gd name="connsiteY14" fmla="*/ 534139 h 4937492"/>
              <a:gd name="connsiteX15" fmla="*/ 748392 w 3925991"/>
              <a:gd name="connsiteY15" fmla="*/ 1253112 h 4937492"/>
              <a:gd name="connsiteX16" fmla="*/ 430781 w 3925991"/>
              <a:gd name="connsiteY16" fmla="*/ 691321 h 4937492"/>
              <a:gd name="connsiteX17" fmla="*/ 1327878 w 3925991"/>
              <a:gd name="connsiteY17" fmla="*/ 298905 h 4937492"/>
              <a:gd name="connsiteX18" fmla="*/ 1138066 w 3925991"/>
              <a:gd name="connsiteY18" fmla="*/ 0 h 4937492"/>
              <a:gd name="connsiteX19" fmla="*/ 403558 w 3925991"/>
              <a:gd name="connsiteY19" fmla="*/ 643170 h 4937492"/>
              <a:gd name="connsiteX20" fmla="*/ 237644 w 3925991"/>
              <a:gd name="connsiteY20" fmla="*/ 349702 h 4937492"/>
              <a:gd name="connsiteX21" fmla="*/ 3259808 w 3925991"/>
              <a:gd name="connsiteY21" fmla="*/ 4769533 h 4937492"/>
              <a:gd name="connsiteX22" fmla="*/ 3326451 w 3925991"/>
              <a:gd name="connsiteY22" fmla="*/ 4769533 h 4937492"/>
              <a:gd name="connsiteX23" fmla="*/ 3259808 w 3925991"/>
              <a:gd name="connsiteY23" fmla="*/ 4546311 h 4937492"/>
              <a:gd name="connsiteX24" fmla="*/ 715016 w 3925991"/>
              <a:gd name="connsiteY24" fmla="*/ 1545812 h 4937492"/>
              <a:gd name="connsiteX25" fmla="*/ 1224662 w 3925991"/>
              <a:gd name="connsiteY25" fmla="*/ 1228640 h 4937492"/>
              <a:gd name="connsiteX26" fmla="*/ 1553185 w 3925991"/>
              <a:gd name="connsiteY26" fmla="*/ 1505082 h 4937492"/>
              <a:gd name="connsiteX27" fmla="*/ 985860 w 3925991"/>
              <a:gd name="connsiteY27" fmla="*/ 1875541 h 4937492"/>
              <a:gd name="connsiteX28" fmla="*/ 1114162 w 3925991"/>
              <a:gd name="connsiteY28" fmla="*/ 2040856 h 4937492"/>
              <a:gd name="connsiteX29" fmla="*/ 1629252 w 3925991"/>
              <a:gd name="connsiteY29" fmla="*/ 1569091 h 4937492"/>
              <a:gd name="connsiteX30" fmla="*/ 1629945 w 3925991"/>
              <a:gd name="connsiteY30" fmla="*/ 1569674 h 4937492"/>
              <a:gd name="connsiteX31" fmla="*/ 1629538 w 3925991"/>
              <a:gd name="connsiteY31" fmla="*/ 1568829 h 4937492"/>
              <a:gd name="connsiteX32" fmla="*/ 2061669 w 3925991"/>
              <a:gd name="connsiteY32" fmla="*/ 1173046 h 4937492"/>
              <a:gd name="connsiteX33" fmla="*/ 1587923 w 3925991"/>
              <a:gd name="connsiteY33" fmla="*/ 1482398 h 4937492"/>
              <a:gd name="connsiteX34" fmla="*/ 1410160 w 3925991"/>
              <a:gd name="connsiteY34" fmla="*/ 1113198 h 4937492"/>
              <a:gd name="connsiteX35" fmla="*/ 1808084 w 3925991"/>
              <a:gd name="connsiteY35" fmla="*/ 865554 h 4937492"/>
              <a:gd name="connsiteX36" fmla="*/ 1645264 w 3925991"/>
              <a:gd name="connsiteY36" fmla="*/ 655764 h 4937492"/>
              <a:gd name="connsiteX37" fmla="*/ 2756171 w 3925991"/>
              <a:gd name="connsiteY37" fmla="*/ 4212531 h 4937492"/>
              <a:gd name="connsiteX38" fmla="*/ 3140506 w 3925991"/>
              <a:gd name="connsiteY38" fmla="*/ 3905777 h 4937492"/>
              <a:gd name="connsiteX39" fmla="*/ 3176620 w 3925991"/>
              <a:gd name="connsiteY39" fmla="*/ 4432247 h 4937492"/>
              <a:gd name="connsiteX40" fmla="*/ 3380443 w 3925991"/>
              <a:gd name="connsiteY40" fmla="*/ 3809456 h 4937492"/>
              <a:gd name="connsiteX41" fmla="*/ 3925991 w 3925991"/>
              <a:gd name="connsiteY41" fmla="*/ 3818061 h 4937492"/>
              <a:gd name="connsiteX42" fmla="*/ 3879334 w 3925991"/>
              <a:gd name="connsiteY42" fmla="*/ 3556633 h 4937492"/>
              <a:gd name="connsiteX43" fmla="*/ 3339029 w 3925991"/>
              <a:gd name="connsiteY43" fmla="*/ 3765576 h 4937492"/>
              <a:gd name="connsiteX44" fmla="*/ 3319251 w 3925991"/>
              <a:gd name="connsiteY44" fmla="*/ 3763113 h 4937492"/>
              <a:gd name="connsiteX45" fmla="*/ 3766016 w 3925991"/>
              <a:gd name="connsiteY45" fmla="*/ 3406530 h 4937492"/>
              <a:gd name="connsiteX46" fmla="*/ 3517889 w 3925991"/>
              <a:gd name="connsiteY46" fmla="*/ 3168879 h 4937492"/>
              <a:gd name="connsiteX47" fmla="*/ 1894465 w 3925991"/>
              <a:gd name="connsiteY47" fmla="*/ 3132813 h 4937492"/>
              <a:gd name="connsiteX48" fmla="*/ 1926278 w 3925991"/>
              <a:gd name="connsiteY48" fmla="*/ 3130130 h 4937492"/>
              <a:gd name="connsiteX49" fmla="*/ 1911336 w 3925991"/>
              <a:gd name="connsiteY49" fmla="*/ 3147018 h 4937492"/>
              <a:gd name="connsiteX50" fmla="*/ 1935017 w 3925991"/>
              <a:gd name="connsiteY50" fmla="*/ 3129393 h 4937492"/>
              <a:gd name="connsiteX51" fmla="*/ 2934976 w 3925991"/>
              <a:gd name="connsiteY51" fmla="*/ 3045067 h 4937492"/>
              <a:gd name="connsiteX52" fmla="*/ 2323478 w 3925991"/>
              <a:gd name="connsiteY52" fmla="*/ 3627121 h 4937492"/>
              <a:gd name="connsiteX53" fmla="*/ 3302960 w 3925991"/>
              <a:gd name="connsiteY53" fmla="*/ 3014035 h 4937492"/>
              <a:gd name="connsiteX54" fmla="*/ 3327171 w 3925991"/>
              <a:gd name="connsiteY54" fmla="*/ 3011993 h 4937492"/>
              <a:gd name="connsiteX55" fmla="*/ 3325066 w 3925991"/>
              <a:gd name="connsiteY55" fmla="*/ 3000198 h 4937492"/>
              <a:gd name="connsiteX56" fmla="*/ 3414494 w 3925991"/>
              <a:gd name="connsiteY56" fmla="*/ 2944223 h 4937492"/>
              <a:gd name="connsiteX57" fmla="*/ 3285386 w 3925991"/>
              <a:gd name="connsiteY57" fmla="*/ 2777869 h 4937492"/>
              <a:gd name="connsiteX58" fmla="*/ 3280513 w 3925991"/>
              <a:gd name="connsiteY58" fmla="*/ 2750563 h 4937492"/>
              <a:gd name="connsiteX59" fmla="*/ 3267071 w 3925991"/>
              <a:gd name="connsiteY59" fmla="*/ 2754270 h 4937492"/>
              <a:gd name="connsiteX60" fmla="*/ 3255775 w 3925991"/>
              <a:gd name="connsiteY60" fmla="*/ 2739715 h 4937492"/>
              <a:gd name="connsiteX61" fmla="*/ 3229637 w 3925991"/>
              <a:gd name="connsiteY61" fmla="*/ 2764594 h 4937492"/>
              <a:gd name="connsiteX62" fmla="*/ 1951589 w 3925991"/>
              <a:gd name="connsiteY62" fmla="*/ 3117059 h 4937492"/>
              <a:gd name="connsiteX63" fmla="*/ 2944142 w 3925991"/>
              <a:gd name="connsiteY63" fmla="*/ 2378348 h 4937492"/>
              <a:gd name="connsiteX64" fmla="*/ 2764465 w 3925991"/>
              <a:gd name="connsiteY64" fmla="*/ 2182801 h 4937492"/>
              <a:gd name="connsiteX65" fmla="*/ 1933406 w 3925991"/>
              <a:gd name="connsiteY65" fmla="*/ 3122074 h 4937492"/>
              <a:gd name="connsiteX66" fmla="*/ 3194103 w 3925991"/>
              <a:gd name="connsiteY66" fmla="*/ 4937492 h 4937492"/>
              <a:gd name="connsiteX67" fmla="*/ 3257914 w 3925991"/>
              <a:gd name="connsiteY67" fmla="*/ 4924012 h 4937492"/>
              <a:gd name="connsiteX68" fmla="*/ 3212759 w 3925991"/>
              <a:gd name="connsiteY68" fmla="*/ 4710275 h 4937492"/>
              <a:gd name="connsiteX69" fmla="*/ 3024632 w 3925991"/>
              <a:gd name="connsiteY69" fmla="*/ 4815933 h 4937492"/>
              <a:gd name="connsiteX70" fmla="*/ 3137795 w 3925991"/>
              <a:gd name="connsiteY70" fmla="*/ 4844962 h 4937492"/>
              <a:gd name="connsiteX71" fmla="*/ 3178445 w 3925991"/>
              <a:gd name="connsiteY71" fmla="*/ 4451404 h 4937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925991" h="4937492">
                <a:moveTo>
                  <a:pt x="1588293" y="2290541"/>
                </a:moveTo>
                <a:lnTo>
                  <a:pt x="2063727" y="1821287"/>
                </a:lnTo>
                <a:lnTo>
                  <a:pt x="2189212" y="2081910"/>
                </a:lnTo>
                <a:close/>
                <a:moveTo>
                  <a:pt x="1526366" y="2351663"/>
                </a:moveTo>
                <a:lnTo>
                  <a:pt x="1573848" y="2304798"/>
                </a:lnTo>
                <a:lnTo>
                  <a:pt x="2654669" y="2121927"/>
                </a:lnTo>
                <a:lnTo>
                  <a:pt x="2607219" y="1936784"/>
                </a:lnTo>
                <a:lnTo>
                  <a:pt x="2413412" y="2004071"/>
                </a:lnTo>
                <a:lnTo>
                  <a:pt x="2124688" y="1761118"/>
                </a:lnTo>
                <a:lnTo>
                  <a:pt x="2347705" y="1540999"/>
                </a:lnTo>
                <a:lnTo>
                  <a:pt x="2119430" y="1361689"/>
                </a:lnTo>
                <a:lnTo>
                  <a:pt x="1556336" y="2301636"/>
                </a:lnTo>
                <a:lnTo>
                  <a:pt x="1521924" y="2313583"/>
                </a:lnTo>
                <a:lnTo>
                  <a:pt x="1552253" y="2308452"/>
                </a:lnTo>
                <a:close/>
                <a:moveTo>
                  <a:pt x="0" y="534139"/>
                </a:moveTo>
                <a:lnTo>
                  <a:pt x="748392" y="1253112"/>
                </a:lnTo>
                <a:lnTo>
                  <a:pt x="430781" y="691321"/>
                </a:lnTo>
                <a:lnTo>
                  <a:pt x="1327878" y="298905"/>
                </a:lnTo>
                <a:lnTo>
                  <a:pt x="1138066" y="0"/>
                </a:lnTo>
                <a:lnTo>
                  <a:pt x="403558" y="643170"/>
                </a:lnTo>
                <a:lnTo>
                  <a:pt x="237644" y="349702"/>
                </a:lnTo>
                <a:close/>
                <a:moveTo>
                  <a:pt x="3259808" y="4769533"/>
                </a:moveTo>
                <a:lnTo>
                  <a:pt x="3326451" y="4769533"/>
                </a:lnTo>
                <a:lnTo>
                  <a:pt x="3259808" y="4546311"/>
                </a:lnTo>
                <a:close/>
                <a:moveTo>
                  <a:pt x="715016" y="1545812"/>
                </a:moveTo>
                <a:lnTo>
                  <a:pt x="1224662" y="1228640"/>
                </a:lnTo>
                <a:lnTo>
                  <a:pt x="1553185" y="1505082"/>
                </a:lnTo>
                <a:lnTo>
                  <a:pt x="985860" y="1875541"/>
                </a:lnTo>
                <a:lnTo>
                  <a:pt x="1114162" y="2040856"/>
                </a:lnTo>
                <a:lnTo>
                  <a:pt x="1629252" y="1569091"/>
                </a:lnTo>
                <a:lnTo>
                  <a:pt x="1629945" y="1569674"/>
                </a:lnTo>
                <a:lnTo>
                  <a:pt x="1629538" y="1568829"/>
                </a:lnTo>
                <a:lnTo>
                  <a:pt x="2061669" y="1173046"/>
                </a:lnTo>
                <a:lnTo>
                  <a:pt x="1587923" y="1482398"/>
                </a:lnTo>
                <a:lnTo>
                  <a:pt x="1410160" y="1113198"/>
                </a:lnTo>
                <a:lnTo>
                  <a:pt x="1808084" y="865554"/>
                </a:lnTo>
                <a:lnTo>
                  <a:pt x="1645264" y="655764"/>
                </a:lnTo>
                <a:close/>
                <a:moveTo>
                  <a:pt x="2756171" y="4212531"/>
                </a:moveTo>
                <a:lnTo>
                  <a:pt x="3140506" y="3905777"/>
                </a:lnTo>
                <a:lnTo>
                  <a:pt x="3176620" y="4432247"/>
                </a:lnTo>
                <a:lnTo>
                  <a:pt x="3380443" y="3809456"/>
                </a:lnTo>
                <a:lnTo>
                  <a:pt x="3925991" y="3818061"/>
                </a:lnTo>
                <a:lnTo>
                  <a:pt x="3879334" y="3556633"/>
                </a:lnTo>
                <a:lnTo>
                  <a:pt x="3339029" y="3765576"/>
                </a:lnTo>
                <a:lnTo>
                  <a:pt x="3319251" y="3763113"/>
                </a:lnTo>
                <a:lnTo>
                  <a:pt x="3766016" y="3406530"/>
                </a:lnTo>
                <a:lnTo>
                  <a:pt x="3517889" y="3168879"/>
                </a:lnTo>
                <a:close/>
                <a:moveTo>
                  <a:pt x="1894465" y="3132813"/>
                </a:moveTo>
                <a:lnTo>
                  <a:pt x="1926278" y="3130130"/>
                </a:lnTo>
                <a:lnTo>
                  <a:pt x="1911336" y="3147018"/>
                </a:lnTo>
                <a:lnTo>
                  <a:pt x="1935017" y="3129393"/>
                </a:lnTo>
                <a:lnTo>
                  <a:pt x="2934976" y="3045067"/>
                </a:lnTo>
                <a:lnTo>
                  <a:pt x="2323478" y="3627121"/>
                </a:lnTo>
                <a:lnTo>
                  <a:pt x="3302960" y="3014035"/>
                </a:lnTo>
                <a:lnTo>
                  <a:pt x="3327171" y="3011993"/>
                </a:lnTo>
                <a:lnTo>
                  <a:pt x="3325066" y="3000198"/>
                </a:lnTo>
                <a:lnTo>
                  <a:pt x="3414494" y="2944223"/>
                </a:lnTo>
                <a:lnTo>
                  <a:pt x="3285386" y="2777869"/>
                </a:lnTo>
                <a:lnTo>
                  <a:pt x="3280513" y="2750563"/>
                </a:lnTo>
                <a:lnTo>
                  <a:pt x="3267071" y="2754270"/>
                </a:lnTo>
                <a:lnTo>
                  <a:pt x="3255775" y="2739715"/>
                </a:lnTo>
                <a:lnTo>
                  <a:pt x="3229637" y="2764594"/>
                </a:lnTo>
                <a:lnTo>
                  <a:pt x="1951589" y="3117059"/>
                </a:lnTo>
                <a:lnTo>
                  <a:pt x="2944142" y="2378348"/>
                </a:lnTo>
                <a:lnTo>
                  <a:pt x="2764465" y="2182801"/>
                </a:lnTo>
                <a:lnTo>
                  <a:pt x="1933406" y="3122074"/>
                </a:lnTo>
                <a:close/>
                <a:moveTo>
                  <a:pt x="3194103" y="4937492"/>
                </a:moveTo>
                <a:lnTo>
                  <a:pt x="3257914" y="4924012"/>
                </a:lnTo>
                <a:lnTo>
                  <a:pt x="3212759" y="4710275"/>
                </a:lnTo>
                <a:close/>
                <a:moveTo>
                  <a:pt x="3024632" y="4815933"/>
                </a:moveTo>
                <a:lnTo>
                  <a:pt x="3137795" y="4844962"/>
                </a:lnTo>
                <a:lnTo>
                  <a:pt x="3178445" y="445140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/>
              <a:ea typeface="幼圆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A57E396-09B6-459C-A103-21BECCE95F5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046664" y="4202114"/>
            <a:ext cx="209867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accent1"/>
                </a:solidFill>
                <a:latin typeface="Tempus Sans ITC" panose="04020404030D07020202" pitchFamily="82" charset="0"/>
              </a:rPr>
              <a:t>谢谢观看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7B89C159-4A4E-4FCA-A304-2AFC0CAD73C4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 rot="5400000">
            <a:off x="6096000" y="996950"/>
            <a:ext cx="0" cy="608330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6D9EC75-931E-4A9D-9D5B-C323A68E5C18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 rot="5400000">
            <a:off x="6096000" y="1687513"/>
            <a:ext cx="0" cy="608330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41681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2000">
        <p14:vortex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A1159BC-3215-4FF2-802C-4884F4EBC31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82" r="8034"/>
          <a:stretch/>
        </p:blipFill>
        <p:spPr>
          <a:xfrm>
            <a:off x="0" y="0"/>
            <a:ext cx="12159690" cy="6858000"/>
          </a:xfrm>
          <a:prstGeom prst="rect">
            <a:avLst/>
          </a:prstGeom>
        </p:spPr>
      </p:pic>
      <p:cxnSp>
        <p:nvCxnSpPr>
          <p:cNvPr id="5" name="MH_Others_1"/>
          <p:cNvCxnSpPr/>
          <p:nvPr>
            <p:custDataLst>
              <p:tags r:id="rId2"/>
            </p:custDataLst>
          </p:nvPr>
        </p:nvCxnSpPr>
        <p:spPr>
          <a:xfrm>
            <a:off x="8069909" y="2321556"/>
            <a:ext cx="0" cy="1444486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Title"/>
          <p:cNvSpPr/>
          <p:nvPr>
            <p:custDataLst>
              <p:tags r:id="rId3"/>
            </p:custDataLst>
          </p:nvPr>
        </p:nvSpPr>
        <p:spPr>
          <a:xfrm>
            <a:off x="3352800" y="2667000"/>
            <a:ext cx="4717110" cy="6767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社团简介</a:t>
            </a:r>
          </a:p>
        </p:txBody>
      </p:sp>
      <p:sp>
        <p:nvSpPr>
          <p:cNvPr id="7" name="MH_Others_2"/>
          <p:cNvSpPr/>
          <p:nvPr>
            <p:custDataLst>
              <p:tags r:id="rId4"/>
            </p:custDataLst>
          </p:nvPr>
        </p:nvSpPr>
        <p:spPr>
          <a:xfrm>
            <a:off x="3352800" y="3366522"/>
            <a:ext cx="471711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Number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73582" y="2667000"/>
            <a:ext cx="729119" cy="67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0"/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 algn="ctr">
              <a:buClr>
                <a:srgbClr val="515151"/>
              </a:buClr>
              <a:buSzPct val="80000"/>
            </a:pPr>
            <a:r>
              <a:rPr lang="en-US" altLang="zh-CN" sz="7200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</a:t>
            </a:r>
            <a:endParaRPr lang="zh-CN" altLang="en-US" sz="7200" dirty="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1521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2000">
        <p14:vortex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MH_Other_1">
            <a:extLst>
              <a:ext uri="{FF2B5EF4-FFF2-40B4-BE49-F238E27FC236}">
                <a16:creationId xmlns:a16="http://schemas.microsoft.com/office/drawing/2014/main" xmlns="" id="{2C5CC383-B28E-4597-A599-CA175F5C7A0D}"/>
              </a:ext>
            </a:extLst>
          </p:cNvPr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3017839" y="2219325"/>
            <a:ext cx="3175" cy="355600"/>
          </a:xfrm>
          <a:prstGeom prst="line">
            <a:avLst/>
          </a:prstGeom>
          <a:noFill/>
          <a:ln w="41275" algn="ctr">
            <a:solidFill>
              <a:schemeClr val="accent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" name="MH_Other_2">
            <a:extLst>
              <a:ext uri="{FF2B5EF4-FFF2-40B4-BE49-F238E27FC236}">
                <a16:creationId xmlns:a16="http://schemas.microsoft.com/office/drawing/2014/main" xmlns="" id="{664FB5CC-9C2C-472E-9A88-9E45E298F4E7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2198688" y="1989139"/>
            <a:ext cx="1643062" cy="4321175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anchor="b"/>
          <a:lstStyle/>
          <a:p>
            <a:pPr algn="ctr" eaLnBrk="1" hangingPunct="1">
              <a:defRPr/>
            </a:pPr>
            <a:endParaRPr lang="zh-TW" altLang="en-US" b="1" kern="0" dirty="0">
              <a:solidFill>
                <a:prstClr val="black"/>
              </a:solidFill>
            </a:endParaRPr>
          </a:p>
        </p:txBody>
      </p:sp>
      <p:cxnSp>
        <p:nvCxnSpPr>
          <p:cNvPr id="5" name="MH_Other_3">
            <a:extLst>
              <a:ext uri="{FF2B5EF4-FFF2-40B4-BE49-F238E27FC236}">
                <a16:creationId xmlns:a16="http://schemas.microsoft.com/office/drawing/2014/main" xmlns="" id="{13868079-67A2-4A05-85C3-867523FD8D7D}"/>
              </a:ext>
            </a:extLst>
          </p:cNvPr>
          <p:cNvCxnSpPr/>
          <p:nvPr>
            <p:custDataLst>
              <p:tags r:id="rId3"/>
            </p:custDataLst>
          </p:nvPr>
        </p:nvCxnSpPr>
        <p:spPr bwMode="auto">
          <a:xfrm>
            <a:off x="2198688" y="1978025"/>
            <a:ext cx="1643062" cy="1588"/>
          </a:xfrm>
          <a:prstGeom prst="lin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F0AD00">
                <a:shade val="9000"/>
                <a:satMod val="105000"/>
                <a:alpha val="48000"/>
              </a:srgbClr>
            </a:outerShdw>
          </a:effectLst>
        </p:spPr>
      </p:cxnSp>
      <p:sp>
        <p:nvSpPr>
          <p:cNvPr id="6" name="MH_SubTitle_1">
            <a:extLst>
              <a:ext uri="{FF2B5EF4-FFF2-40B4-BE49-F238E27FC236}">
                <a16:creationId xmlns:a16="http://schemas.microsoft.com/office/drawing/2014/main" xmlns="" id="{153D5B4E-FEEC-4E2A-BFAB-9F01B2752F4B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2173289" y="2574925"/>
            <a:ext cx="1666875" cy="1379538"/>
          </a:xfrm>
          <a:prstGeom prst="rect">
            <a:avLst/>
          </a:prstGeom>
          <a:solidFill>
            <a:schemeClr val="accent1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F0AD00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rgbClr val="FFFFFF"/>
                </a:solidFill>
              </a:rPr>
              <a:t>点击输入</a:t>
            </a:r>
            <a:endParaRPr lang="en-US" altLang="zh-CN" b="1" kern="0" dirty="0">
              <a:solidFill>
                <a:srgbClr val="FFFFFF"/>
              </a:solidFill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rgbClr val="FFFFFF"/>
                </a:solidFill>
              </a:rPr>
              <a:t>替换内容</a:t>
            </a:r>
            <a:endParaRPr lang="en-US" altLang="zh-CN" b="1" kern="0" dirty="0">
              <a:solidFill>
                <a:srgbClr val="FFFFFF"/>
              </a:solidFill>
            </a:endParaRPr>
          </a:p>
          <a:p>
            <a:pPr algn="ctr" eaLnBrk="1" hangingPunct="1">
              <a:lnSpc>
                <a:spcPct val="120000"/>
              </a:lnSpc>
              <a:defRPr/>
            </a:pPr>
            <a:endParaRPr lang="da-DK" altLang="zh-CN" b="1" kern="0" dirty="0">
              <a:solidFill>
                <a:srgbClr val="FFFFFF"/>
              </a:solidFill>
            </a:endParaRPr>
          </a:p>
        </p:txBody>
      </p:sp>
      <p:sp>
        <p:nvSpPr>
          <p:cNvPr id="7" name="MH_Other_4">
            <a:extLst>
              <a:ext uri="{FF2B5EF4-FFF2-40B4-BE49-F238E27FC236}">
                <a16:creationId xmlns:a16="http://schemas.microsoft.com/office/drawing/2014/main" xmlns="" id="{61E7FEAD-E62B-4D82-8404-2BAD0627FACC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2735263" y="1649413"/>
            <a:ext cx="569912" cy="569912"/>
          </a:xfrm>
          <a:prstGeom prst="ellipse">
            <a:avLst/>
          </a:prstGeom>
          <a:solidFill>
            <a:schemeClr val="accent1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F0AD00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zh-TW" sz="2000" b="1" kern="0" dirty="0">
                <a:solidFill>
                  <a:prstClr val="white"/>
                </a:solidFill>
                <a:cs typeface="Verdana" panose="020B0604030504040204" pitchFamily="34" charset="0"/>
              </a:rPr>
              <a:t>1</a:t>
            </a:r>
            <a:endParaRPr lang="zh-TW" altLang="en-US" sz="2000" b="1" kern="0" dirty="0">
              <a:solidFill>
                <a:prstClr val="white"/>
              </a:solidFill>
              <a:cs typeface="Verdana" panose="020B0604030504040204" pitchFamily="34" charset="0"/>
            </a:endParaRPr>
          </a:p>
        </p:txBody>
      </p:sp>
      <p:sp>
        <p:nvSpPr>
          <p:cNvPr id="8" name="MH_Text_1">
            <a:extLst>
              <a:ext uri="{FF2B5EF4-FFF2-40B4-BE49-F238E27FC236}">
                <a16:creationId xmlns:a16="http://schemas.microsoft.com/office/drawing/2014/main" xmlns="" id="{9A79182A-79D9-46AF-9B0D-F949DFFB0C3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187575" y="4303713"/>
            <a:ext cx="1663700" cy="2006600"/>
          </a:xfrm>
          <a:prstGeom prst="rect">
            <a:avLst/>
          </a:prstGeom>
          <a:noFill/>
        </p:spPr>
        <p:txBody>
          <a:bodyPr lIns="72000" tIns="0" rIns="72000" bIns="0">
            <a:norm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9" name="MH_Other_5">
            <a:extLst>
              <a:ext uri="{FF2B5EF4-FFF2-40B4-BE49-F238E27FC236}">
                <a16:creationId xmlns:a16="http://schemas.microsoft.com/office/drawing/2014/main" xmlns="" id="{BC570A8A-B5D5-45F2-AB9B-2B90F6440F8E}"/>
              </a:ext>
            </a:extLst>
          </p:cNvPr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>
            <a:off x="5068888" y="2219325"/>
            <a:ext cx="6350" cy="355600"/>
          </a:xfrm>
          <a:prstGeom prst="line">
            <a:avLst/>
          </a:prstGeom>
          <a:noFill/>
          <a:ln w="41275" algn="ctr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0" name="MH_Other_6">
            <a:extLst>
              <a:ext uri="{FF2B5EF4-FFF2-40B4-BE49-F238E27FC236}">
                <a16:creationId xmlns:a16="http://schemas.microsoft.com/office/drawing/2014/main" xmlns="" id="{73C66F4F-F9AD-4120-8398-CB7AF0DBFA2E}"/>
              </a:ext>
            </a:extLst>
          </p:cNvPr>
          <p:cNvSpPr/>
          <p:nvPr>
            <p:custDataLst>
              <p:tags r:id="rId8"/>
            </p:custDataLst>
          </p:nvPr>
        </p:nvSpPr>
        <p:spPr bwMode="auto">
          <a:xfrm>
            <a:off x="4251326" y="1989139"/>
            <a:ext cx="1641475" cy="4321175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anchor="b"/>
          <a:lstStyle/>
          <a:p>
            <a:pPr algn="ctr" eaLnBrk="1" hangingPunct="1">
              <a:defRPr/>
            </a:pPr>
            <a:endParaRPr lang="zh-TW" altLang="en-US" b="1" kern="0" dirty="0">
              <a:solidFill>
                <a:prstClr val="black"/>
              </a:solidFill>
            </a:endParaRPr>
          </a:p>
        </p:txBody>
      </p:sp>
      <p:cxnSp>
        <p:nvCxnSpPr>
          <p:cNvPr id="11" name="MH_Other_7">
            <a:extLst>
              <a:ext uri="{FF2B5EF4-FFF2-40B4-BE49-F238E27FC236}">
                <a16:creationId xmlns:a16="http://schemas.microsoft.com/office/drawing/2014/main" xmlns="" id="{0D6C3406-ABB3-434D-9729-8CA11AB37E33}"/>
              </a:ext>
            </a:extLst>
          </p:cNvPr>
          <p:cNvCxnSpPr/>
          <p:nvPr>
            <p:custDataLst>
              <p:tags r:id="rId9"/>
            </p:custDataLst>
          </p:nvPr>
        </p:nvCxnSpPr>
        <p:spPr bwMode="auto">
          <a:xfrm>
            <a:off x="4251326" y="1978025"/>
            <a:ext cx="1641475" cy="1588"/>
          </a:xfrm>
          <a:prstGeom prst="line">
            <a:avLst/>
          </a:prstGeom>
          <a:noFill/>
          <a:ln w="38100" cap="flat" cmpd="sng" algn="ctr">
            <a:solidFill>
              <a:schemeClr val="accent2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0B5CC">
                <a:shade val="9000"/>
                <a:satMod val="105000"/>
                <a:alpha val="48000"/>
              </a:srgbClr>
            </a:outerShdw>
          </a:effectLst>
        </p:spPr>
      </p:cxnSp>
      <p:sp>
        <p:nvSpPr>
          <p:cNvPr id="12" name="MH_Other_8">
            <a:extLst>
              <a:ext uri="{FF2B5EF4-FFF2-40B4-BE49-F238E27FC236}">
                <a16:creationId xmlns:a16="http://schemas.microsoft.com/office/drawing/2014/main" xmlns="" id="{AE97DFB9-9E26-4101-B23D-749B7614CDC5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4786313" y="1649413"/>
            <a:ext cx="569912" cy="569912"/>
          </a:xfrm>
          <a:prstGeom prst="ellipse">
            <a:avLst/>
          </a:prstGeom>
          <a:solidFill>
            <a:schemeClr val="accent2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0B5CC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zh-TW" sz="2000" b="1" kern="0" dirty="0">
                <a:solidFill>
                  <a:prstClr val="white"/>
                </a:solidFill>
                <a:cs typeface="Verdana" panose="020B0604030504040204" pitchFamily="34" charset="0"/>
              </a:rPr>
              <a:t>2</a:t>
            </a:r>
            <a:endParaRPr lang="zh-TW" altLang="en-US" sz="2000" b="1" kern="0" dirty="0">
              <a:solidFill>
                <a:prstClr val="white"/>
              </a:solidFill>
              <a:cs typeface="Verdana" panose="020B0604030504040204" pitchFamily="34" charset="0"/>
            </a:endParaRPr>
          </a:p>
        </p:txBody>
      </p:sp>
      <p:sp>
        <p:nvSpPr>
          <p:cNvPr id="13" name="MH_SubTitle_2">
            <a:extLst>
              <a:ext uri="{FF2B5EF4-FFF2-40B4-BE49-F238E27FC236}">
                <a16:creationId xmlns:a16="http://schemas.microsoft.com/office/drawing/2014/main" xmlns="" id="{02D8D7B3-29CA-4FB2-96B6-D84343E5A3D0}"/>
              </a:ext>
            </a:extLst>
          </p:cNvPr>
          <p:cNvSpPr/>
          <p:nvPr>
            <p:custDataLst>
              <p:tags r:id="rId11"/>
            </p:custDataLst>
          </p:nvPr>
        </p:nvSpPr>
        <p:spPr bwMode="auto">
          <a:xfrm>
            <a:off x="4225926" y="2574925"/>
            <a:ext cx="1666875" cy="1379538"/>
          </a:xfrm>
          <a:prstGeom prst="rect">
            <a:avLst/>
          </a:prstGeom>
          <a:solidFill>
            <a:schemeClr val="accent2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0B5CC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rgbClr val="FFFFFF"/>
                </a:solidFill>
              </a:rPr>
              <a:t>点击输入</a:t>
            </a:r>
            <a:endParaRPr lang="en-US" altLang="zh-CN" b="1" kern="0" dirty="0">
              <a:solidFill>
                <a:srgbClr val="FFFFFF"/>
              </a:solidFill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rgbClr val="FFFFFF"/>
                </a:solidFill>
              </a:rPr>
              <a:t>替换内容</a:t>
            </a:r>
            <a:endParaRPr lang="en-US" altLang="zh-CN" b="1" kern="0" dirty="0">
              <a:solidFill>
                <a:srgbClr val="FFFFFF"/>
              </a:solidFill>
            </a:endParaRPr>
          </a:p>
          <a:p>
            <a:pPr algn="ctr" eaLnBrk="1" hangingPunct="1">
              <a:lnSpc>
                <a:spcPct val="120000"/>
              </a:lnSpc>
              <a:defRPr/>
            </a:pPr>
            <a:endParaRPr lang="da-DK" altLang="zh-CN" b="1" kern="0" dirty="0">
              <a:solidFill>
                <a:srgbClr val="FFFFFF"/>
              </a:solidFill>
            </a:endParaRPr>
          </a:p>
        </p:txBody>
      </p:sp>
      <p:sp>
        <p:nvSpPr>
          <p:cNvPr id="14" name="MH_Text_2">
            <a:extLst>
              <a:ext uri="{FF2B5EF4-FFF2-40B4-BE49-F238E27FC236}">
                <a16:creationId xmlns:a16="http://schemas.microsoft.com/office/drawing/2014/main" xmlns="" id="{2330F653-81D9-421A-AC8A-19F9EE0B9A3F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240213" y="4303713"/>
            <a:ext cx="1663700" cy="2006600"/>
          </a:xfrm>
          <a:prstGeom prst="rect">
            <a:avLst/>
          </a:prstGeom>
          <a:noFill/>
        </p:spPr>
        <p:txBody>
          <a:bodyPr lIns="72000" tIns="0" rIns="72000" bIns="0">
            <a:norm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5" name="MH_Other_9">
            <a:extLst>
              <a:ext uri="{FF2B5EF4-FFF2-40B4-BE49-F238E27FC236}">
                <a16:creationId xmlns:a16="http://schemas.microsoft.com/office/drawing/2014/main" xmlns="" id="{36C477AB-2C31-477D-97EC-BD3EA0E77897}"/>
              </a:ext>
            </a:extLst>
          </p:cNvPr>
          <p:cNvCxnSpPr/>
          <p:nvPr>
            <p:custDataLst>
              <p:tags r:id="rId13"/>
            </p:custDataLst>
          </p:nvPr>
        </p:nvCxnSpPr>
        <p:spPr bwMode="auto">
          <a:xfrm>
            <a:off x="7121526" y="2219325"/>
            <a:ext cx="4763" cy="355600"/>
          </a:xfrm>
          <a:prstGeom prst="line">
            <a:avLst/>
          </a:prstGeom>
          <a:noFill/>
          <a:ln w="41275" cap="flat" cmpd="sng" algn="ctr">
            <a:solidFill>
              <a:schemeClr val="accent3"/>
            </a:solidFill>
            <a:prstDash val="sysDot"/>
            <a:headEnd type="none" w="med" len="med"/>
            <a:tailEnd type="none" w="med" len="med"/>
          </a:ln>
          <a:effectLst/>
        </p:spPr>
      </p:cxnSp>
      <p:sp>
        <p:nvSpPr>
          <p:cNvPr id="16" name="MH_Other_10">
            <a:extLst>
              <a:ext uri="{FF2B5EF4-FFF2-40B4-BE49-F238E27FC236}">
                <a16:creationId xmlns:a16="http://schemas.microsoft.com/office/drawing/2014/main" xmlns="" id="{62C182B3-6F4B-4B64-B4AE-3368FEFCB9A4}"/>
              </a:ext>
            </a:extLst>
          </p:cNvPr>
          <p:cNvSpPr/>
          <p:nvPr>
            <p:custDataLst>
              <p:tags r:id="rId14"/>
            </p:custDataLst>
          </p:nvPr>
        </p:nvSpPr>
        <p:spPr bwMode="auto">
          <a:xfrm>
            <a:off x="6303964" y="1989139"/>
            <a:ext cx="1641475" cy="4321175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anchor="b"/>
          <a:lstStyle/>
          <a:p>
            <a:pPr algn="ctr" eaLnBrk="1" hangingPunct="1">
              <a:defRPr/>
            </a:pPr>
            <a:endParaRPr lang="zh-TW" altLang="en-US" b="1" kern="0" dirty="0">
              <a:solidFill>
                <a:prstClr val="black"/>
              </a:solidFill>
            </a:endParaRPr>
          </a:p>
        </p:txBody>
      </p:sp>
      <p:cxnSp>
        <p:nvCxnSpPr>
          <p:cNvPr id="17" name="MH_Other_11">
            <a:extLst>
              <a:ext uri="{FF2B5EF4-FFF2-40B4-BE49-F238E27FC236}">
                <a16:creationId xmlns:a16="http://schemas.microsoft.com/office/drawing/2014/main" xmlns="" id="{443224BF-3DB9-45FA-9BB5-56A6C1C4DB28}"/>
              </a:ext>
            </a:extLst>
          </p:cNvPr>
          <p:cNvCxnSpPr/>
          <p:nvPr>
            <p:custDataLst>
              <p:tags r:id="rId15"/>
            </p:custDataLst>
          </p:nvPr>
        </p:nvCxnSpPr>
        <p:spPr bwMode="auto">
          <a:xfrm>
            <a:off x="6303964" y="1978025"/>
            <a:ext cx="1641475" cy="1588"/>
          </a:xfrm>
          <a:prstGeom prst="line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BB76D">
                <a:shade val="9000"/>
                <a:satMod val="105000"/>
                <a:alpha val="48000"/>
              </a:srgbClr>
            </a:outerShdw>
          </a:effectLst>
        </p:spPr>
      </p:cxnSp>
      <p:sp>
        <p:nvSpPr>
          <p:cNvPr id="18" name="MH_Other_12">
            <a:extLst>
              <a:ext uri="{FF2B5EF4-FFF2-40B4-BE49-F238E27FC236}">
                <a16:creationId xmlns:a16="http://schemas.microsoft.com/office/drawing/2014/main" xmlns="" id="{1ED03EF0-0565-4E43-BD7B-04367FF9E701}"/>
              </a:ext>
            </a:extLst>
          </p:cNvPr>
          <p:cNvSpPr/>
          <p:nvPr>
            <p:custDataLst>
              <p:tags r:id="rId16"/>
            </p:custDataLst>
          </p:nvPr>
        </p:nvSpPr>
        <p:spPr bwMode="auto">
          <a:xfrm>
            <a:off x="6838950" y="1649413"/>
            <a:ext cx="571500" cy="569912"/>
          </a:xfrm>
          <a:prstGeom prst="ellipse">
            <a:avLst/>
          </a:prstGeom>
          <a:solidFill>
            <a:schemeClr val="accent3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BB76D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zh-TW" sz="2000" b="1" kern="0" dirty="0">
                <a:solidFill>
                  <a:prstClr val="white"/>
                </a:solidFill>
                <a:cs typeface="Verdana" panose="020B0604030504040204" pitchFamily="34" charset="0"/>
              </a:rPr>
              <a:t>3</a:t>
            </a:r>
            <a:endParaRPr lang="zh-TW" altLang="en-US" sz="2000" b="1" kern="0" dirty="0">
              <a:solidFill>
                <a:prstClr val="white"/>
              </a:solidFill>
              <a:cs typeface="Verdana" panose="020B0604030504040204" pitchFamily="34" charset="0"/>
            </a:endParaRPr>
          </a:p>
        </p:txBody>
      </p:sp>
      <p:sp>
        <p:nvSpPr>
          <p:cNvPr id="19" name="MH_SubTitle_3">
            <a:extLst>
              <a:ext uri="{FF2B5EF4-FFF2-40B4-BE49-F238E27FC236}">
                <a16:creationId xmlns:a16="http://schemas.microsoft.com/office/drawing/2014/main" xmlns="" id="{5F59AC09-AA08-403C-9CA4-35F488E39CA4}"/>
              </a:ext>
            </a:extLst>
          </p:cNvPr>
          <p:cNvSpPr/>
          <p:nvPr>
            <p:custDataLst>
              <p:tags r:id="rId17"/>
            </p:custDataLst>
          </p:nvPr>
        </p:nvSpPr>
        <p:spPr bwMode="auto">
          <a:xfrm>
            <a:off x="6278564" y="2574925"/>
            <a:ext cx="1666875" cy="1379538"/>
          </a:xfrm>
          <a:prstGeom prst="rect">
            <a:avLst/>
          </a:prstGeom>
          <a:solidFill>
            <a:schemeClr val="accent3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6BB76D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rgbClr val="FFFFFF"/>
                </a:solidFill>
              </a:rPr>
              <a:t>点击输入</a:t>
            </a:r>
            <a:endParaRPr lang="en-US" altLang="zh-CN" b="1" kern="0" dirty="0">
              <a:solidFill>
                <a:srgbClr val="FFFFFF"/>
              </a:solidFill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rgbClr val="FFFFFF"/>
                </a:solidFill>
              </a:rPr>
              <a:t>替换内容</a:t>
            </a:r>
            <a:endParaRPr lang="en-US" altLang="zh-CN" b="1" kern="0" dirty="0">
              <a:solidFill>
                <a:srgbClr val="FFFFFF"/>
              </a:solidFill>
            </a:endParaRPr>
          </a:p>
          <a:p>
            <a:pPr algn="ctr" eaLnBrk="1" hangingPunct="1">
              <a:lnSpc>
                <a:spcPct val="120000"/>
              </a:lnSpc>
              <a:defRPr/>
            </a:pPr>
            <a:endParaRPr lang="da-DK" altLang="zh-CN" b="1" kern="0" dirty="0">
              <a:solidFill>
                <a:srgbClr val="FFFFFF"/>
              </a:solidFill>
            </a:endParaRPr>
          </a:p>
        </p:txBody>
      </p:sp>
      <p:sp>
        <p:nvSpPr>
          <p:cNvPr id="20" name="MH_Text_3">
            <a:extLst>
              <a:ext uri="{FF2B5EF4-FFF2-40B4-BE49-F238E27FC236}">
                <a16:creationId xmlns:a16="http://schemas.microsoft.com/office/drawing/2014/main" xmlns="" id="{3FEC42F5-CD94-4CA7-BC48-8B5D7884871C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6292850" y="4303713"/>
            <a:ext cx="1663700" cy="2006600"/>
          </a:xfrm>
          <a:prstGeom prst="rect">
            <a:avLst/>
          </a:prstGeom>
          <a:noFill/>
        </p:spPr>
        <p:txBody>
          <a:bodyPr lIns="72000" tIns="0" rIns="72000" bIns="0">
            <a:norm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1" name="MH_Other_13">
            <a:extLst>
              <a:ext uri="{FF2B5EF4-FFF2-40B4-BE49-F238E27FC236}">
                <a16:creationId xmlns:a16="http://schemas.microsoft.com/office/drawing/2014/main" xmlns="" id="{39BD6757-220B-4D15-840D-FE381D2024D6}"/>
              </a:ext>
            </a:extLst>
          </p:cNvPr>
          <p:cNvCxnSpPr/>
          <p:nvPr>
            <p:custDataLst>
              <p:tags r:id="rId19"/>
            </p:custDataLst>
          </p:nvPr>
        </p:nvCxnSpPr>
        <p:spPr bwMode="auto">
          <a:xfrm>
            <a:off x="9174163" y="2219325"/>
            <a:ext cx="4762" cy="355600"/>
          </a:xfrm>
          <a:prstGeom prst="line">
            <a:avLst/>
          </a:prstGeom>
          <a:noFill/>
          <a:ln w="41275" cap="flat" cmpd="sng" algn="ctr">
            <a:solidFill>
              <a:schemeClr val="accent4"/>
            </a:solidFill>
            <a:prstDash val="sysDot"/>
            <a:headEnd type="none" w="med" len="med"/>
            <a:tailEnd type="none" w="med" len="med"/>
          </a:ln>
          <a:effectLst/>
        </p:spPr>
      </p:cxnSp>
      <p:sp>
        <p:nvSpPr>
          <p:cNvPr id="22" name="MH_Other_14">
            <a:extLst>
              <a:ext uri="{FF2B5EF4-FFF2-40B4-BE49-F238E27FC236}">
                <a16:creationId xmlns:a16="http://schemas.microsoft.com/office/drawing/2014/main" xmlns="" id="{E6C8906D-7C6E-4FD9-8999-900B19EB9E9F}"/>
              </a:ext>
            </a:extLst>
          </p:cNvPr>
          <p:cNvSpPr/>
          <p:nvPr>
            <p:custDataLst>
              <p:tags r:id="rId20"/>
            </p:custDataLst>
          </p:nvPr>
        </p:nvSpPr>
        <p:spPr bwMode="auto">
          <a:xfrm>
            <a:off x="8355014" y="1989139"/>
            <a:ext cx="1641475" cy="4321175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headEnd type="none" w="med" len="med"/>
            <a:tailEnd type="none" w="med" len="med"/>
          </a:ln>
          <a:effectLst/>
        </p:spPr>
        <p:txBody>
          <a:bodyPr wrap="none" anchor="b"/>
          <a:lstStyle/>
          <a:p>
            <a:pPr algn="ctr" eaLnBrk="1" hangingPunct="1">
              <a:defRPr/>
            </a:pPr>
            <a:endParaRPr lang="zh-TW" altLang="en-US" b="1" kern="0" dirty="0">
              <a:solidFill>
                <a:prstClr val="black"/>
              </a:solidFill>
            </a:endParaRPr>
          </a:p>
        </p:txBody>
      </p:sp>
      <p:cxnSp>
        <p:nvCxnSpPr>
          <p:cNvPr id="23" name="MH_Other_15">
            <a:extLst>
              <a:ext uri="{FF2B5EF4-FFF2-40B4-BE49-F238E27FC236}">
                <a16:creationId xmlns:a16="http://schemas.microsoft.com/office/drawing/2014/main" xmlns="" id="{68E14C30-7611-4971-8A2F-27725AC7B86C}"/>
              </a:ext>
            </a:extLst>
          </p:cNvPr>
          <p:cNvCxnSpPr/>
          <p:nvPr>
            <p:custDataLst>
              <p:tags r:id="rId21"/>
            </p:custDataLst>
          </p:nvPr>
        </p:nvCxnSpPr>
        <p:spPr bwMode="auto">
          <a:xfrm>
            <a:off x="8355014" y="1978025"/>
            <a:ext cx="1641475" cy="1588"/>
          </a:xfrm>
          <a:prstGeom prst="line">
            <a:avLst/>
          </a:prstGeom>
          <a:noFill/>
          <a:ln w="38100" cap="flat" cmpd="sng" algn="ctr">
            <a:solidFill>
              <a:schemeClr val="accent4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9966FF">
                <a:shade val="9000"/>
                <a:satMod val="105000"/>
                <a:alpha val="48000"/>
              </a:srgbClr>
            </a:outerShdw>
          </a:effectLst>
        </p:spPr>
      </p:cxnSp>
      <p:sp>
        <p:nvSpPr>
          <p:cNvPr id="24" name="MH_Other_16">
            <a:extLst>
              <a:ext uri="{FF2B5EF4-FFF2-40B4-BE49-F238E27FC236}">
                <a16:creationId xmlns:a16="http://schemas.microsoft.com/office/drawing/2014/main" xmlns="" id="{20B7D2A9-6F80-42E9-B9ED-007701457AED}"/>
              </a:ext>
            </a:extLst>
          </p:cNvPr>
          <p:cNvSpPr/>
          <p:nvPr>
            <p:custDataLst>
              <p:tags r:id="rId22"/>
            </p:custDataLst>
          </p:nvPr>
        </p:nvSpPr>
        <p:spPr bwMode="auto">
          <a:xfrm>
            <a:off x="8891588" y="1649413"/>
            <a:ext cx="569912" cy="569912"/>
          </a:xfrm>
          <a:prstGeom prst="ellipse">
            <a:avLst/>
          </a:prstGeom>
          <a:solidFill>
            <a:schemeClr val="accent4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9966FF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zh-TW" sz="2000" b="1" kern="0" dirty="0">
                <a:solidFill>
                  <a:prstClr val="white"/>
                </a:solidFill>
                <a:cs typeface="Verdana" panose="020B0604030504040204" pitchFamily="34" charset="0"/>
              </a:rPr>
              <a:t>4</a:t>
            </a:r>
            <a:endParaRPr lang="zh-TW" altLang="en-US" sz="2000" b="1" kern="0" dirty="0">
              <a:solidFill>
                <a:prstClr val="white"/>
              </a:solidFill>
              <a:cs typeface="Verdana" panose="020B0604030504040204" pitchFamily="34" charset="0"/>
            </a:endParaRPr>
          </a:p>
        </p:txBody>
      </p:sp>
      <p:sp>
        <p:nvSpPr>
          <p:cNvPr id="25" name="MH_SubTitle_4">
            <a:extLst>
              <a:ext uri="{FF2B5EF4-FFF2-40B4-BE49-F238E27FC236}">
                <a16:creationId xmlns:a16="http://schemas.microsoft.com/office/drawing/2014/main" xmlns="" id="{A48AEB5B-4091-4C96-84D6-7A5C2705146C}"/>
              </a:ext>
            </a:extLst>
          </p:cNvPr>
          <p:cNvSpPr/>
          <p:nvPr>
            <p:custDataLst>
              <p:tags r:id="rId23"/>
            </p:custDataLst>
          </p:nvPr>
        </p:nvSpPr>
        <p:spPr bwMode="auto">
          <a:xfrm>
            <a:off x="8329614" y="2574925"/>
            <a:ext cx="1666875" cy="1379538"/>
          </a:xfrm>
          <a:prstGeom prst="rect">
            <a:avLst/>
          </a:prstGeom>
          <a:solidFill>
            <a:schemeClr val="accent4"/>
          </a:solidFill>
          <a:ln w="38100" cap="flat" cmpd="sng" algn="ctr">
            <a:solidFill>
              <a:sysClr val="window" lastClr="FFFFFF"/>
            </a:solidFill>
            <a:prstDash val="solid"/>
            <a:headEnd type="none" w="med" len="med"/>
            <a:tailEnd type="none" w="med" len="med"/>
          </a:ln>
          <a:effectLst>
            <a:outerShdw blurRad="57150" dist="38100" dir="5400000" algn="ctr" rotWithShape="0">
              <a:srgbClr val="9966FF">
                <a:shade val="9000"/>
                <a:satMod val="105000"/>
                <a:alpha val="48000"/>
              </a:srgb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rgbClr val="FFFFFF"/>
                </a:solidFill>
              </a:rPr>
              <a:t>点击输入</a:t>
            </a:r>
            <a:endParaRPr lang="en-US" altLang="zh-CN" b="1" kern="0" dirty="0">
              <a:solidFill>
                <a:srgbClr val="FFFFFF"/>
              </a:solidFill>
            </a:endParaRPr>
          </a:p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rgbClr val="FFFFFF"/>
                </a:solidFill>
              </a:rPr>
              <a:t>替换内容</a:t>
            </a:r>
            <a:endParaRPr lang="en-US" altLang="zh-CN" b="1" kern="0" dirty="0">
              <a:solidFill>
                <a:srgbClr val="FFFFFF"/>
              </a:solidFill>
            </a:endParaRPr>
          </a:p>
          <a:p>
            <a:pPr algn="ctr" eaLnBrk="1" hangingPunct="1">
              <a:lnSpc>
                <a:spcPct val="120000"/>
              </a:lnSpc>
              <a:defRPr/>
            </a:pPr>
            <a:endParaRPr lang="da-DK" altLang="zh-CN" b="1" kern="0" dirty="0">
              <a:solidFill>
                <a:srgbClr val="FFFFFF"/>
              </a:solidFill>
            </a:endParaRPr>
          </a:p>
        </p:txBody>
      </p:sp>
      <p:sp>
        <p:nvSpPr>
          <p:cNvPr id="26" name="MH_Text_4">
            <a:extLst>
              <a:ext uri="{FF2B5EF4-FFF2-40B4-BE49-F238E27FC236}">
                <a16:creationId xmlns:a16="http://schemas.microsoft.com/office/drawing/2014/main" xmlns="" id="{8E2078A8-AF90-450C-B224-2D6732005983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8343900" y="4303713"/>
            <a:ext cx="1663700" cy="2006600"/>
          </a:xfrm>
          <a:prstGeom prst="rect">
            <a:avLst/>
          </a:prstGeom>
          <a:noFill/>
        </p:spPr>
        <p:txBody>
          <a:bodyPr lIns="72000" tIns="0" rIns="72000" bIns="0">
            <a:norm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endParaRPr lang="da-DK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MH_PageTitle">
            <a:extLst>
              <a:ext uri="{FF2B5EF4-FFF2-40B4-BE49-F238E27FC236}">
                <a16:creationId xmlns:a16="http://schemas.microsoft.com/office/drawing/2014/main" xmlns="" id="{23CD3B6E-39BE-4511-99D0-DAB2AB1B6850}"/>
              </a:ext>
            </a:extLst>
          </p:cNvPr>
          <p:cNvSpPr txBox="1">
            <a:spLocks/>
          </p:cNvSpPr>
          <p:nvPr>
            <p:custDataLst>
              <p:tags r:id="rId25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extLst>
      <p:ext uri="{BB962C8B-B14F-4D97-AF65-F5344CB8AC3E}">
        <p14:creationId xmlns:p14="http://schemas.microsoft.com/office/powerpoint/2010/main" xmlns="" val="1949216152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3" grpId="0" animBg="1"/>
      <p:bldP spid="14" grpId="0"/>
      <p:bldP spid="19" grpId="0" animBg="1"/>
      <p:bldP spid="20" grpId="0"/>
      <p:bldP spid="25" grpId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Text_1">
            <a:extLst>
              <a:ext uri="{FF2B5EF4-FFF2-40B4-BE49-F238E27FC236}">
                <a16:creationId xmlns:a16="http://schemas.microsoft.com/office/drawing/2014/main" xmlns="" id="{48D01076-F8D5-4B4E-A2F7-EDBCAB95392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46275" y="4110038"/>
            <a:ext cx="1862138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  <a:defRPr/>
            </a:pPr>
            <a:endParaRPr lang="zh-CN" altLang="en-US" dirty="0"/>
          </a:p>
        </p:txBody>
      </p:sp>
      <p:sp>
        <p:nvSpPr>
          <p:cNvPr id="4" name="MH_Text_2">
            <a:extLst>
              <a:ext uri="{FF2B5EF4-FFF2-40B4-BE49-F238E27FC236}">
                <a16:creationId xmlns:a16="http://schemas.microsoft.com/office/drawing/2014/main" xmlns="" id="{18A1E605-FF31-4180-9415-C2D9B83FACA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092575" y="4110038"/>
            <a:ext cx="1862138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  <a:defRPr/>
            </a:pPr>
            <a:endParaRPr lang="zh-CN" altLang="en-US" dirty="0"/>
          </a:p>
        </p:txBody>
      </p:sp>
      <p:sp>
        <p:nvSpPr>
          <p:cNvPr id="5" name="MH_Text_3">
            <a:extLst>
              <a:ext uri="{FF2B5EF4-FFF2-40B4-BE49-F238E27FC236}">
                <a16:creationId xmlns:a16="http://schemas.microsoft.com/office/drawing/2014/main" xmlns="" id="{01C820FE-9A0A-4093-B1FE-84D9B2D22E95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234114" y="4110038"/>
            <a:ext cx="1862137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  <a:defRPr/>
            </a:pPr>
            <a:endParaRPr lang="zh-CN" altLang="en-US" dirty="0"/>
          </a:p>
        </p:txBody>
      </p:sp>
      <p:sp>
        <p:nvSpPr>
          <p:cNvPr id="6" name="MH_Text_4">
            <a:extLst>
              <a:ext uri="{FF2B5EF4-FFF2-40B4-BE49-F238E27FC236}">
                <a16:creationId xmlns:a16="http://schemas.microsoft.com/office/drawing/2014/main" xmlns="" id="{A9BA0AD1-5393-42B4-821E-48C8C712EBA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383589" y="4110038"/>
            <a:ext cx="1862137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da-DK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  <a:defRPr/>
            </a:pPr>
            <a:endParaRPr lang="zh-CN" altLang="en-US" dirty="0"/>
          </a:p>
        </p:txBody>
      </p:sp>
      <p:cxnSp>
        <p:nvCxnSpPr>
          <p:cNvPr id="7" name="MH_Other_1">
            <a:extLst>
              <a:ext uri="{FF2B5EF4-FFF2-40B4-BE49-F238E27FC236}">
                <a16:creationId xmlns:a16="http://schemas.microsoft.com/office/drawing/2014/main" xmlns="" id="{24968703-F294-4718-84B6-04699CC0CAF4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1593851" y="3181350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H_SubTitle_1">
            <a:extLst>
              <a:ext uri="{FF2B5EF4-FFF2-40B4-BE49-F238E27FC236}">
                <a16:creationId xmlns:a16="http://schemas.microsoft.com/office/drawing/2014/main" xmlns="" id="{EFB1FE07-9BAA-4401-ABA3-4448157D64FE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54263" y="2657475"/>
            <a:ext cx="1047750" cy="1047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  <a:latin typeface="+mn-lt"/>
                <a:ea typeface="+mn-ea"/>
              </a:rPr>
              <a:t>替换内容</a:t>
            </a:r>
            <a:endParaRPr lang="en-US" altLang="zh-CN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9" name="MH_Other_2">
            <a:extLst>
              <a:ext uri="{FF2B5EF4-FFF2-40B4-BE49-F238E27FC236}">
                <a16:creationId xmlns:a16="http://schemas.microsoft.com/office/drawing/2014/main" xmlns="" id="{E13DD1D8-AF80-4765-87DF-F18047849837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 flipH="1">
            <a:off x="2878139" y="2471738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MH_Other_3">
            <a:extLst>
              <a:ext uri="{FF2B5EF4-FFF2-40B4-BE49-F238E27FC236}">
                <a16:creationId xmlns:a16="http://schemas.microsoft.com/office/drawing/2014/main" xmlns="" id="{701C91DA-E180-4DE8-B541-70722D921C19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 flipV="1">
            <a:off x="2157414" y="3181351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MH_SubTitle_2">
            <a:extLst>
              <a:ext uri="{FF2B5EF4-FFF2-40B4-BE49-F238E27FC236}">
                <a16:creationId xmlns:a16="http://schemas.microsoft.com/office/drawing/2014/main" xmlns="" id="{BDAD6AF6-B577-417A-A01F-EC3D778ACAE4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498976" y="2657475"/>
            <a:ext cx="1046163" cy="10477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  <a:latin typeface="+mn-lt"/>
                <a:ea typeface="+mn-ea"/>
              </a:rPr>
              <a:t>替换内容</a:t>
            </a:r>
            <a:endParaRPr lang="en-US" altLang="zh-CN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2" name="MH_Other_4">
            <a:extLst>
              <a:ext uri="{FF2B5EF4-FFF2-40B4-BE49-F238E27FC236}">
                <a16:creationId xmlns:a16="http://schemas.microsoft.com/office/drawing/2014/main" xmlns="" id="{DDCEF25C-D61A-47CF-8F60-545BED245C6D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 flipH="1">
            <a:off x="5022851" y="2471738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MH_Other_5">
            <a:extLst>
              <a:ext uri="{FF2B5EF4-FFF2-40B4-BE49-F238E27FC236}">
                <a16:creationId xmlns:a16="http://schemas.microsoft.com/office/drawing/2014/main" xmlns="" id="{942F3EB2-7FCF-436D-B0DF-B1CF62C86008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 flipV="1">
            <a:off x="4302126" y="3181351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MH_SubTitle_3">
            <a:extLst>
              <a:ext uri="{FF2B5EF4-FFF2-40B4-BE49-F238E27FC236}">
                <a16:creationId xmlns:a16="http://schemas.microsoft.com/office/drawing/2014/main" xmlns="" id="{173FEED4-9D03-4D54-BE3E-AA05BCE960E5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642101" y="2657475"/>
            <a:ext cx="1046163" cy="1047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  <a:latin typeface="+mn-lt"/>
                <a:ea typeface="+mn-ea"/>
              </a:rPr>
              <a:t>替换内容</a:t>
            </a:r>
            <a:endParaRPr lang="en-US" altLang="zh-CN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5" name="MH_Other_6">
            <a:extLst>
              <a:ext uri="{FF2B5EF4-FFF2-40B4-BE49-F238E27FC236}">
                <a16:creationId xmlns:a16="http://schemas.microsoft.com/office/drawing/2014/main" xmlns="" id="{CE71F5C6-C46B-4798-8240-22B9BF05D2E0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 flipH="1">
            <a:off x="7164389" y="2471738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MH_Other_7">
            <a:extLst>
              <a:ext uri="{FF2B5EF4-FFF2-40B4-BE49-F238E27FC236}">
                <a16:creationId xmlns:a16="http://schemas.microsoft.com/office/drawing/2014/main" xmlns="" id="{7F600B21-3F56-4B80-B120-00DDF1FBC3D0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 flipV="1">
            <a:off x="6443664" y="3181351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7" name="MH_Other_8">
            <a:extLst>
              <a:ext uri="{FF2B5EF4-FFF2-40B4-BE49-F238E27FC236}">
                <a16:creationId xmlns:a16="http://schemas.microsoft.com/office/drawing/2014/main" xmlns="" id="{17DA4948-2261-40B3-AF73-9F843A0602A8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7874001" y="3181350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H_SubTitle_4">
            <a:extLst>
              <a:ext uri="{FF2B5EF4-FFF2-40B4-BE49-F238E27FC236}">
                <a16:creationId xmlns:a16="http://schemas.microsoft.com/office/drawing/2014/main" xmlns="" id="{028A751C-29D5-43CF-9EE6-D21987E0BFC1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791576" y="2657475"/>
            <a:ext cx="1046163" cy="10477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dirty="0" smtClean="0">
                <a:solidFill>
                  <a:srgbClr val="FFFFFF"/>
                </a:solidFill>
                <a:latin typeface="+mn-lt"/>
                <a:ea typeface="+mn-ea"/>
              </a:rPr>
              <a:t>替换内容</a:t>
            </a:r>
            <a:endParaRPr lang="en-US" altLang="zh-CN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9" name="MH_Other_9">
            <a:extLst>
              <a:ext uri="{FF2B5EF4-FFF2-40B4-BE49-F238E27FC236}">
                <a16:creationId xmlns:a16="http://schemas.microsoft.com/office/drawing/2014/main" xmlns="" id="{79F29804-FB69-42DE-A6A6-6B7934009A6A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 flipH="1">
            <a:off x="9313864" y="2471738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" name="MH_Other_10">
            <a:extLst>
              <a:ext uri="{FF2B5EF4-FFF2-40B4-BE49-F238E27FC236}">
                <a16:creationId xmlns:a16="http://schemas.microsoft.com/office/drawing/2014/main" xmlns="" id="{377F96BC-397C-41EA-997F-CABF84359A79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 flipV="1">
            <a:off x="8593139" y="3181351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1" name="MH_Other_11">
            <a:extLst>
              <a:ext uri="{FF2B5EF4-FFF2-40B4-BE49-F238E27FC236}">
                <a16:creationId xmlns:a16="http://schemas.microsoft.com/office/drawing/2014/main" xmlns="" id="{B8A89BFE-1069-40F9-88BB-F8506D22C310}"/>
              </a:ext>
            </a:extLst>
          </p:cNvPr>
          <p:cNvCxnSpPr/>
          <p:nvPr>
            <p:custDataLst>
              <p:tags r:id="rId19"/>
            </p:custDataLst>
          </p:nvPr>
        </p:nvCxnSpPr>
        <p:spPr>
          <a:xfrm>
            <a:off x="10023476" y="3181350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MH_Other_12">
            <a:extLst>
              <a:ext uri="{FF2B5EF4-FFF2-40B4-BE49-F238E27FC236}">
                <a16:creationId xmlns:a16="http://schemas.microsoft.com/office/drawing/2014/main" xmlns="" id="{45FCE83B-CD1F-4634-90E4-88CFB6C1B8F1}"/>
              </a:ext>
            </a:extLst>
          </p:cNvPr>
          <p:cNvCxnSpPr/>
          <p:nvPr>
            <p:custDataLst>
              <p:tags r:id="rId20"/>
            </p:custDataLst>
          </p:nvPr>
        </p:nvCxnSpPr>
        <p:spPr>
          <a:xfrm>
            <a:off x="3586163" y="3181350"/>
            <a:ext cx="728662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MH_Other_13">
            <a:extLst>
              <a:ext uri="{FF2B5EF4-FFF2-40B4-BE49-F238E27FC236}">
                <a16:creationId xmlns:a16="http://schemas.microsoft.com/office/drawing/2014/main" xmlns="" id="{95C365D7-F2A2-4C1A-AB8C-618581AE92EE}"/>
              </a:ext>
            </a:extLst>
          </p:cNvPr>
          <p:cNvCxnSpPr/>
          <p:nvPr>
            <p:custDataLst>
              <p:tags r:id="rId21"/>
            </p:custDataLst>
          </p:nvPr>
        </p:nvCxnSpPr>
        <p:spPr>
          <a:xfrm>
            <a:off x="5730876" y="3181350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H_PageTitle">
            <a:extLst>
              <a:ext uri="{FF2B5EF4-FFF2-40B4-BE49-F238E27FC236}">
                <a16:creationId xmlns:a16="http://schemas.microsoft.com/office/drawing/2014/main" xmlns="" id="{40944415-2BE9-44D9-8F79-BCF7CA765C2D}"/>
              </a:ext>
            </a:extLst>
          </p:cNvPr>
          <p:cNvSpPr txBox="1">
            <a:spLocks/>
          </p:cNvSpPr>
          <p:nvPr>
            <p:custDataLst>
              <p:tags r:id="rId22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extLst>
      <p:ext uri="{BB962C8B-B14F-4D97-AF65-F5344CB8AC3E}">
        <p14:creationId xmlns:p14="http://schemas.microsoft.com/office/powerpoint/2010/main" xmlns="" val="3271686155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Picture_1">
            <a:extLst>
              <a:ext uri="{FF2B5EF4-FFF2-40B4-BE49-F238E27FC236}">
                <a16:creationId xmlns:a16="http://schemas.microsoft.com/office/drawing/2014/main" xmlns="" id="{F1444238-6DCD-4E5F-8916-E6A66BA6CF97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125663" y="741119"/>
            <a:ext cx="3276600" cy="4632325"/>
          </a:xfrm>
          <a:custGeom>
            <a:avLst/>
            <a:gdLst>
              <a:gd name="T0" fmla="*/ 179215 w 3276600"/>
              <a:gd name="T1" fmla="*/ 245646 h 4631267"/>
              <a:gd name="T2" fmla="*/ 896051 w 3276600"/>
              <a:gd name="T3" fmla="*/ 245646 h 4631267"/>
              <a:gd name="T4" fmla="*/ 1075266 w 3276600"/>
              <a:gd name="T5" fmla="*/ 424943 h 4631267"/>
              <a:gd name="T6" fmla="*/ 1075266 w 3276600"/>
              <a:gd name="T7" fmla="*/ 4454086 h 4631267"/>
              <a:gd name="T8" fmla="*/ 896051 w 3276600"/>
              <a:gd name="T9" fmla="*/ 4633383 h 4631267"/>
              <a:gd name="T10" fmla="*/ 179215 w 3276600"/>
              <a:gd name="T11" fmla="*/ 4633383 h 4631267"/>
              <a:gd name="T12" fmla="*/ 0 w 3276600"/>
              <a:gd name="T13" fmla="*/ 4454086 h 4631267"/>
              <a:gd name="T14" fmla="*/ 0 w 3276600"/>
              <a:gd name="T15" fmla="*/ 424943 h 4631267"/>
              <a:gd name="T16" fmla="*/ 179215 w 3276600"/>
              <a:gd name="T17" fmla="*/ 245646 h 4631267"/>
              <a:gd name="T18" fmla="*/ 2380549 w 3276600"/>
              <a:gd name="T19" fmla="*/ 122823 h 4631267"/>
              <a:gd name="T20" fmla="*/ 3097385 w 3276600"/>
              <a:gd name="T21" fmla="*/ 122823 h 4631267"/>
              <a:gd name="T22" fmla="*/ 3276600 w 3276600"/>
              <a:gd name="T23" fmla="*/ 302120 h 4631267"/>
              <a:gd name="T24" fmla="*/ 3276600 w 3276600"/>
              <a:gd name="T25" fmla="*/ 4331263 h 4631267"/>
              <a:gd name="T26" fmla="*/ 3097385 w 3276600"/>
              <a:gd name="T27" fmla="*/ 4510560 h 4631267"/>
              <a:gd name="T28" fmla="*/ 2380549 w 3276600"/>
              <a:gd name="T29" fmla="*/ 4510560 h 4631267"/>
              <a:gd name="T30" fmla="*/ 2201334 w 3276600"/>
              <a:gd name="T31" fmla="*/ 4331263 h 4631267"/>
              <a:gd name="T32" fmla="*/ 2201334 w 3276600"/>
              <a:gd name="T33" fmla="*/ 302120 h 4631267"/>
              <a:gd name="T34" fmla="*/ 2380549 w 3276600"/>
              <a:gd name="T35" fmla="*/ 122823 h 4631267"/>
              <a:gd name="T36" fmla="*/ 1279882 w 3276600"/>
              <a:gd name="T37" fmla="*/ 0 h 4631267"/>
              <a:gd name="T38" fmla="*/ 1996718 w 3276600"/>
              <a:gd name="T39" fmla="*/ 0 h 4631267"/>
              <a:gd name="T40" fmla="*/ 2175933 w 3276600"/>
              <a:gd name="T41" fmla="*/ 179297 h 4631267"/>
              <a:gd name="T42" fmla="*/ 2175933 w 3276600"/>
              <a:gd name="T43" fmla="*/ 4208440 h 4631267"/>
              <a:gd name="T44" fmla="*/ 1996718 w 3276600"/>
              <a:gd name="T45" fmla="*/ 4387737 h 4631267"/>
              <a:gd name="T46" fmla="*/ 1279882 w 3276600"/>
              <a:gd name="T47" fmla="*/ 4387737 h 4631267"/>
              <a:gd name="T48" fmla="*/ 1100667 w 3276600"/>
              <a:gd name="T49" fmla="*/ 4208440 h 4631267"/>
              <a:gd name="T50" fmla="*/ 1100667 w 3276600"/>
              <a:gd name="T51" fmla="*/ 179297 h 4631267"/>
              <a:gd name="T52" fmla="*/ 1279882 w 3276600"/>
              <a:gd name="T53" fmla="*/ 0 h 463126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276600" h="4631267">
                <a:moveTo>
                  <a:pt x="179215" y="245534"/>
                </a:moveTo>
                <a:lnTo>
                  <a:pt x="896051" y="245534"/>
                </a:lnTo>
                <a:cubicBezTo>
                  <a:pt x="995029" y="245534"/>
                  <a:pt x="1075266" y="325771"/>
                  <a:pt x="1075266" y="424749"/>
                </a:cubicBezTo>
                <a:lnTo>
                  <a:pt x="1075266" y="4452052"/>
                </a:lnTo>
                <a:cubicBezTo>
                  <a:pt x="1075266" y="4551030"/>
                  <a:pt x="995029" y="4631267"/>
                  <a:pt x="896051" y="4631267"/>
                </a:cubicBezTo>
                <a:lnTo>
                  <a:pt x="179215" y="4631267"/>
                </a:lnTo>
                <a:cubicBezTo>
                  <a:pt x="80237" y="4631267"/>
                  <a:pt x="0" y="4551030"/>
                  <a:pt x="0" y="4452052"/>
                </a:cubicBezTo>
                <a:lnTo>
                  <a:pt x="0" y="424749"/>
                </a:lnTo>
                <a:cubicBezTo>
                  <a:pt x="0" y="325771"/>
                  <a:pt x="80237" y="245534"/>
                  <a:pt x="179215" y="245534"/>
                </a:cubicBezTo>
                <a:close/>
                <a:moveTo>
                  <a:pt x="2380549" y="122767"/>
                </a:moveTo>
                <a:lnTo>
                  <a:pt x="3097385" y="122767"/>
                </a:lnTo>
                <a:cubicBezTo>
                  <a:pt x="3196363" y="122767"/>
                  <a:pt x="3276600" y="203004"/>
                  <a:pt x="3276600" y="301982"/>
                </a:cubicBezTo>
                <a:lnTo>
                  <a:pt x="3276600" y="4329285"/>
                </a:lnTo>
                <a:cubicBezTo>
                  <a:pt x="3276600" y="4428263"/>
                  <a:pt x="3196363" y="4508500"/>
                  <a:pt x="3097385" y="4508500"/>
                </a:cubicBezTo>
                <a:lnTo>
                  <a:pt x="2380549" y="4508500"/>
                </a:lnTo>
                <a:cubicBezTo>
                  <a:pt x="2281571" y="4508500"/>
                  <a:pt x="2201334" y="4428263"/>
                  <a:pt x="2201334" y="4329285"/>
                </a:cubicBezTo>
                <a:lnTo>
                  <a:pt x="2201334" y="301982"/>
                </a:lnTo>
                <a:cubicBezTo>
                  <a:pt x="2201334" y="203004"/>
                  <a:pt x="2281571" y="122767"/>
                  <a:pt x="2380549" y="122767"/>
                </a:cubicBezTo>
                <a:close/>
                <a:moveTo>
                  <a:pt x="1279882" y="0"/>
                </a:moveTo>
                <a:lnTo>
                  <a:pt x="1996718" y="0"/>
                </a:lnTo>
                <a:cubicBezTo>
                  <a:pt x="2095696" y="0"/>
                  <a:pt x="2175933" y="80237"/>
                  <a:pt x="2175933" y="179215"/>
                </a:cubicBezTo>
                <a:lnTo>
                  <a:pt x="2175933" y="4206518"/>
                </a:lnTo>
                <a:cubicBezTo>
                  <a:pt x="2175933" y="4305496"/>
                  <a:pt x="2095696" y="4385733"/>
                  <a:pt x="1996718" y="4385733"/>
                </a:cubicBezTo>
                <a:lnTo>
                  <a:pt x="1279882" y="4385733"/>
                </a:lnTo>
                <a:cubicBezTo>
                  <a:pt x="1180904" y="4385733"/>
                  <a:pt x="1100667" y="4305496"/>
                  <a:pt x="1100667" y="4206518"/>
                </a:cubicBezTo>
                <a:lnTo>
                  <a:pt x="1100667" y="179215"/>
                </a:lnTo>
                <a:cubicBezTo>
                  <a:pt x="1100667" y="80237"/>
                  <a:pt x="1180904" y="0"/>
                  <a:pt x="1279882" y="0"/>
                </a:cubicBezTo>
                <a:close/>
              </a:path>
            </a:pathLst>
          </a:custGeom>
          <a:blipFill dpi="0" rotWithShape="1">
            <a:blip r:embed="rId7"/>
            <a:srcRect/>
            <a:stretch>
              <a:fillRect l="-5174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" name="MH_Picture_2">
            <a:extLst>
              <a:ext uri="{FF2B5EF4-FFF2-40B4-BE49-F238E27FC236}">
                <a16:creationId xmlns:a16="http://schemas.microsoft.com/office/drawing/2014/main" xmlns="" id="{B63C077D-C856-4239-A112-31F9452E4ED8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652246" y="919163"/>
            <a:ext cx="3276600" cy="4640263"/>
          </a:xfrm>
          <a:custGeom>
            <a:avLst/>
            <a:gdLst>
              <a:gd name="T0" fmla="*/ 1279882 w 3276600"/>
              <a:gd name="T1" fmla="*/ 254058 h 4639733"/>
              <a:gd name="T2" fmla="*/ 1996718 w 3276600"/>
              <a:gd name="T3" fmla="*/ 254058 h 4639733"/>
              <a:gd name="T4" fmla="*/ 2175933 w 3276600"/>
              <a:gd name="T5" fmla="*/ 433313 h 4639733"/>
              <a:gd name="T6" fmla="*/ 2175933 w 3276600"/>
              <a:gd name="T7" fmla="*/ 4461538 h 4639733"/>
              <a:gd name="T8" fmla="*/ 1996718 w 3276600"/>
              <a:gd name="T9" fmla="*/ 4640793 h 4639733"/>
              <a:gd name="T10" fmla="*/ 1279882 w 3276600"/>
              <a:gd name="T11" fmla="*/ 4640793 h 4639733"/>
              <a:gd name="T12" fmla="*/ 1100667 w 3276600"/>
              <a:gd name="T13" fmla="*/ 4461538 h 4639733"/>
              <a:gd name="T14" fmla="*/ 1100667 w 3276600"/>
              <a:gd name="T15" fmla="*/ 433313 h 4639733"/>
              <a:gd name="T16" fmla="*/ 1279882 w 3276600"/>
              <a:gd name="T17" fmla="*/ 254058 h 4639733"/>
              <a:gd name="T18" fmla="*/ 2380549 w 3276600"/>
              <a:gd name="T19" fmla="*/ 127030 h 4639733"/>
              <a:gd name="T20" fmla="*/ 3097385 w 3276600"/>
              <a:gd name="T21" fmla="*/ 127030 h 4639733"/>
              <a:gd name="T22" fmla="*/ 3276600 w 3276600"/>
              <a:gd name="T23" fmla="*/ 306285 h 4639733"/>
              <a:gd name="T24" fmla="*/ 3276600 w 3276600"/>
              <a:gd name="T25" fmla="*/ 4334508 h 4639733"/>
              <a:gd name="T26" fmla="*/ 3097385 w 3276600"/>
              <a:gd name="T27" fmla="*/ 4513764 h 4639733"/>
              <a:gd name="T28" fmla="*/ 2380549 w 3276600"/>
              <a:gd name="T29" fmla="*/ 4513764 h 4639733"/>
              <a:gd name="T30" fmla="*/ 2201334 w 3276600"/>
              <a:gd name="T31" fmla="*/ 4334508 h 4639733"/>
              <a:gd name="T32" fmla="*/ 2201334 w 3276600"/>
              <a:gd name="T33" fmla="*/ 306285 h 4639733"/>
              <a:gd name="T34" fmla="*/ 2380549 w 3276600"/>
              <a:gd name="T35" fmla="*/ 127030 h 4639733"/>
              <a:gd name="T36" fmla="*/ 179215 w 3276600"/>
              <a:gd name="T37" fmla="*/ 0 h 4639733"/>
              <a:gd name="T38" fmla="*/ 896051 w 3276600"/>
              <a:gd name="T39" fmla="*/ 0 h 4639733"/>
              <a:gd name="T40" fmla="*/ 1075266 w 3276600"/>
              <a:gd name="T41" fmla="*/ 179255 h 4639733"/>
              <a:gd name="T42" fmla="*/ 1075266 w 3276600"/>
              <a:gd name="T43" fmla="*/ 4207480 h 4639733"/>
              <a:gd name="T44" fmla="*/ 896051 w 3276600"/>
              <a:gd name="T45" fmla="*/ 4386735 h 4639733"/>
              <a:gd name="T46" fmla="*/ 179215 w 3276600"/>
              <a:gd name="T47" fmla="*/ 4386735 h 4639733"/>
              <a:gd name="T48" fmla="*/ 0 w 3276600"/>
              <a:gd name="T49" fmla="*/ 4207480 h 4639733"/>
              <a:gd name="T50" fmla="*/ 0 w 3276600"/>
              <a:gd name="T51" fmla="*/ 179255 h 4639733"/>
              <a:gd name="T52" fmla="*/ 179215 w 3276600"/>
              <a:gd name="T53" fmla="*/ 0 h 463973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276600" h="4639733">
                <a:moveTo>
                  <a:pt x="1279882" y="254000"/>
                </a:moveTo>
                <a:lnTo>
                  <a:pt x="1996718" y="254000"/>
                </a:lnTo>
                <a:cubicBezTo>
                  <a:pt x="2095696" y="254000"/>
                  <a:pt x="2175933" y="334237"/>
                  <a:pt x="2175933" y="433215"/>
                </a:cubicBezTo>
                <a:lnTo>
                  <a:pt x="2175933" y="4460518"/>
                </a:lnTo>
                <a:cubicBezTo>
                  <a:pt x="2175933" y="4559496"/>
                  <a:pt x="2095696" y="4639733"/>
                  <a:pt x="1996718" y="4639733"/>
                </a:cubicBezTo>
                <a:lnTo>
                  <a:pt x="1279882" y="4639733"/>
                </a:lnTo>
                <a:cubicBezTo>
                  <a:pt x="1180904" y="4639733"/>
                  <a:pt x="1100667" y="4559496"/>
                  <a:pt x="1100667" y="4460518"/>
                </a:cubicBezTo>
                <a:lnTo>
                  <a:pt x="1100667" y="433215"/>
                </a:lnTo>
                <a:cubicBezTo>
                  <a:pt x="1100667" y="334237"/>
                  <a:pt x="1180904" y="254000"/>
                  <a:pt x="1279882" y="254000"/>
                </a:cubicBezTo>
                <a:close/>
                <a:moveTo>
                  <a:pt x="2380549" y="127000"/>
                </a:moveTo>
                <a:lnTo>
                  <a:pt x="3097385" y="127000"/>
                </a:lnTo>
                <a:cubicBezTo>
                  <a:pt x="3196363" y="127000"/>
                  <a:pt x="3276600" y="207237"/>
                  <a:pt x="3276600" y="306215"/>
                </a:cubicBezTo>
                <a:lnTo>
                  <a:pt x="3276600" y="4333518"/>
                </a:lnTo>
                <a:cubicBezTo>
                  <a:pt x="3276600" y="4432496"/>
                  <a:pt x="3196363" y="4512733"/>
                  <a:pt x="3097385" y="4512733"/>
                </a:cubicBezTo>
                <a:lnTo>
                  <a:pt x="2380549" y="4512733"/>
                </a:lnTo>
                <a:cubicBezTo>
                  <a:pt x="2281571" y="4512733"/>
                  <a:pt x="2201334" y="4432496"/>
                  <a:pt x="2201334" y="4333518"/>
                </a:cubicBezTo>
                <a:lnTo>
                  <a:pt x="2201334" y="306215"/>
                </a:lnTo>
                <a:cubicBezTo>
                  <a:pt x="2201334" y="207237"/>
                  <a:pt x="2281571" y="127000"/>
                  <a:pt x="2380549" y="127000"/>
                </a:cubicBezTo>
                <a:close/>
                <a:moveTo>
                  <a:pt x="179215" y="0"/>
                </a:moveTo>
                <a:lnTo>
                  <a:pt x="896051" y="0"/>
                </a:lnTo>
                <a:cubicBezTo>
                  <a:pt x="995029" y="0"/>
                  <a:pt x="1075266" y="80237"/>
                  <a:pt x="1075266" y="179215"/>
                </a:cubicBezTo>
                <a:lnTo>
                  <a:pt x="1075266" y="4206518"/>
                </a:lnTo>
                <a:cubicBezTo>
                  <a:pt x="1075266" y="4305496"/>
                  <a:pt x="995029" y="4385733"/>
                  <a:pt x="896051" y="4385733"/>
                </a:cubicBezTo>
                <a:lnTo>
                  <a:pt x="179215" y="4385733"/>
                </a:lnTo>
                <a:cubicBezTo>
                  <a:pt x="80237" y="4385733"/>
                  <a:pt x="0" y="4305496"/>
                  <a:pt x="0" y="4206518"/>
                </a:cubicBezTo>
                <a:lnTo>
                  <a:pt x="0" y="179215"/>
                </a:lnTo>
                <a:cubicBezTo>
                  <a:pt x="0" y="80237"/>
                  <a:pt x="80237" y="0"/>
                  <a:pt x="179215" y="0"/>
                </a:cubicBezTo>
                <a:close/>
              </a:path>
            </a:pathLst>
          </a:custGeom>
          <a:blipFill dpi="0" rotWithShape="1">
            <a:blip r:embed="rId8"/>
            <a:srcRect/>
            <a:stretch>
              <a:fillRect r="-7017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MH_Text_1">
            <a:extLst>
              <a:ext uri="{FF2B5EF4-FFF2-40B4-BE49-F238E27FC236}">
                <a16:creationId xmlns:a16="http://schemas.microsoft.com/office/drawing/2014/main" xmlns="" id="{F62C216B-E3DB-4FD9-A958-11244B7CE7E7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125663" y="5559426"/>
            <a:ext cx="6680200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>
              <a:lnSpc>
                <a:spcPct val="130000"/>
              </a:lnSpc>
              <a:buClr>
                <a:schemeClr val="accent1"/>
              </a:buClr>
              <a:defRPr/>
            </a:pPr>
            <a:endParaRPr lang="en-US" altLang="zh-CN" dirty="0">
              <a:latin typeface="+mn-lt"/>
              <a:ea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9C55C57-F41D-477E-AAE3-EEA2C87A8444}"/>
              </a:ext>
            </a:extLst>
          </p:cNvPr>
          <p:cNvSpPr/>
          <p:nvPr/>
        </p:nvSpPr>
        <p:spPr>
          <a:xfrm>
            <a:off x="3097700" y="5612848"/>
            <a:ext cx="5109091" cy="605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ts val="2000"/>
              </a:lnSpc>
              <a:defRPr/>
            </a:pPr>
            <a:endParaRPr lang="en-US" altLang="zh-CN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MH_PageTitle">
            <a:extLst>
              <a:ext uri="{FF2B5EF4-FFF2-40B4-BE49-F238E27FC236}">
                <a16:creationId xmlns:a16="http://schemas.microsoft.com/office/drawing/2014/main" xmlns="" id="{25E80B62-65A6-4337-B7AC-B61048E172D2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extLst>
      <p:ext uri="{BB962C8B-B14F-4D97-AF65-F5344CB8AC3E}">
        <p14:creationId xmlns:p14="http://schemas.microsoft.com/office/powerpoint/2010/main" xmlns="" val="1036222633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1">
            <a:extLst>
              <a:ext uri="{FF2B5EF4-FFF2-40B4-BE49-F238E27FC236}">
                <a16:creationId xmlns:a16="http://schemas.microsoft.com/office/drawing/2014/main" xmlns="" id="{E5063486-B940-40F6-9BE4-6A2460AF471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606675" y="2284413"/>
            <a:ext cx="1455738" cy="977900"/>
          </a:xfrm>
          <a:custGeom>
            <a:avLst/>
            <a:gdLst>
              <a:gd name="connsiteX0" fmla="*/ 0 w 1455420"/>
              <a:gd name="connsiteY0" fmla="*/ 0 h 976547"/>
              <a:gd name="connsiteX1" fmla="*/ 1455420 w 1455420"/>
              <a:gd name="connsiteY1" fmla="*/ 0 h 976547"/>
              <a:gd name="connsiteX2" fmla="*/ 1455420 w 1455420"/>
              <a:gd name="connsiteY2" fmla="*/ 138392 h 976547"/>
              <a:gd name="connsiteX3" fmla="*/ 0 w 1455420"/>
              <a:gd name="connsiteY3" fmla="*/ 976547 h 976547"/>
              <a:gd name="connsiteX4" fmla="*/ 0 w 1455420"/>
              <a:gd name="connsiteY4" fmla="*/ 0 h 97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5420" h="976547">
                <a:moveTo>
                  <a:pt x="0" y="0"/>
                </a:moveTo>
                <a:lnTo>
                  <a:pt x="1455420" y="0"/>
                </a:lnTo>
                <a:lnTo>
                  <a:pt x="1455420" y="138392"/>
                </a:lnTo>
                <a:lnTo>
                  <a:pt x="0" y="9765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bIns="360000" anchor="ctr">
            <a:normAutofit/>
          </a:bodyPr>
          <a:lstStyle/>
          <a:p>
            <a:pPr>
              <a:defRPr/>
            </a:pPr>
            <a:r>
              <a:rPr lang="en-US" altLang="zh-CN" sz="3200">
                <a:solidFill>
                  <a:srgbClr val="FFFFFF"/>
                </a:solidFill>
              </a:rPr>
              <a:t>01</a:t>
            </a: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7" name="MH_Other_2">
            <a:extLst>
              <a:ext uri="{FF2B5EF4-FFF2-40B4-BE49-F238E27FC236}">
                <a16:creationId xmlns:a16="http://schemas.microsoft.com/office/drawing/2014/main" xmlns="" id="{96FF8E87-9631-4BD7-82E2-D5D37822F3C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449764" y="2284413"/>
            <a:ext cx="1455737" cy="977900"/>
          </a:xfrm>
          <a:custGeom>
            <a:avLst/>
            <a:gdLst>
              <a:gd name="connsiteX0" fmla="*/ 0 w 1455420"/>
              <a:gd name="connsiteY0" fmla="*/ 0 h 976547"/>
              <a:gd name="connsiteX1" fmla="*/ 1455420 w 1455420"/>
              <a:gd name="connsiteY1" fmla="*/ 0 h 976547"/>
              <a:gd name="connsiteX2" fmla="*/ 1455420 w 1455420"/>
              <a:gd name="connsiteY2" fmla="*/ 138392 h 976547"/>
              <a:gd name="connsiteX3" fmla="*/ 0 w 1455420"/>
              <a:gd name="connsiteY3" fmla="*/ 976547 h 976547"/>
              <a:gd name="connsiteX4" fmla="*/ 0 w 1455420"/>
              <a:gd name="connsiteY4" fmla="*/ 0 h 97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5420" h="976547">
                <a:moveTo>
                  <a:pt x="0" y="0"/>
                </a:moveTo>
                <a:lnTo>
                  <a:pt x="1455420" y="0"/>
                </a:lnTo>
                <a:lnTo>
                  <a:pt x="1455420" y="138392"/>
                </a:lnTo>
                <a:lnTo>
                  <a:pt x="0" y="9765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bIns="360000" anchor="ctr">
            <a:normAutofit/>
          </a:bodyPr>
          <a:lstStyle/>
          <a:p>
            <a:pPr>
              <a:defRPr/>
            </a:pPr>
            <a:r>
              <a:rPr lang="en-US" altLang="zh-CN" sz="3200">
                <a:solidFill>
                  <a:srgbClr val="FFFFFF"/>
                </a:solidFill>
              </a:rPr>
              <a:t>02</a:t>
            </a: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xmlns="" id="{BA0C54CA-1D86-4B77-8F72-4D8EA012010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292850" y="2284413"/>
            <a:ext cx="1455738" cy="977900"/>
          </a:xfrm>
          <a:custGeom>
            <a:avLst/>
            <a:gdLst>
              <a:gd name="connsiteX0" fmla="*/ 0 w 1455420"/>
              <a:gd name="connsiteY0" fmla="*/ 0 h 976547"/>
              <a:gd name="connsiteX1" fmla="*/ 1455420 w 1455420"/>
              <a:gd name="connsiteY1" fmla="*/ 0 h 976547"/>
              <a:gd name="connsiteX2" fmla="*/ 1455420 w 1455420"/>
              <a:gd name="connsiteY2" fmla="*/ 138392 h 976547"/>
              <a:gd name="connsiteX3" fmla="*/ 0 w 1455420"/>
              <a:gd name="connsiteY3" fmla="*/ 976547 h 976547"/>
              <a:gd name="connsiteX4" fmla="*/ 0 w 1455420"/>
              <a:gd name="connsiteY4" fmla="*/ 0 h 97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5420" h="976547">
                <a:moveTo>
                  <a:pt x="0" y="0"/>
                </a:moveTo>
                <a:lnTo>
                  <a:pt x="1455420" y="0"/>
                </a:lnTo>
                <a:lnTo>
                  <a:pt x="1455420" y="138392"/>
                </a:lnTo>
                <a:lnTo>
                  <a:pt x="0" y="9765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bIns="360000" anchor="ctr">
            <a:normAutofit/>
          </a:bodyPr>
          <a:lstStyle/>
          <a:p>
            <a:pPr>
              <a:defRPr/>
            </a:pPr>
            <a:r>
              <a:rPr lang="en-US" altLang="zh-CN" sz="3200">
                <a:solidFill>
                  <a:srgbClr val="FFFFFF"/>
                </a:solidFill>
              </a:rPr>
              <a:t>03</a:t>
            </a: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20" name="MH_SubTitle_1">
            <a:extLst>
              <a:ext uri="{FF2B5EF4-FFF2-40B4-BE49-F238E27FC236}">
                <a16:creationId xmlns:a16="http://schemas.microsoft.com/office/drawing/2014/main" xmlns="" id="{DDAC585C-8D1F-4D1E-A3E5-37EDAEAA199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606675" y="2520950"/>
            <a:ext cx="1455738" cy="3081338"/>
          </a:xfrm>
          <a:custGeom>
            <a:avLst/>
            <a:gdLst>
              <a:gd name="connsiteX0" fmla="*/ 1455420 w 1455420"/>
              <a:gd name="connsiteY0" fmla="*/ 0 h 3081281"/>
              <a:gd name="connsiteX1" fmla="*/ 1455420 w 1455420"/>
              <a:gd name="connsiteY1" fmla="*/ 755194 h 3081281"/>
              <a:gd name="connsiteX2" fmla="*/ 1455420 w 1455420"/>
              <a:gd name="connsiteY2" fmla="*/ 2617096 h 3081281"/>
              <a:gd name="connsiteX3" fmla="*/ 1455420 w 1455420"/>
              <a:gd name="connsiteY3" fmla="*/ 3081281 h 3081281"/>
              <a:gd name="connsiteX4" fmla="*/ 0 w 1455420"/>
              <a:gd name="connsiteY4" fmla="*/ 3081281 h 3081281"/>
              <a:gd name="connsiteX5" fmla="*/ 0 w 1455420"/>
              <a:gd name="connsiteY5" fmla="*/ 2617096 h 3081281"/>
              <a:gd name="connsiteX6" fmla="*/ 0 w 1455420"/>
              <a:gd name="connsiteY6" fmla="*/ 1593349 h 3081281"/>
              <a:gd name="connsiteX7" fmla="*/ 0 w 1455420"/>
              <a:gd name="connsiteY7" fmla="*/ 838155 h 3081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5420" h="3081281">
                <a:moveTo>
                  <a:pt x="1455420" y="0"/>
                </a:moveTo>
                <a:lnTo>
                  <a:pt x="1455420" y="755194"/>
                </a:lnTo>
                <a:lnTo>
                  <a:pt x="1455420" y="2617096"/>
                </a:lnTo>
                <a:lnTo>
                  <a:pt x="1455420" y="3081281"/>
                </a:lnTo>
                <a:lnTo>
                  <a:pt x="0" y="3081281"/>
                </a:lnTo>
                <a:lnTo>
                  <a:pt x="0" y="2617096"/>
                </a:lnTo>
                <a:lnTo>
                  <a:pt x="0" y="1593349"/>
                </a:lnTo>
                <a:lnTo>
                  <a:pt x="0" y="838155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20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20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endParaRPr lang="zh-CN" altLang="en-US" sz="2000" dirty="0">
              <a:solidFill>
                <a:srgbClr val="333333"/>
              </a:solidFill>
            </a:endParaRPr>
          </a:p>
        </p:txBody>
      </p:sp>
      <p:sp>
        <p:nvSpPr>
          <p:cNvPr id="14" name="MH_Other_4">
            <a:extLst>
              <a:ext uri="{FF2B5EF4-FFF2-40B4-BE49-F238E27FC236}">
                <a16:creationId xmlns:a16="http://schemas.microsoft.com/office/drawing/2014/main" xmlns="" id="{43FAC128-0A8D-4E3A-81C4-E77F952A3B2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135939" y="2284413"/>
            <a:ext cx="1455737" cy="977900"/>
          </a:xfrm>
          <a:custGeom>
            <a:avLst/>
            <a:gdLst>
              <a:gd name="connsiteX0" fmla="*/ 0 w 1455420"/>
              <a:gd name="connsiteY0" fmla="*/ 0 h 976547"/>
              <a:gd name="connsiteX1" fmla="*/ 1455420 w 1455420"/>
              <a:gd name="connsiteY1" fmla="*/ 0 h 976547"/>
              <a:gd name="connsiteX2" fmla="*/ 1455420 w 1455420"/>
              <a:gd name="connsiteY2" fmla="*/ 138392 h 976547"/>
              <a:gd name="connsiteX3" fmla="*/ 0 w 1455420"/>
              <a:gd name="connsiteY3" fmla="*/ 976547 h 976547"/>
              <a:gd name="connsiteX4" fmla="*/ 0 w 1455420"/>
              <a:gd name="connsiteY4" fmla="*/ 0 h 97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5420" h="976547">
                <a:moveTo>
                  <a:pt x="0" y="0"/>
                </a:moveTo>
                <a:lnTo>
                  <a:pt x="1455420" y="0"/>
                </a:lnTo>
                <a:lnTo>
                  <a:pt x="1455420" y="138392"/>
                </a:lnTo>
                <a:lnTo>
                  <a:pt x="0" y="97654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bIns="360000" anchor="ctr">
            <a:normAutofit/>
          </a:bodyPr>
          <a:lstStyle/>
          <a:p>
            <a:pPr>
              <a:defRPr/>
            </a:pPr>
            <a:r>
              <a:rPr lang="en-US" altLang="zh-CN" sz="3200">
                <a:solidFill>
                  <a:srgbClr val="FFFFFF"/>
                </a:solidFill>
              </a:rPr>
              <a:t>04</a:t>
            </a: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21" name="MH_SubTitle_2">
            <a:extLst>
              <a:ext uri="{FF2B5EF4-FFF2-40B4-BE49-F238E27FC236}">
                <a16:creationId xmlns:a16="http://schemas.microsoft.com/office/drawing/2014/main" xmlns="" id="{1CC45F8F-E831-4B0B-9386-B318F74B6A2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449764" y="2520950"/>
            <a:ext cx="1455737" cy="3081338"/>
          </a:xfrm>
          <a:custGeom>
            <a:avLst/>
            <a:gdLst>
              <a:gd name="connsiteX0" fmla="*/ 1455420 w 1455420"/>
              <a:gd name="connsiteY0" fmla="*/ 0 h 3081281"/>
              <a:gd name="connsiteX1" fmla="*/ 1455420 w 1455420"/>
              <a:gd name="connsiteY1" fmla="*/ 755194 h 3081281"/>
              <a:gd name="connsiteX2" fmla="*/ 1455420 w 1455420"/>
              <a:gd name="connsiteY2" fmla="*/ 2617096 h 3081281"/>
              <a:gd name="connsiteX3" fmla="*/ 1455420 w 1455420"/>
              <a:gd name="connsiteY3" fmla="*/ 3081281 h 3081281"/>
              <a:gd name="connsiteX4" fmla="*/ 0 w 1455420"/>
              <a:gd name="connsiteY4" fmla="*/ 3081281 h 3081281"/>
              <a:gd name="connsiteX5" fmla="*/ 0 w 1455420"/>
              <a:gd name="connsiteY5" fmla="*/ 2617096 h 3081281"/>
              <a:gd name="connsiteX6" fmla="*/ 0 w 1455420"/>
              <a:gd name="connsiteY6" fmla="*/ 1593349 h 3081281"/>
              <a:gd name="connsiteX7" fmla="*/ 0 w 1455420"/>
              <a:gd name="connsiteY7" fmla="*/ 838155 h 3081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5420" h="3081281">
                <a:moveTo>
                  <a:pt x="1455420" y="0"/>
                </a:moveTo>
                <a:lnTo>
                  <a:pt x="1455420" y="755194"/>
                </a:lnTo>
                <a:lnTo>
                  <a:pt x="1455420" y="2617096"/>
                </a:lnTo>
                <a:lnTo>
                  <a:pt x="1455420" y="3081281"/>
                </a:lnTo>
                <a:lnTo>
                  <a:pt x="0" y="3081281"/>
                </a:lnTo>
                <a:lnTo>
                  <a:pt x="0" y="2617096"/>
                </a:lnTo>
                <a:lnTo>
                  <a:pt x="0" y="1593349"/>
                </a:lnTo>
                <a:lnTo>
                  <a:pt x="0" y="838155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20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20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endParaRPr lang="zh-CN" altLang="en-US" sz="2000" dirty="0">
              <a:solidFill>
                <a:srgbClr val="333333"/>
              </a:solidFill>
            </a:endParaRPr>
          </a:p>
        </p:txBody>
      </p:sp>
      <p:sp>
        <p:nvSpPr>
          <p:cNvPr id="22" name="MH_SubTitle_3">
            <a:extLst>
              <a:ext uri="{FF2B5EF4-FFF2-40B4-BE49-F238E27FC236}">
                <a16:creationId xmlns:a16="http://schemas.microsoft.com/office/drawing/2014/main" xmlns="" id="{1D1ED26F-3669-4362-8140-3CFB56200BF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292850" y="2520950"/>
            <a:ext cx="1455738" cy="3081338"/>
          </a:xfrm>
          <a:custGeom>
            <a:avLst/>
            <a:gdLst>
              <a:gd name="connsiteX0" fmla="*/ 1455420 w 1455420"/>
              <a:gd name="connsiteY0" fmla="*/ 0 h 3081281"/>
              <a:gd name="connsiteX1" fmla="*/ 1455420 w 1455420"/>
              <a:gd name="connsiteY1" fmla="*/ 755194 h 3081281"/>
              <a:gd name="connsiteX2" fmla="*/ 1455420 w 1455420"/>
              <a:gd name="connsiteY2" fmla="*/ 2617096 h 3081281"/>
              <a:gd name="connsiteX3" fmla="*/ 1455420 w 1455420"/>
              <a:gd name="connsiteY3" fmla="*/ 3081281 h 3081281"/>
              <a:gd name="connsiteX4" fmla="*/ 0 w 1455420"/>
              <a:gd name="connsiteY4" fmla="*/ 3081281 h 3081281"/>
              <a:gd name="connsiteX5" fmla="*/ 0 w 1455420"/>
              <a:gd name="connsiteY5" fmla="*/ 2617096 h 3081281"/>
              <a:gd name="connsiteX6" fmla="*/ 0 w 1455420"/>
              <a:gd name="connsiteY6" fmla="*/ 1593349 h 3081281"/>
              <a:gd name="connsiteX7" fmla="*/ 0 w 1455420"/>
              <a:gd name="connsiteY7" fmla="*/ 838155 h 3081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5420" h="3081281">
                <a:moveTo>
                  <a:pt x="1455420" y="0"/>
                </a:moveTo>
                <a:lnTo>
                  <a:pt x="1455420" y="755194"/>
                </a:lnTo>
                <a:lnTo>
                  <a:pt x="1455420" y="2617096"/>
                </a:lnTo>
                <a:lnTo>
                  <a:pt x="1455420" y="3081281"/>
                </a:lnTo>
                <a:lnTo>
                  <a:pt x="0" y="3081281"/>
                </a:lnTo>
                <a:lnTo>
                  <a:pt x="0" y="2617096"/>
                </a:lnTo>
                <a:lnTo>
                  <a:pt x="0" y="1593349"/>
                </a:lnTo>
                <a:lnTo>
                  <a:pt x="0" y="838155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20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20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endParaRPr lang="zh-CN" altLang="en-US" sz="2000" dirty="0">
              <a:solidFill>
                <a:srgbClr val="333333"/>
              </a:solidFill>
            </a:endParaRPr>
          </a:p>
        </p:txBody>
      </p:sp>
      <p:sp>
        <p:nvSpPr>
          <p:cNvPr id="23" name="MH_SubTitle_4">
            <a:extLst>
              <a:ext uri="{FF2B5EF4-FFF2-40B4-BE49-F238E27FC236}">
                <a16:creationId xmlns:a16="http://schemas.microsoft.com/office/drawing/2014/main" xmlns="" id="{AD83DD16-34E3-4A22-B27D-5FD3DBD94EA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8135939" y="2520950"/>
            <a:ext cx="1455737" cy="3081338"/>
          </a:xfrm>
          <a:custGeom>
            <a:avLst/>
            <a:gdLst>
              <a:gd name="connsiteX0" fmla="*/ 1455420 w 1455420"/>
              <a:gd name="connsiteY0" fmla="*/ 0 h 3081281"/>
              <a:gd name="connsiteX1" fmla="*/ 1455420 w 1455420"/>
              <a:gd name="connsiteY1" fmla="*/ 755194 h 3081281"/>
              <a:gd name="connsiteX2" fmla="*/ 1455420 w 1455420"/>
              <a:gd name="connsiteY2" fmla="*/ 2617096 h 3081281"/>
              <a:gd name="connsiteX3" fmla="*/ 1455420 w 1455420"/>
              <a:gd name="connsiteY3" fmla="*/ 3081281 h 3081281"/>
              <a:gd name="connsiteX4" fmla="*/ 0 w 1455420"/>
              <a:gd name="connsiteY4" fmla="*/ 3081281 h 3081281"/>
              <a:gd name="connsiteX5" fmla="*/ 0 w 1455420"/>
              <a:gd name="connsiteY5" fmla="*/ 2617096 h 3081281"/>
              <a:gd name="connsiteX6" fmla="*/ 0 w 1455420"/>
              <a:gd name="connsiteY6" fmla="*/ 1593349 h 3081281"/>
              <a:gd name="connsiteX7" fmla="*/ 0 w 1455420"/>
              <a:gd name="connsiteY7" fmla="*/ 838155 h 3081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5420" h="3081281">
                <a:moveTo>
                  <a:pt x="1455420" y="0"/>
                </a:moveTo>
                <a:lnTo>
                  <a:pt x="1455420" y="755194"/>
                </a:lnTo>
                <a:lnTo>
                  <a:pt x="1455420" y="2617096"/>
                </a:lnTo>
                <a:lnTo>
                  <a:pt x="1455420" y="3081281"/>
                </a:lnTo>
                <a:lnTo>
                  <a:pt x="0" y="3081281"/>
                </a:lnTo>
                <a:lnTo>
                  <a:pt x="0" y="2617096"/>
                </a:lnTo>
                <a:lnTo>
                  <a:pt x="0" y="1593349"/>
                </a:lnTo>
                <a:lnTo>
                  <a:pt x="0" y="838155"/>
                </a:lnTo>
                <a:close/>
              </a:path>
            </a:pathLst>
          </a:custGeom>
          <a:solidFill>
            <a:srgbClr val="FFFFFF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20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20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0000"/>
              </a:lnSpc>
              <a:defRPr/>
            </a:pPr>
            <a:endParaRPr lang="zh-CN" altLang="en-US" sz="2000" dirty="0">
              <a:solidFill>
                <a:srgbClr val="333333"/>
              </a:solidFill>
            </a:endParaRPr>
          </a:p>
        </p:txBody>
      </p:sp>
      <p:sp>
        <p:nvSpPr>
          <p:cNvPr id="10" name="MH_PageTitle">
            <a:extLst>
              <a:ext uri="{FF2B5EF4-FFF2-40B4-BE49-F238E27FC236}">
                <a16:creationId xmlns:a16="http://schemas.microsoft.com/office/drawing/2014/main" xmlns="" id="{6B0D16DA-2212-4414-91D4-F7F667BD04A8}"/>
              </a:ext>
            </a:extLst>
          </p:cNvPr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154534196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>
            <a:extLst>
              <a:ext uri="{FF2B5EF4-FFF2-40B4-BE49-F238E27FC236}">
                <a16:creationId xmlns:a16="http://schemas.microsoft.com/office/drawing/2014/main" xmlns="" id="{E320EEBC-CD23-4B5A-819E-EE3DCDF2EF6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760664" y="3409950"/>
            <a:ext cx="795337" cy="795338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</a:rPr>
              <a:t>A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6" name="MH_SubTitle_1">
            <a:extLst>
              <a:ext uri="{FF2B5EF4-FFF2-40B4-BE49-F238E27FC236}">
                <a16:creationId xmlns:a16="http://schemas.microsoft.com/office/drawing/2014/main" xmlns="" id="{A5DFCC2B-2820-4423-B725-9C8B8E983D9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9176637" flipH="1">
            <a:off x="1793876" y="4657725"/>
            <a:ext cx="1706563" cy="666750"/>
          </a:xfrm>
          <a:custGeom>
            <a:avLst/>
            <a:gdLst>
              <a:gd name="connsiteX0" fmla="*/ 302185 w 1423253"/>
              <a:gd name="connsiteY0" fmla="*/ 557176 h 557177"/>
              <a:gd name="connsiteX1" fmla="*/ 313708 w 1423253"/>
              <a:gd name="connsiteY1" fmla="*/ 539112 h 557177"/>
              <a:gd name="connsiteX2" fmla="*/ 1140428 w 1423253"/>
              <a:gd name="connsiteY2" fmla="*/ 539112 h 557177"/>
              <a:gd name="connsiteX3" fmla="*/ 1400952 w 1423253"/>
              <a:gd name="connsiteY3" fmla="*/ 278588 h 557177"/>
              <a:gd name="connsiteX4" fmla="*/ 1140428 w 1423253"/>
              <a:gd name="connsiteY4" fmla="*/ 18063 h 557177"/>
              <a:gd name="connsiteX5" fmla="*/ 0 w 1423253"/>
              <a:gd name="connsiteY5" fmla="*/ 18063 h 557177"/>
              <a:gd name="connsiteX6" fmla="*/ 1016 w 1423253"/>
              <a:gd name="connsiteY6" fmla="*/ 0 h 557177"/>
              <a:gd name="connsiteX7" fmla="*/ 1144665 w 1423253"/>
              <a:gd name="connsiteY7" fmla="*/ 0 h 557177"/>
              <a:gd name="connsiteX8" fmla="*/ 1423253 w 1423253"/>
              <a:gd name="connsiteY8" fmla="*/ 278589 h 557177"/>
              <a:gd name="connsiteX9" fmla="*/ 1423252 w 1423253"/>
              <a:gd name="connsiteY9" fmla="*/ 278589 h 557177"/>
              <a:gd name="connsiteX10" fmla="*/ 1144664 w 1423253"/>
              <a:gd name="connsiteY10" fmla="*/ 557177 h 55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23253" h="557177">
                <a:moveTo>
                  <a:pt x="302185" y="557176"/>
                </a:moveTo>
                <a:lnTo>
                  <a:pt x="313708" y="539112"/>
                </a:lnTo>
                <a:lnTo>
                  <a:pt x="1140428" y="539112"/>
                </a:lnTo>
                <a:cubicBezTo>
                  <a:pt x="1284311" y="539112"/>
                  <a:pt x="1400952" y="422472"/>
                  <a:pt x="1400952" y="278588"/>
                </a:cubicBezTo>
                <a:cubicBezTo>
                  <a:pt x="1400952" y="134704"/>
                  <a:pt x="1284311" y="18063"/>
                  <a:pt x="1140428" y="18063"/>
                </a:cubicBezTo>
                <a:lnTo>
                  <a:pt x="0" y="18063"/>
                </a:lnTo>
                <a:lnTo>
                  <a:pt x="1016" y="0"/>
                </a:lnTo>
                <a:lnTo>
                  <a:pt x="1144665" y="0"/>
                </a:lnTo>
                <a:cubicBezTo>
                  <a:pt x="1298525" y="0"/>
                  <a:pt x="1423253" y="124728"/>
                  <a:pt x="1423253" y="278589"/>
                </a:cubicBezTo>
                <a:lnTo>
                  <a:pt x="1423252" y="278589"/>
                </a:lnTo>
                <a:cubicBezTo>
                  <a:pt x="1423252" y="432449"/>
                  <a:pt x="1298524" y="557177"/>
                  <a:pt x="1144664" y="5571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dirty="0" smtClean="0">
                <a:solidFill>
                  <a:schemeClr val="tx1"/>
                </a:solidFill>
              </a:rPr>
              <a:t>替换内容</a:t>
            </a:r>
            <a:r>
              <a:rPr lang="en-US" altLang="zh-CN" dirty="0" smtClean="0">
                <a:solidFill>
                  <a:schemeClr val="tx1"/>
                </a:solidFill>
              </a:rPr>
              <a:t>. </a:t>
            </a:r>
            <a:r>
              <a:rPr lang="en-US" altLang="zh-CN" dirty="0">
                <a:solidFill>
                  <a:schemeClr val="tx1"/>
                </a:solidFill>
              </a:rPr>
              <a:t>Com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MH_Other_2">
            <a:extLst>
              <a:ext uri="{FF2B5EF4-FFF2-40B4-BE49-F238E27FC236}">
                <a16:creationId xmlns:a16="http://schemas.microsoft.com/office/drawing/2014/main" xmlns="" id="{E7FC4A4C-40AF-4AF0-8222-136B4D94E91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451350" y="3409950"/>
            <a:ext cx="795338" cy="795338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</a:rPr>
              <a:t>B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MH_SubTitle_2">
            <a:extLst>
              <a:ext uri="{FF2B5EF4-FFF2-40B4-BE49-F238E27FC236}">
                <a16:creationId xmlns:a16="http://schemas.microsoft.com/office/drawing/2014/main" xmlns="" id="{F5C128E5-B442-444E-930C-9552C1139DA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9176637" flipH="1">
            <a:off x="3486151" y="4657725"/>
            <a:ext cx="1704975" cy="666750"/>
          </a:xfrm>
          <a:custGeom>
            <a:avLst/>
            <a:gdLst>
              <a:gd name="connsiteX0" fmla="*/ 302185 w 1423253"/>
              <a:gd name="connsiteY0" fmla="*/ 557176 h 557177"/>
              <a:gd name="connsiteX1" fmla="*/ 313708 w 1423253"/>
              <a:gd name="connsiteY1" fmla="*/ 539112 h 557177"/>
              <a:gd name="connsiteX2" fmla="*/ 1140428 w 1423253"/>
              <a:gd name="connsiteY2" fmla="*/ 539112 h 557177"/>
              <a:gd name="connsiteX3" fmla="*/ 1400952 w 1423253"/>
              <a:gd name="connsiteY3" fmla="*/ 278588 h 557177"/>
              <a:gd name="connsiteX4" fmla="*/ 1140428 w 1423253"/>
              <a:gd name="connsiteY4" fmla="*/ 18063 h 557177"/>
              <a:gd name="connsiteX5" fmla="*/ 0 w 1423253"/>
              <a:gd name="connsiteY5" fmla="*/ 18063 h 557177"/>
              <a:gd name="connsiteX6" fmla="*/ 1016 w 1423253"/>
              <a:gd name="connsiteY6" fmla="*/ 0 h 557177"/>
              <a:gd name="connsiteX7" fmla="*/ 1144665 w 1423253"/>
              <a:gd name="connsiteY7" fmla="*/ 0 h 557177"/>
              <a:gd name="connsiteX8" fmla="*/ 1423253 w 1423253"/>
              <a:gd name="connsiteY8" fmla="*/ 278589 h 557177"/>
              <a:gd name="connsiteX9" fmla="*/ 1423252 w 1423253"/>
              <a:gd name="connsiteY9" fmla="*/ 278589 h 557177"/>
              <a:gd name="connsiteX10" fmla="*/ 1144664 w 1423253"/>
              <a:gd name="connsiteY10" fmla="*/ 557177 h 55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23253" h="557177">
                <a:moveTo>
                  <a:pt x="302185" y="557176"/>
                </a:moveTo>
                <a:lnTo>
                  <a:pt x="313708" y="539112"/>
                </a:lnTo>
                <a:lnTo>
                  <a:pt x="1140428" y="539112"/>
                </a:lnTo>
                <a:cubicBezTo>
                  <a:pt x="1284311" y="539112"/>
                  <a:pt x="1400952" y="422472"/>
                  <a:pt x="1400952" y="278588"/>
                </a:cubicBezTo>
                <a:cubicBezTo>
                  <a:pt x="1400952" y="134704"/>
                  <a:pt x="1284311" y="18063"/>
                  <a:pt x="1140428" y="18063"/>
                </a:cubicBezTo>
                <a:lnTo>
                  <a:pt x="0" y="18063"/>
                </a:lnTo>
                <a:lnTo>
                  <a:pt x="1016" y="0"/>
                </a:lnTo>
                <a:lnTo>
                  <a:pt x="1144665" y="0"/>
                </a:lnTo>
                <a:cubicBezTo>
                  <a:pt x="1298525" y="0"/>
                  <a:pt x="1423253" y="124728"/>
                  <a:pt x="1423253" y="278589"/>
                </a:cubicBezTo>
                <a:lnTo>
                  <a:pt x="1423252" y="278589"/>
                </a:lnTo>
                <a:cubicBezTo>
                  <a:pt x="1423252" y="432449"/>
                  <a:pt x="1298524" y="557177"/>
                  <a:pt x="1144664" y="557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MH_Other_3">
            <a:extLst>
              <a:ext uri="{FF2B5EF4-FFF2-40B4-BE49-F238E27FC236}">
                <a16:creationId xmlns:a16="http://schemas.microsoft.com/office/drawing/2014/main" xmlns="" id="{9CF45292-9C27-4D84-8349-2EFD5234982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143625" y="3409950"/>
            <a:ext cx="795338" cy="795338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</a:rPr>
              <a:t>C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" name="MH_SubTitle_3">
            <a:extLst>
              <a:ext uri="{FF2B5EF4-FFF2-40B4-BE49-F238E27FC236}">
                <a16:creationId xmlns:a16="http://schemas.microsoft.com/office/drawing/2014/main" xmlns="" id="{821CB109-7F51-40A4-A57C-6B73D495CCF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9176637" flipH="1">
            <a:off x="5176838" y="4657725"/>
            <a:ext cx="1706562" cy="666750"/>
          </a:xfrm>
          <a:custGeom>
            <a:avLst/>
            <a:gdLst>
              <a:gd name="connsiteX0" fmla="*/ 302185 w 1423253"/>
              <a:gd name="connsiteY0" fmla="*/ 557176 h 557177"/>
              <a:gd name="connsiteX1" fmla="*/ 313708 w 1423253"/>
              <a:gd name="connsiteY1" fmla="*/ 539112 h 557177"/>
              <a:gd name="connsiteX2" fmla="*/ 1140428 w 1423253"/>
              <a:gd name="connsiteY2" fmla="*/ 539112 h 557177"/>
              <a:gd name="connsiteX3" fmla="*/ 1400952 w 1423253"/>
              <a:gd name="connsiteY3" fmla="*/ 278588 h 557177"/>
              <a:gd name="connsiteX4" fmla="*/ 1140428 w 1423253"/>
              <a:gd name="connsiteY4" fmla="*/ 18063 h 557177"/>
              <a:gd name="connsiteX5" fmla="*/ 0 w 1423253"/>
              <a:gd name="connsiteY5" fmla="*/ 18063 h 557177"/>
              <a:gd name="connsiteX6" fmla="*/ 1016 w 1423253"/>
              <a:gd name="connsiteY6" fmla="*/ 0 h 557177"/>
              <a:gd name="connsiteX7" fmla="*/ 1144665 w 1423253"/>
              <a:gd name="connsiteY7" fmla="*/ 0 h 557177"/>
              <a:gd name="connsiteX8" fmla="*/ 1423253 w 1423253"/>
              <a:gd name="connsiteY8" fmla="*/ 278589 h 557177"/>
              <a:gd name="connsiteX9" fmla="*/ 1423252 w 1423253"/>
              <a:gd name="connsiteY9" fmla="*/ 278589 h 557177"/>
              <a:gd name="connsiteX10" fmla="*/ 1144664 w 1423253"/>
              <a:gd name="connsiteY10" fmla="*/ 557177 h 55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23253" h="557177">
                <a:moveTo>
                  <a:pt x="302185" y="557176"/>
                </a:moveTo>
                <a:lnTo>
                  <a:pt x="313708" y="539112"/>
                </a:lnTo>
                <a:lnTo>
                  <a:pt x="1140428" y="539112"/>
                </a:lnTo>
                <a:cubicBezTo>
                  <a:pt x="1284311" y="539112"/>
                  <a:pt x="1400952" y="422472"/>
                  <a:pt x="1400952" y="278588"/>
                </a:cubicBezTo>
                <a:cubicBezTo>
                  <a:pt x="1400952" y="134704"/>
                  <a:pt x="1284311" y="18063"/>
                  <a:pt x="1140428" y="18063"/>
                </a:cubicBezTo>
                <a:lnTo>
                  <a:pt x="0" y="18063"/>
                </a:lnTo>
                <a:lnTo>
                  <a:pt x="1016" y="0"/>
                </a:lnTo>
                <a:lnTo>
                  <a:pt x="1144665" y="0"/>
                </a:lnTo>
                <a:cubicBezTo>
                  <a:pt x="1298525" y="0"/>
                  <a:pt x="1423253" y="124728"/>
                  <a:pt x="1423253" y="278589"/>
                </a:cubicBezTo>
                <a:lnTo>
                  <a:pt x="1423252" y="278589"/>
                </a:lnTo>
                <a:cubicBezTo>
                  <a:pt x="1423252" y="432449"/>
                  <a:pt x="1298524" y="557177"/>
                  <a:pt x="1144664" y="55717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4" name="MH_Other_4">
            <a:extLst>
              <a:ext uri="{FF2B5EF4-FFF2-40B4-BE49-F238E27FC236}">
                <a16:creationId xmlns:a16="http://schemas.microsoft.com/office/drawing/2014/main" xmlns="" id="{09912068-72FC-47FC-BA75-62DF17F05C7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7834314" y="3409950"/>
            <a:ext cx="795337" cy="795338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</a:rPr>
              <a:t>D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5" name="MH_SubTitle_4">
            <a:extLst>
              <a:ext uri="{FF2B5EF4-FFF2-40B4-BE49-F238E27FC236}">
                <a16:creationId xmlns:a16="http://schemas.microsoft.com/office/drawing/2014/main" xmlns="" id="{899BC507-386A-4ED5-8E58-B7515B286FE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19176637" flipH="1">
            <a:off x="6869114" y="4657725"/>
            <a:ext cx="1704975" cy="666750"/>
          </a:xfrm>
          <a:custGeom>
            <a:avLst/>
            <a:gdLst>
              <a:gd name="connsiteX0" fmla="*/ 302185 w 1423253"/>
              <a:gd name="connsiteY0" fmla="*/ 557176 h 557177"/>
              <a:gd name="connsiteX1" fmla="*/ 313708 w 1423253"/>
              <a:gd name="connsiteY1" fmla="*/ 539112 h 557177"/>
              <a:gd name="connsiteX2" fmla="*/ 1140428 w 1423253"/>
              <a:gd name="connsiteY2" fmla="*/ 539112 h 557177"/>
              <a:gd name="connsiteX3" fmla="*/ 1400952 w 1423253"/>
              <a:gd name="connsiteY3" fmla="*/ 278588 h 557177"/>
              <a:gd name="connsiteX4" fmla="*/ 1140428 w 1423253"/>
              <a:gd name="connsiteY4" fmla="*/ 18063 h 557177"/>
              <a:gd name="connsiteX5" fmla="*/ 0 w 1423253"/>
              <a:gd name="connsiteY5" fmla="*/ 18063 h 557177"/>
              <a:gd name="connsiteX6" fmla="*/ 1016 w 1423253"/>
              <a:gd name="connsiteY6" fmla="*/ 0 h 557177"/>
              <a:gd name="connsiteX7" fmla="*/ 1144665 w 1423253"/>
              <a:gd name="connsiteY7" fmla="*/ 0 h 557177"/>
              <a:gd name="connsiteX8" fmla="*/ 1423253 w 1423253"/>
              <a:gd name="connsiteY8" fmla="*/ 278589 h 557177"/>
              <a:gd name="connsiteX9" fmla="*/ 1423252 w 1423253"/>
              <a:gd name="connsiteY9" fmla="*/ 278589 h 557177"/>
              <a:gd name="connsiteX10" fmla="*/ 1144664 w 1423253"/>
              <a:gd name="connsiteY10" fmla="*/ 557177 h 55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23253" h="557177">
                <a:moveTo>
                  <a:pt x="302185" y="557176"/>
                </a:moveTo>
                <a:lnTo>
                  <a:pt x="313708" y="539112"/>
                </a:lnTo>
                <a:lnTo>
                  <a:pt x="1140428" y="539112"/>
                </a:lnTo>
                <a:cubicBezTo>
                  <a:pt x="1284311" y="539112"/>
                  <a:pt x="1400952" y="422472"/>
                  <a:pt x="1400952" y="278588"/>
                </a:cubicBezTo>
                <a:cubicBezTo>
                  <a:pt x="1400952" y="134704"/>
                  <a:pt x="1284311" y="18063"/>
                  <a:pt x="1140428" y="18063"/>
                </a:cubicBezTo>
                <a:lnTo>
                  <a:pt x="0" y="18063"/>
                </a:lnTo>
                <a:lnTo>
                  <a:pt x="1016" y="0"/>
                </a:lnTo>
                <a:lnTo>
                  <a:pt x="1144665" y="0"/>
                </a:lnTo>
                <a:cubicBezTo>
                  <a:pt x="1298525" y="0"/>
                  <a:pt x="1423253" y="124728"/>
                  <a:pt x="1423253" y="278589"/>
                </a:cubicBezTo>
                <a:lnTo>
                  <a:pt x="1423252" y="278589"/>
                </a:lnTo>
                <a:cubicBezTo>
                  <a:pt x="1423252" y="432449"/>
                  <a:pt x="1298524" y="557177"/>
                  <a:pt x="1144664" y="5571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MH_Other_5">
            <a:extLst>
              <a:ext uri="{FF2B5EF4-FFF2-40B4-BE49-F238E27FC236}">
                <a16:creationId xmlns:a16="http://schemas.microsoft.com/office/drawing/2014/main" xmlns="" id="{EF6C98A2-7062-4CAB-8766-87F03EE7704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526589" y="3409950"/>
            <a:ext cx="795337" cy="795338"/>
          </a:xfrm>
          <a:custGeom>
            <a:avLst/>
            <a:gdLst>
              <a:gd name="connsiteX0" fmla="*/ 349985 w 663588"/>
              <a:gd name="connsiteY0" fmla="*/ 142900 h 663588"/>
              <a:gd name="connsiteX1" fmla="*/ 482976 w 663588"/>
              <a:gd name="connsiteY1" fmla="*/ 211390 h 663588"/>
              <a:gd name="connsiteX2" fmla="*/ 460097 w 663588"/>
              <a:gd name="connsiteY2" fmla="*/ 486849 h 663588"/>
              <a:gd name="connsiteX3" fmla="*/ 260810 w 663588"/>
              <a:gd name="connsiteY3" fmla="*/ 655570 h 663588"/>
              <a:gd name="connsiteX4" fmla="*/ 202645 w 663588"/>
              <a:gd name="connsiteY4" fmla="*/ 637514 h 663588"/>
              <a:gd name="connsiteX5" fmla="*/ 6741 w 663588"/>
              <a:gd name="connsiteY5" fmla="*/ 398662 h 663588"/>
              <a:gd name="connsiteX6" fmla="*/ 3010 w 663588"/>
              <a:gd name="connsiteY6" fmla="*/ 361650 h 663588"/>
              <a:gd name="connsiteX7" fmla="*/ 207517 w 663588"/>
              <a:gd name="connsiteY7" fmla="*/ 188510 h 663588"/>
              <a:gd name="connsiteX8" fmla="*/ 349985 w 663588"/>
              <a:gd name="connsiteY8" fmla="*/ 142900 h 663588"/>
              <a:gd name="connsiteX9" fmla="*/ 331794 w 663588"/>
              <a:gd name="connsiteY9" fmla="*/ 0 h 663588"/>
              <a:gd name="connsiteX10" fmla="*/ 663588 w 663588"/>
              <a:gd name="connsiteY10" fmla="*/ 331794 h 663588"/>
              <a:gd name="connsiteX11" fmla="*/ 331794 w 663588"/>
              <a:gd name="connsiteY11" fmla="*/ 663588 h 663588"/>
              <a:gd name="connsiteX12" fmla="*/ 278642 w 663588"/>
              <a:gd name="connsiteY12" fmla="*/ 658230 h 663588"/>
              <a:gd name="connsiteX13" fmla="*/ 471280 w 663588"/>
              <a:gd name="connsiteY13" fmla="*/ 495139 h 663588"/>
              <a:gd name="connsiteX14" fmla="*/ 495745 w 663588"/>
              <a:gd name="connsiteY14" fmla="*/ 200580 h 663588"/>
              <a:gd name="connsiteX15" fmla="*/ 495746 w 663588"/>
              <a:gd name="connsiteY15" fmla="*/ 200580 h 663588"/>
              <a:gd name="connsiteX16" fmla="*/ 201187 w 663588"/>
              <a:gd name="connsiteY16" fmla="*/ 176113 h 663588"/>
              <a:gd name="connsiteX17" fmla="*/ 1361 w 663588"/>
              <a:gd name="connsiteY17" fmla="*/ 345290 h 663588"/>
              <a:gd name="connsiteX18" fmla="*/ 0 w 663588"/>
              <a:gd name="connsiteY18" fmla="*/ 331794 h 663588"/>
              <a:gd name="connsiteX19" fmla="*/ 331794 w 663588"/>
              <a:gd name="connsiteY19" fmla="*/ 0 h 663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3588" h="663588">
                <a:moveTo>
                  <a:pt x="349985" y="142900"/>
                </a:moveTo>
                <a:cubicBezTo>
                  <a:pt x="399833" y="147041"/>
                  <a:pt x="448102" y="170198"/>
                  <a:pt x="482976" y="211390"/>
                </a:cubicBezTo>
                <a:cubicBezTo>
                  <a:pt x="552725" y="293774"/>
                  <a:pt x="542481" y="417101"/>
                  <a:pt x="460097" y="486849"/>
                </a:cubicBezTo>
                <a:lnTo>
                  <a:pt x="260810" y="655570"/>
                </a:lnTo>
                <a:lnTo>
                  <a:pt x="202645" y="637514"/>
                </a:lnTo>
                <a:cubicBezTo>
                  <a:pt x="103407" y="595540"/>
                  <a:pt x="28840" y="506657"/>
                  <a:pt x="6741" y="398662"/>
                </a:cubicBezTo>
                <a:lnTo>
                  <a:pt x="3010" y="361650"/>
                </a:lnTo>
                <a:lnTo>
                  <a:pt x="207517" y="188510"/>
                </a:lnTo>
                <a:cubicBezTo>
                  <a:pt x="248709" y="153636"/>
                  <a:pt x="300137" y="138760"/>
                  <a:pt x="349985" y="142900"/>
                </a:cubicBezTo>
                <a:close/>
                <a:moveTo>
                  <a:pt x="331794" y="0"/>
                </a:moveTo>
                <a:cubicBezTo>
                  <a:pt x="515039" y="0"/>
                  <a:pt x="663588" y="148549"/>
                  <a:pt x="663588" y="331794"/>
                </a:cubicBezTo>
                <a:cubicBezTo>
                  <a:pt x="663588" y="515039"/>
                  <a:pt x="515039" y="663588"/>
                  <a:pt x="331794" y="663588"/>
                </a:cubicBezTo>
                <a:lnTo>
                  <a:pt x="278642" y="658230"/>
                </a:lnTo>
                <a:lnTo>
                  <a:pt x="471280" y="495139"/>
                </a:lnTo>
                <a:cubicBezTo>
                  <a:pt x="559376" y="420555"/>
                  <a:pt x="570330" y="288677"/>
                  <a:pt x="495745" y="200580"/>
                </a:cubicBezTo>
                <a:lnTo>
                  <a:pt x="495746" y="200580"/>
                </a:lnTo>
                <a:cubicBezTo>
                  <a:pt x="421162" y="112483"/>
                  <a:pt x="289283" y="101529"/>
                  <a:pt x="201187" y="176113"/>
                </a:cubicBezTo>
                <a:lnTo>
                  <a:pt x="1361" y="345290"/>
                </a:lnTo>
                <a:lnTo>
                  <a:pt x="0" y="331794"/>
                </a:lnTo>
                <a:cubicBezTo>
                  <a:pt x="0" y="148549"/>
                  <a:pt x="148549" y="0"/>
                  <a:pt x="3317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</a:rPr>
              <a:t>E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8" name="MH_SubTitle_5">
            <a:extLst>
              <a:ext uri="{FF2B5EF4-FFF2-40B4-BE49-F238E27FC236}">
                <a16:creationId xmlns:a16="http://schemas.microsoft.com/office/drawing/2014/main" xmlns="" id="{5AB720A8-E9D5-4B9A-88FB-EB795BB3D88E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19176637" flipH="1">
            <a:off x="8559801" y="4657725"/>
            <a:ext cx="1706563" cy="666750"/>
          </a:xfrm>
          <a:custGeom>
            <a:avLst/>
            <a:gdLst>
              <a:gd name="connsiteX0" fmla="*/ 302185 w 1423253"/>
              <a:gd name="connsiteY0" fmla="*/ 557176 h 557177"/>
              <a:gd name="connsiteX1" fmla="*/ 313708 w 1423253"/>
              <a:gd name="connsiteY1" fmla="*/ 539112 h 557177"/>
              <a:gd name="connsiteX2" fmla="*/ 1140428 w 1423253"/>
              <a:gd name="connsiteY2" fmla="*/ 539112 h 557177"/>
              <a:gd name="connsiteX3" fmla="*/ 1400952 w 1423253"/>
              <a:gd name="connsiteY3" fmla="*/ 278588 h 557177"/>
              <a:gd name="connsiteX4" fmla="*/ 1140428 w 1423253"/>
              <a:gd name="connsiteY4" fmla="*/ 18063 h 557177"/>
              <a:gd name="connsiteX5" fmla="*/ 0 w 1423253"/>
              <a:gd name="connsiteY5" fmla="*/ 18063 h 557177"/>
              <a:gd name="connsiteX6" fmla="*/ 1016 w 1423253"/>
              <a:gd name="connsiteY6" fmla="*/ 0 h 557177"/>
              <a:gd name="connsiteX7" fmla="*/ 1144665 w 1423253"/>
              <a:gd name="connsiteY7" fmla="*/ 0 h 557177"/>
              <a:gd name="connsiteX8" fmla="*/ 1423253 w 1423253"/>
              <a:gd name="connsiteY8" fmla="*/ 278589 h 557177"/>
              <a:gd name="connsiteX9" fmla="*/ 1423252 w 1423253"/>
              <a:gd name="connsiteY9" fmla="*/ 278589 h 557177"/>
              <a:gd name="connsiteX10" fmla="*/ 1144664 w 1423253"/>
              <a:gd name="connsiteY10" fmla="*/ 557177 h 55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23253" h="557177">
                <a:moveTo>
                  <a:pt x="302185" y="557176"/>
                </a:moveTo>
                <a:lnTo>
                  <a:pt x="313708" y="539112"/>
                </a:lnTo>
                <a:lnTo>
                  <a:pt x="1140428" y="539112"/>
                </a:lnTo>
                <a:cubicBezTo>
                  <a:pt x="1284311" y="539112"/>
                  <a:pt x="1400952" y="422472"/>
                  <a:pt x="1400952" y="278588"/>
                </a:cubicBezTo>
                <a:cubicBezTo>
                  <a:pt x="1400952" y="134704"/>
                  <a:pt x="1284311" y="18063"/>
                  <a:pt x="1140428" y="18063"/>
                </a:cubicBezTo>
                <a:lnTo>
                  <a:pt x="0" y="18063"/>
                </a:lnTo>
                <a:lnTo>
                  <a:pt x="1016" y="0"/>
                </a:lnTo>
                <a:lnTo>
                  <a:pt x="1144665" y="0"/>
                </a:lnTo>
                <a:cubicBezTo>
                  <a:pt x="1298525" y="0"/>
                  <a:pt x="1423253" y="124728"/>
                  <a:pt x="1423253" y="278589"/>
                </a:cubicBezTo>
                <a:lnTo>
                  <a:pt x="1423252" y="278589"/>
                </a:lnTo>
                <a:cubicBezTo>
                  <a:pt x="1423252" y="432449"/>
                  <a:pt x="1298524" y="557177"/>
                  <a:pt x="1144664" y="557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" name="MH_Desc_1">
            <a:extLst>
              <a:ext uri="{FF2B5EF4-FFF2-40B4-BE49-F238E27FC236}">
                <a16:creationId xmlns:a16="http://schemas.microsoft.com/office/drawing/2014/main" xmlns="" id="{DF4F5443-1DCE-4123-B98F-A4723E5F328B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332832" y="2215893"/>
            <a:ext cx="7591425" cy="1193800"/>
          </a:xfrm>
          <a:prstGeom prst="rect">
            <a:avLst/>
          </a:prstGeom>
          <a:noFill/>
        </p:spPr>
        <p:txBody>
          <a:bodyPr lIns="108000" tIns="108000" rIns="108000" bIns="108000" anchor="ctr">
            <a:norm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内容点击</a:t>
            </a: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输入替换</a:t>
            </a:r>
            <a:r>
              <a:rPr lang="zh-CN" altLang="en-US" sz="1600" kern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内容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0000"/>
              </a:lnSpc>
              <a:defRPr/>
            </a:pP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0000"/>
              </a:lnSpc>
              <a:defRPr/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2" name="MH_Other_6">
            <a:extLst>
              <a:ext uri="{FF2B5EF4-FFF2-40B4-BE49-F238E27FC236}">
                <a16:creationId xmlns:a16="http://schemas.microsoft.com/office/drawing/2014/main" xmlns="" id="{0E6B2653-ED38-4240-B182-FF13520F411E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2362201" y="2895600"/>
            <a:ext cx="7542213" cy="0"/>
          </a:xfrm>
          <a:prstGeom prst="line">
            <a:avLst/>
          </a:prstGeom>
          <a:ln>
            <a:solidFill>
              <a:srgbClr val="B2B2B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H_PageTitle">
            <a:extLst>
              <a:ext uri="{FF2B5EF4-FFF2-40B4-BE49-F238E27FC236}">
                <a16:creationId xmlns:a16="http://schemas.microsoft.com/office/drawing/2014/main" xmlns="" id="{D29F5538-3F1E-48E5-9800-21AD1D04E3AD}"/>
              </a:ext>
            </a:extLst>
          </p:cNvPr>
          <p:cNvSpPr txBox="1">
            <a:spLocks/>
          </p:cNvSpPr>
          <p:nvPr>
            <p:custDataLst>
              <p:tags r:id="rId14"/>
            </p:custDataLst>
          </p:nvPr>
        </p:nvSpPr>
        <p:spPr>
          <a:xfrm>
            <a:off x="628650" y="262655"/>
            <a:ext cx="10887076" cy="743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dirty="0"/>
              <a:t>社团招新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81410349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5" grpId="0" animBg="1"/>
      <p:bldP spid="18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57A5496-053B-49CC-8ED9-2783FFE7FAE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82" r="8034"/>
          <a:stretch/>
        </p:blipFill>
        <p:spPr>
          <a:xfrm>
            <a:off x="0" y="0"/>
            <a:ext cx="12159690" cy="6858000"/>
          </a:xfrm>
          <a:prstGeom prst="rect">
            <a:avLst/>
          </a:prstGeom>
        </p:spPr>
      </p:pic>
      <p:cxnSp>
        <p:nvCxnSpPr>
          <p:cNvPr id="5" name="MH_Others_1"/>
          <p:cNvCxnSpPr/>
          <p:nvPr>
            <p:custDataLst>
              <p:tags r:id="rId2"/>
            </p:custDataLst>
          </p:nvPr>
        </p:nvCxnSpPr>
        <p:spPr>
          <a:xfrm>
            <a:off x="8069909" y="2321556"/>
            <a:ext cx="0" cy="1444486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Title"/>
          <p:cNvSpPr/>
          <p:nvPr>
            <p:custDataLst>
              <p:tags r:id="rId3"/>
            </p:custDataLst>
          </p:nvPr>
        </p:nvSpPr>
        <p:spPr>
          <a:xfrm>
            <a:off x="3352800" y="2667000"/>
            <a:ext cx="4717110" cy="6767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社团特色</a:t>
            </a:r>
          </a:p>
        </p:txBody>
      </p:sp>
      <p:sp>
        <p:nvSpPr>
          <p:cNvPr id="7" name="MH_Others_2"/>
          <p:cNvSpPr/>
          <p:nvPr>
            <p:custDataLst>
              <p:tags r:id="rId4"/>
            </p:custDataLst>
          </p:nvPr>
        </p:nvSpPr>
        <p:spPr>
          <a:xfrm>
            <a:off x="3352800" y="3366522"/>
            <a:ext cx="4717110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MH_Number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73582" y="2667000"/>
            <a:ext cx="729119" cy="67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0"/>
          <a:lstStyle>
            <a:lvl1pPr marL="342900" indent="-3429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indent="0" algn="ctr">
              <a:buClr>
                <a:srgbClr val="515151"/>
              </a:buClr>
              <a:buSzPct val="80000"/>
            </a:pPr>
            <a:r>
              <a:rPr lang="en-US" altLang="zh-CN" sz="7200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endParaRPr lang="zh-CN" altLang="en-US" sz="7200" dirty="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415216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2000">
        <p14:vortex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62"/>
  <p:tag name="MH_SECTIONID" val="263,264,265,266,"/>
  <p:tag name="ISPRING_PRESENTATION_TITLE" val="社团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NUMBER"/>
  <p:tag name="ID" val="547148"/>
  <p:tag name="MH_ORDER" val="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AUTOCOLOR" val="TRUE"/>
  <p:tag name="MH_TYPE" val="SECTION"/>
  <p:tag name="ID" val="547148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TITLE"/>
  <p:tag name="ID" val="54714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NUMBER"/>
  <p:tag name="ID" val="547148"/>
  <p:tag name="MH_ORDER" val="NUMBER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LiuChBZh#"/>
  <p:tag name="MH_LAYOUT" val="SubTitleText"/>
  <p:tag name="MH" val="20170916140112"/>
  <p:tag name="MH_LIBRARY" val="GRAPHIC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1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1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1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1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1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ENTRY"/>
  <p:tag name="ID" val="547148"/>
  <p:tag name="MH_ORDER" val="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1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Other"/>
  <p:tag name="MH_ORDER" val="1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Text"/>
  <p:tag name="MH_ORDER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Text"/>
  <p:tag name="MH_ORDER" val="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Text"/>
  <p:tag name="MH_ORDER" val="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Text"/>
  <p:tag name="MH_ORDER" val="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Text"/>
  <p:tag name="MH_ORDER" val="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Text"/>
  <p:tag name="MH_ORDER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SubTitle"/>
  <p:tag name="MH_ORDER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SubTitle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NUMBER"/>
  <p:tag name="ID" val="547148"/>
  <p:tag name="MH_ORDER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SubTitle"/>
  <p:tag name="MH_ORDER" val="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SubTitle"/>
  <p:tag name="MH_ORDER" val="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SubTitle"/>
  <p:tag name="MH_ORDER" val="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SubTitle"/>
  <p:tag name="MH_ORDER" val="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12"/>
  <p:tag name="MH_LIBRARY" val="GRAPHIC"/>
  <p:tag name="MH_TYPE" val="SubTitle"/>
  <p:tag name="MH_ORDER" val="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70916140124"/>
  <p:tag name="MH_LIBRARY" val="GRAPHIC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SubTitle"/>
  <p:tag name="MH_ORDER" val="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SubTitle"/>
  <p:tag name="MH_ORDER" val="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SubTitle"/>
  <p:tag name="MH_ORDER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SubTitle"/>
  <p:tag name="MH_ORDER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SubTitle"/>
  <p:tag name="MH_ORDER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Other"/>
  <p:tag name="MH_ORDER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Other"/>
  <p:tag name="MH_ORDER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Other"/>
  <p:tag name="MH_ORDER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Other"/>
  <p:tag name="MH_ORDER" val="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Other"/>
  <p:tag name="MH_ORDER" val="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Other"/>
  <p:tag name="MH_ORDER" val="5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Other"/>
  <p:tag name="MH_ORDER" val="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Other"/>
  <p:tag name="MH_ORDER" val="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Other"/>
  <p:tag name="MH_ORDER" val="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124"/>
  <p:tag name="MH_LIBRARY" val="GRAPHIC"/>
  <p:tag name="MH_TYPE" val="Other"/>
  <p:tag name="MH_ORDER" val="1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916140803"/>
  <p:tag name="MH_LIBRARY" val="GRAPHIC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1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1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1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1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1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1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1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1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2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2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2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2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2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2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SubTitle"/>
  <p:tag name="MH_ORDER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Other"/>
  <p:tag name="MH_ORDER" val="2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SubTitle"/>
  <p:tag name="MH_ORDER" val="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SubTitle"/>
  <p:tag name="MH_ORDER" val="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03"/>
  <p:tag name="MH_LIBRARY" val="GRAPHIC"/>
  <p:tag name="MH_TYPE" val="SubTitle"/>
  <p:tag name="MH_ORDER" val="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ShuJTB#"/>
  <p:tag name="MH_LAYOUT" val="SubTitleTextDesc"/>
  <p:tag name="MH" val="20170916140852"/>
  <p:tag name="MH_LIBRARY" val="GRAPHIC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52"/>
  <p:tag name="MH_LIBRARY" val="GRAPHIC"/>
  <p:tag name="MH_TYPE" val="Desc"/>
  <p:tag name="MH_ORDER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52"/>
  <p:tag name="MH_LIBRARY" val="GRAPHIC"/>
  <p:tag name="MH_TYPE" val="Other"/>
  <p:tag name="MH_ORDER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52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52"/>
  <p:tag name="MH_LIBRARY" val="GRAPHIC"/>
  <p:tag name="MH_TYPE" val="Other"/>
  <p:tag name="MH_ORDER" val="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52"/>
  <p:tag name="MH_LIBRARY" val="GRAPHIC"/>
  <p:tag name="MH_TYPE" val="Other"/>
  <p:tag name="MH_ORDER" val="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52"/>
  <p:tag name="MH_LIBRARY" val="GRAPHIC"/>
  <p:tag name="MH_TYPE" val="Text"/>
  <p:tag name="MH_ORDER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52"/>
  <p:tag name="MH_LIBRARY" val="GRAPHIC"/>
  <p:tag name="MH_TYPE" val="SubTitle"/>
  <p:tag name="MH_ORDER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52"/>
  <p:tag name="MH_LIBRARY" val="GRAPHIC"/>
  <p:tag name="MH_TYPE" val="Text"/>
  <p:tag name="MH_ORDER" val="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52"/>
  <p:tag name="MH_LIBRARY" val="GRAPHIC"/>
  <p:tag name="MH_TYPE" val="SubTitle"/>
  <p:tag name="MH_ORDER" val="2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52"/>
  <p:tag name="MH_LIBRARY" val="GRAPHIC"/>
  <p:tag name="MH_TYPE" val="Other"/>
  <p:tag name="MH_ORDER" val="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AUTOCOLOR" val="TRUE"/>
  <p:tag name="MH_TYPE" val="SECTION"/>
  <p:tag name="ID" val="54714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AUTOCOLOR" val="TRUE"/>
  <p:tag name="MH_TYPE" val="CONTENTS"/>
  <p:tag name="ID" val="54714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AUTOCOLOR" val="TRUE"/>
  <p:tag name="MH_TYPE" val="SECTION"/>
  <p:tag name="ID" val="547148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TITLE"/>
  <p:tag name="ID" val="54714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NUMBER"/>
  <p:tag name="ID" val="547148"/>
  <p:tag name="MH_ORDER" val="NUMBER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916140826"/>
  <p:tag name="MH_LIBRARY" val="GRAPHIC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5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7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9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1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1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1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1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1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1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1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TITLE"/>
  <p:tag name="ID" val="547148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17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1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1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2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SubTitle"/>
  <p:tag name="MH_ORDER" val="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2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22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Other"/>
  <p:tag name="MH_ORDER" val="2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SubTitle"/>
  <p:tag name="MH_ORDER" val="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826"/>
  <p:tag name="MH_LIBRARY" val="GRAPHIC"/>
  <p:tag name="MH_TYPE" val="SubTitle"/>
  <p:tag name="MH_ORDER" val="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70916140909"/>
  <p:tag name="MH_LIBRARY" val="GRAPHIC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09"/>
  <p:tag name="MH_LIBRARY" val="GRAPHIC"/>
  <p:tag name="MH_TYPE" val="Other"/>
  <p:tag name="MH_ORDER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09"/>
  <p:tag name="MH_LIBRARY" val="GRAPHIC"/>
  <p:tag name="MH_TYPE" val="Other"/>
  <p:tag name="MH_ORDER" val="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09"/>
  <p:tag name="MH_LIBRARY" val="GRAPHIC"/>
  <p:tag name="MH_TYPE" val="Other"/>
  <p:tag name="MH_ORDER" val="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09"/>
  <p:tag name="MH_LIBRARY" val="GRAPHIC"/>
  <p:tag name="MH_TYPE" val="Other"/>
  <p:tag name="MH_ORDER" val="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09"/>
  <p:tag name="MH_LIBRARY" val="GRAPHIC"/>
  <p:tag name="MH_TYPE" val="Other"/>
  <p:tag name="MH_ORDER" val="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09"/>
  <p:tag name="MH_LIBRARY" val="GRAPHIC"/>
  <p:tag name="MH_TYPE" val="Other"/>
  <p:tag name="MH_ORDER" val="6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09"/>
  <p:tag name="MH_LIBRARY" val="GRAPHIC"/>
  <p:tag name="MH_TYPE" val="Other"/>
  <p:tag name="MH_ORDER" val="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NUMBER"/>
  <p:tag name="ID" val="547148"/>
  <p:tag name="MH_ORDER" val="NUMBER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09"/>
  <p:tag name="MH_LIBRARY" val="GRAPHIC"/>
  <p:tag name="MH_TYPE" val="Other"/>
  <p:tag name="MH_ORDER" val="8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09"/>
  <p:tag name="MH_LIBRARY" val="GRAPHIC"/>
  <p:tag name="MH_TYPE" val="SubTitle"/>
  <p:tag name="MH_ORDER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09"/>
  <p:tag name="MH_LIBRARY" val="GRAPHIC"/>
  <p:tag name="MH_TYPE" val="SubTitle"/>
  <p:tag name="MH_ORDER" val="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09"/>
  <p:tag name="MH_LIBRARY" val="GRAPHIC"/>
  <p:tag name="MH_TYPE" val="SubTitle"/>
  <p:tag name="MH_ORDER" val="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70916140921"/>
  <p:tag name="MH_LIBRARY" val="GRAPHIC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Other"/>
  <p:tag name="MH_ORDER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Other"/>
  <p:tag name="MH_ORDER" val="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SubTitle"/>
  <p:tag name="MH_ORDER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Other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SubTitle"/>
  <p:tag name="MH_ORDER" val="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Other"/>
  <p:tag name="MH_ORDER" val="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SubTitle"/>
  <p:tag name="MH_ORDER" val="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Other"/>
  <p:tag name="MH_ORDER" val="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SubTitle"/>
  <p:tag name="MH_ORDER" val="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Text"/>
  <p:tag name="MH_ORDER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Text"/>
  <p:tag name="MH_ORDER" val="3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Text"/>
  <p:tag name="MH_ORDER" val="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0921"/>
  <p:tag name="MH_LIBRARY" val="GRAPHIC"/>
  <p:tag name="MH_TYPE" val="Text"/>
  <p:tag name="MH_ORDER" val="4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2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70916141132"/>
  <p:tag name="MH_LIBRARY" val="GRAPHIC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SubTitle"/>
  <p:tag name="MH_ORDER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Other"/>
  <p:tag name="MH_ORDER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SubTitle"/>
  <p:tag name="MH_ORDER" val="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Other"/>
  <p:tag name="MH_ORDER" val="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SubTitle"/>
  <p:tag name="MH_ORDER" val="3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Other"/>
  <p:tag name="MH_ORDER" val="3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SubTitle"/>
  <p:tag name="MH_ORDER" val="4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Other"/>
  <p:tag name="MH_ORDER" val="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Text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3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Text"/>
  <p:tag name="MH_ORDER" val="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Text"/>
  <p:tag name="MH_ORDER" val="3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132"/>
  <p:tag name="MH_LIBRARY" val="GRAPHIC"/>
  <p:tag name="MH_TYPE" val="Text"/>
  <p:tag name="MH_ORDER" val="4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AUTOCOLOR" val="TRUE"/>
  <p:tag name="MH_TYPE" val="SECTION"/>
  <p:tag name="ID" val="547148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TITLE"/>
  <p:tag name="ID" val="547148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NUMBER"/>
  <p:tag name="ID" val="547148"/>
  <p:tag name="MH_ORDER" val="NUMBER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BingLLB#"/>
  <p:tag name="MH_LAYOUT" val="SubTitle"/>
  <p:tag name="MH" val="20170916141214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SubTitle"/>
  <p:tag name="MH_ORDER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SubTitle"/>
  <p:tag name="MH_ORDER" val="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SubTitle"/>
  <p:tag name="MH_ORDER" val="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SubTitle"/>
  <p:tag name="MH_ORDER" val="3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SubTitle"/>
  <p:tag name="MH_ORDER" val="4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SubTitle"/>
  <p:tag name="MH_ORDER" val="5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SubTitle"/>
  <p:tag name="MH_ORDER" val="6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Other"/>
  <p:tag name="MH_ORDER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Other"/>
  <p:tag name="MH_ORDER" val="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Other"/>
  <p:tag name="MH_ORDER" val="3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Other"/>
  <p:tag name="MH_ORDER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4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Other"/>
  <p:tag name="MH_ORDER" val="5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1214"/>
  <p:tag name="MH_LIBRARY" val="GRAPHIC"/>
  <p:tag name="MH_TYPE" val="Other"/>
  <p:tag name="MH_ORDER" val="6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"/>
  <p:tag name="MH" val="20170916142349"/>
  <p:tag name="MH_LIBRARY" val="GRAPHIC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Other"/>
  <p:tag name="MH_ORDER" val="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Text"/>
  <p:tag name="MH_ORDER" val="4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Other"/>
  <p:tag name="MH_ORDER" val="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Text"/>
  <p:tag name="MH_ORDER" val="2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Other"/>
  <p:tag name="MH_ORDER" val="3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Text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ENTRY"/>
  <p:tag name="ID" val="547148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Text"/>
  <p:tag name="MH_ORDER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Other"/>
  <p:tag name="MH_ORDER" val="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Text"/>
  <p:tag name="MH_ORDER" val="3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Other"/>
  <p:tag name="MH_ORDER" val="5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Text"/>
  <p:tag name="MH_ORDER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SubTitle"/>
  <p:tag name="MH_ORDER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Other"/>
  <p:tag name="MH_ORDER" val="6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Other"/>
  <p:tag name="MH_ORDER" val="7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Other"/>
  <p:tag name="MH_ORDER" val="8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Other"/>
  <p:tag name="MH_ORDER" val="9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349"/>
  <p:tag name="MH_LIBRARY" val="GRAPHIC"/>
  <p:tag name="MH_TYPE" val="Other"/>
  <p:tag name="MH_ORDER" val="1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5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"/>
  <p:tag name="MH" val="20170916142444"/>
  <p:tag name="MH_LIBRARY" val="GRAPHIC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444"/>
  <p:tag name="MH_LIBRARY" val="GRAPHIC"/>
  <p:tag name="MH_TYPE" val="SubTitle"/>
  <p:tag name="MH_ORDER" val="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444"/>
  <p:tag name="MH_LIBRARY" val="GRAPHIC"/>
  <p:tag name="MH_TYPE" val="SubTitle"/>
  <p:tag name="MH_ORDER" val="2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444"/>
  <p:tag name="MH_LIBRARY" val="GRAPHIC"/>
  <p:tag name="MH_TYPE" val="SubTitle"/>
  <p:tag name="MH_ORDER" val="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444"/>
  <p:tag name="MH_LIBRARY" val="GRAPHIC"/>
  <p:tag name="MH_TYPE" val="Picture"/>
  <p:tag name="MH_ORDER" val="2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444"/>
  <p:tag name="MH_LIBRARY" val="GRAPHIC"/>
  <p:tag name="MH_TYPE" val="Picture"/>
  <p:tag name="MH_ORDER" val="3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444"/>
  <p:tag name="MH_LIBRARY" val="GRAPHIC"/>
  <p:tag name="MH_TYPE" val="Picture"/>
  <p:tag name="MH_ORDER" val="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444"/>
  <p:tag name="MH_LIBRARY" val="GRAPHIC"/>
  <p:tag name="MH_TYPE" val="Other"/>
  <p:tag name="MH_ORDER" val="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444"/>
  <p:tag name="MH_LIBRARY" val="GRAPHIC"/>
  <p:tag name="MH_TYPE" val="Other"/>
  <p:tag name="MH_ORDER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6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444"/>
  <p:tag name="MH_LIBRARY" val="GRAPHIC"/>
  <p:tag name="MH_TYPE" val="Other"/>
  <p:tag name="MH_ORDER" val="3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Desc"/>
  <p:tag name="MH" val="20170916142251"/>
  <p:tag name="MH_LIBRARY" val="GRAPHIC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Other"/>
  <p:tag name="MH_ORDER" val="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Other"/>
  <p:tag name="MH_ORDER" val="2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SubTitle"/>
  <p:tag name="MH_ORDER" val="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SubTitle"/>
  <p:tag name="MH_ORDER" val="2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SubTitle"/>
  <p:tag name="MH_ORDER" val="3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SubTitle"/>
  <p:tag name="MH_ORDER" val="4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SubTitle"/>
  <p:tag name="MH_ORDER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7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Other"/>
  <p:tag name="MH_ORDER" val="3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Other"/>
  <p:tag name="MH_ORDER" val="4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Other"/>
  <p:tag name="MH_ORDER" val="5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Other"/>
  <p:tag name="MH_ORDER" val="6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42251"/>
  <p:tag name="MH_LIBRARY" val="GRAPHIC"/>
  <p:tag name="MH_TYPE" val="Desc"/>
  <p:tag name="MH_ORDER" val="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1318"/>
  <p:tag name="MH_LIBRARY" val="GRAPHIC"/>
  <p:tag name="MH_ORDER" val="任意多边形 6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1318"/>
  <p:tag name="MH_LIBRARY" val="GRAPHIC"/>
  <p:tag name="MH_ORDER" val="Rectangle 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1318"/>
  <p:tag name="MH_LIBRARY" val="GRAPHIC"/>
  <p:tag name="MH_ORDER" val="Straight Connector 9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1318"/>
  <p:tag name="MH_LIBRARY" val="GRAPHIC"/>
  <p:tag name="MH_ORDER" val="Straight Connector 1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SubTitle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Text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1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NUMBER"/>
  <p:tag name="ID" val="547148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1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SubTitle"/>
  <p:tag name="MH_ORDER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Text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1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1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1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Other"/>
  <p:tag name="MH_ORDER" val="16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SubTitle"/>
  <p:tag name="MH_ORDER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Text"/>
  <p:tag name="MH_ORDER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Text"/>
  <p:tag name="MH_ORDER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Text"/>
  <p:tag name="MH_ORDER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Text"/>
  <p:tag name="MH_ORDER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Text"/>
  <p:tag name="MH_ORDER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SubTitle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SubTitle"/>
  <p:tag name="MH_ORDER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ENTRY"/>
  <p:tag name="ID" val="547148"/>
  <p:tag name="MH_ORDER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SubTitle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SubTitle"/>
  <p:tag name="MH_ORDER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1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1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NUMBER"/>
  <p:tag name="ID" val="547148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16"/>
  <p:tag name="MH_LIBRARY" val="GRAPHIC"/>
  <p:tag name="MH_TYPE" val="Other"/>
  <p:tag name="MH_ORDER" val="1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02"/>
  <p:tag name="MH_LIBRARY" val="GRAPHIC"/>
  <p:tag name="MH_TYPE" val="Picture"/>
  <p:tag name="MH_ORDER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02"/>
  <p:tag name="MH_LIBRARY" val="GRAPHIC"/>
  <p:tag name="MH_TYPE" val="Picture"/>
  <p:tag name="MH_ORDER" val="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02"/>
  <p:tag name="MH_LIBRARY" val="GRAPHIC"/>
  <p:tag name="MH_TYPE" val="Text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70915152543"/>
  <p:tag name="MH_LIBRARY" val="GRAPHIC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43"/>
  <p:tag name="MH_LIBRARY" val="GRAPHIC"/>
  <p:tag name="MH_TYPE" val="Other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43"/>
  <p:tag name="MH_LIBRARY" val="GRAPHIC"/>
  <p:tag name="MH_TYPE" val="Other"/>
  <p:tag name="MH_ORDER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43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OTHERS"/>
  <p:tag name="ID" val="54714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43"/>
  <p:tag name="MH_LIBRARY" val="GRAPHIC"/>
  <p:tag name="MH_TYPE" val="SubTitle"/>
  <p:tag name="MH_ORDER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43"/>
  <p:tag name="MH_LIBRARY" val="GRAPHIC"/>
  <p:tag name="MH_TYPE" val="Other"/>
  <p:tag name="MH_ORDER" val="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43"/>
  <p:tag name="MH_LIBRARY" val="GRAPHIC"/>
  <p:tag name="MH_TYPE" val="SubTitle"/>
  <p:tag name="MH_ORDER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43"/>
  <p:tag name="MH_LIBRARY" val="GRAPHIC"/>
  <p:tag name="MH_TYPE" val="SubTitle"/>
  <p:tag name="MH_ORDER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543"/>
  <p:tag name="MH_LIBRARY" val="GRAPHIC"/>
  <p:tag name="MH_TYPE" val="SubTitle"/>
  <p:tag name="MH_ORDER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Desc"/>
  <p:tag name="MH" val="20170916135901"/>
  <p:tag name="MH_LIBRARY" val="GRAPHIC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Other"/>
  <p:tag name="MH_ORDER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SubTitle"/>
  <p:tag name="MH_ORDER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2190751"/>
  <p:tag name="MH_LIBRARY" val="CONTENTS"/>
  <p:tag name="MH_TYPE" val="ENTRY"/>
  <p:tag name="ID" val="547148"/>
  <p:tag name="MH_ORDER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SubTitle"/>
  <p:tag name="MH_ORDER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Other"/>
  <p:tag name="MH_ORDER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SubTitle"/>
  <p:tag name="MH_ORDER" val="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Other"/>
  <p:tag name="MH_ORDER" val="4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SubTitle"/>
  <p:tag name="MH_ORDER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Other"/>
  <p:tag name="MH_ORDER" val="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SubTitle"/>
  <p:tag name="MH_ORDER" val="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Desc"/>
  <p:tag name="MH_ORDER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6135901"/>
  <p:tag name="MH_LIBRARY" val="GRAPHIC"/>
  <p:tag name="MH_TYPE" val="Other"/>
  <p:tag name="MH_ORDER" val="6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15152419"/>
  <p:tag name="MH_LIBRARY" val="GRAPHIC"/>
  <p:tag name="MH_TYPE" val="PageTitle"/>
  <p:tag name="MH_ORDER" val="PageTitle"/>
</p:tagLst>
</file>

<file path=ppt/theme/theme1.xml><?xml version="1.0" encoding="utf-8"?>
<a:theme xmlns:a="http://schemas.openxmlformats.org/drawingml/2006/main" name="A000120141119A01PPBG">
  <a:themeElements>
    <a:clrScheme name="自定义 1">
      <a:dk1>
        <a:srgbClr val="363636"/>
      </a:dk1>
      <a:lt1>
        <a:srgbClr val="FFFFFF"/>
      </a:lt1>
      <a:dk2>
        <a:srgbClr val="363636"/>
      </a:dk2>
      <a:lt2>
        <a:srgbClr val="FFFFFF"/>
      </a:lt2>
      <a:accent1>
        <a:srgbClr val="CC3300"/>
      </a:accent1>
      <a:accent2>
        <a:srgbClr val="BE7960"/>
      </a:accent2>
      <a:accent3>
        <a:srgbClr val="C0AAAA"/>
      </a:accent3>
      <a:accent4>
        <a:srgbClr val="800000"/>
      </a:accent4>
      <a:accent5>
        <a:srgbClr val="E2ADAA"/>
      </a:accent5>
      <a:accent6>
        <a:srgbClr val="CEB134"/>
      </a:accent6>
      <a:hlink>
        <a:srgbClr val="FFFF99"/>
      </a:hlink>
      <a:folHlink>
        <a:srgbClr val="D3A219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A000520141126A12KPBG</Template>
  <TotalTime>676</TotalTime>
  <Words>639</Words>
  <Application>Microsoft Office PowerPoint</Application>
  <PresentationFormat>自定义</PresentationFormat>
  <Paragraphs>239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A000120141119A01PPBG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社团4</dc:title>
  <dc:creator>Administrator</dc:creator>
  <cp:lastModifiedBy>Sky123.Org</cp:lastModifiedBy>
  <cp:revision>25</cp:revision>
  <dcterms:created xsi:type="dcterms:W3CDTF">2017-09-12T10:51:38Z</dcterms:created>
  <dcterms:modified xsi:type="dcterms:W3CDTF">2017-10-27T06:49:55Z</dcterms:modified>
</cp:coreProperties>
</file>