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2" r:id="rId2"/>
    <p:sldId id="260" r:id="rId3"/>
    <p:sldId id="256" r:id="rId4"/>
    <p:sldId id="257" r:id="rId5"/>
    <p:sldId id="258" r:id="rId6"/>
    <p:sldId id="259" r:id="rId7"/>
    <p:sldId id="261" r:id="rId8"/>
    <p:sldId id="266" r:id="rId9"/>
    <p:sldId id="263" r:id="rId10"/>
    <p:sldId id="262" r:id="rId11"/>
    <p:sldId id="265" r:id="rId12"/>
    <p:sldId id="280" r:id="rId13"/>
    <p:sldId id="264" r:id="rId14"/>
    <p:sldId id="267" r:id="rId15"/>
    <p:sldId id="273" r:id="rId16"/>
    <p:sldId id="281" r:id="rId17"/>
    <p:sldId id="274" r:id="rId18"/>
    <p:sldId id="275" r:id="rId19"/>
    <p:sldId id="276" r:id="rId20"/>
    <p:sldId id="282" r:id="rId21"/>
    <p:sldId id="269" r:id="rId22"/>
    <p:sldId id="277" r:id="rId23"/>
    <p:sldId id="278" r:id="rId24"/>
    <p:sldId id="279" r:id="rId2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幼线简体" panose="03000509000000000000" pitchFamily="65" charset="-122"/>
      <p:regular r:id="rId30"/>
    </p:embeddedFont>
    <p:embeddedFont>
      <p:font typeface="Juice ITC" panose="04040403040A02020202" pitchFamily="82" charset="0"/>
      <p:regular r:id="rId31"/>
    </p:embeddedFont>
    <p:embeddedFont>
      <p:font typeface="Gigi" panose="04040504061007020D02" pitchFamily="82" charset="0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9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518" y="-379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2017/12/6/Wed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2.png"/><Relationship Id="rId4" Type="http://schemas.openxmlformats.org/officeDocument/2006/relationships/image" Target="../media/image2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2.png"/><Relationship Id="rId4" Type="http://schemas.openxmlformats.org/officeDocument/2006/relationships/image" Target="../media/image2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19.emf"/><Relationship Id="rId18" Type="http://schemas.openxmlformats.org/officeDocument/2006/relationships/image" Target="../media/image24.emf"/><Relationship Id="rId26" Type="http://schemas.openxmlformats.org/officeDocument/2006/relationships/image" Target="../media/image32.emf"/><Relationship Id="rId3" Type="http://schemas.openxmlformats.org/officeDocument/2006/relationships/image" Target="../media/image9.emf"/><Relationship Id="rId21" Type="http://schemas.openxmlformats.org/officeDocument/2006/relationships/image" Target="../media/image27.emf"/><Relationship Id="rId34" Type="http://schemas.openxmlformats.org/officeDocument/2006/relationships/image" Target="../media/image40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17" Type="http://schemas.openxmlformats.org/officeDocument/2006/relationships/image" Target="../media/image23.emf"/><Relationship Id="rId25" Type="http://schemas.openxmlformats.org/officeDocument/2006/relationships/image" Target="../media/image31.emf"/><Relationship Id="rId33" Type="http://schemas.openxmlformats.org/officeDocument/2006/relationships/image" Target="../media/image39.emf"/><Relationship Id="rId2" Type="http://schemas.openxmlformats.org/officeDocument/2006/relationships/image" Target="../media/image8.emf"/><Relationship Id="rId16" Type="http://schemas.openxmlformats.org/officeDocument/2006/relationships/image" Target="../media/image22.emf"/><Relationship Id="rId20" Type="http://schemas.openxmlformats.org/officeDocument/2006/relationships/image" Target="../media/image26.emf"/><Relationship Id="rId29" Type="http://schemas.openxmlformats.org/officeDocument/2006/relationships/image" Target="../media/image3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24" Type="http://schemas.openxmlformats.org/officeDocument/2006/relationships/image" Target="../media/image30.emf"/><Relationship Id="rId32" Type="http://schemas.openxmlformats.org/officeDocument/2006/relationships/image" Target="../media/image38.emf"/><Relationship Id="rId37" Type="http://schemas.openxmlformats.org/officeDocument/2006/relationships/image" Target="../media/image43.emf"/><Relationship Id="rId5" Type="http://schemas.openxmlformats.org/officeDocument/2006/relationships/image" Target="../media/image11.emf"/><Relationship Id="rId15" Type="http://schemas.openxmlformats.org/officeDocument/2006/relationships/image" Target="../media/image21.emf"/><Relationship Id="rId23" Type="http://schemas.openxmlformats.org/officeDocument/2006/relationships/image" Target="../media/image29.emf"/><Relationship Id="rId28" Type="http://schemas.openxmlformats.org/officeDocument/2006/relationships/image" Target="../media/image34.emf"/><Relationship Id="rId36" Type="http://schemas.openxmlformats.org/officeDocument/2006/relationships/image" Target="../media/image42.emf"/><Relationship Id="rId10" Type="http://schemas.openxmlformats.org/officeDocument/2006/relationships/image" Target="../media/image16.emf"/><Relationship Id="rId19" Type="http://schemas.openxmlformats.org/officeDocument/2006/relationships/image" Target="../media/image25.emf"/><Relationship Id="rId31" Type="http://schemas.openxmlformats.org/officeDocument/2006/relationships/image" Target="../media/image37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Relationship Id="rId14" Type="http://schemas.openxmlformats.org/officeDocument/2006/relationships/image" Target="../media/image20.emf"/><Relationship Id="rId22" Type="http://schemas.openxmlformats.org/officeDocument/2006/relationships/image" Target="../media/image28.emf"/><Relationship Id="rId27" Type="http://schemas.openxmlformats.org/officeDocument/2006/relationships/image" Target="../media/image33.emf"/><Relationship Id="rId30" Type="http://schemas.openxmlformats.org/officeDocument/2006/relationships/image" Target="../media/image36.emf"/><Relationship Id="rId35" Type="http://schemas.openxmlformats.org/officeDocument/2006/relationships/image" Target="../media/image4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9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55.emf"/><Relationship Id="rId18" Type="http://schemas.openxmlformats.org/officeDocument/2006/relationships/image" Target="../media/image60.emf"/><Relationship Id="rId26" Type="http://schemas.openxmlformats.org/officeDocument/2006/relationships/image" Target="../media/image68.emf"/><Relationship Id="rId39" Type="http://schemas.openxmlformats.org/officeDocument/2006/relationships/image" Target="../media/image81.emf"/><Relationship Id="rId3" Type="http://schemas.openxmlformats.org/officeDocument/2006/relationships/image" Target="../media/image45.emf"/><Relationship Id="rId21" Type="http://schemas.openxmlformats.org/officeDocument/2006/relationships/image" Target="../media/image63.emf"/><Relationship Id="rId34" Type="http://schemas.openxmlformats.org/officeDocument/2006/relationships/image" Target="../media/image76.emf"/><Relationship Id="rId7" Type="http://schemas.openxmlformats.org/officeDocument/2006/relationships/image" Target="../media/image49.emf"/><Relationship Id="rId12" Type="http://schemas.openxmlformats.org/officeDocument/2006/relationships/image" Target="../media/image54.emf"/><Relationship Id="rId17" Type="http://schemas.openxmlformats.org/officeDocument/2006/relationships/image" Target="../media/image59.emf"/><Relationship Id="rId25" Type="http://schemas.openxmlformats.org/officeDocument/2006/relationships/image" Target="../media/image67.emf"/><Relationship Id="rId33" Type="http://schemas.openxmlformats.org/officeDocument/2006/relationships/image" Target="../media/image75.emf"/><Relationship Id="rId38" Type="http://schemas.openxmlformats.org/officeDocument/2006/relationships/image" Target="../media/image80.emf"/><Relationship Id="rId2" Type="http://schemas.openxmlformats.org/officeDocument/2006/relationships/image" Target="../media/image44.emf"/><Relationship Id="rId16" Type="http://schemas.openxmlformats.org/officeDocument/2006/relationships/image" Target="../media/image58.emf"/><Relationship Id="rId20" Type="http://schemas.openxmlformats.org/officeDocument/2006/relationships/image" Target="../media/image62.emf"/><Relationship Id="rId29" Type="http://schemas.openxmlformats.org/officeDocument/2006/relationships/image" Target="../media/image7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emf"/><Relationship Id="rId11" Type="http://schemas.openxmlformats.org/officeDocument/2006/relationships/image" Target="../media/image53.emf"/><Relationship Id="rId24" Type="http://schemas.openxmlformats.org/officeDocument/2006/relationships/image" Target="../media/image66.emf"/><Relationship Id="rId32" Type="http://schemas.openxmlformats.org/officeDocument/2006/relationships/image" Target="../media/image74.emf"/><Relationship Id="rId37" Type="http://schemas.openxmlformats.org/officeDocument/2006/relationships/image" Target="../media/image79.emf"/><Relationship Id="rId40" Type="http://schemas.openxmlformats.org/officeDocument/2006/relationships/image" Target="../media/image82.emf"/><Relationship Id="rId5" Type="http://schemas.openxmlformats.org/officeDocument/2006/relationships/image" Target="../media/image47.emf"/><Relationship Id="rId15" Type="http://schemas.openxmlformats.org/officeDocument/2006/relationships/image" Target="../media/image57.emf"/><Relationship Id="rId23" Type="http://schemas.openxmlformats.org/officeDocument/2006/relationships/image" Target="../media/image65.emf"/><Relationship Id="rId28" Type="http://schemas.openxmlformats.org/officeDocument/2006/relationships/image" Target="../media/image70.emf"/><Relationship Id="rId36" Type="http://schemas.openxmlformats.org/officeDocument/2006/relationships/image" Target="../media/image78.emf"/><Relationship Id="rId10" Type="http://schemas.openxmlformats.org/officeDocument/2006/relationships/image" Target="../media/image52.emf"/><Relationship Id="rId19" Type="http://schemas.openxmlformats.org/officeDocument/2006/relationships/image" Target="../media/image61.emf"/><Relationship Id="rId31" Type="http://schemas.openxmlformats.org/officeDocument/2006/relationships/image" Target="../media/image73.emf"/><Relationship Id="rId4" Type="http://schemas.openxmlformats.org/officeDocument/2006/relationships/image" Target="../media/image46.emf"/><Relationship Id="rId9" Type="http://schemas.openxmlformats.org/officeDocument/2006/relationships/image" Target="../media/image51.emf"/><Relationship Id="rId14" Type="http://schemas.openxmlformats.org/officeDocument/2006/relationships/image" Target="../media/image56.emf"/><Relationship Id="rId22" Type="http://schemas.openxmlformats.org/officeDocument/2006/relationships/image" Target="../media/image64.emf"/><Relationship Id="rId27" Type="http://schemas.openxmlformats.org/officeDocument/2006/relationships/image" Target="../media/image69.emf"/><Relationship Id="rId30" Type="http://schemas.openxmlformats.org/officeDocument/2006/relationships/image" Target="../media/image72.emf"/><Relationship Id="rId35" Type="http://schemas.openxmlformats.org/officeDocument/2006/relationships/image" Target="../media/image77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.emf"/><Relationship Id="rId18" Type="http://schemas.openxmlformats.org/officeDocument/2006/relationships/image" Target="../media/image99.emf"/><Relationship Id="rId26" Type="http://schemas.openxmlformats.org/officeDocument/2006/relationships/image" Target="../media/image107.emf"/><Relationship Id="rId39" Type="http://schemas.openxmlformats.org/officeDocument/2006/relationships/image" Target="../media/image120.emf"/><Relationship Id="rId21" Type="http://schemas.openxmlformats.org/officeDocument/2006/relationships/image" Target="../media/image102.emf"/><Relationship Id="rId34" Type="http://schemas.openxmlformats.org/officeDocument/2006/relationships/image" Target="../media/image115.emf"/><Relationship Id="rId42" Type="http://schemas.openxmlformats.org/officeDocument/2006/relationships/image" Target="../media/image123.emf"/><Relationship Id="rId47" Type="http://schemas.openxmlformats.org/officeDocument/2006/relationships/image" Target="../media/image128.emf"/><Relationship Id="rId50" Type="http://schemas.openxmlformats.org/officeDocument/2006/relationships/image" Target="../media/image131.emf"/><Relationship Id="rId55" Type="http://schemas.openxmlformats.org/officeDocument/2006/relationships/image" Target="../media/image136.emf"/><Relationship Id="rId7" Type="http://schemas.openxmlformats.org/officeDocument/2006/relationships/image" Target="../media/image88.emf"/><Relationship Id="rId2" Type="http://schemas.openxmlformats.org/officeDocument/2006/relationships/image" Target="../media/image83.emf"/><Relationship Id="rId16" Type="http://schemas.openxmlformats.org/officeDocument/2006/relationships/image" Target="../media/image97.emf"/><Relationship Id="rId20" Type="http://schemas.openxmlformats.org/officeDocument/2006/relationships/image" Target="../media/image101.emf"/><Relationship Id="rId29" Type="http://schemas.openxmlformats.org/officeDocument/2006/relationships/image" Target="../media/image110.emf"/><Relationship Id="rId41" Type="http://schemas.openxmlformats.org/officeDocument/2006/relationships/image" Target="../media/image122.emf"/><Relationship Id="rId54" Type="http://schemas.openxmlformats.org/officeDocument/2006/relationships/image" Target="../media/image13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emf"/><Relationship Id="rId11" Type="http://schemas.openxmlformats.org/officeDocument/2006/relationships/image" Target="../media/image92.emf"/><Relationship Id="rId24" Type="http://schemas.openxmlformats.org/officeDocument/2006/relationships/image" Target="../media/image105.emf"/><Relationship Id="rId32" Type="http://schemas.openxmlformats.org/officeDocument/2006/relationships/image" Target="../media/image113.emf"/><Relationship Id="rId37" Type="http://schemas.openxmlformats.org/officeDocument/2006/relationships/image" Target="../media/image118.emf"/><Relationship Id="rId40" Type="http://schemas.openxmlformats.org/officeDocument/2006/relationships/image" Target="../media/image121.emf"/><Relationship Id="rId45" Type="http://schemas.openxmlformats.org/officeDocument/2006/relationships/image" Target="../media/image126.emf"/><Relationship Id="rId53" Type="http://schemas.openxmlformats.org/officeDocument/2006/relationships/image" Target="../media/image134.emf"/><Relationship Id="rId58" Type="http://schemas.openxmlformats.org/officeDocument/2006/relationships/image" Target="../media/image139.emf"/><Relationship Id="rId5" Type="http://schemas.openxmlformats.org/officeDocument/2006/relationships/image" Target="../media/image86.emf"/><Relationship Id="rId15" Type="http://schemas.openxmlformats.org/officeDocument/2006/relationships/image" Target="../media/image96.emf"/><Relationship Id="rId23" Type="http://schemas.openxmlformats.org/officeDocument/2006/relationships/image" Target="../media/image104.emf"/><Relationship Id="rId28" Type="http://schemas.openxmlformats.org/officeDocument/2006/relationships/image" Target="../media/image109.emf"/><Relationship Id="rId36" Type="http://schemas.openxmlformats.org/officeDocument/2006/relationships/image" Target="../media/image117.emf"/><Relationship Id="rId49" Type="http://schemas.openxmlformats.org/officeDocument/2006/relationships/image" Target="../media/image130.emf"/><Relationship Id="rId57" Type="http://schemas.openxmlformats.org/officeDocument/2006/relationships/image" Target="../media/image138.emf"/><Relationship Id="rId61" Type="http://schemas.openxmlformats.org/officeDocument/2006/relationships/image" Target="../media/image142.emf"/><Relationship Id="rId10" Type="http://schemas.openxmlformats.org/officeDocument/2006/relationships/image" Target="../media/image91.emf"/><Relationship Id="rId19" Type="http://schemas.openxmlformats.org/officeDocument/2006/relationships/image" Target="../media/image100.emf"/><Relationship Id="rId31" Type="http://schemas.openxmlformats.org/officeDocument/2006/relationships/image" Target="../media/image112.emf"/><Relationship Id="rId44" Type="http://schemas.openxmlformats.org/officeDocument/2006/relationships/image" Target="../media/image125.emf"/><Relationship Id="rId52" Type="http://schemas.openxmlformats.org/officeDocument/2006/relationships/image" Target="../media/image133.emf"/><Relationship Id="rId60" Type="http://schemas.openxmlformats.org/officeDocument/2006/relationships/image" Target="../media/image141.emf"/><Relationship Id="rId4" Type="http://schemas.openxmlformats.org/officeDocument/2006/relationships/image" Target="../media/image85.emf"/><Relationship Id="rId9" Type="http://schemas.openxmlformats.org/officeDocument/2006/relationships/image" Target="../media/image90.emf"/><Relationship Id="rId14" Type="http://schemas.openxmlformats.org/officeDocument/2006/relationships/image" Target="../media/image95.emf"/><Relationship Id="rId22" Type="http://schemas.openxmlformats.org/officeDocument/2006/relationships/image" Target="../media/image103.emf"/><Relationship Id="rId27" Type="http://schemas.openxmlformats.org/officeDocument/2006/relationships/image" Target="../media/image108.emf"/><Relationship Id="rId30" Type="http://schemas.openxmlformats.org/officeDocument/2006/relationships/image" Target="../media/image111.emf"/><Relationship Id="rId35" Type="http://schemas.openxmlformats.org/officeDocument/2006/relationships/image" Target="../media/image116.emf"/><Relationship Id="rId43" Type="http://schemas.openxmlformats.org/officeDocument/2006/relationships/image" Target="../media/image124.emf"/><Relationship Id="rId48" Type="http://schemas.openxmlformats.org/officeDocument/2006/relationships/image" Target="../media/image129.emf"/><Relationship Id="rId56" Type="http://schemas.openxmlformats.org/officeDocument/2006/relationships/image" Target="../media/image137.emf"/><Relationship Id="rId8" Type="http://schemas.openxmlformats.org/officeDocument/2006/relationships/image" Target="../media/image89.emf"/><Relationship Id="rId51" Type="http://schemas.openxmlformats.org/officeDocument/2006/relationships/image" Target="../media/image132.emf"/><Relationship Id="rId3" Type="http://schemas.openxmlformats.org/officeDocument/2006/relationships/image" Target="../media/image84.emf"/><Relationship Id="rId12" Type="http://schemas.openxmlformats.org/officeDocument/2006/relationships/image" Target="../media/image93.emf"/><Relationship Id="rId17" Type="http://schemas.openxmlformats.org/officeDocument/2006/relationships/image" Target="../media/image98.emf"/><Relationship Id="rId25" Type="http://schemas.openxmlformats.org/officeDocument/2006/relationships/image" Target="../media/image106.emf"/><Relationship Id="rId33" Type="http://schemas.openxmlformats.org/officeDocument/2006/relationships/image" Target="../media/image114.emf"/><Relationship Id="rId38" Type="http://schemas.openxmlformats.org/officeDocument/2006/relationships/image" Target="../media/image119.emf"/><Relationship Id="rId46" Type="http://schemas.openxmlformats.org/officeDocument/2006/relationships/image" Target="../media/image127.emf"/><Relationship Id="rId59" Type="http://schemas.openxmlformats.org/officeDocument/2006/relationships/image" Target="../media/image140.e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4.emf"/><Relationship Id="rId18" Type="http://schemas.openxmlformats.org/officeDocument/2006/relationships/image" Target="../media/image159.emf"/><Relationship Id="rId26" Type="http://schemas.openxmlformats.org/officeDocument/2006/relationships/image" Target="../media/image167.emf"/><Relationship Id="rId39" Type="http://schemas.openxmlformats.org/officeDocument/2006/relationships/image" Target="../media/image180.emf"/><Relationship Id="rId21" Type="http://schemas.openxmlformats.org/officeDocument/2006/relationships/image" Target="../media/image162.emf"/><Relationship Id="rId34" Type="http://schemas.openxmlformats.org/officeDocument/2006/relationships/image" Target="../media/image175.emf"/><Relationship Id="rId42" Type="http://schemas.openxmlformats.org/officeDocument/2006/relationships/image" Target="../media/image183.emf"/><Relationship Id="rId47" Type="http://schemas.openxmlformats.org/officeDocument/2006/relationships/image" Target="../media/image188.emf"/><Relationship Id="rId50" Type="http://schemas.openxmlformats.org/officeDocument/2006/relationships/image" Target="../media/image191.emf"/><Relationship Id="rId55" Type="http://schemas.openxmlformats.org/officeDocument/2006/relationships/image" Target="../media/image196.emf"/><Relationship Id="rId7" Type="http://schemas.openxmlformats.org/officeDocument/2006/relationships/image" Target="../media/image148.emf"/><Relationship Id="rId12" Type="http://schemas.openxmlformats.org/officeDocument/2006/relationships/image" Target="../media/image153.emf"/><Relationship Id="rId17" Type="http://schemas.openxmlformats.org/officeDocument/2006/relationships/image" Target="../media/image158.emf"/><Relationship Id="rId25" Type="http://schemas.openxmlformats.org/officeDocument/2006/relationships/image" Target="../media/image166.emf"/><Relationship Id="rId33" Type="http://schemas.openxmlformats.org/officeDocument/2006/relationships/image" Target="../media/image174.emf"/><Relationship Id="rId38" Type="http://schemas.openxmlformats.org/officeDocument/2006/relationships/image" Target="../media/image179.emf"/><Relationship Id="rId46" Type="http://schemas.openxmlformats.org/officeDocument/2006/relationships/image" Target="../media/image187.emf"/><Relationship Id="rId59" Type="http://schemas.openxmlformats.org/officeDocument/2006/relationships/image" Target="../media/image200.emf"/><Relationship Id="rId2" Type="http://schemas.openxmlformats.org/officeDocument/2006/relationships/image" Target="../media/image143.emf"/><Relationship Id="rId16" Type="http://schemas.openxmlformats.org/officeDocument/2006/relationships/image" Target="../media/image157.emf"/><Relationship Id="rId20" Type="http://schemas.openxmlformats.org/officeDocument/2006/relationships/image" Target="../media/image161.emf"/><Relationship Id="rId29" Type="http://schemas.openxmlformats.org/officeDocument/2006/relationships/image" Target="../media/image170.emf"/><Relationship Id="rId41" Type="http://schemas.openxmlformats.org/officeDocument/2006/relationships/image" Target="../media/image182.emf"/><Relationship Id="rId54" Type="http://schemas.openxmlformats.org/officeDocument/2006/relationships/image" Target="../media/image19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emf"/><Relationship Id="rId11" Type="http://schemas.openxmlformats.org/officeDocument/2006/relationships/image" Target="../media/image152.emf"/><Relationship Id="rId24" Type="http://schemas.openxmlformats.org/officeDocument/2006/relationships/image" Target="../media/image165.emf"/><Relationship Id="rId32" Type="http://schemas.openxmlformats.org/officeDocument/2006/relationships/image" Target="../media/image173.emf"/><Relationship Id="rId37" Type="http://schemas.openxmlformats.org/officeDocument/2006/relationships/image" Target="../media/image178.emf"/><Relationship Id="rId40" Type="http://schemas.openxmlformats.org/officeDocument/2006/relationships/image" Target="../media/image181.emf"/><Relationship Id="rId45" Type="http://schemas.openxmlformats.org/officeDocument/2006/relationships/image" Target="../media/image186.emf"/><Relationship Id="rId53" Type="http://schemas.openxmlformats.org/officeDocument/2006/relationships/image" Target="../media/image194.emf"/><Relationship Id="rId58" Type="http://schemas.openxmlformats.org/officeDocument/2006/relationships/image" Target="../media/image199.emf"/><Relationship Id="rId5" Type="http://schemas.openxmlformats.org/officeDocument/2006/relationships/image" Target="../media/image146.emf"/><Relationship Id="rId15" Type="http://schemas.openxmlformats.org/officeDocument/2006/relationships/image" Target="../media/image156.emf"/><Relationship Id="rId23" Type="http://schemas.openxmlformats.org/officeDocument/2006/relationships/image" Target="../media/image164.emf"/><Relationship Id="rId28" Type="http://schemas.openxmlformats.org/officeDocument/2006/relationships/image" Target="../media/image169.emf"/><Relationship Id="rId36" Type="http://schemas.openxmlformats.org/officeDocument/2006/relationships/image" Target="../media/image177.emf"/><Relationship Id="rId49" Type="http://schemas.openxmlformats.org/officeDocument/2006/relationships/image" Target="../media/image190.emf"/><Relationship Id="rId57" Type="http://schemas.openxmlformats.org/officeDocument/2006/relationships/image" Target="../media/image198.emf"/><Relationship Id="rId10" Type="http://schemas.openxmlformats.org/officeDocument/2006/relationships/image" Target="../media/image151.emf"/><Relationship Id="rId19" Type="http://schemas.openxmlformats.org/officeDocument/2006/relationships/image" Target="../media/image160.emf"/><Relationship Id="rId31" Type="http://schemas.openxmlformats.org/officeDocument/2006/relationships/image" Target="../media/image172.emf"/><Relationship Id="rId44" Type="http://schemas.openxmlformats.org/officeDocument/2006/relationships/image" Target="../media/image185.emf"/><Relationship Id="rId52" Type="http://schemas.openxmlformats.org/officeDocument/2006/relationships/image" Target="../media/image193.emf"/><Relationship Id="rId60" Type="http://schemas.openxmlformats.org/officeDocument/2006/relationships/image" Target="../media/image201.emf"/><Relationship Id="rId4" Type="http://schemas.openxmlformats.org/officeDocument/2006/relationships/image" Target="../media/image145.emf"/><Relationship Id="rId9" Type="http://schemas.openxmlformats.org/officeDocument/2006/relationships/image" Target="../media/image150.emf"/><Relationship Id="rId14" Type="http://schemas.openxmlformats.org/officeDocument/2006/relationships/image" Target="../media/image155.emf"/><Relationship Id="rId22" Type="http://schemas.openxmlformats.org/officeDocument/2006/relationships/image" Target="../media/image163.emf"/><Relationship Id="rId27" Type="http://schemas.openxmlformats.org/officeDocument/2006/relationships/image" Target="../media/image168.emf"/><Relationship Id="rId30" Type="http://schemas.openxmlformats.org/officeDocument/2006/relationships/image" Target="../media/image171.emf"/><Relationship Id="rId35" Type="http://schemas.openxmlformats.org/officeDocument/2006/relationships/image" Target="../media/image176.emf"/><Relationship Id="rId43" Type="http://schemas.openxmlformats.org/officeDocument/2006/relationships/image" Target="../media/image184.emf"/><Relationship Id="rId48" Type="http://schemas.openxmlformats.org/officeDocument/2006/relationships/image" Target="../media/image189.emf"/><Relationship Id="rId56" Type="http://schemas.openxmlformats.org/officeDocument/2006/relationships/image" Target="../media/image197.emf"/><Relationship Id="rId8" Type="http://schemas.openxmlformats.org/officeDocument/2006/relationships/image" Target="../media/image149.emf"/><Relationship Id="rId51" Type="http://schemas.openxmlformats.org/officeDocument/2006/relationships/image" Target="../media/image192.emf"/><Relationship Id="rId3" Type="http://schemas.openxmlformats.org/officeDocument/2006/relationships/image" Target="../media/image14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114" y="-689627"/>
            <a:ext cx="3384224" cy="31101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75570">
            <a:off x="38759" y="1415725"/>
            <a:ext cx="2954396" cy="3107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742" y="51470"/>
            <a:ext cx="5751578" cy="5283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69" y="843558"/>
            <a:ext cx="9144000" cy="1576918"/>
          </a:xfrm>
          <a:prstGeom prst="rect">
            <a:avLst/>
          </a:prstGeom>
          <a:solidFill>
            <a:srgbClr val="8EB9A8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7" b="1"/>
          <a:stretch/>
        </p:blipFill>
        <p:spPr>
          <a:xfrm rot="16200000">
            <a:off x="2286947" y="1987360"/>
            <a:ext cx="4663846" cy="5072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46" y="1635646"/>
            <a:ext cx="3435846" cy="34358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19872" y="843558"/>
            <a:ext cx="2282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Gigi" panose="04040504061007020D02" pitchFamily="82" charset="0"/>
              </a:rPr>
              <a:t>PETS</a:t>
            </a:r>
            <a:endParaRPr lang="zh-CN" altLang="en-US" sz="7200">
              <a:solidFill>
                <a:schemeClr val="bg1"/>
              </a:solidFill>
              <a:latin typeface="Gigi" panose="04040504061007020D02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1523" y="1851670"/>
            <a:ext cx="379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1"/>
                </a:solidFill>
                <a:latin typeface="Juice ITC" panose="04040403040A02020202" pitchFamily="82" charset="0"/>
              </a:rPr>
              <a:t>A large collection of cats and dogs</a:t>
            </a:r>
            <a:endParaRPr lang="zh-CN" altLang="en-US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3939902"/>
            <a:ext cx="720080" cy="7044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50862" y="3344259"/>
            <a:ext cx="54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Juice ITC" panose="04040403040A02020202" pitchFamily="82" charset="0"/>
              </a:rPr>
              <a:t>Name</a:t>
            </a:r>
            <a:endParaRPr lang="zh-CN" altLang="en-US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59450" y="3580608"/>
            <a:ext cx="1233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>
                <a:solidFill>
                  <a:schemeClr val="bg1"/>
                </a:solidFill>
                <a:latin typeface="Juice ITC" panose="04040403040A02020202" pitchFamily="82" charset="0"/>
              </a:rPr>
              <a:t>December 5th</a:t>
            </a:r>
            <a:endParaRPr lang="zh-CN" altLang="en-US" sz="1200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00195" y="1"/>
            <a:ext cx="2627784" cy="514350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"/>
            <a:ext cx="2627784" cy="514350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9976">
            <a:off x="3582211" y="1387796"/>
            <a:ext cx="3219792" cy="3430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275606"/>
            <a:ext cx="2473443" cy="29606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4304" y="1247735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55"/>
          <a:stretch/>
        </p:blipFill>
        <p:spPr>
          <a:xfrm>
            <a:off x="2748457" y="3723879"/>
            <a:ext cx="3384224" cy="1419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86915" y="1524441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9526" y="180114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2931790"/>
            <a:ext cx="162576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D</a:t>
            </a:r>
            <a:r>
              <a:rPr lang="en-US" altLang="zh-CN" sz="54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og</a:t>
            </a:r>
            <a:endParaRPr lang="zh-CN" altLang="en-US" sz="54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7716" y="3560117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Little</a:t>
            </a:r>
            <a:endParaRPr lang="zh-CN" altLang="en-US" sz="14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1391751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0875" y="166845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73486" y="1945164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88224" y="1"/>
            <a:ext cx="0" cy="22837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977141" y="3211563"/>
            <a:ext cx="0" cy="19468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066" y="1949536"/>
            <a:ext cx="3375314" cy="310046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9318" y="0"/>
            <a:ext cx="3544682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22814">
            <a:off x="2788538" y="1270170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731" y="1203598"/>
            <a:ext cx="1624587" cy="21823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40822" y="272574"/>
            <a:ext cx="14895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C</a:t>
            </a:r>
            <a:r>
              <a:rPr lang="en-US" altLang="zh-CN" sz="48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at</a:t>
            </a:r>
            <a:endParaRPr lang="zh-CN" altLang="en-US" sz="20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3039" y="1949536"/>
            <a:ext cx="21387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bababababba</a:t>
            </a:r>
            <a:endParaRPr lang="zh-CN" altLang="en-US" sz="1600" spc="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7998" y="252122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2195736" cy="514350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835696" y="144110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223319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9912" y="304741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987574"/>
            <a:ext cx="65020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5816" y="0"/>
            <a:ext cx="2736304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83" b="1"/>
          <a:stretch/>
        </p:blipFill>
        <p:spPr>
          <a:xfrm flipV="1">
            <a:off x="4294649" y="2318371"/>
            <a:ext cx="4056631" cy="28251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66354" y="1050871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Gigi" panose="04040504061007020D02" pitchFamily="82" charset="0"/>
              </a:rPr>
              <a:t>PETS</a:t>
            </a:r>
            <a:endParaRPr lang="zh-CN" altLang="en-US" sz="3200">
              <a:solidFill>
                <a:schemeClr val="bg1"/>
              </a:solidFill>
              <a:latin typeface="Gigi" panose="04040504061007020D02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1635646"/>
            <a:ext cx="379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1"/>
                </a:solidFill>
                <a:latin typeface="Juice ITC" panose="04040403040A02020202" pitchFamily="82" charset="0"/>
              </a:rPr>
              <a:t>A large collection of cats and dogs</a:t>
            </a:r>
            <a:endParaRPr lang="zh-CN" altLang="en-US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915816" y="1122879"/>
            <a:ext cx="0" cy="24606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23728" y="858074"/>
            <a:ext cx="7537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Gigi" panose="04040504061007020D02" pitchFamily="82" charset="0"/>
                <a:ea typeface="方正幼线简体" panose="03000509000000000000" pitchFamily="65" charset="-122"/>
              </a:rPr>
              <a:t>2</a:t>
            </a:r>
            <a:endParaRPr lang="zh-CN" altLang="en-US" sz="9600">
              <a:solidFill>
                <a:schemeClr val="bg1"/>
              </a:solidFill>
              <a:latin typeface="Gigi" panose="04040504061007020D02" pitchFamily="82" charset="0"/>
              <a:ea typeface="方正幼线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30048" y="225845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" t="62974" r="1"/>
          <a:stretch/>
        </p:blipFill>
        <p:spPr>
          <a:xfrm rot="16200000">
            <a:off x="-1425176" y="1260622"/>
            <a:ext cx="4659187" cy="180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23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508104" y="-1"/>
            <a:ext cx="3635896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-2"/>
            <a:ext cx="2448071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45481">
            <a:off x="2935355" y="643984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138" y="1605532"/>
            <a:ext cx="1569723" cy="1932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27"/>
          <a:stretch/>
        </p:blipFill>
        <p:spPr>
          <a:xfrm>
            <a:off x="2771800" y="3144535"/>
            <a:ext cx="3384224" cy="19989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0152" y="2941950"/>
            <a:ext cx="13292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w</a:t>
            </a:r>
            <a:r>
              <a:rPr lang="en-US" altLang="zh-CN" sz="60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a</a:t>
            </a:r>
            <a:endParaRPr lang="zh-CN" altLang="en-US" sz="105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16506" y="4515966"/>
            <a:ext cx="67487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24304" y="1247735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4304" y="230821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4304" y="3368691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51862" y="2305204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1373" y="0"/>
            <a:ext cx="4305342" cy="514350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2" t="-4929" r="539" b="-1351"/>
          <a:stretch/>
        </p:blipFill>
        <p:spPr>
          <a:xfrm rot="16200000">
            <a:off x="4793156" y="1126458"/>
            <a:ext cx="3867101" cy="43094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83106" y="2658813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27734"/>
            <a:ext cx="1807468" cy="20208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123478"/>
            <a:ext cx="229742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M</a:t>
            </a:r>
            <a:r>
              <a:rPr lang="en-US" altLang="zh-CN" sz="54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a</a:t>
            </a:r>
            <a:r>
              <a:rPr lang="en-US" altLang="zh-CN" sz="54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gic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987574"/>
            <a:ext cx="36358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635896" y="987574"/>
            <a:ext cx="0" cy="41559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03648" y="295327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745970" y="-16533"/>
            <a:ext cx="3398030" cy="514350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1373" y="0"/>
            <a:ext cx="2793174" cy="514350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139702"/>
            <a:ext cx="3478226" cy="31949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5070">
            <a:off x="2410475" y="1309029"/>
            <a:ext cx="3851570" cy="41032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1" y="1990753"/>
            <a:ext cx="3744416" cy="3744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980" y="1563638"/>
            <a:ext cx="1480842" cy="13608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77654"/>
            <a:ext cx="22765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S</a:t>
            </a:r>
            <a:r>
              <a:rPr lang="en-US" altLang="zh-CN" sz="54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weet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1151" y="2159508"/>
            <a:ext cx="1165140" cy="338554"/>
            <a:chOff x="656339" y="2217383"/>
            <a:chExt cx="1165140" cy="338554"/>
          </a:xfrm>
        </p:grpSpPr>
        <p:sp>
          <p:nvSpPr>
            <p:cNvPr id="9" name="TextBox 8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1151" y="2824981"/>
            <a:ext cx="1165140" cy="338554"/>
            <a:chOff x="656339" y="2217383"/>
            <a:chExt cx="1165140" cy="338554"/>
          </a:xfrm>
        </p:grpSpPr>
        <p:sp>
          <p:nvSpPr>
            <p:cNvPr id="13" name="TextBox 12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1151" y="3490454"/>
            <a:ext cx="1165140" cy="338554"/>
            <a:chOff x="656339" y="2217383"/>
            <a:chExt cx="1165140" cy="338554"/>
          </a:xfrm>
        </p:grpSpPr>
        <p:sp>
          <p:nvSpPr>
            <p:cNvPr id="16" name="TextBox 15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397827" y="240247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31151" y="4155926"/>
            <a:ext cx="1165140" cy="338554"/>
            <a:chOff x="656339" y="2217383"/>
            <a:chExt cx="1165140" cy="338554"/>
          </a:xfrm>
        </p:grpSpPr>
        <p:sp>
          <p:nvSpPr>
            <p:cNvPr id="21" name="TextBox 20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5816" y="0"/>
            <a:ext cx="2736304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1" b="1"/>
          <a:stretch/>
        </p:blipFill>
        <p:spPr>
          <a:xfrm flipV="1">
            <a:off x="4026398" y="2353220"/>
            <a:ext cx="4944214" cy="27902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66354" y="1050871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Gigi" panose="04040504061007020D02" pitchFamily="82" charset="0"/>
              </a:rPr>
              <a:t>PETS</a:t>
            </a:r>
            <a:endParaRPr lang="zh-CN" altLang="en-US" sz="3200">
              <a:solidFill>
                <a:schemeClr val="bg1"/>
              </a:solidFill>
              <a:latin typeface="Gigi" panose="04040504061007020D02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1635646"/>
            <a:ext cx="379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1"/>
                </a:solidFill>
                <a:latin typeface="Juice ITC" panose="04040403040A02020202" pitchFamily="82" charset="0"/>
              </a:rPr>
              <a:t>A large collection of cats and dogs</a:t>
            </a:r>
            <a:endParaRPr lang="zh-CN" altLang="en-US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915816" y="1122879"/>
            <a:ext cx="0" cy="24606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23728" y="858074"/>
            <a:ext cx="6880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Gigi" panose="04040504061007020D02" pitchFamily="82" charset="0"/>
                <a:ea typeface="方正幼线简体" panose="03000509000000000000" pitchFamily="65" charset="-122"/>
              </a:rPr>
              <a:t>3</a:t>
            </a:r>
            <a:endParaRPr lang="zh-CN" altLang="en-US" sz="9600">
              <a:solidFill>
                <a:schemeClr val="bg1"/>
              </a:solidFill>
              <a:latin typeface="Gigi" panose="04040504061007020D02" pitchFamily="82" charset="0"/>
              <a:ea typeface="方正幼线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30048" y="225845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" t="62974" r="1"/>
          <a:stretch/>
        </p:blipFill>
        <p:spPr>
          <a:xfrm rot="5400000" flipH="1">
            <a:off x="5909989" y="1354039"/>
            <a:ext cx="4659187" cy="1808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6492" y="3219822"/>
            <a:ext cx="3384224" cy="31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43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6533"/>
            <a:ext cx="9144000" cy="381241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2" t="-4929" r="539" b="-1351"/>
          <a:stretch/>
        </p:blipFill>
        <p:spPr>
          <a:xfrm rot="16200000">
            <a:off x="-224862" y="2339250"/>
            <a:ext cx="2736304" cy="30492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8766">
            <a:off x="82115" y="1509088"/>
            <a:ext cx="3816318" cy="40656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9" y="1888234"/>
            <a:ext cx="2513732" cy="355140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0" y="987574"/>
            <a:ext cx="77758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516216" y="987574"/>
            <a:ext cx="0" cy="41559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23735" y="243392"/>
            <a:ext cx="12971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</a:t>
            </a:r>
            <a:r>
              <a:rPr lang="en-US" altLang="zh-CN" sz="54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cc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6876256" y="1779662"/>
            <a:ext cx="1165140" cy="338554"/>
            <a:chOff x="656339" y="2217383"/>
            <a:chExt cx="1165140" cy="338554"/>
          </a:xfrm>
        </p:grpSpPr>
        <p:sp>
          <p:nvSpPr>
            <p:cNvPr id="11" name="TextBox 10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6876256" y="2284679"/>
            <a:ext cx="1165140" cy="338554"/>
            <a:chOff x="656339" y="2217383"/>
            <a:chExt cx="1165140" cy="338554"/>
          </a:xfrm>
        </p:grpSpPr>
        <p:sp>
          <p:nvSpPr>
            <p:cNvPr id="14" name="TextBox 13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6876256" y="2789696"/>
            <a:ext cx="1165140" cy="338554"/>
            <a:chOff x="656339" y="2217383"/>
            <a:chExt cx="1165140" cy="338554"/>
          </a:xfrm>
        </p:grpSpPr>
        <p:sp>
          <p:nvSpPr>
            <p:cNvPr id="17" name="TextBox 16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6876256" y="3294713"/>
            <a:ext cx="1165140" cy="338554"/>
            <a:chOff x="656339" y="2217383"/>
            <a:chExt cx="1165140" cy="338554"/>
          </a:xfrm>
        </p:grpSpPr>
        <p:sp>
          <p:nvSpPr>
            <p:cNvPr id="20" name="TextBox 19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6876256" y="3799730"/>
            <a:ext cx="1165140" cy="338554"/>
            <a:chOff x="656339" y="2217383"/>
            <a:chExt cx="1165140" cy="338554"/>
          </a:xfrm>
        </p:grpSpPr>
        <p:sp>
          <p:nvSpPr>
            <p:cNvPr id="23" name="TextBox 22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6876256" y="4304746"/>
            <a:ext cx="1165140" cy="338554"/>
            <a:chOff x="656339" y="2217383"/>
            <a:chExt cx="1165140" cy="338554"/>
          </a:xfrm>
        </p:grpSpPr>
        <p:sp>
          <p:nvSpPr>
            <p:cNvPr id="26" name="TextBox 25"/>
            <p:cNvSpPr txBox="1"/>
            <p:nvPr/>
          </p:nvSpPr>
          <p:spPr>
            <a:xfrm>
              <a:off x="656339" y="2217383"/>
              <a:ext cx="5902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TEXT</a:t>
              </a:r>
              <a:endParaRPr lang="zh-CN" altLang="en-US" sz="1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605455" y="22786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429134" y="278969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249743" y="2407209"/>
            <a:ext cx="948769" cy="948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9" grpId="0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2142301"/>
            <a:ext cx="9144000" cy="30011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2" y="305849"/>
            <a:ext cx="4218872" cy="38753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38955">
            <a:off x="6143801" y="781323"/>
            <a:ext cx="3410766" cy="36336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6" y="921634"/>
            <a:ext cx="2643758" cy="264375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2142301"/>
            <a:ext cx="5819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66937" y="1203598"/>
            <a:ext cx="17347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R</a:t>
            </a:r>
            <a:r>
              <a:rPr lang="en-US" altLang="zh-CN" sz="3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abbit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41113" y="2970745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31218"/>
            <a:ext cx="9163940" cy="30011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37" y="2499742"/>
            <a:ext cx="3384224" cy="31101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449" y="2547826"/>
            <a:ext cx="2059408" cy="1891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78">
            <a:off x="3259980" y="2845469"/>
            <a:ext cx="2992617" cy="3188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715766"/>
            <a:ext cx="1768072" cy="213665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3105373" y="734241"/>
            <a:ext cx="0" cy="973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868144" y="734241"/>
            <a:ext cx="0" cy="973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63888" y="591222"/>
            <a:ext cx="18261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MAO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45470" y="1107245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6296" y="1107245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031" y="1500755"/>
            <a:ext cx="708759" cy="7087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48" y="1502670"/>
            <a:ext cx="704928" cy="704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69" y="1502670"/>
            <a:ext cx="708759" cy="7049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621" y="1498839"/>
            <a:ext cx="716422" cy="7125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36" y="1502670"/>
            <a:ext cx="704928" cy="7049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157" y="1502670"/>
            <a:ext cx="704928" cy="7049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678" y="1500755"/>
            <a:ext cx="708759" cy="7087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96" y="1498839"/>
            <a:ext cx="708759" cy="7125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520" y="489842"/>
            <a:ext cx="704928" cy="7049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45" y="493005"/>
            <a:ext cx="701097" cy="7010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97" y="489842"/>
            <a:ext cx="708759" cy="7049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08" y="486680"/>
            <a:ext cx="708759" cy="7087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009" y="483518"/>
            <a:ext cx="712590" cy="712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033" y="483518"/>
            <a:ext cx="716422" cy="7125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908" y="486680"/>
            <a:ext cx="708759" cy="7087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420" y="486680"/>
            <a:ext cx="708759" cy="70875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13" y="2927607"/>
            <a:ext cx="698274" cy="6982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41" y="2925529"/>
            <a:ext cx="698274" cy="7024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369" y="2927607"/>
            <a:ext cx="698274" cy="6982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97" y="2927607"/>
            <a:ext cx="698274" cy="6982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425" y="2927607"/>
            <a:ext cx="702431" cy="6982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110" y="2925529"/>
            <a:ext cx="698274" cy="7024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638" y="2925529"/>
            <a:ext cx="702431" cy="7024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23" y="2925529"/>
            <a:ext cx="702431" cy="70243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08" y="2927607"/>
            <a:ext cx="698274" cy="6982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38" y="2925529"/>
            <a:ext cx="702431" cy="7024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40" y="3813535"/>
            <a:ext cx="702431" cy="70243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447" y="3815613"/>
            <a:ext cx="698274" cy="6982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079" y="3813535"/>
            <a:ext cx="698274" cy="70243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272" y="3815613"/>
            <a:ext cx="698274" cy="6982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622" y="3813535"/>
            <a:ext cx="698274" cy="70243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097" y="3815613"/>
            <a:ext cx="702431" cy="6982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729" y="3813535"/>
            <a:ext cx="702431" cy="7024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11" y="3815613"/>
            <a:ext cx="698274" cy="6982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904" y="3813535"/>
            <a:ext cx="698274" cy="70243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38" y="3813535"/>
            <a:ext cx="702431" cy="702431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5816" y="0"/>
            <a:ext cx="2736304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6" b="1"/>
          <a:stretch/>
        </p:blipFill>
        <p:spPr>
          <a:xfrm rot="5400000" flipV="1">
            <a:off x="-966452" y="1665994"/>
            <a:ext cx="4056631" cy="21237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66354" y="1050871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Gigi" panose="04040504061007020D02" pitchFamily="82" charset="0"/>
              </a:rPr>
              <a:t>PETS</a:t>
            </a:r>
            <a:endParaRPr lang="zh-CN" altLang="en-US" sz="3200">
              <a:solidFill>
                <a:schemeClr val="bg1"/>
              </a:solidFill>
              <a:latin typeface="Gigi" panose="04040504061007020D02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1635646"/>
            <a:ext cx="379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1"/>
                </a:solidFill>
                <a:latin typeface="Juice ITC" panose="04040403040A02020202" pitchFamily="82" charset="0"/>
              </a:rPr>
              <a:t>A large collection of cats and dogs</a:t>
            </a:r>
            <a:endParaRPr lang="zh-CN" altLang="en-US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915816" y="1122879"/>
            <a:ext cx="0" cy="24606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23728" y="858074"/>
            <a:ext cx="8162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Gigi" panose="04040504061007020D02" pitchFamily="82" charset="0"/>
                <a:ea typeface="方正幼线简体" panose="03000509000000000000" pitchFamily="65" charset="-122"/>
              </a:rPr>
              <a:t>4</a:t>
            </a:r>
            <a:endParaRPr lang="zh-CN" altLang="en-US" sz="9600">
              <a:solidFill>
                <a:schemeClr val="bg1"/>
              </a:solidFill>
              <a:latin typeface="Gigi" panose="04040504061007020D02" pitchFamily="82" charset="0"/>
              <a:ea typeface="方正幼线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30048" y="225845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597011"/>
            <a:ext cx="4176312" cy="383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43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507739" y="-31218"/>
            <a:ext cx="3626464" cy="5174718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-31218"/>
            <a:ext cx="2130809" cy="5174718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2" t="-4929" r="539" b="-1351"/>
          <a:stretch/>
        </p:blipFill>
        <p:spPr>
          <a:xfrm rot="5400000" flipH="1">
            <a:off x="2952307" y="1971235"/>
            <a:ext cx="3156312" cy="351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61402" y="2388561"/>
            <a:ext cx="3109233" cy="33123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262" y="3275409"/>
            <a:ext cx="1871476" cy="14417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857" y="239928"/>
            <a:ext cx="26035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F</a:t>
            </a:r>
            <a:r>
              <a:rPr lang="en-US" altLang="zh-CN" sz="60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riend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115616" y="1707654"/>
            <a:ext cx="0" cy="3435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40583" y="2804012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3496" y="4044745"/>
            <a:ext cx="604239" cy="604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95970" y="2671170"/>
            <a:ext cx="604239" cy="604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540583" y="417758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0971" y="2386864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9592" y="1886395"/>
            <a:ext cx="80459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animBg="1"/>
      <p:bldP spid="11" grpId="0" animBg="1"/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1218"/>
            <a:ext cx="9134203" cy="3611080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03108" y="2330351"/>
            <a:ext cx="3375314" cy="31004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6443">
            <a:off x="6289547" y="1567940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008" y="2427734"/>
            <a:ext cx="2372668" cy="30037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3971" y="411510"/>
            <a:ext cx="15985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E</a:t>
            </a:r>
            <a:r>
              <a:rPr lang="en-US" altLang="zh-CN" sz="60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ye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947" y="327364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886395"/>
            <a:ext cx="91342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53245" y="2956220"/>
            <a:ext cx="0" cy="973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995936" y="2956220"/>
            <a:ext cx="0" cy="973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716016" y="327364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99792" y="327364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958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63888" y="-31218"/>
            <a:ext cx="5570315" cy="5174718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2" t="-4929" r="539" b="-1351"/>
          <a:stretch/>
        </p:blipFill>
        <p:spPr>
          <a:xfrm rot="16200000">
            <a:off x="583605" y="1198466"/>
            <a:ext cx="3867101" cy="43094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6443">
            <a:off x="1347431" y="1468087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940" y="2782243"/>
            <a:ext cx="1514433" cy="199568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5704515" y="987575"/>
            <a:ext cx="834426" cy="8344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85701" y="1925904"/>
            <a:ext cx="530616" cy="5306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63076" y="2560423"/>
            <a:ext cx="265308" cy="2653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826615" y="1925904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5896" y="258572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00617" y="290740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7381" y="3217629"/>
            <a:ext cx="19447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L</a:t>
            </a:r>
            <a:r>
              <a:rPr lang="en-US" altLang="zh-CN" sz="40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ovely</a:t>
            </a:r>
            <a:endParaRPr lang="zh-CN" altLang="en-US" sz="1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76056" y="3757921"/>
            <a:ext cx="40581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958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114" y="-689627"/>
            <a:ext cx="3384224" cy="31101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75570">
            <a:off x="38759" y="1415725"/>
            <a:ext cx="2954396" cy="31071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742" y="51470"/>
            <a:ext cx="5751578" cy="52832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69" y="1563638"/>
            <a:ext cx="9144000" cy="2376264"/>
          </a:xfrm>
          <a:prstGeom prst="rect">
            <a:avLst/>
          </a:prstGeom>
          <a:solidFill>
            <a:srgbClr val="8EB9A8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506893" y="1585504"/>
            <a:ext cx="4139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solidFill>
                  <a:schemeClr val="bg1"/>
                </a:solidFill>
                <a:latin typeface="Gigi" panose="04040504061007020D02" pitchFamily="82" charset="0"/>
              </a:rPr>
              <a:t>THANKS</a:t>
            </a:r>
            <a:endParaRPr lang="zh-CN" altLang="en-US" sz="7200">
              <a:solidFill>
                <a:schemeClr val="bg1"/>
              </a:solidFill>
              <a:latin typeface="Gigi" panose="04040504061007020D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21523" y="2571750"/>
            <a:ext cx="379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1"/>
                </a:solidFill>
                <a:latin typeface="Juice ITC" panose="04040403040A02020202" pitchFamily="82" charset="0"/>
              </a:rPr>
              <a:t>A large collection of cats and dogs</a:t>
            </a:r>
            <a:endParaRPr lang="zh-CN" altLang="en-US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046318"/>
            <a:ext cx="545401" cy="5335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142845" y="3174590"/>
            <a:ext cx="1233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>
                <a:solidFill>
                  <a:schemeClr val="bg1"/>
                </a:solidFill>
                <a:latin typeface="Juice ITC" panose="04040403040A02020202" pitchFamily="82" charset="0"/>
              </a:rPr>
              <a:t>December 5th</a:t>
            </a:r>
            <a:endParaRPr lang="zh-CN" altLang="en-US" sz="1200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58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7" y="483518"/>
            <a:ext cx="742500" cy="745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162" y="483518"/>
            <a:ext cx="742500" cy="7453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07" y="484924"/>
            <a:ext cx="742500" cy="74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52" y="483518"/>
            <a:ext cx="742500" cy="7453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897" y="484924"/>
            <a:ext cx="742500" cy="74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84924"/>
            <a:ext cx="742500" cy="742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39" y="484924"/>
            <a:ext cx="742500" cy="74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893" y="1467803"/>
            <a:ext cx="742500" cy="74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160" y="1467803"/>
            <a:ext cx="742500" cy="74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67803"/>
            <a:ext cx="742500" cy="742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6" y="1467803"/>
            <a:ext cx="742500" cy="742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04" y="1467803"/>
            <a:ext cx="742500" cy="742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48" y="1467803"/>
            <a:ext cx="742500" cy="74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39" y="1466397"/>
            <a:ext cx="742500" cy="7453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43" y="3416551"/>
            <a:ext cx="690757" cy="6907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914" y="3416551"/>
            <a:ext cx="690757" cy="6907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985" y="3407751"/>
            <a:ext cx="699557" cy="7083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56" y="3416551"/>
            <a:ext cx="690757" cy="6907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927" y="3416551"/>
            <a:ext cx="690757" cy="69075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998" y="3416551"/>
            <a:ext cx="690757" cy="69075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69" y="3416551"/>
            <a:ext cx="690757" cy="69075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39" y="3372677"/>
            <a:ext cx="690757" cy="6907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604" y="4296237"/>
            <a:ext cx="690757" cy="69075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2" y="3416551"/>
            <a:ext cx="690757" cy="69075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43" y="4296237"/>
            <a:ext cx="690757" cy="69075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15" y="4296237"/>
            <a:ext cx="690757" cy="6907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187" y="4296237"/>
            <a:ext cx="690757" cy="69075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82" y="2571751"/>
            <a:ext cx="690757" cy="69075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2" y="2571750"/>
            <a:ext cx="690757" cy="69075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59" y="4296237"/>
            <a:ext cx="690757" cy="69075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77" y="2571751"/>
            <a:ext cx="690757" cy="69075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87" y="2571751"/>
            <a:ext cx="690757" cy="69075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392" y="2571751"/>
            <a:ext cx="690757" cy="69075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797" y="2571751"/>
            <a:ext cx="690757" cy="6907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07" y="2571751"/>
            <a:ext cx="690757" cy="69075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202" y="2571751"/>
            <a:ext cx="690757" cy="69075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010" y="2571751"/>
            <a:ext cx="690757" cy="69075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31" y="4294037"/>
            <a:ext cx="690757" cy="6951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1" y="4296237"/>
            <a:ext cx="690757" cy="69075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9400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63" y="3464186"/>
            <a:ext cx="564260" cy="5642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38" y="3464186"/>
            <a:ext cx="564260" cy="5642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13" y="3465754"/>
            <a:ext cx="561125" cy="5611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653" y="3464186"/>
            <a:ext cx="564260" cy="5642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928" y="3464186"/>
            <a:ext cx="564260" cy="5642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03" y="3465754"/>
            <a:ext cx="564260" cy="5611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78" y="3464186"/>
            <a:ext cx="564260" cy="5642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753" y="3464186"/>
            <a:ext cx="564260" cy="5642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3464186"/>
            <a:ext cx="564260" cy="5642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3464186"/>
            <a:ext cx="564260" cy="564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59" y="4212278"/>
            <a:ext cx="561125" cy="56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495" y="4210710"/>
            <a:ext cx="564260" cy="564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6" y="4210710"/>
            <a:ext cx="564260" cy="564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37" y="4210710"/>
            <a:ext cx="564260" cy="564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408" y="4210710"/>
            <a:ext cx="564260" cy="564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379" y="4213845"/>
            <a:ext cx="557990" cy="557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80" y="4210710"/>
            <a:ext cx="564260" cy="5642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51" y="4210710"/>
            <a:ext cx="564260" cy="564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4210710"/>
            <a:ext cx="564260" cy="5642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4210710"/>
            <a:ext cx="564260" cy="5642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2717664"/>
            <a:ext cx="564260" cy="5642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63" y="2717664"/>
            <a:ext cx="564260" cy="5642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38" y="2717664"/>
            <a:ext cx="564260" cy="5642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13" y="2717664"/>
            <a:ext cx="564260" cy="5642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788" y="2717664"/>
            <a:ext cx="561125" cy="5642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928" y="2717664"/>
            <a:ext cx="564260" cy="5642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03" y="2717664"/>
            <a:ext cx="564260" cy="56426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78" y="2717664"/>
            <a:ext cx="564260" cy="5642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753" y="2717664"/>
            <a:ext cx="564260" cy="5642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2717664"/>
            <a:ext cx="564260" cy="5642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244" y="1971142"/>
            <a:ext cx="564260" cy="5642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14" y="1971142"/>
            <a:ext cx="564260" cy="56426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40" y="1971142"/>
            <a:ext cx="564260" cy="56426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6" y="1971142"/>
            <a:ext cx="564260" cy="5642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392" y="1971142"/>
            <a:ext cx="564260" cy="56426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1971142"/>
            <a:ext cx="564260" cy="5642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170" y="1971142"/>
            <a:ext cx="564260" cy="56426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96" y="1971142"/>
            <a:ext cx="564260" cy="56426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318" y="1971142"/>
            <a:ext cx="564260" cy="56426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1971142"/>
            <a:ext cx="564260" cy="5642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11" y="1226188"/>
            <a:ext cx="561125" cy="5611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799" y="1224620"/>
            <a:ext cx="564260" cy="56426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22" y="1224620"/>
            <a:ext cx="564260" cy="56426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045" y="1224620"/>
            <a:ext cx="564260" cy="56426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668" y="1224620"/>
            <a:ext cx="564260" cy="56426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291" y="1224620"/>
            <a:ext cx="564260" cy="56426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914" y="1224620"/>
            <a:ext cx="564260" cy="56426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537" y="1224620"/>
            <a:ext cx="561125" cy="56426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1224620"/>
            <a:ext cx="564260" cy="56426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1224620"/>
            <a:ext cx="564260" cy="56426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478098"/>
            <a:ext cx="564260" cy="56426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170" y="478098"/>
            <a:ext cx="564260" cy="56426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478098"/>
            <a:ext cx="564260" cy="56426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6" y="478098"/>
            <a:ext cx="564260" cy="56426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40" y="478098"/>
            <a:ext cx="564260" cy="56426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14" y="478098"/>
            <a:ext cx="564260" cy="56426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318" y="478098"/>
            <a:ext cx="564260" cy="56426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244" y="478098"/>
            <a:ext cx="564260" cy="56426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392" y="478098"/>
            <a:ext cx="564260" cy="56426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96" y="478098"/>
            <a:ext cx="564260" cy="5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58" y="4365300"/>
            <a:ext cx="505243" cy="579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582" y="4365300"/>
            <a:ext cx="464823" cy="579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586" y="4398983"/>
            <a:ext cx="579345" cy="511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112" y="4452875"/>
            <a:ext cx="579345" cy="404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639" y="4473086"/>
            <a:ext cx="586082" cy="363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901" y="4432666"/>
            <a:ext cx="579344" cy="4446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426" y="4365300"/>
            <a:ext cx="511980" cy="579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587" y="4442770"/>
            <a:ext cx="586082" cy="4244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365300"/>
            <a:ext cx="579345" cy="5793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850" y="4361931"/>
            <a:ext cx="309883" cy="5860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550" y="3569845"/>
            <a:ext cx="437878" cy="5860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441" y="3617001"/>
            <a:ext cx="579345" cy="4917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186" y="3573213"/>
            <a:ext cx="579345" cy="5793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68" y="3573213"/>
            <a:ext cx="437877" cy="57934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63" y="3573213"/>
            <a:ext cx="417668" cy="57934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972" y="3569845"/>
            <a:ext cx="458087" cy="5860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394" y="3569845"/>
            <a:ext cx="464823" cy="5860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499" y="3569845"/>
            <a:ext cx="464823" cy="5860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58" y="3613632"/>
            <a:ext cx="579345" cy="4985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871" y="3600159"/>
            <a:ext cx="586082" cy="5254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60" y="2872069"/>
            <a:ext cx="579345" cy="3974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389" y="2831649"/>
            <a:ext cx="579345" cy="4782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909" y="2777757"/>
            <a:ext cx="370511" cy="58608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471" y="2777757"/>
            <a:ext cx="377247" cy="58608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307" y="2818176"/>
            <a:ext cx="579345" cy="5052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064" y="2781126"/>
            <a:ext cx="498506" cy="5793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98" y="2777757"/>
            <a:ext cx="424404" cy="5860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139" y="2781125"/>
            <a:ext cx="485033" cy="57934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45" y="2794598"/>
            <a:ext cx="586082" cy="552399"/>
          </a:xfrm>
          <a:prstGeom prst="rect">
            <a:avLst/>
          </a:prstGeom>
        </p:spPr>
      </p:pic>
      <p:pic>
        <p:nvPicPr>
          <p:cNvPr id="1024" name="图片 102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57" y="2781125"/>
            <a:ext cx="451350" cy="579346"/>
          </a:xfrm>
          <a:prstGeom prst="rect">
            <a:avLst/>
          </a:prstGeom>
        </p:spPr>
      </p:pic>
      <p:pic>
        <p:nvPicPr>
          <p:cNvPr id="1025" name="图片 102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634" y="1985667"/>
            <a:ext cx="431141" cy="586083"/>
          </a:xfrm>
          <a:prstGeom prst="rect">
            <a:avLst/>
          </a:prstGeom>
        </p:spPr>
      </p:pic>
      <p:pic>
        <p:nvPicPr>
          <p:cNvPr id="1027" name="图片 1026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99" y="1989036"/>
            <a:ext cx="579345" cy="579346"/>
          </a:xfrm>
          <a:prstGeom prst="rect">
            <a:avLst/>
          </a:prstGeom>
        </p:spPr>
      </p:pic>
      <p:pic>
        <p:nvPicPr>
          <p:cNvPr id="1028" name="图片 1027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459" y="2019351"/>
            <a:ext cx="579345" cy="518716"/>
          </a:xfrm>
          <a:prstGeom prst="rect">
            <a:avLst/>
          </a:prstGeom>
        </p:spPr>
      </p:pic>
      <p:pic>
        <p:nvPicPr>
          <p:cNvPr id="1029" name="图片 1028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680" y="2019351"/>
            <a:ext cx="586082" cy="518716"/>
          </a:xfrm>
          <a:prstGeom prst="rect">
            <a:avLst/>
          </a:prstGeom>
        </p:spPr>
      </p:pic>
      <p:pic>
        <p:nvPicPr>
          <p:cNvPr id="1030" name="图片 1029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57" y="1989036"/>
            <a:ext cx="586082" cy="579346"/>
          </a:xfrm>
          <a:prstGeom prst="rect">
            <a:avLst/>
          </a:prstGeom>
        </p:spPr>
      </p:pic>
      <p:pic>
        <p:nvPicPr>
          <p:cNvPr id="1031" name="图片 1030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940" y="1992404"/>
            <a:ext cx="579345" cy="572609"/>
          </a:xfrm>
          <a:prstGeom prst="rect">
            <a:avLst/>
          </a:prstGeom>
        </p:spPr>
      </p:pic>
      <p:pic>
        <p:nvPicPr>
          <p:cNvPr id="1032" name="图片 1031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70" y="1989036"/>
            <a:ext cx="511980" cy="579346"/>
          </a:xfrm>
          <a:prstGeom prst="rect">
            <a:avLst/>
          </a:prstGeom>
        </p:spPr>
      </p:pic>
      <p:pic>
        <p:nvPicPr>
          <p:cNvPr id="1033" name="图片 1032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545" y="1989036"/>
            <a:ext cx="579345" cy="579346"/>
          </a:xfrm>
          <a:prstGeom prst="rect">
            <a:avLst/>
          </a:prstGeom>
        </p:spPr>
      </p:pic>
      <p:pic>
        <p:nvPicPr>
          <p:cNvPr id="1034" name="图片 1033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86" y="1989037"/>
            <a:ext cx="424404" cy="579345"/>
          </a:xfrm>
          <a:prstGeom prst="rect">
            <a:avLst/>
          </a:prstGeom>
        </p:spPr>
      </p:pic>
      <p:pic>
        <p:nvPicPr>
          <p:cNvPr id="1035" name="图片 103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083" y="1985668"/>
            <a:ext cx="579345" cy="586082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954" y="1196948"/>
            <a:ext cx="404195" cy="579346"/>
          </a:xfrm>
          <a:prstGeom prst="rect">
            <a:avLst/>
          </a:prstGeom>
        </p:spPr>
      </p:pic>
      <p:pic>
        <p:nvPicPr>
          <p:cNvPr id="1037" name="图片 1036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266" y="1244104"/>
            <a:ext cx="586082" cy="485033"/>
          </a:xfrm>
          <a:prstGeom prst="rect">
            <a:avLst/>
          </a:prstGeom>
        </p:spPr>
      </p:pic>
      <p:pic>
        <p:nvPicPr>
          <p:cNvPr id="1038" name="图片 1037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20" y="1193580"/>
            <a:ext cx="370511" cy="586082"/>
          </a:xfrm>
          <a:prstGeom prst="rect">
            <a:avLst/>
          </a:prstGeom>
        </p:spPr>
      </p:pic>
      <p:pic>
        <p:nvPicPr>
          <p:cNvPr id="1039" name="图片 1038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63" y="1196948"/>
            <a:ext cx="505243" cy="579346"/>
          </a:xfrm>
          <a:prstGeom prst="rect">
            <a:avLst/>
          </a:prstGeom>
        </p:spPr>
      </p:pic>
      <p:pic>
        <p:nvPicPr>
          <p:cNvPr id="1040" name="图片 1039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45" y="1196948"/>
            <a:ext cx="518716" cy="579346"/>
          </a:xfrm>
          <a:prstGeom prst="rect">
            <a:avLst/>
          </a:prstGeom>
        </p:spPr>
      </p:pic>
      <p:pic>
        <p:nvPicPr>
          <p:cNvPr id="1041" name="图片 1040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97" y="1196949"/>
            <a:ext cx="545662" cy="579345"/>
          </a:xfrm>
          <a:prstGeom prst="rect">
            <a:avLst/>
          </a:prstGeom>
        </p:spPr>
      </p:pic>
      <p:pic>
        <p:nvPicPr>
          <p:cNvPr id="1042" name="图片 1041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075" y="1196948"/>
            <a:ext cx="586082" cy="579346"/>
          </a:xfrm>
          <a:prstGeom prst="rect">
            <a:avLst/>
          </a:prstGeom>
        </p:spPr>
      </p:pic>
      <p:pic>
        <p:nvPicPr>
          <p:cNvPr id="1043" name="图片 1042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71" y="1196948"/>
            <a:ext cx="518716" cy="579346"/>
          </a:xfrm>
          <a:prstGeom prst="rect">
            <a:avLst/>
          </a:prstGeom>
        </p:spPr>
      </p:pic>
      <p:pic>
        <p:nvPicPr>
          <p:cNvPr id="1044" name="图片 1043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073" y="1193580"/>
            <a:ext cx="586082" cy="586082"/>
          </a:xfrm>
          <a:prstGeom prst="rect">
            <a:avLst/>
          </a:prstGeom>
        </p:spPr>
      </p:pic>
      <p:pic>
        <p:nvPicPr>
          <p:cNvPr id="1052" name="图片 105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101" y="1271050"/>
            <a:ext cx="586083" cy="431142"/>
          </a:xfrm>
          <a:prstGeom prst="rect">
            <a:avLst/>
          </a:prstGeom>
        </p:spPr>
      </p:pic>
      <p:pic>
        <p:nvPicPr>
          <p:cNvPr id="1045" name="图片 1044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93" y="404860"/>
            <a:ext cx="586082" cy="579346"/>
          </a:xfrm>
          <a:prstGeom prst="rect">
            <a:avLst/>
          </a:prstGeom>
        </p:spPr>
      </p:pic>
      <p:pic>
        <p:nvPicPr>
          <p:cNvPr id="1046" name="图片 1045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93" y="408228"/>
            <a:ext cx="586082" cy="572608"/>
          </a:xfrm>
          <a:prstGeom prst="rect">
            <a:avLst/>
          </a:prstGeom>
        </p:spPr>
      </p:pic>
      <p:pic>
        <p:nvPicPr>
          <p:cNvPr id="1047" name="图片 1046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253" y="492435"/>
            <a:ext cx="586082" cy="404195"/>
          </a:xfrm>
          <a:prstGeom prst="rect">
            <a:avLst/>
          </a:prstGeom>
        </p:spPr>
      </p:pic>
      <p:pic>
        <p:nvPicPr>
          <p:cNvPr id="1048" name="图片 1047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45" y="404860"/>
            <a:ext cx="505243" cy="579346"/>
          </a:xfrm>
          <a:prstGeom prst="rect">
            <a:avLst/>
          </a:prstGeom>
        </p:spPr>
      </p:pic>
      <p:pic>
        <p:nvPicPr>
          <p:cNvPr id="1049" name="图片 1048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380" y="404860"/>
            <a:ext cx="579345" cy="579346"/>
          </a:xfrm>
          <a:prstGeom prst="rect">
            <a:avLst/>
          </a:prstGeom>
        </p:spPr>
      </p:pic>
      <p:pic>
        <p:nvPicPr>
          <p:cNvPr id="1050" name="图片 1049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530" y="404860"/>
            <a:ext cx="505243" cy="579346"/>
          </a:xfrm>
          <a:prstGeom prst="rect">
            <a:avLst/>
          </a:prstGeom>
        </p:spPr>
      </p:pic>
      <p:pic>
        <p:nvPicPr>
          <p:cNvPr id="1051" name="图片 1050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140" y="401492"/>
            <a:ext cx="552399" cy="586082"/>
          </a:xfrm>
          <a:prstGeom prst="rect">
            <a:avLst/>
          </a:prstGeom>
        </p:spPr>
      </p:pic>
      <p:pic>
        <p:nvPicPr>
          <p:cNvPr id="1053" name="图片 1052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679" y="401492"/>
            <a:ext cx="491770" cy="586082"/>
          </a:xfrm>
          <a:prstGeom prst="rect">
            <a:avLst/>
          </a:prstGeom>
        </p:spPr>
      </p:pic>
      <p:pic>
        <p:nvPicPr>
          <p:cNvPr id="1054" name="图片 1053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343" y="401492"/>
            <a:ext cx="579345" cy="586082"/>
          </a:xfrm>
          <a:prstGeom prst="rect">
            <a:avLst/>
          </a:prstGeom>
        </p:spPr>
      </p:pic>
      <p:pic>
        <p:nvPicPr>
          <p:cNvPr id="1055" name="图片 1054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580" y="404860"/>
            <a:ext cx="586082" cy="57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9"/>
          <a:stretch/>
        </p:blipFill>
        <p:spPr>
          <a:xfrm rot="10034249">
            <a:off x="3606329" y="3774078"/>
            <a:ext cx="3854669" cy="21783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4429" flipH="1">
            <a:off x="3249649" y="2705092"/>
            <a:ext cx="3247135" cy="34592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677497"/>
            <a:ext cx="9144000" cy="2542325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74731" y="1266314"/>
            <a:ext cx="1245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600" smtClean="0">
                <a:solidFill>
                  <a:schemeClr val="bg1"/>
                </a:solidFill>
                <a:latin typeface="Juice ITC" panose="04040403040A02020202" pitchFamily="82" charset="0"/>
              </a:rPr>
              <a:t>PREFACE</a:t>
            </a:r>
            <a:endParaRPr lang="zh-CN" altLang="en-US" spc="6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4105" y="67749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2990" y="199568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19822"/>
            <a:ext cx="2048260" cy="162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37"/>
          <a:stretch/>
        </p:blipFill>
        <p:spPr>
          <a:xfrm rot="10800000">
            <a:off x="1127611" y="3668855"/>
            <a:ext cx="6900981" cy="14746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677497"/>
            <a:ext cx="9144000" cy="3429661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79372" y="2658813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571750"/>
            <a:ext cx="1664211" cy="2243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98850" y="1266314"/>
            <a:ext cx="1427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600" smtClean="0">
                <a:solidFill>
                  <a:schemeClr val="bg1"/>
                </a:solidFill>
                <a:latin typeface="Juice ITC" panose="04040403040A02020202" pitchFamily="82" charset="0"/>
              </a:rPr>
              <a:t>CONTENTS</a:t>
            </a:r>
            <a:endParaRPr lang="zh-CN" altLang="en-US" spc="6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4105" y="67749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目录</a:t>
            </a:r>
            <a:endParaRPr lang="zh-CN" altLang="en-US" sz="3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2247" y="2060668"/>
            <a:ext cx="1747545" cy="646331"/>
            <a:chOff x="827584" y="1779662"/>
            <a:chExt cx="1747545" cy="646331"/>
          </a:xfrm>
        </p:grpSpPr>
        <p:sp>
          <p:nvSpPr>
            <p:cNvPr id="5" name="TextBox 4"/>
            <p:cNvSpPr txBox="1"/>
            <p:nvPr/>
          </p:nvSpPr>
          <p:spPr>
            <a:xfrm>
              <a:off x="1763688" y="1960901"/>
              <a:ext cx="8114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TITLE</a:t>
              </a:r>
              <a:endParaRPr lang="zh-CN" altLang="en-US" sz="20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7584" y="1779662"/>
              <a:ext cx="8947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ONE</a:t>
              </a:r>
              <a:endParaRPr lang="zh-CN" altLang="en-US" sz="3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2247" y="3031365"/>
            <a:ext cx="1747545" cy="646331"/>
            <a:chOff x="827584" y="1779662"/>
            <a:chExt cx="1747545" cy="646331"/>
          </a:xfrm>
        </p:grpSpPr>
        <p:sp>
          <p:nvSpPr>
            <p:cNvPr id="14" name="TextBox 13"/>
            <p:cNvSpPr txBox="1"/>
            <p:nvPr/>
          </p:nvSpPr>
          <p:spPr>
            <a:xfrm>
              <a:off x="1763688" y="1960901"/>
              <a:ext cx="8114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TITLE</a:t>
              </a:r>
              <a:endParaRPr lang="zh-CN" altLang="en-US" sz="20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1779662"/>
              <a:ext cx="9012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THR</a:t>
              </a:r>
              <a:endParaRPr lang="zh-CN" altLang="en-US" sz="3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52847" y="1995686"/>
            <a:ext cx="1747545" cy="646331"/>
            <a:chOff x="827584" y="1779662"/>
            <a:chExt cx="1747545" cy="646331"/>
          </a:xfrm>
        </p:grpSpPr>
        <p:sp>
          <p:nvSpPr>
            <p:cNvPr id="17" name="TextBox 16"/>
            <p:cNvSpPr txBox="1"/>
            <p:nvPr/>
          </p:nvSpPr>
          <p:spPr>
            <a:xfrm>
              <a:off x="1763688" y="1960901"/>
              <a:ext cx="8114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TITLE</a:t>
              </a:r>
              <a:endParaRPr lang="zh-CN" altLang="en-US" sz="20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27584" y="1779662"/>
              <a:ext cx="8803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TWO</a:t>
              </a:r>
              <a:endParaRPr lang="zh-CN" altLang="en-US" sz="3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2847" y="2966383"/>
            <a:ext cx="1747545" cy="646331"/>
            <a:chOff x="827584" y="1779662"/>
            <a:chExt cx="1747545" cy="646331"/>
          </a:xfrm>
        </p:grpSpPr>
        <p:sp>
          <p:nvSpPr>
            <p:cNvPr id="20" name="TextBox 19"/>
            <p:cNvSpPr txBox="1"/>
            <p:nvPr/>
          </p:nvSpPr>
          <p:spPr>
            <a:xfrm>
              <a:off x="1763688" y="1960901"/>
              <a:ext cx="8114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TITLE</a:t>
              </a:r>
              <a:endParaRPr lang="zh-CN" altLang="en-US" sz="20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27584" y="1779662"/>
              <a:ext cx="8867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FOU</a:t>
              </a:r>
              <a:endParaRPr lang="zh-CN" altLang="en-US" sz="360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5816" y="0"/>
            <a:ext cx="2736304" cy="5143499"/>
          </a:xfrm>
          <a:prstGeom prst="rect">
            <a:avLst/>
          </a:prstGeom>
          <a:solidFill>
            <a:srgbClr val="8EB9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37"/>
          <a:stretch/>
        </p:blipFill>
        <p:spPr>
          <a:xfrm flipV="1">
            <a:off x="-180528" y="3583563"/>
            <a:ext cx="4056631" cy="1559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66354" y="1050871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Gigi" panose="04040504061007020D02" pitchFamily="82" charset="0"/>
              </a:rPr>
              <a:t>PETS</a:t>
            </a:r>
            <a:endParaRPr lang="zh-CN" altLang="en-US" sz="3200">
              <a:solidFill>
                <a:schemeClr val="bg1"/>
              </a:solidFill>
              <a:latin typeface="Gigi" panose="04040504061007020D02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1635646"/>
            <a:ext cx="379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1"/>
                </a:solidFill>
                <a:latin typeface="Juice ITC" panose="04040403040A02020202" pitchFamily="82" charset="0"/>
              </a:rPr>
              <a:t>A large collection of cats and dogs</a:t>
            </a:r>
            <a:endParaRPr lang="zh-CN" altLang="en-US" spc="300">
              <a:solidFill>
                <a:schemeClr val="bg1"/>
              </a:solidFill>
              <a:latin typeface="Juice ITC" panose="04040403040A02020202" pitchFamily="82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915816" y="1122879"/>
            <a:ext cx="0" cy="24606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23728" y="858074"/>
            <a:ext cx="6238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Gigi" panose="04040504061007020D02" pitchFamily="82" charset="0"/>
                <a:ea typeface="方正幼线简体" panose="03000509000000000000" pitchFamily="65" charset="-122"/>
              </a:rPr>
              <a:t>1</a:t>
            </a:r>
            <a:endParaRPr lang="zh-CN" altLang="en-US" sz="9600">
              <a:solidFill>
                <a:schemeClr val="bg1"/>
              </a:solidFill>
              <a:latin typeface="Gigi" panose="04040504061007020D02" pitchFamily="82" charset="0"/>
              <a:ea typeface="方正幼线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30048" y="225845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87"/>
          <a:stretch/>
        </p:blipFill>
        <p:spPr>
          <a:xfrm rot="16200000">
            <a:off x="4036566" y="1739035"/>
            <a:ext cx="1923676" cy="488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827584" y="-1388690"/>
            <a:ext cx="6336704" cy="6336704"/>
          </a:xfrm>
          <a:prstGeom prst="ellipse">
            <a:avLst/>
          </a:prstGeom>
          <a:solidFill>
            <a:srgbClr val="8EB9A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6064" flipH="1">
            <a:off x="3587634" y="2964732"/>
            <a:ext cx="2802437" cy="2985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90484"/>
            <a:ext cx="1880620" cy="2139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771550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汪</a:t>
            </a:r>
            <a:r>
              <a:rPr lang="zh-CN" altLang="en-US" sz="24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汪</a:t>
            </a:r>
            <a:endParaRPr lang="zh-CN" altLang="en-US" sz="24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95343" y="1264031"/>
            <a:ext cx="35349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hohohohohohohohooho</a:t>
            </a:r>
            <a:endParaRPr lang="zh-CN" altLang="en-US" sz="1600" spc="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5813" y="199568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TEXT</a:t>
            </a:r>
            <a:endParaRPr lang="zh-CN" altLang="en-US" sz="160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6" t="57622"/>
          <a:stretch/>
        </p:blipFill>
        <p:spPr>
          <a:xfrm rot="10800000" flipH="1">
            <a:off x="-34173" y="2570922"/>
            <a:ext cx="3758940" cy="257257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051720" y="987574"/>
            <a:ext cx="56166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507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133</Words>
  <PresentationFormat>全屏显示(16:9)</PresentationFormat>
  <Paragraphs>95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Calibri</vt:lpstr>
      <vt:lpstr>方正幼线简体</vt:lpstr>
      <vt:lpstr>Juice ITC</vt:lpstr>
      <vt:lpstr>Gigi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2016-11-28T11:05:16Z</dcterms:created>
  <dcterms:modified xsi:type="dcterms:W3CDTF">2017-12-06T00:28:10Z</dcterms:modified>
</cp:coreProperties>
</file>