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57" r:id="rId2"/>
    <p:sldId id="3158" r:id="rId3"/>
    <p:sldId id="3159" r:id="rId4"/>
    <p:sldId id="3107" r:id="rId5"/>
    <p:sldId id="3106" r:id="rId6"/>
    <p:sldId id="3141" r:id="rId7"/>
    <p:sldId id="3140" r:id="rId8"/>
    <p:sldId id="3164" r:id="rId9"/>
    <p:sldId id="3115" r:id="rId10"/>
    <p:sldId id="3105" r:id="rId11"/>
    <p:sldId id="3111" r:id="rId12"/>
    <p:sldId id="3110" r:id="rId13"/>
    <p:sldId id="3165" r:id="rId14"/>
    <p:sldId id="3104" r:id="rId15"/>
    <p:sldId id="3138" r:id="rId16"/>
    <p:sldId id="3116" r:id="rId17"/>
    <p:sldId id="3108" r:id="rId18"/>
    <p:sldId id="3166" r:id="rId19"/>
    <p:sldId id="3148" r:id="rId20"/>
    <p:sldId id="3114" r:id="rId21"/>
    <p:sldId id="3142" r:id="rId22"/>
    <p:sldId id="3168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B7F1"/>
    <a:srgbClr val="FBBF09"/>
    <a:srgbClr val="0170C1"/>
    <a:srgbClr val="006AB6"/>
    <a:srgbClr val="8ED7F1"/>
    <a:srgbClr val="D52C0A"/>
    <a:srgbClr val="535353"/>
    <a:srgbClr val="30B9C3"/>
    <a:srgbClr val="157DA8"/>
    <a:srgbClr val="8EC4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417" autoAdjust="0"/>
    <p:restoredTop sz="92986" autoAdjust="0"/>
  </p:normalViewPr>
  <p:slideViewPr>
    <p:cSldViewPr>
      <p:cViewPr varScale="1">
        <p:scale>
          <a:sx n="81" d="100"/>
          <a:sy n="81" d="100"/>
        </p:scale>
        <p:origin x="466" y="62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4509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66304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088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5577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4989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4241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2218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342137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6213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5619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3488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10983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8791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5977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71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546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534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690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626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957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65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8105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>
            <a:off x="455289" y="709542"/>
            <a:ext cx="10530592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11125200" y="0"/>
            <a:ext cx="1733550" cy="7095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750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02709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D9A3C-EDB8-47A7-A89F-8B39791795A3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07C4AA-064A-47A7-A070-FE09BE2412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0642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643726" y="13155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643726" y="13155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06" y="735895"/>
            <a:ext cx="12857339" cy="4270853"/>
          </a:xfrm>
          <a:custGeom>
            <a:avLst/>
            <a:gdLst>
              <a:gd name="T0" fmla="*/ 2661 w 2661"/>
              <a:gd name="T1" fmla="*/ 356 h 884"/>
              <a:gd name="T2" fmla="*/ 2661 w 2661"/>
              <a:gd name="T3" fmla="*/ 151 h 884"/>
              <a:gd name="T4" fmla="*/ 0 w 2661"/>
              <a:gd name="T5" fmla="*/ 679 h 884"/>
              <a:gd name="T6" fmla="*/ 0 w 2661"/>
              <a:gd name="T7" fmla="*/ 884 h 884"/>
              <a:gd name="T8" fmla="*/ 2661 w 2661"/>
              <a:gd name="T9" fmla="*/ 356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1" h="884">
                <a:moveTo>
                  <a:pt x="2661" y="356"/>
                </a:moveTo>
                <a:cubicBezTo>
                  <a:pt x="2661" y="151"/>
                  <a:pt x="2661" y="151"/>
                  <a:pt x="2661" y="151"/>
                </a:cubicBezTo>
                <a:cubicBezTo>
                  <a:pt x="2371" y="115"/>
                  <a:pt x="1060" y="0"/>
                  <a:pt x="0" y="679"/>
                </a:cubicBezTo>
                <a:cubicBezTo>
                  <a:pt x="0" y="884"/>
                  <a:pt x="0" y="884"/>
                  <a:pt x="0" y="884"/>
                </a:cubicBezTo>
                <a:cubicBezTo>
                  <a:pt x="1060" y="205"/>
                  <a:pt x="2371" y="320"/>
                  <a:pt x="2661" y="356"/>
                </a:cubicBezTo>
                <a:close/>
              </a:path>
            </a:pathLst>
          </a:cu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06" y="1700898"/>
            <a:ext cx="12857339" cy="4952407"/>
          </a:xfrm>
          <a:custGeom>
            <a:avLst/>
            <a:gdLst>
              <a:gd name="T0" fmla="*/ 2661 w 2661"/>
              <a:gd name="T1" fmla="*/ 159 h 1025"/>
              <a:gd name="T2" fmla="*/ 2661 w 2661"/>
              <a:gd name="T3" fmla="*/ 156 h 1025"/>
              <a:gd name="T4" fmla="*/ 0 w 2661"/>
              <a:gd name="T5" fmla="*/ 819 h 1025"/>
              <a:gd name="T6" fmla="*/ 0 w 2661"/>
              <a:gd name="T7" fmla="*/ 1025 h 1025"/>
              <a:gd name="T8" fmla="*/ 2661 w 2661"/>
              <a:gd name="T9" fmla="*/ 159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1" h="1025">
                <a:moveTo>
                  <a:pt x="2661" y="159"/>
                </a:moveTo>
                <a:cubicBezTo>
                  <a:pt x="2661" y="156"/>
                  <a:pt x="2661" y="156"/>
                  <a:pt x="2661" y="156"/>
                </a:cubicBezTo>
                <a:cubicBezTo>
                  <a:pt x="2363" y="119"/>
                  <a:pt x="986" y="0"/>
                  <a:pt x="0" y="819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881" y="85"/>
                  <a:pt x="2351" y="136"/>
                  <a:pt x="2661" y="1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06" y="200"/>
            <a:ext cx="12857339" cy="3990588"/>
          </a:xfrm>
          <a:custGeom>
            <a:avLst/>
            <a:gdLst>
              <a:gd name="T0" fmla="*/ 0 w 2661"/>
              <a:gd name="T1" fmla="*/ 826 h 826"/>
              <a:gd name="T2" fmla="*/ 2661 w 2661"/>
              <a:gd name="T3" fmla="*/ 188 h 826"/>
              <a:gd name="T4" fmla="*/ 2661 w 2661"/>
              <a:gd name="T5" fmla="*/ 0 h 826"/>
              <a:gd name="T6" fmla="*/ 0 w 2661"/>
              <a:gd name="T7" fmla="*/ 826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61" h="826">
                <a:moveTo>
                  <a:pt x="0" y="826"/>
                </a:moveTo>
                <a:cubicBezTo>
                  <a:pt x="1003" y="136"/>
                  <a:pt x="2365" y="171"/>
                  <a:pt x="2661" y="188"/>
                </a:cubicBezTo>
                <a:cubicBezTo>
                  <a:pt x="2661" y="0"/>
                  <a:pt x="2661" y="0"/>
                  <a:pt x="2661" y="0"/>
                </a:cubicBezTo>
                <a:cubicBezTo>
                  <a:pt x="2365" y="17"/>
                  <a:pt x="1003" y="128"/>
                  <a:pt x="0" y="8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2" name="TextBox 10"/>
          <p:cNvSpPr txBox="1"/>
          <p:nvPr/>
        </p:nvSpPr>
        <p:spPr>
          <a:xfrm>
            <a:off x="3333031" y="4076309"/>
            <a:ext cx="8345859" cy="1300348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zh-CN" altLang="en-US" sz="8000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年</a:t>
            </a:r>
            <a:r>
              <a:rPr lang="zh-CN" altLang="en-US" sz="8000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底工作业绩冲刺</a:t>
            </a:r>
            <a:endParaRPr lang="zh-CN" altLang="en-US" sz="8000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333031" y="5383972"/>
            <a:ext cx="4010915" cy="387898"/>
          </a:xfrm>
          <a:prstGeom prst="roundRect">
            <a:avLst>
              <a:gd name="adj" fmla="val 42270"/>
            </a:avLst>
          </a:prstGeom>
          <a:solidFill>
            <a:schemeClr val="accent2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TextBox 31"/>
          <p:cNvSpPr txBox="1"/>
          <p:nvPr/>
        </p:nvSpPr>
        <p:spPr>
          <a:xfrm>
            <a:off x="3333031" y="5400685"/>
            <a:ext cx="3432147" cy="400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这里输入您的公司名称</a:t>
            </a:r>
          </a:p>
        </p:txBody>
      </p:sp>
      <p:sp>
        <p:nvSpPr>
          <p:cNvPr id="15" name="矩形 14"/>
          <p:cNvSpPr/>
          <p:nvPr/>
        </p:nvSpPr>
        <p:spPr>
          <a:xfrm>
            <a:off x="3333031" y="6256534"/>
            <a:ext cx="5538189" cy="207741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</a:p>
        </p:txBody>
      </p:sp>
      <p:sp>
        <p:nvSpPr>
          <p:cNvPr id="17" name="矩形 16"/>
          <p:cNvSpPr/>
          <p:nvPr/>
        </p:nvSpPr>
        <p:spPr>
          <a:xfrm>
            <a:off x="3333031" y="5841343"/>
            <a:ext cx="3375608" cy="376979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</a:p>
        </p:txBody>
      </p:sp>
      <p:pic>
        <p:nvPicPr>
          <p:cNvPr id="16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101775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852721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6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0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2" grpId="0"/>
          <p:bldP spid="13" grpId="0" animBg="1"/>
          <p:bldP spid="14" grpId="0"/>
          <p:bldP spid="15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2" fill="hold">
                          <p:stCondLst>
                            <p:cond delay="indefinite"/>
                          </p:stCondLst>
                          <p:childTnLst>
                            <p:par>
                              <p:cTn id="1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4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7" fill="hold">
                          <p:stCondLst>
                            <p:cond delay="indefinite"/>
                          </p:stCondLst>
                          <p:childTnLst>
                            <p:par>
                              <p:cTn id="1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9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0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16"/>
                    </p:tgtEl>
                  </p:cMediaNode>
                </p:audio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2" grpId="0"/>
          <p:bldP spid="13" grpId="0" animBg="1"/>
          <p:bldP spid="14" grpId="0"/>
          <p:bldP spid="15" grpId="0"/>
          <p:bldP spid="17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" name="Straight Connector 27"/>
          <p:cNvCxnSpPr/>
          <p:nvPr/>
        </p:nvCxnSpPr>
        <p:spPr>
          <a:xfrm flipV="1">
            <a:off x="5747093" y="4249720"/>
            <a:ext cx="0" cy="157759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169813" y="3458297"/>
            <a:ext cx="0" cy="201901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591925" y="2374900"/>
            <a:ext cx="1266825" cy="2571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1341100" y="2689225"/>
            <a:ext cx="1517650" cy="44291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11593513" y="2700338"/>
            <a:ext cx="1265237" cy="25876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11342688" y="3014663"/>
            <a:ext cx="1516062" cy="44291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2781300"/>
            <a:ext cx="1536700" cy="25876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3057525"/>
            <a:ext cx="2078038" cy="295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3908425"/>
            <a:ext cx="1536700" cy="25876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4186238"/>
            <a:ext cx="2078038" cy="295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 Placeholder 8"/>
          <p:cNvSpPr>
            <a:spLocks noGrp="1"/>
          </p:cNvSpPr>
          <p:nvPr>
            <p:ph type="body" sz="quarter" idx="4294967295"/>
          </p:nvPr>
        </p:nvSpPr>
        <p:spPr>
          <a:xfrm>
            <a:off x="0" y="5053013"/>
            <a:ext cx="1536700" cy="258762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altLang="zh-CN" sz="1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4294967295"/>
          </p:nvPr>
        </p:nvSpPr>
        <p:spPr>
          <a:xfrm>
            <a:off x="0" y="5329238"/>
            <a:ext cx="2078038" cy="2952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AU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5520769" y="4119971"/>
            <a:ext cx="5722047" cy="2372556"/>
            <a:chOff x="3962400" y="3409950"/>
            <a:chExt cx="3124200" cy="1295400"/>
          </a:xfrm>
          <a:solidFill>
            <a:schemeClr val="tx1">
              <a:lumMod val="85000"/>
              <a:lumOff val="15000"/>
            </a:schemeClr>
          </a:solidFill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</p:grpSpPr>
        <p:sp>
          <p:nvSpPr>
            <p:cNvPr id="15" name="Freeform 208"/>
            <p:cNvSpPr>
              <a:spLocks/>
            </p:cNvSpPr>
            <p:nvPr/>
          </p:nvSpPr>
          <p:spPr bwMode="auto">
            <a:xfrm>
              <a:off x="3981382" y="3824784"/>
              <a:ext cx="3082442" cy="880566"/>
            </a:xfrm>
            <a:custGeom>
              <a:avLst/>
              <a:gdLst/>
              <a:ahLst/>
              <a:cxnLst>
                <a:cxn ang="0">
                  <a:pos x="817" y="22"/>
                </a:cxn>
                <a:cxn ang="0">
                  <a:pos x="817" y="25"/>
                </a:cxn>
                <a:cxn ang="0">
                  <a:pos x="816" y="28"/>
                </a:cxn>
                <a:cxn ang="0">
                  <a:pos x="815" y="31"/>
                </a:cxn>
                <a:cxn ang="0">
                  <a:pos x="813" y="34"/>
                </a:cxn>
                <a:cxn ang="0">
                  <a:pos x="811" y="36"/>
                </a:cxn>
                <a:cxn ang="0">
                  <a:pos x="807" y="40"/>
                </a:cxn>
                <a:cxn ang="0">
                  <a:pos x="803" y="43"/>
                </a:cxn>
                <a:cxn ang="0">
                  <a:pos x="317" y="326"/>
                </a:cxn>
                <a:cxn ang="0">
                  <a:pos x="298" y="336"/>
                </a:cxn>
                <a:cxn ang="0">
                  <a:pos x="292" y="338"/>
                </a:cxn>
                <a:cxn ang="0">
                  <a:pos x="284" y="340"/>
                </a:cxn>
                <a:cxn ang="0">
                  <a:pos x="276" y="341"/>
                </a:cxn>
                <a:cxn ang="0">
                  <a:pos x="271" y="342"/>
                </a:cxn>
                <a:cxn ang="0">
                  <a:pos x="269" y="342"/>
                </a:cxn>
                <a:cxn ang="0">
                  <a:pos x="266" y="342"/>
                </a:cxn>
                <a:cxn ang="0">
                  <a:pos x="265" y="342"/>
                </a:cxn>
                <a:cxn ang="0">
                  <a:pos x="263" y="342"/>
                </a:cxn>
                <a:cxn ang="0">
                  <a:pos x="258" y="341"/>
                </a:cxn>
                <a:cxn ang="0">
                  <a:pos x="253" y="341"/>
                </a:cxn>
                <a:cxn ang="0">
                  <a:pos x="248" y="340"/>
                </a:cxn>
                <a:cxn ang="0">
                  <a:pos x="243" y="339"/>
                </a:cxn>
                <a:cxn ang="0">
                  <a:pos x="234" y="336"/>
                </a:cxn>
                <a:cxn ang="0">
                  <a:pos x="16" y="210"/>
                </a:cxn>
                <a:cxn ang="0">
                  <a:pos x="16" y="217"/>
                </a:cxn>
                <a:cxn ang="0">
                  <a:pos x="234" y="343"/>
                </a:cxn>
                <a:cxn ang="0">
                  <a:pos x="243" y="346"/>
                </a:cxn>
                <a:cxn ang="0">
                  <a:pos x="248" y="347"/>
                </a:cxn>
                <a:cxn ang="0">
                  <a:pos x="253" y="348"/>
                </a:cxn>
                <a:cxn ang="0">
                  <a:pos x="258" y="349"/>
                </a:cxn>
                <a:cxn ang="0">
                  <a:pos x="263" y="349"/>
                </a:cxn>
                <a:cxn ang="0">
                  <a:pos x="265" y="349"/>
                </a:cxn>
                <a:cxn ang="0">
                  <a:pos x="266" y="349"/>
                </a:cxn>
                <a:cxn ang="0">
                  <a:pos x="269" y="349"/>
                </a:cxn>
                <a:cxn ang="0">
                  <a:pos x="271" y="349"/>
                </a:cxn>
                <a:cxn ang="0">
                  <a:pos x="276" y="349"/>
                </a:cxn>
                <a:cxn ang="0">
                  <a:pos x="284" y="347"/>
                </a:cxn>
                <a:cxn ang="0">
                  <a:pos x="292" y="345"/>
                </a:cxn>
                <a:cxn ang="0">
                  <a:pos x="298" y="343"/>
                </a:cxn>
                <a:cxn ang="0">
                  <a:pos x="317" y="333"/>
                </a:cxn>
                <a:cxn ang="0">
                  <a:pos x="803" y="50"/>
                </a:cxn>
                <a:cxn ang="0">
                  <a:pos x="807" y="47"/>
                </a:cxn>
                <a:cxn ang="0">
                  <a:pos x="811" y="43"/>
                </a:cxn>
                <a:cxn ang="0">
                  <a:pos x="813" y="41"/>
                </a:cxn>
                <a:cxn ang="0">
                  <a:pos x="815" y="38"/>
                </a:cxn>
                <a:cxn ang="0">
                  <a:pos x="816" y="35"/>
                </a:cxn>
                <a:cxn ang="0">
                  <a:pos x="817" y="32"/>
                </a:cxn>
                <a:cxn ang="0">
                  <a:pos x="817" y="29"/>
                </a:cxn>
              </a:cxnLst>
              <a:rect l="0" t="0" r="r" b="b"/>
              <a:pathLst>
                <a:path w="817" h="349">
                  <a:moveTo>
                    <a:pt x="817" y="0"/>
                  </a:moveTo>
                  <a:cubicBezTo>
                    <a:pt x="817" y="0"/>
                    <a:pt x="817" y="1"/>
                    <a:pt x="817" y="1"/>
                  </a:cubicBezTo>
                  <a:cubicBezTo>
                    <a:pt x="817" y="8"/>
                    <a:pt x="817" y="15"/>
                    <a:pt x="817" y="22"/>
                  </a:cubicBezTo>
                  <a:cubicBezTo>
                    <a:pt x="817" y="22"/>
                    <a:pt x="817" y="22"/>
                    <a:pt x="817" y="22"/>
                  </a:cubicBezTo>
                  <a:cubicBezTo>
                    <a:pt x="817" y="23"/>
                    <a:pt x="817" y="23"/>
                    <a:pt x="817" y="24"/>
                  </a:cubicBezTo>
                  <a:cubicBezTo>
                    <a:pt x="817" y="24"/>
                    <a:pt x="817" y="25"/>
                    <a:pt x="817" y="25"/>
                  </a:cubicBezTo>
                  <a:cubicBezTo>
                    <a:pt x="817" y="26"/>
                    <a:pt x="817" y="26"/>
                    <a:pt x="817" y="26"/>
                  </a:cubicBezTo>
                  <a:cubicBezTo>
                    <a:pt x="817" y="27"/>
                    <a:pt x="817" y="27"/>
                    <a:pt x="817" y="27"/>
                  </a:cubicBezTo>
                  <a:cubicBezTo>
                    <a:pt x="817" y="27"/>
                    <a:pt x="816" y="28"/>
                    <a:pt x="816" y="28"/>
                  </a:cubicBezTo>
                  <a:cubicBezTo>
                    <a:pt x="816" y="29"/>
                    <a:pt x="816" y="29"/>
                    <a:pt x="816" y="29"/>
                  </a:cubicBezTo>
                  <a:cubicBezTo>
                    <a:pt x="816" y="30"/>
                    <a:pt x="816" y="30"/>
                    <a:pt x="816" y="30"/>
                  </a:cubicBezTo>
                  <a:cubicBezTo>
                    <a:pt x="816" y="30"/>
                    <a:pt x="815" y="31"/>
                    <a:pt x="815" y="31"/>
                  </a:cubicBezTo>
                  <a:cubicBezTo>
                    <a:pt x="815" y="32"/>
                    <a:pt x="815" y="32"/>
                    <a:pt x="815" y="32"/>
                  </a:cubicBezTo>
                  <a:cubicBezTo>
                    <a:pt x="814" y="32"/>
                    <a:pt x="814" y="32"/>
                    <a:pt x="814" y="32"/>
                  </a:cubicBezTo>
                  <a:cubicBezTo>
                    <a:pt x="814" y="33"/>
                    <a:pt x="813" y="34"/>
                    <a:pt x="813" y="34"/>
                  </a:cubicBezTo>
                  <a:cubicBezTo>
                    <a:pt x="813" y="35"/>
                    <a:pt x="813" y="35"/>
                    <a:pt x="813" y="35"/>
                  </a:cubicBezTo>
                  <a:cubicBezTo>
                    <a:pt x="812" y="35"/>
                    <a:pt x="812" y="36"/>
                    <a:pt x="812" y="36"/>
                  </a:cubicBezTo>
                  <a:cubicBezTo>
                    <a:pt x="811" y="36"/>
                    <a:pt x="811" y="36"/>
                    <a:pt x="811" y="36"/>
                  </a:cubicBezTo>
                  <a:cubicBezTo>
                    <a:pt x="811" y="37"/>
                    <a:pt x="810" y="38"/>
                    <a:pt x="809" y="38"/>
                  </a:cubicBezTo>
                  <a:cubicBezTo>
                    <a:pt x="809" y="39"/>
                    <a:pt x="809" y="39"/>
                    <a:pt x="809" y="39"/>
                  </a:cubicBezTo>
                  <a:cubicBezTo>
                    <a:pt x="809" y="39"/>
                    <a:pt x="808" y="39"/>
                    <a:pt x="807" y="40"/>
                  </a:cubicBezTo>
                  <a:cubicBezTo>
                    <a:pt x="807" y="40"/>
                    <a:pt x="806" y="41"/>
                    <a:pt x="806" y="41"/>
                  </a:cubicBezTo>
                  <a:cubicBezTo>
                    <a:pt x="805" y="41"/>
                    <a:pt x="805" y="42"/>
                    <a:pt x="804" y="42"/>
                  </a:cubicBezTo>
                  <a:cubicBezTo>
                    <a:pt x="804" y="43"/>
                    <a:pt x="803" y="43"/>
                    <a:pt x="803" y="43"/>
                  </a:cubicBezTo>
                  <a:cubicBezTo>
                    <a:pt x="802" y="44"/>
                    <a:pt x="802" y="44"/>
                    <a:pt x="802" y="44"/>
                  </a:cubicBezTo>
                  <a:cubicBezTo>
                    <a:pt x="777" y="58"/>
                    <a:pt x="777" y="58"/>
                    <a:pt x="777" y="58"/>
                  </a:cubicBezTo>
                  <a:cubicBezTo>
                    <a:pt x="317" y="326"/>
                    <a:pt x="317" y="326"/>
                    <a:pt x="317" y="326"/>
                  </a:cubicBezTo>
                  <a:cubicBezTo>
                    <a:pt x="304" y="333"/>
                    <a:pt x="304" y="333"/>
                    <a:pt x="304" y="333"/>
                  </a:cubicBezTo>
                  <a:cubicBezTo>
                    <a:pt x="303" y="334"/>
                    <a:pt x="301" y="335"/>
                    <a:pt x="299" y="335"/>
                  </a:cubicBezTo>
                  <a:cubicBezTo>
                    <a:pt x="299" y="336"/>
                    <a:pt x="298" y="336"/>
                    <a:pt x="298" y="336"/>
                  </a:cubicBezTo>
                  <a:cubicBezTo>
                    <a:pt x="296" y="337"/>
                    <a:pt x="295" y="337"/>
                    <a:pt x="293" y="338"/>
                  </a:cubicBezTo>
                  <a:cubicBezTo>
                    <a:pt x="293" y="338"/>
                    <a:pt x="293" y="338"/>
                    <a:pt x="293" y="338"/>
                  </a:cubicBezTo>
                  <a:cubicBezTo>
                    <a:pt x="292" y="338"/>
                    <a:pt x="292" y="338"/>
                    <a:pt x="292" y="338"/>
                  </a:cubicBezTo>
                  <a:cubicBezTo>
                    <a:pt x="291" y="339"/>
                    <a:pt x="290" y="339"/>
                    <a:pt x="289" y="339"/>
                  </a:cubicBezTo>
                  <a:cubicBezTo>
                    <a:pt x="289" y="339"/>
                    <a:pt x="288" y="339"/>
                    <a:pt x="287" y="340"/>
                  </a:cubicBezTo>
                  <a:cubicBezTo>
                    <a:pt x="286" y="340"/>
                    <a:pt x="285" y="340"/>
                    <a:pt x="284" y="340"/>
                  </a:cubicBezTo>
                  <a:cubicBezTo>
                    <a:pt x="284" y="340"/>
                    <a:pt x="283" y="340"/>
                    <a:pt x="283" y="341"/>
                  </a:cubicBezTo>
                  <a:cubicBezTo>
                    <a:pt x="282" y="341"/>
                    <a:pt x="282" y="341"/>
                    <a:pt x="282" y="341"/>
                  </a:cubicBezTo>
                  <a:cubicBezTo>
                    <a:pt x="280" y="341"/>
                    <a:pt x="278" y="341"/>
                    <a:pt x="276" y="341"/>
                  </a:cubicBezTo>
                  <a:cubicBezTo>
                    <a:pt x="276" y="341"/>
                    <a:pt x="276" y="341"/>
                    <a:pt x="276" y="341"/>
                  </a:cubicBezTo>
                  <a:cubicBezTo>
                    <a:pt x="275" y="342"/>
                    <a:pt x="275" y="342"/>
                    <a:pt x="274" y="342"/>
                  </a:cubicBezTo>
                  <a:cubicBezTo>
                    <a:pt x="273" y="342"/>
                    <a:pt x="272" y="342"/>
                    <a:pt x="271" y="342"/>
                  </a:cubicBezTo>
                  <a:cubicBezTo>
                    <a:pt x="270" y="342"/>
                    <a:pt x="270" y="342"/>
                    <a:pt x="270" y="342"/>
                  </a:cubicBezTo>
                  <a:cubicBezTo>
                    <a:pt x="270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9" y="342"/>
                    <a:pt x="269" y="342"/>
                  </a:cubicBezTo>
                  <a:cubicBezTo>
                    <a:pt x="269" y="342"/>
                    <a:pt x="268" y="342"/>
                    <a:pt x="268" y="342"/>
                  </a:cubicBezTo>
                  <a:cubicBezTo>
                    <a:pt x="268" y="342"/>
                    <a:pt x="267" y="342"/>
                    <a:pt x="266" y="342"/>
                  </a:cubicBezTo>
                  <a:cubicBezTo>
                    <a:pt x="266" y="342"/>
                    <a:pt x="266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5" y="342"/>
                  </a:cubicBezTo>
                  <a:cubicBezTo>
                    <a:pt x="265" y="342"/>
                    <a:pt x="265" y="342"/>
                    <a:pt x="264" y="342"/>
                  </a:cubicBezTo>
                  <a:cubicBezTo>
                    <a:pt x="264" y="342"/>
                    <a:pt x="264" y="342"/>
                    <a:pt x="264" y="342"/>
                  </a:cubicBezTo>
                  <a:cubicBezTo>
                    <a:pt x="264" y="342"/>
                    <a:pt x="263" y="342"/>
                    <a:pt x="263" y="342"/>
                  </a:cubicBezTo>
                  <a:cubicBezTo>
                    <a:pt x="262" y="342"/>
                    <a:pt x="261" y="342"/>
                    <a:pt x="260" y="342"/>
                  </a:cubicBezTo>
                  <a:cubicBezTo>
                    <a:pt x="260" y="342"/>
                    <a:pt x="259" y="342"/>
                    <a:pt x="259" y="342"/>
                  </a:cubicBezTo>
                  <a:cubicBezTo>
                    <a:pt x="259" y="342"/>
                    <a:pt x="258" y="342"/>
                    <a:pt x="258" y="341"/>
                  </a:cubicBezTo>
                  <a:cubicBezTo>
                    <a:pt x="257" y="341"/>
                    <a:pt x="256" y="341"/>
                    <a:pt x="255" y="341"/>
                  </a:cubicBezTo>
                  <a:cubicBezTo>
                    <a:pt x="255" y="341"/>
                    <a:pt x="254" y="341"/>
                    <a:pt x="254" y="341"/>
                  </a:cubicBezTo>
                  <a:cubicBezTo>
                    <a:pt x="254" y="341"/>
                    <a:pt x="253" y="341"/>
                    <a:pt x="253" y="341"/>
                  </a:cubicBezTo>
                  <a:cubicBezTo>
                    <a:pt x="252" y="341"/>
                    <a:pt x="251" y="341"/>
                    <a:pt x="250" y="340"/>
                  </a:cubicBezTo>
                  <a:cubicBezTo>
                    <a:pt x="250" y="340"/>
                    <a:pt x="249" y="340"/>
                    <a:pt x="249" y="340"/>
                  </a:cubicBezTo>
                  <a:cubicBezTo>
                    <a:pt x="248" y="340"/>
                    <a:pt x="248" y="340"/>
                    <a:pt x="248" y="340"/>
                  </a:cubicBezTo>
                  <a:cubicBezTo>
                    <a:pt x="247" y="340"/>
                    <a:pt x="246" y="339"/>
                    <a:pt x="244" y="339"/>
                  </a:cubicBezTo>
                  <a:cubicBezTo>
                    <a:pt x="244" y="339"/>
                    <a:pt x="244" y="339"/>
                    <a:pt x="243" y="339"/>
                  </a:cubicBezTo>
                  <a:cubicBezTo>
                    <a:pt x="243" y="339"/>
                    <a:pt x="243" y="339"/>
                    <a:pt x="243" y="339"/>
                  </a:cubicBezTo>
                  <a:cubicBezTo>
                    <a:pt x="241" y="338"/>
                    <a:pt x="239" y="337"/>
                    <a:pt x="237" y="337"/>
                  </a:cubicBezTo>
                  <a:cubicBezTo>
                    <a:pt x="237" y="337"/>
                    <a:pt x="237" y="337"/>
                    <a:pt x="237" y="337"/>
                  </a:cubicBezTo>
                  <a:cubicBezTo>
                    <a:pt x="236" y="336"/>
                    <a:pt x="235" y="336"/>
                    <a:pt x="234" y="336"/>
                  </a:cubicBezTo>
                  <a:cubicBezTo>
                    <a:pt x="234" y="335"/>
                    <a:pt x="233" y="335"/>
                    <a:pt x="233" y="335"/>
                  </a:cubicBezTo>
                  <a:cubicBezTo>
                    <a:pt x="232" y="334"/>
                    <a:pt x="230" y="334"/>
                    <a:pt x="229" y="333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6" y="204"/>
                    <a:pt x="1" y="197"/>
                    <a:pt x="1" y="189"/>
                  </a:cubicBezTo>
                  <a:cubicBezTo>
                    <a:pt x="1" y="195"/>
                    <a:pt x="1" y="195"/>
                    <a:pt x="1" y="195"/>
                  </a:cubicBezTo>
                  <a:cubicBezTo>
                    <a:pt x="0" y="203"/>
                    <a:pt x="6" y="211"/>
                    <a:pt x="16" y="217"/>
                  </a:cubicBezTo>
                  <a:cubicBezTo>
                    <a:pt x="229" y="340"/>
                    <a:pt x="229" y="340"/>
                    <a:pt x="229" y="340"/>
                  </a:cubicBezTo>
                  <a:cubicBezTo>
                    <a:pt x="230" y="341"/>
                    <a:pt x="232" y="341"/>
                    <a:pt x="233" y="342"/>
                  </a:cubicBezTo>
                  <a:cubicBezTo>
                    <a:pt x="233" y="342"/>
                    <a:pt x="234" y="342"/>
                    <a:pt x="234" y="343"/>
                  </a:cubicBezTo>
                  <a:cubicBezTo>
                    <a:pt x="235" y="343"/>
                    <a:pt x="236" y="343"/>
                    <a:pt x="237" y="344"/>
                  </a:cubicBezTo>
                  <a:cubicBezTo>
                    <a:pt x="237" y="344"/>
                    <a:pt x="237" y="344"/>
                    <a:pt x="237" y="344"/>
                  </a:cubicBezTo>
                  <a:cubicBezTo>
                    <a:pt x="239" y="345"/>
                    <a:pt x="241" y="345"/>
                    <a:pt x="243" y="346"/>
                  </a:cubicBezTo>
                  <a:cubicBezTo>
                    <a:pt x="243" y="346"/>
                    <a:pt x="243" y="346"/>
                    <a:pt x="243" y="346"/>
                  </a:cubicBezTo>
                  <a:cubicBezTo>
                    <a:pt x="244" y="346"/>
                    <a:pt x="244" y="346"/>
                    <a:pt x="244" y="346"/>
                  </a:cubicBezTo>
                  <a:cubicBezTo>
                    <a:pt x="246" y="346"/>
                    <a:pt x="247" y="347"/>
                    <a:pt x="248" y="347"/>
                  </a:cubicBezTo>
                  <a:cubicBezTo>
                    <a:pt x="249" y="347"/>
                    <a:pt x="249" y="347"/>
                    <a:pt x="249" y="347"/>
                  </a:cubicBezTo>
                  <a:cubicBezTo>
                    <a:pt x="249" y="347"/>
                    <a:pt x="250" y="347"/>
                    <a:pt x="250" y="347"/>
                  </a:cubicBezTo>
                  <a:cubicBezTo>
                    <a:pt x="251" y="348"/>
                    <a:pt x="252" y="348"/>
                    <a:pt x="253" y="348"/>
                  </a:cubicBezTo>
                  <a:cubicBezTo>
                    <a:pt x="253" y="348"/>
                    <a:pt x="254" y="348"/>
                    <a:pt x="254" y="348"/>
                  </a:cubicBezTo>
                  <a:cubicBezTo>
                    <a:pt x="254" y="348"/>
                    <a:pt x="255" y="348"/>
                    <a:pt x="255" y="348"/>
                  </a:cubicBezTo>
                  <a:cubicBezTo>
                    <a:pt x="256" y="348"/>
                    <a:pt x="257" y="348"/>
                    <a:pt x="258" y="349"/>
                  </a:cubicBezTo>
                  <a:cubicBezTo>
                    <a:pt x="258" y="349"/>
                    <a:pt x="259" y="349"/>
                    <a:pt x="259" y="349"/>
                  </a:cubicBezTo>
                  <a:cubicBezTo>
                    <a:pt x="259" y="349"/>
                    <a:pt x="260" y="349"/>
                    <a:pt x="260" y="349"/>
                  </a:cubicBezTo>
                  <a:cubicBezTo>
                    <a:pt x="261" y="349"/>
                    <a:pt x="262" y="349"/>
                    <a:pt x="263" y="349"/>
                  </a:cubicBezTo>
                  <a:cubicBezTo>
                    <a:pt x="263" y="349"/>
                    <a:pt x="264" y="349"/>
                    <a:pt x="264" y="349"/>
                  </a:cubicBezTo>
                  <a:cubicBezTo>
                    <a:pt x="264" y="349"/>
                    <a:pt x="264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5" y="349"/>
                    <a:pt x="265" y="349"/>
                    <a:pt x="265" y="349"/>
                  </a:cubicBezTo>
                  <a:cubicBezTo>
                    <a:pt x="266" y="349"/>
                    <a:pt x="266" y="349"/>
                    <a:pt x="266" y="349"/>
                  </a:cubicBezTo>
                  <a:cubicBezTo>
                    <a:pt x="267" y="349"/>
                    <a:pt x="268" y="349"/>
                    <a:pt x="268" y="349"/>
                  </a:cubicBezTo>
                  <a:cubicBezTo>
                    <a:pt x="268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69" y="349"/>
                    <a:pt x="269" y="349"/>
                  </a:cubicBezTo>
                  <a:cubicBezTo>
                    <a:pt x="269" y="349"/>
                    <a:pt x="270" y="349"/>
                    <a:pt x="270" y="349"/>
                  </a:cubicBezTo>
                  <a:cubicBezTo>
                    <a:pt x="271" y="349"/>
                    <a:pt x="271" y="349"/>
                    <a:pt x="271" y="349"/>
                  </a:cubicBezTo>
                  <a:cubicBezTo>
                    <a:pt x="272" y="349"/>
                    <a:pt x="273" y="349"/>
                    <a:pt x="274" y="349"/>
                  </a:cubicBezTo>
                  <a:cubicBezTo>
                    <a:pt x="275" y="349"/>
                    <a:pt x="275" y="349"/>
                    <a:pt x="276" y="349"/>
                  </a:cubicBezTo>
                  <a:cubicBezTo>
                    <a:pt x="276" y="349"/>
                    <a:pt x="276" y="349"/>
                    <a:pt x="276" y="349"/>
                  </a:cubicBezTo>
                  <a:cubicBezTo>
                    <a:pt x="278" y="348"/>
                    <a:pt x="280" y="348"/>
                    <a:pt x="282" y="348"/>
                  </a:cubicBezTo>
                  <a:cubicBezTo>
                    <a:pt x="283" y="348"/>
                    <a:pt x="283" y="348"/>
                    <a:pt x="283" y="348"/>
                  </a:cubicBezTo>
                  <a:cubicBezTo>
                    <a:pt x="283" y="348"/>
                    <a:pt x="284" y="347"/>
                    <a:pt x="284" y="347"/>
                  </a:cubicBezTo>
                  <a:cubicBezTo>
                    <a:pt x="285" y="347"/>
                    <a:pt x="286" y="347"/>
                    <a:pt x="287" y="347"/>
                  </a:cubicBezTo>
                  <a:cubicBezTo>
                    <a:pt x="288" y="346"/>
                    <a:pt x="289" y="346"/>
                    <a:pt x="289" y="346"/>
                  </a:cubicBezTo>
                  <a:cubicBezTo>
                    <a:pt x="290" y="346"/>
                    <a:pt x="291" y="346"/>
                    <a:pt x="292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3" y="345"/>
                    <a:pt x="293" y="345"/>
                    <a:pt x="293" y="345"/>
                  </a:cubicBezTo>
                  <a:cubicBezTo>
                    <a:pt x="295" y="344"/>
                    <a:pt x="296" y="344"/>
                    <a:pt x="298" y="343"/>
                  </a:cubicBezTo>
                  <a:cubicBezTo>
                    <a:pt x="298" y="343"/>
                    <a:pt x="299" y="343"/>
                    <a:pt x="299" y="343"/>
                  </a:cubicBezTo>
                  <a:cubicBezTo>
                    <a:pt x="301" y="342"/>
                    <a:pt x="303" y="341"/>
                    <a:pt x="304" y="340"/>
                  </a:cubicBezTo>
                  <a:cubicBezTo>
                    <a:pt x="317" y="333"/>
                    <a:pt x="317" y="333"/>
                    <a:pt x="317" y="333"/>
                  </a:cubicBezTo>
                  <a:cubicBezTo>
                    <a:pt x="777" y="65"/>
                    <a:pt x="777" y="65"/>
                    <a:pt x="777" y="65"/>
                  </a:cubicBezTo>
                  <a:cubicBezTo>
                    <a:pt x="802" y="51"/>
                    <a:pt x="802" y="51"/>
                    <a:pt x="802" y="51"/>
                  </a:cubicBezTo>
                  <a:cubicBezTo>
                    <a:pt x="803" y="50"/>
                    <a:pt x="803" y="50"/>
                    <a:pt x="803" y="50"/>
                  </a:cubicBezTo>
                  <a:cubicBezTo>
                    <a:pt x="803" y="50"/>
                    <a:pt x="804" y="50"/>
                    <a:pt x="804" y="49"/>
                  </a:cubicBezTo>
                  <a:cubicBezTo>
                    <a:pt x="805" y="49"/>
                    <a:pt x="805" y="49"/>
                    <a:pt x="806" y="48"/>
                  </a:cubicBezTo>
                  <a:cubicBezTo>
                    <a:pt x="806" y="48"/>
                    <a:pt x="807" y="47"/>
                    <a:pt x="807" y="47"/>
                  </a:cubicBezTo>
                  <a:cubicBezTo>
                    <a:pt x="808" y="46"/>
                    <a:pt x="809" y="46"/>
                    <a:pt x="809" y="46"/>
                  </a:cubicBezTo>
                  <a:cubicBezTo>
                    <a:pt x="809" y="45"/>
                    <a:pt x="809" y="45"/>
                    <a:pt x="809" y="45"/>
                  </a:cubicBezTo>
                  <a:cubicBezTo>
                    <a:pt x="810" y="45"/>
                    <a:pt x="811" y="44"/>
                    <a:pt x="811" y="43"/>
                  </a:cubicBezTo>
                  <a:cubicBezTo>
                    <a:pt x="812" y="43"/>
                    <a:pt x="812" y="43"/>
                    <a:pt x="812" y="43"/>
                  </a:cubicBezTo>
                  <a:cubicBezTo>
                    <a:pt x="812" y="43"/>
                    <a:pt x="812" y="42"/>
                    <a:pt x="813" y="42"/>
                  </a:cubicBezTo>
                  <a:cubicBezTo>
                    <a:pt x="813" y="41"/>
                    <a:pt x="813" y="41"/>
                    <a:pt x="813" y="41"/>
                  </a:cubicBezTo>
                  <a:cubicBezTo>
                    <a:pt x="813" y="41"/>
                    <a:pt x="814" y="40"/>
                    <a:pt x="814" y="39"/>
                  </a:cubicBezTo>
                  <a:cubicBezTo>
                    <a:pt x="815" y="39"/>
                    <a:pt x="815" y="39"/>
                    <a:pt x="815" y="39"/>
                  </a:cubicBezTo>
                  <a:cubicBezTo>
                    <a:pt x="815" y="38"/>
                    <a:pt x="815" y="38"/>
                    <a:pt x="815" y="38"/>
                  </a:cubicBezTo>
                  <a:cubicBezTo>
                    <a:pt x="815" y="38"/>
                    <a:pt x="816" y="37"/>
                    <a:pt x="816" y="37"/>
                  </a:cubicBezTo>
                  <a:cubicBezTo>
                    <a:pt x="816" y="36"/>
                    <a:pt x="816" y="36"/>
                    <a:pt x="816" y="36"/>
                  </a:cubicBezTo>
                  <a:cubicBezTo>
                    <a:pt x="816" y="35"/>
                    <a:pt x="816" y="35"/>
                    <a:pt x="816" y="35"/>
                  </a:cubicBezTo>
                  <a:cubicBezTo>
                    <a:pt x="816" y="35"/>
                    <a:pt x="817" y="34"/>
                    <a:pt x="817" y="34"/>
                  </a:cubicBezTo>
                  <a:cubicBezTo>
                    <a:pt x="817" y="33"/>
                    <a:pt x="817" y="33"/>
                    <a:pt x="817" y="33"/>
                  </a:cubicBezTo>
                  <a:cubicBezTo>
                    <a:pt x="817" y="32"/>
                    <a:pt x="817" y="32"/>
                    <a:pt x="817" y="32"/>
                  </a:cubicBezTo>
                  <a:cubicBezTo>
                    <a:pt x="817" y="32"/>
                    <a:pt x="817" y="31"/>
                    <a:pt x="817" y="31"/>
                  </a:cubicBezTo>
                  <a:cubicBezTo>
                    <a:pt x="817" y="30"/>
                    <a:pt x="817" y="30"/>
                    <a:pt x="817" y="30"/>
                  </a:cubicBezTo>
                  <a:cubicBezTo>
                    <a:pt x="817" y="29"/>
                    <a:pt x="817" y="29"/>
                    <a:pt x="817" y="29"/>
                  </a:cubicBezTo>
                  <a:cubicBezTo>
                    <a:pt x="817" y="19"/>
                    <a:pt x="817" y="10"/>
                    <a:pt x="817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209"/>
            <p:cNvSpPr>
              <a:spLocks/>
            </p:cNvSpPr>
            <p:nvPr/>
          </p:nvSpPr>
          <p:spPr bwMode="auto">
            <a:xfrm>
              <a:off x="4127156" y="349232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210"/>
            <p:cNvSpPr>
              <a:spLocks/>
            </p:cNvSpPr>
            <p:nvPr/>
          </p:nvSpPr>
          <p:spPr bwMode="auto">
            <a:xfrm>
              <a:off x="4178273" y="3473758"/>
              <a:ext cx="2729405" cy="1063805"/>
            </a:xfrm>
            <a:custGeom>
              <a:avLst/>
              <a:gdLst/>
              <a:ahLst/>
              <a:cxnLst>
                <a:cxn ang="0">
                  <a:pos x="458" y="0"/>
                </a:cxn>
                <a:cxn ang="0">
                  <a:pos x="0" y="267"/>
                </a:cxn>
                <a:cxn ang="0">
                  <a:pos x="261" y="418"/>
                </a:cxn>
                <a:cxn ang="0">
                  <a:pos x="719" y="151"/>
                </a:cxn>
                <a:cxn ang="0">
                  <a:pos x="458" y="0"/>
                </a:cxn>
              </a:cxnLst>
              <a:rect l="0" t="0" r="r" b="b"/>
              <a:pathLst>
                <a:path w="719" h="418">
                  <a:moveTo>
                    <a:pt x="458" y="0"/>
                  </a:moveTo>
                  <a:lnTo>
                    <a:pt x="0" y="267"/>
                  </a:lnTo>
                  <a:lnTo>
                    <a:pt x="261" y="418"/>
                  </a:lnTo>
                  <a:lnTo>
                    <a:pt x="719" y="151"/>
                  </a:lnTo>
                  <a:lnTo>
                    <a:pt x="458" y="0"/>
                  </a:lnTo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211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212"/>
            <p:cNvSpPr>
              <a:spLocks/>
            </p:cNvSpPr>
            <p:nvPr/>
          </p:nvSpPr>
          <p:spPr bwMode="auto">
            <a:xfrm>
              <a:off x="4121837" y="3488845"/>
              <a:ext cx="2759773" cy="1073985"/>
            </a:xfrm>
            <a:custGeom>
              <a:avLst/>
              <a:gdLst/>
              <a:ahLst/>
              <a:cxnLst>
                <a:cxn ang="0">
                  <a:pos x="462" y="2"/>
                </a:cxn>
                <a:cxn ang="0">
                  <a:pos x="461" y="0"/>
                </a:cxn>
                <a:cxn ang="0">
                  <a:pos x="0" y="269"/>
                </a:cxn>
                <a:cxn ang="0">
                  <a:pos x="265" y="422"/>
                </a:cxn>
                <a:cxn ang="0">
                  <a:pos x="727" y="153"/>
                </a:cxn>
                <a:cxn ang="0">
                  <a:pos x="462" y="0"/>
                </a:cxn>
                <a:cxn ang="0">
                  <a:pos x="461" y="0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719" y="153"/>
                </a:cxn>
                <a:cxn ang="0">
                  <a:pos x="265" y="417"/>
                </a:cxn>
                <a:cxn ang="0">
                  <a:pos x="8" y="269"/>
                </a:cxn>
                <a:cxn ang="0">
                  <a:pos x="463" y="4"/>
                </a:cxn>
                <a:cxn ang="0">
                  <a:pos x="462" y="2"/>
                </a:cxn>
                <a:cxn ang="0">
                  <a:pos x="461" y="4"/>
                </a:cxn>
                <a:cxn ang="0">
                  <a:pos x="462" y="2"/>
                </a:cxn>
              </a:cxnLst>
              <a:rect l="0" t="0" r="r" b="b"/>
              <a:pathLst>
                <a:path w="727" h="422">
                  <a:moveTo>
                    <a:pt x="462" y="2"/>
                  </a:moveTo>
                  <a:lnTo>
                    <a:pt x="461" y="0"/>
                  </a:lnTo>
                  <a:lnTo>
                    <a:pt x="0" y="269"/>
                  </a:lnTo>
                  <a:lnTo>
                    <a:pt x="265" y="422"/>
                  </a:lnTo>
                  <a:lnTo>
                    <a:pt x="727" y="153"/>
                  </a:lnTo>
                  <a:lnTo>
                    <a:pt x="462" y="0"/>
                  </a:lnTo>
                  <a:lnTo>
                    <a:pt x="461" y="0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719" y="153"/>
                  </a:lnTo>
                  <a:lnTo>
                    <a:pt x="265" y="417"/>
                  </a:lnTo>
                  <a:lnTo>
                    <a:pt x="8" y="269"/>
                  </a:lnTo>
                  <a:lnTo>
                    <a:pt x="463" y="4"/>
                  </a:lnTo>
                  <a:lnTo>
                    <a:pt x="462" y="2"/>
                  </a:lnTo>
                  <a:lnTo>
                    <a:pt x="461" y="4"/>
                  </a:lnTo>
                  <a:lnTo>
                    <a:pt x="462" y="2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3"/>
            <p:cNvSpPr>
              <a:spLocks/>
            </p:cNvSpPr>
            <p:nvPr/>
          </p:nvSpPr>
          <p:spPr bwMode="auto">
            <a:xfrm>
              <a:off x="6259048" y="3552469"/>
              <a:ext cx="455533" cy="178149"/>
            </a:xfrm>
            <a:custGeom>
              <a:avLst/>
              <a:gdLst/>
              <a:ahLst/>
              <a:cxnLst>
                <a:cxn ang="0">
                  <a:pos x="118" y="61"/>
                </a:cxn>
                <a:cxn ang="0">
                  <a:pos x="118" y="67"/>
                </a:cxn>
                <a:cxn ang="0">
                  <a:pos x="115" y="68"/>
                </a:cxn>
                <a:cxn ang="0">
                  <a:pos x="105" y="68"/>
                </a:cxn>
                <a:cxn ang="0">
                  <a:pos x="3" y="9"/>
                </a:cxn>
                <a:cxn ang="0">
                  <a:pos x="3" y="3"/>
                </a:cxn>
                <a:cxn ang="0">
                  <a:pos x="5" y="2"/>
                </a:cxn>
                <a:cxn ang="0">
                  <a:pos x="15" y="2"/>
                </a:cxn>
                <a:cxn ang="0">
                  <a:pos x="118" y="61"/>
                </a:cxn>
              </a:cxnLst>
              <a:rect l="0" t="0" r="r" b="b"/>
              <a:pathLst>
                <a:path w="121" h="70">
                  <a:moveTo>
                    <a:pt x="118" y="61"/>
                  </a:moveTo>
                  <a:cubicBezTo>
                    <a:pt x="121" y="63"/>
                    <a:pt x="121" y="65"/>
                    <a:pt x="118" y="6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13" y="70"/>
                    <a:pt x="108" y="70"/>
                    <a:pt x="105" y="6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0" y="7"/>
                    <a:pt x="0" y="5"/>
                    <a:pt x="3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0"/>
                    <a:pt x="15" y="2"/>
                  </a:cubicBezTo>
                  <a:cubicBezTo>
                    <a:pt x="118" y="61"/>
                    <a:pt x="118" y="61"/>
                    <a:pt x="118" y="6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14"/>
            <p:cNvSpPr>
              <a:spLocks/>
            </p:cNvSpPr>
            <p:nvPr/>
          </p:nvSpPr>
          <p:spPr bwMode="auto">
            <a:xfrm>
              <a:off x="6733561" y="3738254"/>
              <a:ext cx="72127" cy="27996"/>
            </a:xfrm>
            <a:custGeom>
              <a:avLst/>
              <a:gdLst/>
              <a:ahLst/>
              <a:cxnLst>
                <a:cxn ang="0">
                  <a:pos x="16" y="2"/>
                </a:cxn>
                <a:cxn ang="0">
                  <a:pos x="16" y="9"/>
                </a:cxn>
                <a:cxn ang="0">
                  <a:pos x="3" y="9"/>
                </a:cxn>
                <a:cxn ang="0">
                  <a:pos x="3" y="2"/>
                </a:cxn>
                <a:cxn ang="0">
                  <a:pos x="16" y="2"/>
                </a:cxn>
              </a:cxnLst>
              <a:rect l="0" t="0" r="r" b="b"/>
              <a:pathLst>
                <a:path w="19" h="11">
                  <a:moveTo>
                    <a:pt x="16" y="2"/>
                  </a:moveTo>
                  <a:cubicBezTo>
                    <a:pt x="19" y="4"/>
                    <a:pt x="19" y="7"/>
                    <a:pt x="16" y="9"/>
                  </a:cubicBezTo>
                  <a:cubicBezTo>
                    <a:pt x="12" y="11"/>
                    <a:pt x="7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0"/>
                    <a:pt x="16" y="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5"/>
            <p:cNvSpPr>
              <a:spLocks noEditPoints="1"/>
            </p:cNvSpPr>
            <p:nvPr/>
          </p:nvSpPr>
          <p:spPr bwMode="auto">
            <a:xfrm>
              <a:off x="3962400" y="3409950"/>
              <a:ext cx="3124200" cy="1213960"/>
            </a:xfrm>
            <a:custGeom>
              <a:avLst/>
              <a:gdLst/>
              <a:ahLst/>
              <a:cxnLst>
                <a:cxn ang="0">
                  <a:pos x="807" y="135"/>
                </a:cxn>
                <a:cxn ang="0">
                  <a:pos x="594" y="12"/>
                </a:cxn>
                <a:cxn ang="0">
                  <a:pos x="519" y="12"/>
                </a:cxn>
                <a:cxn ang="0">
                  <a:pos x="494" y="27"/>
                </a:cxn>
                <a:cxn ang="0">
                  <a:pos x="33" y="295"/>
                </a:cxn>
                <a:cxn ang="0">
                  <a:pos x="21" y="302"/>
                </a:cxn>
                <a:cxn ang="0">
                  <a:pos x="21" y="345"/>
                </a:cxn>
                <a:cxn ang="0">
                  <a:pos x="234" y="468"/>
                </a:cxn>
                <a:cxn ang="0">
                  <a:pos x="309" y="468"/>
                </a:cxn>
                <a:cxn ang="0">
                  <a:pos x="322" y="461"/>
                </a:cxn>
                <a:cxn ang="0">
                  <a:pos x="782" y="193"/>
                </a:cxn>
                <a:cxn ang="0">
                  <a:pos x="807" y="179"/>
                </a:cxn>
                <a:cxn ang="0">
                  <a:pos x="807" y="135"/>
                </a:cxn>
                <a:cxn ang="0">
                  <a:pos x="738" y="132"/>
                </a:cxn>
                <a:cxn ang="0">
                  <a:pos x="751" y="132"/>
                </a:cxn>
                <a:cxn ang="0">
                  <a:pos x="751" y="139"/>
                </a:cxn>
                <a:cxn ang="0">
                  <a:pos x="738" y="139"/>
                </a:cxn>
                <a:cxn ang="0">
                  <a:pos x="738" y="132"/>
                </a:cxn>
                <a:cxn ang="0">
                  <a:pos x="612" y="60"/>
                </a:cxn>
                <a:cxn ang="0">
                  <a:pos x="614" y="59"/>
                </a:cxn>
                <a:cxn ang="0">
                  <a:pos x="624" y="59"/>
                </a:cxn>
                <a:cxn ang="0">
                  <a:pos x="727" y="118"/>
                </a:cxn>
                <a:cxn ang="0">
                  <a:pos x="727" y="124"/>
                </a:cxn>
                <a:cxn ang="0">
                  <a:pos x="724" y="125"/>
                </a:cxn>
                <a:cxn ang="0">
                  <a:pos x="714" y="125"/>
                </a:cxn>
                <a:cxn ang="0">
                  <a:pos x="612" y="66"/>
                </a:cxn>
                <a:cxn ang="0">
                  <a:pos x="612" y="60"/>
                </a:cxn>
                <a:cxn ang="0">
                  <a:pos x="309" y="454"/>
                </a:cxn>
                <a:cxn ang="0">
                  <a:pos x="114" y="341"/>
                </a:cxn>
                <a:cxn ang="0">
                  <a:pos x="46" y="302"/>
                </a:cxn>
                <a:cxn ang="0">
                  <a:pos x="507" y="34"/>
                </a:cxn>
                <a:cxn ang="0">
                  <a:pos x="770" y="186"/>
                </a:cxn>
                <a:cxn ang="0">
                  <a:pos x="309" y="454"/>
                </a:cxn>
              </a:cxnLst>
              <a:rect l="0" t="0" r="r" b="b"/>
              <a:pathLst>
                <a:path w="828" h="480">
                  <a:moveTo>
                    <a:pt x="807" y="135"/>
                  </a:moveTo>
                  <a:cubicBezTo>
                    <a:pt x="594" y="12"/>
                    <a:pt x="594" y="12"/>
                    <a:pt x="594" y="12"/>
                  </a:cubicBezTo>
                  <a:cubicBezTo>
                    <a:pt x="573" y="0"/>
                    <a:pt x="539" y="0"/>
                    <a:pt x="519" y="12"/>
                  </a:cubicBezTo>
                  <a:cubicBezTo>
                    <a:pt x="494" y="27"/>
                    <a:pt x="494" y="27"/>
                    <a:pt x="494" y="27"/>
                  </a:cubicBezTo>
                  <a:cubicBezTo>
                    <a:pt x="33" y="295"/>
                    <a:pt x="33" y="295"/>
                    <a:pt x="33" y="295"/>
                  </a:cubicBezTo>
                  <a:cubicBezTo>
                    <a:pt x="21" y="302"/>
                    <a:pt x="21" y="302"/>
                    <a:pt x="21" y="302"/>
                  </a:cubicBezTo>
                  <a:cubicBezTo>
                    <a:pt x="0" y="314"/>
                    <a:pt x="0" y="333"/>
                    <a:pt x="21" y="345"/>
                  </a:cubicBezTo>
                  <a:cubicBezTo>
                    <a:pt x="234" y="468"/>
                    <a:pt x="234" y="468"/>
                    <a:pt x="234" y="468"/>
                  </a:cubicBezTo>
                  <a:cubicBezTo>
                    <a:pt x="255" y="480"/>
                    <a:pt x="289" y="480"/>
                    <a:pt x="309" y="468"/>
                  </a:cubicBezTo>
                  <a:cubicBezTo>
                    <a:pt x="322" y="461"/>
                    <a:pt x="322" y="461"/>
                    <a:pt x="322" y="461"/>
                  </a:cubicBezTo>
                  <a:cubicBezTo>
                    <a:pt x="782" y="193"/>
                    <a:pt x="782" y="193"/>
                    <a:pt x="782" y="193"/>
                  </a:cubicBezTo>
                  <a:cubicBezTo>
                    <a:pt x="807" y="179"/>
                    <a:pt x="807" y="179"/>
                    <a:pt x="807" y="179"/>
                  </a:cubicBezTo>
                  <a:cubicBezTo>
                    <a:pt x="828" y="167"/>
                    <a:pt x="828" y="147"/>
                    <a:pt x="807" y="135"/>
                  </a:cubicBezTo>
                  <a:moveTo>
                    <a:pt x="738" y="132"/>
                  </a:moveTo>
                  <a:cubicBezTo>
                    <a:pt x="742" y="130"/>
                    <a:pt x="747" y="130"/>
                    <a:pt x="751" y="132"/>
                  </a:cubicBezTo>
                  <a:cubicBezTo>
                    <a:pt x="754" y="134"/>
                    <a:pt x="754" y="137"/>
                    <a:pt x="751" y="139"/>
                  </a:cubicBezTo>
                  <a:cubicBezTo>
                    <a:pt x="747" y="141"/>
                    <a:pt x="742" y="141"/>
                    <a:pt x="738" y="139"/>
                  </a:cubicBezTo>
                  <a:cubicBezTo>
                    <a:pt x="735" y="137"/>
                    <a:pt x="735" y="134"/>
                    <a:pt x="738" y="132"/>
                  </a:cubicBezTo>
                  <a:moveTo>
                    <a:pt x="612" y="60"/>
                  </a:moveTo>
                  <a:cubicBezTo>
                    <a:pt x="614" y="59"/>
                    <a:pt x="614" y="59"/>
                    <a:pt x="614" y="59"/>
                  </a:cubicBezTo>
                  <a:cubicBezTo>
                    <a:pt x="617" y="57"/>
                    <a:pt x="621" y="57"/>
                    <a:pt x="624" y="59"/>
                  </a:cubicBezTo>
                  <a:cubicBezTo>
                    <a:pt x="727" y="118"/>
                    <a:pt x="727" y="118"/>
                    <a:pt x="727" y="118"/>
                  </a:cubicBezTo>
                  <a:cubicBezTo>
                    <a:pt x="730" y="120"/>
                    <a:pt x="730" y="122"/>
                    <a:pt x="727" y="124"/>
                  </a:cubicBezTo>
                  <a:cubicBezTo>
                    <a:pt x="724" y="125"/>
                    <a:pt x="724" y="125"/>
                    <a:pt x="724" y="125"/>
                  </a:cubicBezTo>
                  <a:cubicBezTo>
                    <a:pt x="722" y="127"/>
                    <a:pt x="717" y="127"/>
                    <a:pt x="714" y="125"/>
                  </a:cubicBezTo>
                  <a:cubicBezTo>
                    <a:pt x="612" y="66"/>
                    <a:pt x="612" y="66"/>
                    <a:pt x="612" y="66"/>
                  </a:cubicBezTo>
                  <a:cubicBezTo>
                    <a:pt x="609" y="64"/>
                    <a:pt x="609" y="62"/>
                    <a:pt x="612" y="60"/>
                  </a:cubicBezTo>
                  <a:moveTo>
                    <a:pt x="309" y="454"/>
                  </a:moveTo>
                  <a:cubicBezTo>
                    <a:pt x="114" y="341"/>
                    <a:pt x="114" y="341"/>
                    <a:pt x="114" y="341"/>
                  </a:cubicBezTo>
                  <a:cubicBezTo>
                    <a:pt x="46" y="302"/>
                    <a:pt x="46" y="302"/>
                    <a:pt x="46" y="302"/>
                  </a:cubicBezTo>
                  <a:cubicBezTo>
                    <a:pt x="507" y="34"/>
                    <a:pt x="507" y="34"/>
                    <a:pt x="507" y="34"/>
                  </a:cubicBezTo>
                  <a:cubicBezTo>
                    <a:pt x="770" y="186"/>
                    <a:pt x="770" y="186"/>
                    <a:pt x="770" y="186"/>
                  </a:cubicBezTo>
                  <a:cubicBezTo>
                    <a:pt x="309" y="454"/>
                    <a:pt x="309" y="454"/>
                    <a:pt x="309" y="4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50" tIns="55825" rIns="111650" bIns="55825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8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Freeform 210"/>
          <p:cNvSpPr>
            <a:spLocks/>
          </p:cNvSpPr>
          <p:nvPr/>
        </p:nvSpPr>
        <p:spPr bwMode="auto">
          <a:xfrm flipH="1" flipV="1">
            <a:off x="5734969" y="3975091"/>
            <a:ext cx="4998972" cy="1948385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solidFill>
            <a:schemeClr val="accent2">
              <a:alpha val="89804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Freeform 210"/>
          <p:cNvSpPr>
            <a:spLocks/>
          </p:cNvSpPr>
          <p:nvPr/>
        </p:nvSpPr>
        <p:spPr bwMode="auto">
          <a:xfrm flipH="1" flipV="1">
            <a:off x="5648727" y="3629211"/>
            <a:ext cx="4998972" cy="1948385"/>
          </a:xfrm>
          <a:custGeom>
            <a:avLst/>
            <a:gdLst/>
            <a:ahLst/>
            <a:cxnLst>
              <a:cxn ang="0">
                <a:pos x="458" y="0"/>
              </a:cxn>
              <a:cxn ang="0">
                <a:pos x="0" y="267"/>
              </a:cxn>
              <a:cxn ang="0">
                <a:pos x="261" y="418"/>
              </a:cxn>
              <a:cxn ang="0">
                <a:pos x="719" y="151"/>
              </a:cxn>
              <a:cxn ang="0">
                <a:pos x="458" y="0"/>
              </a:cxn>
            </a:cxnLst>
            <a:rect l="0" t="0" r="r" b="b"/>
            <a:pathLst>
              <a:path w="719" h="418">
                <a:moveTo>
                  <a:pt x="458" y="0"/>
                </a:moveTo>
                <a:lnTo>
                  <a:pt x="0" y="267"/>
                </a:lnTo>
                <a:lnTo>
                  <a:pt x="261" y="418"/>
                </a:lnTo>
                <a:lnTo>
                  <a:pt x="719" y="151"/>
                </a:lnTo>
                <a:lnTo>
                  <a:pt x="458" y="0"/>
                </a:lnTo>
              </a:path>
            </a:pathLst>
          </a:custGeom>
          <a:solidFill>
            <a:schemeClr val="accent1">
              <a:alpha val="89804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2" name="Straight Connector 31"/>
          <p:cNvCxnSpPr/>
          <p:nvPr/>
        </p:nvCxnSpPr>
        <p:spPr>
          <a:xfrm flipV="1">
            <a:off x="10592532" y="3675673"/>
            <a:ext cx="0" cy="1335201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3677981" y="2752567"/>
            <a:ext cx="778959" cy="77895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Oval 48"/>
          <p:cNvSpPr/>
          <p:nvPr/>
        </p:nvSpPr>
        <p:spPr>
          <a:xfrm>
            <a:off x="3677981" y="3873034"/>
            <a:ext cx="778959" cy="77895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3682887" y="5022784"/>
            <a:ext cx="778959" cy="77895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endParaRPr lang="en-US"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Shape 56"/>
          <p:cNvSpPr/>
          <p:nvPr/>
        </p:nvSpPr>
        <p:spPr>
          <a:xfrm>
            <a:off x="3921314" y="4131452"/>
            <a:ext cx="267759" cy="2380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04" y="6075"/>
                </a:moveTo>
                <a:lnTo>
                  <a:pt x="19439" y="0"/>
                </a:lnTo>
                <a:lnTo>
                  <a:pt x="14503" y="0"/>
                </a:lnTo>
                <a:lnTo>
                  <a:pt x="15451" y="7077"/>
                </a:lnTo>
                <a:cubicBezTo>
                  <a:pt x="15636" y="8413"/>
                  <a:pt x="16936" y="9450"/>
                  <a:pt x="18515" y="9450"/>
                </a:cubicBezTo>
                <a:cubicBezTo>
                  <a:pt x="20219" y="9450"/>
                  <a:pt x="21600" y="8240"/>
                  <a:pt x="21600" y="6750"/>
                </a:cubicBezTo>
                <a:cubicBezTo>
                  <a:pt x="21600" y="6515"/>
                  <a:pt x="21566" y="6291"/>
                  <a:pt x="21504" y="6075"/>
                </a:cubicBezTo>
                <a:close/>
                <a:moveTo>
                  <a:pt x="16800" y="10862"/>
                </a:moveTo>
                <a:lnTo>
                  <a:pt x="16800" y="16200"/>
                </a:lnTo>
                <a:lnTo>
                  <a:pt x="4800" y="16200"/>
                </a:lnTo>
                <a:lnTo>
                  <a:pt x="4800" y="10870"/>
                </a:lnTo>
                <a:cubicBezTo>
                  <a:pt x="4274" y="11083"/>
                  <a:pt x="3696" y="11205"/>
                  <a:pt x="3085" y="11205"/>
                </a:cubicBezTo>
                <a:cubicBezTo>
                  <a:pt x="2851" y="11205"/>
                  <a:pt x="2624" y="11174"/>
                  <a:pt x="2400" y="11139"/>
                </a:cubicBezTo>
                <a:lnTo>
                  <a:pt x="2400" y="19710"/>
                </a:lnTo>
                <a:cubicBezTo>
                  <a:pt x="2400" y="20749"/>
                  <a:pt x="3155" y="21600"/>
                  <a:pt x="4078" y="21600"/>
                </a:cubicBezTo>
                <a:lnTo>
                  <a:pt x="17520" y="21600"/>
                </a:lnTo>
                <a:cubicBezTo>
                  <a:pt x="18444" y="21600"/>
                  <a:pt x="19200" y="20748"/>
                  <a:pt x="19200" y="19710"/>
                </a:cubicBezTo>
                <a:lnTo>
                  <a:pt x="19200" y="11140"/>
                </a:lnTo>
                <a:cubicBezTo>
                  <a:pt x="18974" y="11174"/>
                  <a:pt x="18749" y="11206"/>
                  <a:pt x="18515" y="11206"/>
                </a:cubicBezTo>
                <a:cubicBezTo>
                  <a:pt x="17907" y="11205"/>
                  <a:pt x="17327" y="11081"/>
                  <a:pt x="16800" y="10862"/>
                </a:cubicBezTo>
                <a:close/>
                <a:moveTo>
                  <a:pt x="10800" y="9450"/>
                </a:moveTo>
                <a:cubicBezTo>
                  <a:pt x="12504" y="9450"/>
                  <a:pt x="13885" y="8240"/>
                  <a:pt x="13885" y="6750"/>
                </a:cubicBezTo>
                <a:cubicBezTo>
                  <a:pt x="13885" y="6695"/>
                  <a:pt x="13882" y="6639"/>
                  <a:pt x="13879" y="6587"/>
                </a:cubicBezTo>
                <a:lnTo>
                  <a:pt x="13268" y="0"/>
                </a:lnTo>
                <a:lnTo>
                  <a:pt x="8332" y="0"/>
                </a:lnTo>
                <a:lnTo>
                  <a:pt x="7720" y="6581"/>
                </a:lnTo>
                <a:cubicBezTo>
                  <a:pt x="7717" y="6637"/>
                  <a:pt x="7715" y="6692"/>
                  <a:pt x="7715" y="6750"/>
                </a:cubicBezTo>
                <a:cubicBezTo>
                  <a:pt x="7715" y="8240"/>
                  <a:pt x="9096" y="9450"/>
                  <a:pt x="10800" y="9450"/>
                </a:cubicBezTo>
                <a:close/>
                <a:moveTo>
                  <a:pt x="6148" y="7087"/>
                </a:moveTo>
                <a:lnTo>
                  <a:pt x="7097" y="0"/>
                </a:lnTo>
                <a:lnTo>
                  <a:pt x="2160" y="0"/>
                </a:lnTo>
                <a:lnTo>
                  <a:pt x="97" y="6075"/>
                </a:lnTo>
                <a:cubicBezTo>
                  <a:pt x="34" y="6291"/>
                  <a:pt x="0" y="6515"/>
                  <a:pt x="0" y="6750"/>
                </a:cubicBezTo>
                <a:cubicBezTo>
                  <a:pt x="0" y="8240"/>
                  <a:pt x="1380" y="9450"/>
                  <a:pt x="3085" y="9450"/>
                </a:cubicBezTo>
                <a:cubicBezTo>
                  <a:pt x="4657" y="9450"/>
                  <a:pt x="5957" y="8418"/>
                  <a:pt x="6148" y="708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268"/>
          <p:cNvSpPr/>
          <p:nvPr/>
        </p:nvSpPr>
        <p:spPr>
          <a:xfrm>
            <a:off x="3907934" y="3009596"/>
            <a:ext cx="294521" cy="235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280" y="13500"/>
                </a:moveTo>
                <a:lnTo>
                  <a:pt x="4320" y="13500"/>
                </a:lnTo>
                <a:lnTo>
                  <a:pt x="4320" y="2700"/>
                </a:lnTo>
                <a:lnTo>
                  <a:pt x="17280" y="2700"/>
                </a:lnTo>
                <a:cubicBezTo>
                  <a:pt x="17280" y="2700"/>
                  <a:pt x="17280" y="13500"/>
                  <a:pt x="17280" y="13500"/>
                </a:cubicBezTo>
                <a:close/>
                <a:moveTo>
                  <a:pt x="7560" y="18900"/>
                </a:moveTo>
                <a:lnTo>
                  <a:pt x="8208" y="17550"/>
                </a:lnTo>
                <a:lnTo>
                  <a:pt x="13392" y="17550"/>
                </a:lnTo>
                <a:lnTo>
                  <a:pt x="14040" y="18900"/>
                </a:lnTo>
                <a:cubicBezTo>
                  <a:pt x="14040" y="18900"/>
                  <a:pt x="7560" y="18900"/>
                  <a:pt x="7560" y="18900"/>
                </a:cubicBezTo>
                <a:close/>
                <a:moveTo>
                  <a:pt x="21334" y="18402"/>
                </a:moveTo>
                <a:cubicBezTo>
                  <a:pt x="21068" y="17901"/>
                  <a:pt x="19440" y="14850"/>
                  <a:pt x="19440" y="14850"/>
                </a:cubicBezTo>
                <a:lnTo>
                  <a:pt x="19440" y="2700"/>
                </a:lnTo>
                <a:cubicBezTo>
                  <a:pt x="19440" y="1212"/>
                  <a:pt x="18468" y="0"/>
                  <a:pt x="17280" y="0"/>
                </a:cubicBezTo>
                <a:lnTo>
                  <a:pt x="4320" y="0"/>
                </a:lnTo>
                <a:cubicBezTo>
                  <a:pt x="3131" y="0"/>
                  <a:pt x="2160" y="1212"/>
                  <a:pt x="2160" y="2700"/>
                </a:cubicBezTo>
                <a:lnTo>
                  <a:pt x="2160" y="14850"/>
                </a:lnTo>
                <a:cubicBezTo>
                  <a:pt x="2160" y="14850"/>
                  <a:pt x="532" y="17901"/>
                  <a:pt x="266" y="18402"/>
                </a:cubicBezTo>
                <a:cubicBezTo>
                  <a:pt x="0" y="18900"/>
                  <a:pt x="0" y="19188"/>
                  <a:pt x="0" y="19575"/>
                </a:cubicBezTo>
                <a:lnTo>
                  <a:pt x="0" y="20250"/>
                </a:lnTo>
                <a:cubicBezTo>
                  <a:pt x="0" y="20925"/>
                  <a:pt x="540" y="21600"/>
                  <a:pt x="1079" y="21600"/>
                </a:cubicBezTo>
                <a:lnTo>
                  <a:pt x="20521" y="21600"/>
                </a:lnTo>
                <a:cubicBezTo>
                  <a:pt x="21060" y="21600"/>
                  <a:pt x="21600" y="20925"/>
                  <a:pt x="21600" y="20250"/>
                </a:cubicBezTo>
                <a:lnTo>
                  <a:pt x="21600" y="19575"/>
                </a:lnTo>
                <a:cubicBezTo>
                  <a:pt x="21600" y="19188"/>
                  <a:pt x="21600" y="18900"/>
                  <a:pt x="21334" y="184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Shape 671"/>
          <p:cNvSpPr/>
          <p:nvPr/>
        </p:nvSpPr>
        <p:spPr>
          <a:xfrm>
            <a:off x="3949627" y="5285855"/>
            <a:ext cx="252827" cy="25281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5" y="15576"/>
                </a:moveTo>
                <a:cubicBezTo>
                  <a:pt x="12143" y="16865"/>
                  <a:pt x="9843" y="18851"/>
                  <a:pt x="8177" y="21277"/>
                </a:cubicBezTo>
                <a:cubicBezTo>
                  <a:pt x="9016" y="21487"/>
                  <a:pt x="9894" y="21600"/>
                  <a:pt x="10799" y="21600"/>
                </a:cubicBezTo>
                <a:cubicBezTo>
                  <a:pt x="12428" y="21600"/>
                  <a:pt x="13971" y="21237"/>
                  <a:pt x="15356" y="20591"/>
                </a:cubicBezTo>
                <a:cubicBezTo>
                  <a:pt x="15579" y="19502"/>
                  <a:pt x="15697" y="18376"/>
                  <a:pt x="15697" y="17223"/>
                </a:cubicBezTo>
                <a:cubicBezTo>
                  <a:pt x="15697" y="16807"/>
                  <a:pt x="15678" y="16393"/>
                  <a:pt x="15646" y="15985"/>
                </a:cubicBezTo>
                <a:cubicBezTo>
                  <a:pt x="15369" y="15896"/>
                  <a:pt x="15114" y="15759"/>
                  <a:pt x="14895" y="15576"/>
                </a:cubicBezTo>
                <a:close/>
                <a:moveTo>
                  <a:pt x="18049" y="2795"/>
                </a:moveTo>
                <a:cubicBezTo>
                  <a:pt x="16317" y="2963"/>
                  <a:pt x="14665" y="3399"/>
                  <a:pt x="13127" y="4049"/>
                </a:cubicBezTo>
                <a:cubicBezTo>
                  <a:pt x="13134" y="4126"/>
                  <a:pt x="13139" y="4202"/>
                  <a:pt x="13139" y="4280"/>
                </a:cubicBezTo>
                <a:cubicBezTo>
                  <a:pt x="13139" y="4643"/>
                  <a:pt x="13052" y="4984"/>
                  <a:pt x="12903" y="5288"/>
                </a:cubicBezTo>
                <a:cubicBezTo>
                  <a:pt x="14442" y="7095"/>
                  <a:pt x="15635" y="9197"/>
                  <a:pt x="16388" y="11500"/>
                </a:cubicBezTo>
                <a:cubicBezTo>
                  <a:pt x="17324" y="11518"/>
                  <a:pt x="18122" y="12089"/>
                  <a:pt x="18466" y="12902"/>
                </a:cubicBezTo>
                <a:cubicBezTo>
                  <a:pt x="19506" y="12797"/>
                  <a:pt x="20518" y="12597"/>
                  <a:pt x="21492" y="12311"/>
                </a:cubicBezTo>
                <a:cubicBezTo>
                  <a:pt x="21563" y="11818"/>
                  <a:pt x="21600" y="11313"/>
                  <a:pt x="21600" y="10800"/>
                </a:cubicBezTo>
                <a:cubicBezTo>
                  <a:pt x="21599" y="7626"/>
                  <a:pt x="20230" y="4770"/>
                  <a:pt x="18049" y="2795"/>
                </a:cubicBezTo>
                <a:close/>
                <a:moveTo>
                  <a:pt x="13739" y="14350"/>
                </a:moveTo>
                <a:cubicBezTo>
                  <a:pt x="11072" y="13907"/>
                  <a:pt x="8601" y="12889"/>
                  <a:pt x="6449" y="11434"/>
                </a:cubicBezTo>
                <a:cubicBezTo>
                  <a:pt x="6099" y="11648"/>
                  <a:pt x="5689" y="11773"/>
                  <a:pt x="5251" y="11773"/>
                </a:cubicBezTo>
                <a:cubicBezTo>
                  <a:pt x="5087" y="11773"/>
                  <a:pt x="4931" y="11756"/>
                  <a:pt x="4779" y="11725"/>
                </a:cubicBezTo>
                <a:cubicBezTo>
                  <a:pt x="3749" y="13676"/>
                  <a:pt x="3091" y="15853"/>
                  <a:pt x="2902" y="18163"/>
                </a:cubicBezTo>
                <a:cubicBezTo>
                  <a:pt x="3930" y="19266"/>
                  <a:pt x="5183" y="20154"/>
                  <a:pt x="6593" y="20751"/>
                </a:cubicBezTo>
                <a:cubicBezTo>
                  <a:pt x="8345" y="18059"/>
                  <a:pt x="10791" y="15834"/>
                  <a:pt x="13739" y="14350"/>
                </a:cubicBezTo>
                <a:close/>
                <a:moveTo>
                  <a:pt x="17257" y="15907"/>
                </a:moveTo>
                <a:cubicBezTo>
                  <a:pt x="17287" y="16343"/>
                  <a:pt x="17305" y="16781"/>
                  <a:pt x="17305" y="17223"/>
                </a:cubicBezTo>
                <a:cubicBezTo>
                  <a:pt x="17305" y="18003"/>
                  <a:pt x="17255" y="18771"/>
                  <a:pt x="17162" y="19525"/>
                </a:cubicBezTo>
                <a:cubicBezTo>
                  <a:pt x="18993" y="18189"/>
                  <a:pt x="20388" y="16288"/>
                  <a:pt x="21091" y="14080"/>
                </a:cubicBezTo>
                <a:cubicBezTo>
                  <a:pt x="20257" y="14282"/>
                  <a:pt x="19403" y="14426"/>
                  <a:pt x="18530" y="14508"/>
                </a:cubicBezTo>
                <a:cubicBezTo>
                  <a:pt x="18327" y="15139"/>
                  <a:pt x="17859" y="15646"/>
                  <a:pt x="17257" y="15907"/>
                </a:cubicBezTo>
                <a:close/>
                <a:moveTo>
                  <a:pt x="14276" y="12805"/>
                </a:moveTo>
                <a:cubicBezTo>
                  <a:pt x="14419" y="12507"/>
                  <a:pt x="14622" y="12243"/>
                  <a:pt x="14874" y="12035"/>
                </a:cubicBezTo>
                <a:cubicBezTo>
                  <a:pt x="14195" y="9949"/>
                  <a:pt x="13121" y="8039"/>
                  <a:pt x="11737" y="6396"/>
                </a:cubicBezTo>
                <a:cubicBezTo>
                  <a:pt x="11463" y="6514"/>
                  <a:pt x="11160" y="6577"/>
                  <a:pt x="10841" y="6577"/>
                </a:cubicBezTo>
                <a:cubicBezTo>
                  <a:pt x="10342" y="6577"/>
                  <a:pt x="9882" y="6417"/>
                  <a:pt x="9506" y="6149"/>
                </a:cubicBezTo>
                <a:cubicBezTo>
                  <a:pt x="8672" y="6781"/>
                  <a:pt x="7901" y="7491"/>
                  <a:pt x="7200" y="8265"/>
                </a:cubicBezTo>
                <a:cubicBezTo>
                  <a:pt x="7421" y="8616"/>
                  <a:pt x="7549" y="9031"/>
                  <a:pt x="7549" y="9475"/>
                </a:cubicBezTo>
                <a:cubicBezTo>
                  <a:pt x="7549" y="9714"/>
                  <a:pt x="7512" y="9945"/>
                  <a:pt x="7444" y="10163"/>
                </a:cubicBezTo>
                <a:cubicBezTo>
                  <a:pt x="9459" y="11509"/>
                  <a:pt x="11779" y="12434"/>
                  <a:pt x="14276" y="12805"/>
                </a:cubicBezTo>
                <a:close/>
                <a:moveTo>
                  <a:pt x="10842" y="1983"/>
                </a:moveTo>
                <a:cubicBezTo>
                  <a:pt x="11448" y="1983"/>
                  <a:pt x="11998" y="2218"/>
                  <a:pt x="12410" y="2604"/>
                </a:cubicBezTo>
                <a:cubicBezTo>
                  <a:pt x="13609" y="2088"/>
                  <a:pt x="14870" y="1691"/>
                  <a:pt x="16184" y="1439"/>
                </a:cubicBezTo>
                <a:cubicBezTo>
                  <a:pt x="14598" y="525"/>
                  <a:pt x="12760" y="0"/>
                  <a:pt x="10799" y="0"/>
                </a:cubicBezTo>
                <a:cubicBezTo>
                  <a:pt x="9463" y="0"/>
                  <a:pt x="8183" y="245"/>
                  <a:pt x="7001" y="690"/>
                </a:cubicBezTo>
                <a:cubicBezTo>
                  <a:pt x="7938" y="1154"/>
                  <a:pt x="8833" y="1694"/>
                  <a:pt x="9673" y="2304"/>
                </a:cubicBezTo>
                <a:cubicBezTo>
                  <a:pt x="10017" y="2100"/>
                  <a:pt x="10415" y="1983"/>
                  <a:pt x="10842" y="1983"/>
                </a:cubicBezTo>
                <a:close/>
                <a:moveTo>
                  <a:pt x="2953" y="9475"/>
                </a:moveTo>
                <a:cubicBezTo>
                  <a:pt x="2953" y="9153"/>
                  <a:pt x="3021" y="8845"/>
                  <a:pt x="3140" y="8568"/>
                </a:cubicBezTo>
                <a:cubicBezTo>
                  <a:pt x="2402" y="7756"/>
                  <a:pt x="1735" y="6882"/>
                  <a:pt x="1150" y="5952"/>
                </a:cubicBezTo>
                <a:cubicBezTo>
                  <a:pt x="417" y="7409"/>
                  <a:pt x="0" y="9057"/>
                  <a:pt x="0" y="10801"/>
                </a:cubicBezTo>
                <a:cubicBezTo>
                  <a:pt x="0" y="12819"/>
                  <a:pt x="556" y="14708"/>
                  <a:pt x="1520" y="16324"/>
                </a:cubicBezTo>
                <a:cubicBezTo>
                  <a:pt x="1865" y="14382"/>
                  <a:pt x="2519" y="12546"/>
                  <a:pt x="3421" y="10863"/>
                </a:cubicBezTo>
                <a:cubicBezTo>
                  <a:pt x="3128" y="10478"/>
                  <a:pt x="2953" y="9996"/>
                  <a:pt x="2953" y="9475"/>
                </a:cubicBezTo>
                <a:close/>
                <a:moveTo>
                  <a:pt x="5252" y="7178"/>
                </a:moveTo>
                <a:cubicBezTo>
                  <a:pt x="5486" y="7178"/>
                  <a:pt x="5714" y="7212"/>
                  <a:pt x="5928" y="7279"/>
                </a:cubicBezTo>
                <a:cubicBezTo>
                  <a:pt x="6738" y="6372"/>
                  <a:pt x="7636" y="5546"/>
                  <a:pt x="8608" y="4814"/>
                </a:cubicBezTo>
                <a:cubicBezTo>
                  <a:pt x="8567" y="4643"/>
                  <a:pt x="8545" y="4463"/>
                  <a:pt x="8545" y="4280"/>
                </a:cubicBezTo>
                <a:cubicBezTo>
                  <a:pt x="8545" y="4025"/>
                  <a:pt x="8587" y="3780"/>
                  <a:pt x="8664" y="3551"/>
                </a:cubicBezTo>
                <a:cubicBezTo>
                  <a:pt x="7574" y="2771"/>
                  <a:pt x="6390" y="2115"/>
                  <a:pt x="5130" y="1609"/>
                </a:cubicBezTo>
                <a:cubicBezTo>
                  <a:pt x="3950" y="2339"/>
                  <a:pt x="2920" y="3289"/>
                  <a:pt x="2099" y="4404"/>
                </a:cubicBezTo>
                <a:cubicBezTo>
                  <a:pt x="2708" y="5484"/>
                  <a:pt x="3432" y="6490"/>
                  <a:pt x="4256" y="7406"/>
                </a:cubicBezTo>
                <a:cubicBezTo>
                  <a:pt x="4557" y="7261"/>
                  <a:pt x="4893" y="7178"/>
                  <a:pt x="5252" y="7178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39978" tIns="39978" rIns="39978" bIns="39978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8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976446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1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6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6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00"/>
                            </p:stCondLst>
                            <p:childTnLst>
                              <p:par>
                                <p:cTn id="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600"/>
                            </p:stCondLst>
                            <p:childTnLst>
                              <p:par>
                                <p:cTn id="8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100"/>
                            </p:stCondLst>
                            <p:childTnLst>
                              <p:par>
                                <p:cTn id="9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600"/>
                            </p:stCondLst>
                            <p:childTnLst>
                              <p:par>
                                <p:cTn id="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1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uild="p"/>
      <p:bldP spid="25" grpId="0" build="p"/>
      <p:bldP spid="33" grpId="0" build="p"/>
      <p:bldP spid="34" grpId="0" build="p"/>
      <p:bldP spid="42" grpId="0" build="p"/>
      <p:bldP spid="43" grpId="0" build="p"/>
      <p:bldP spid="45" grpId="0" build="p"/>
      <p:bldP spid="46" grpId="0" build="p"/>
      <p:bldP spid="47" grpId="0" build="p"/>
      <p:bldP spid="48" grpId="0" build="p"/>
      <p:bldP spid="13" grpId="0" animBg="1"/>
      <p:bldP spid="14" grpId="0" animBg="1"/>
      <p:bldP spid="44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5529627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637" y="1636642"/>
            <a:ext cx="10601085" cy="4639360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619" y="3956323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21" y="3956323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17" y="2943501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84" y="2943501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80570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259506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237957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216893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352507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331443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245968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245968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4364113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572804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19530" y="3402042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6225132" y="2408540"/>
            <a:ext cx="6633267" cy="1768350"/>
          </a:xfrm>
          <a:custGeom>
            <a:avLst/>
            <a:gdLst>
              <a:gd name="connsiteX0" fmla="*/ 5835374 w 6633631"/>
              <a:gd name="connsiteY0" fmla="*/ 0 h 1768447"/>
              <a:gd name="connsiteX1" fmla="*/ 6099146 w 6633631"/>
              <a:gd name="connsiteY1" fmla="*/ 12824 h 1768447"/>
              <a:gd name="connsiteX2" fmla="*/ 6366389 w 6633631"/>
              <a:gd name="connsiteY2" fmla="*/ 38472 h 1768447"/>
              <a:gd name="connsiteX3" fmla="*/ 6633631 w 6633631"/>
              <a:gd name="connsiteY3" fmla="*/ 80607 h 1768447"/>
              <a:gd name="connsiteX4" fmla="*/ 6633631 w 6633631"/>
              <a:gd name="connsiteY4" fmla="*/ 957939 h 1768447"/>
              <a:gd name="connsiteX5" fmla="*/ 6633631 w 6633631"/>
              <a:gd name="connsiteY5" fmla="*/ 1205442 h 1768447"/>
              <a:gd name="connsiteX6" fmla="*/ 6633631 w 6633631"/>
              <a:gd name="connsiteY6" fmla="*/ 1768447 h 1768447"/>
              <a:gd name="connsiteX7" fmla="*/ 0 w 6633631"/>
              <a:gd name="connsiteY7" fmla="*/ 1768447 h 1768447"/>
              <a:gd name="connsiteX8" fmla="*/ 0 w 6633631"/>
              <a:gd name="connsiteY8" fmla="*/ 1205442 h 1768447"/>
              <a:gd name="connsiteX9" fmla="*/ 0 w 6633631"/>
              <a:gd name="connsiteY9" fmla="*/ 957939 h 1768447"/>
              <a:gd name="connsiteX10" fmla="*/ 0 w 6633631"/>
              <a:gd name="connsiteY10" fmla="*/ 650353 h 1768447"/>
              <a:gd name="connsiteX11" fmla="*/ 207084 w 6633631"/>
              <a:gd name="connsiteY11" fmla="*/ 730960 h 1768447"/>
              <a:gd name="connsiteX12" fmla="*/ 415325 w 6633631"/>
              <a:gd name="connsiteY12" fmla="*/ 787751 h 1768447"/>
              <a:gd name="connsiteX13" fmla="*/ 625880 w 6633631"/>
              <a:gd name="connsiteY13" fmla="*/ 829887 h 1768447"/>
              <a:gd name="connsiteX14" fmla="*/ 838748 w 6633631"/>
              <a:gd name="connsiteY14" fmla="*/ 855534 h 1768447"/>
              <a:gd name="connsiteX15" fmla="*/ 1053931 w 6633631"/>
              <a:gd name="connsiteY15" fmla="*/ 864694 h 1768447"/>
              <a:gd name="connsiteX16" fmla="*/ 1272584 w 6633631"/>
              <a:gd name="connsiteY16" fmla="*/ 862862 h 1768447"/>
              <a:gd name="connsiteX17" fmla="*/ 1491237 w 6633631"/>
              <a:gd name="connsiteY17" fmla="*/ 846374 h 1768447"/>
              <a:gd name="connsiteX18" fmla="*/ 1713360 w 6633631"/>
              <a:gd name="connsiteY18" fmla="*/ 817063 h 1768447"/>
              <a:gd name="connsiteX19" fmla="*/ 1936641 w 6633631"/>
              <a:gd name="connsiteY19" fmla="*/ 782255 h 1768447"/>
              <a:gd name="connsiteX20" fmla="*/ 2163392 w 6633631"/>
              <a:gd name="connsiteY20" fmla="*/ 736456 h 1768447"/>
              <a:gd name="connsiteX21" fmla="*/ 2392457 w 6633631"/>
              <a:gd name="connsiteY21" fmla="*/ 683328 h 1768447"/>
              <a:gd name="connsiteX22" fmla="*/ 2623836 w 6633631"/>
              <a:gd name="connsiteY22" fmla="*/ 624705 h 1768447"/>
              <a:gd name="connsiteX23" fmla="*/ 2856372 w 6633631"/>
              <a:gd name="connsiteY23" fmla="*/ 564250 h 1768447"/>
              <a:gd name="connsiteX24" fmla="*/ 3091221 w 6633631"/>
              <a:gd name="connsiteY24" fmla="*/ 496466 h 1768447"/>
              <a:gd name="connsiteX25" fmla="*/ 3330698 w 6633631"/>
              <a:gd name="connsiteY25" fmla="*/ 432347 h 1768447"/>
              <a:gd name="connsiteX26" fmla="*/ 3569019 w 6633631"/>
              <a:gd name="connsiteY26" fmla="*/ 364564 h 1768447"/>
              <a:gd name="connsiteX27" fmla="*/ 3811966 w 6633631"/>
              <a:gd name="connsiteY27" fmla="*/ 300445 h 1768447"/>
              <a:gd name="connsiteX28" fmla="*/ 4057228 w 6633631"/>
              <a:gd name="connsiteY28" fmla="*/ 239989 h 1768447"/>
              <a:gd name="connsiteX29" fmla="*/ 4304803 w 6633631"/>
              <a:gd name="connsiteY29" fmla="*/ 183198 h 1768447"/>
              <a:gd name="connsiteX30" fmla="*/ 4553535 w 6633631"/>
              <a:gd name="connsiteY30" fmla="*/ 128239 h 1768447"/>
              <a:gd name="connsiteX31" fmla="*/ 4804581 w 6633631"/>
              <a:gd name="connsiteY31" fmla="*/ 82439 h 1768447"/>
              <a:gd name="connsiteX32" fmla="*/ 5060255 w 6633631"/>
              <a:gd name="connsiteY32" fmla="*/ 47632 h 1768447"/>
              <a:gd name="connsiteX33" fmla="*/ 5314771 w 6633631"/>
              <a:gd name="connsiteY33" fmla="*/ 18320 h 1768447"/>
              <a:gd name="connsiteX34" fmla="*/ 5575073 w 6633631"/>
              <a:gd name="connsiteY34" fmla="*/ 3664 h 17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33631" h="1768447">
                <a:moveTo>
                  <a:pt x="5835374" y="0"/>
                </a:moveTo>
                <a:lnTo>
                  <a:pt x="6099146" y="12824"/>
                </a:lnTo>
                <a:lnTo>
                  <a:pt x="6366389" y="38472"/>
                </a:lnTo>
                <a:lnTo>
                  <a:pt x="6633631" y="80607"/>
                </a:lnTo>
                <a:lnTo>
                  <a:pt x="6633631" y="957939"/>
                </a:lnTo>
                <a:lnTo>
                  <a:pt x="6633631" y="1205442"/>
                </a:lnTo>
                <a:lnTo>
                  <a:pt x="6633631" y="1768447"/>
                </a:lnTo>
                <a:lnTo>
                  <a:pt x="0" y="1768447"/>
                </a:lnTo>
                <a:lnTo>
                  <a:pt x="0" y="1205442"/>
                </a:lnTo>
                <a:lnTo>
                  <a:pt x="0" y="957939"/>
                </a:lnTo>
                <a:lnTo>
                  <a:pt x="0" y="650353"/>
                </a:lnTo>
                <a:lnTo>
                  <a:pt x="207084" y="730960"/>
                </a:lnTo>
                <a:lnTo>
                  <a:pt x="415325" y="787751"/>
                </a:lnTo>
                <a:lnTo>
                  <a:pt x="625880" y="829887"/>
                </a:lnTo>
                <a:lnTo>
                  <a:pt x="838748" y="855534"/>
                </a:lnTo>
                <a:lnTo>
                  <a:pt x="1053931" y="864694"/>
                </a:lnTo>
                <a:lnTo>
                  <a:pt x="1272584" y="862862"/>
                </a:lnTo>
                <a:lnTo>
                  <a:pt x="1491237" y="846374"/>
                </a:lnTo>
                <a:lnTo>
                  <a:pt x="1713360" y="817063"/>
                </a:lnTo>
                <a:lnTo>
                  <a:pt x="1936641" y="782255"/>
                </a:lnTo>
                <a:lnTo>
                  <a:pt x="2163392" y="736456"/>
                </a:lnTo>
                <a:lnTo>
                  <a:pt x="2392457" y="683328"/>
                </a:lnTo>
                <a:lnTo>
                  <a:pt x="2623836" y="624705"/>
                </a:lnTo>
                <a:lnTo>
                  <a:pt x="2856372" y="564250"/>
                </a:lnTo>
                <a:lnTo>
                  <a:pt x="3091221" y="496466"/>
                </a:lnTo>
                <a:lnTo>
                  <a:pt x="3330698" y="432347"/>
                </a:lnTo>
                <a:lnTo>
                  <a:pt x="3569019" y="364564"/>
                </a:lnTo>
                <a:lnTo>
                  <a:pt x="3811966" y="300445"/>
                </a:lnTo>
                <a:lnTo>
                  <a:pt x="4057228" y="239989"/>
                </a:lnTo>
                <a:lnTo>
                  <a:pt x="4304803" y="183198"/>
                </a:lnTo>
                <a:lnTo>
                  <a:pt x="4553535" y="128239"/>
                </a:lnTo>
                <a:lnTo>
                  <a:pt x="4804581" y="82439"/>
                </a:lnTo>
                <a:lnTo>
                  <a:pt x="5060255" y="47632"/>
                </a:lnTo>
                <a:lnTo>
                  <a:pt x="5314771" y="18320"/>
                </a:lnTo>
                <a:lnTo>
                  <a:pt x="5575073" y="3664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4077" y="2924913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631398" y="3352853"/>
            <a:ext cx="3686196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8" y="3930027"/>
            <a:ext cx="3686196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69986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肘形连接符 43"/>
          <p:cNvSpPr>
            <a:spLocks noChangeShapeType="1"/>
          </p:cNvSpPr>
          <p:nvPr/>
        </p:nvSpPr>
        <p:spPr bwMode="auto">
          <a:xfrm rot="10800000" flipH="1">
            <a:off x="8165779" y="2072139"/>
            <a:ext cx="97574" cy="1919283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肘形连接符 17"/>
          <p:cNvSpPr>
            <a:spLocks noChangeShapeType="1"/>
          </p:cNvSpPr>
          <p:nvPr/>
        </p:nvSpPr>
        <p:spPr bwMode="auto">
          <a:xfrm rot="16200000" flipH="1">
            <a:off x="8040440" y="4212666"/>
            <a:ext cx="339879" cy="356600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肘形连接符 46"/>
          <p:cNvSpPr>
            <a:spLocks noChangeShapeType="1"/>
          </p:cNvSpPr>
          <p:nvPr/>
        </p:nvSpPr>
        <p:spPr bwMode="auto">
          <a:xfrm rot="10800000" flipV="1">
            <a:off x="4403563" y="4157349"/>
            <a:ext cx="189833" cy="806937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肘形连接符 51"/>
          <p:cNvSpPr>
            <a:spLocks noChangeShapeType="1"/>
          </p:cNvSpPr>
          <p:nvPr/>
        </p:nvSpPr>
        <p:spPr bwMode="auto">
          <a:xfrm rot="16200000" flipV="1">
            <a:off x="5415645" y="1493698"/>
            <a:ext cx="128132" cy="1904086"/>
          </a:xfrm>
          <a:prstGeom prst="bentConnector2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>
              <a:lnSpc>
                <a:spcPct val="120000"/>
              </a:lnSpc>
            </a:pPr>
            <a:endParaRPr lang="en-GB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689910" y="2653888"/>
            <a:ext cx="3494611" cy="3239562"/>
            <a:chOff x="3898426" y="1805124"/>
            <a:chExt cx="4494140" cy="4166144"/>
          </a:xfrm>
        </p:grpSpPr>
        <p:sp>
          <p:nvSpPr>
            <p:cNvPr id="37" name="椭圆 12"/>
            <p:cNvSpPr>
              <a:spLocks noChangeArrowheads="1"/>
            </p:cNvSpPr>
            <p:nvPr/>
          </p:nvSpPr>
          <p:spPr bwMode="auto">
            <a:xfrm flipH="1">
              <a:off x="5881907" y="1805124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椭圆 10"/>
            <p:cNvSpPr>
              <a:spLocks noChangeArrowheads="1"/>
            </p:cNvSpPr>
            <p:nvPr/>
          </p:nvSpPr>
          <p:spPr bwMode="auto">
            <a:xfrm flipH="1">
              <a:off x="7771164" y="3503547"/>
              <a:ext cx="516444" cy="516444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椭圆 11"/>
            <p:cNvSpPr>
              <a:spLocks noChangeArrowheads="1"/>
            </p:cNvSpPr>
            <p:nvPr/>
          </p:nvSpPr>
          <p:spPr bwMode="auto">
            <a:xfrm flipH="1">
              <a:off x="5881907" y="5241328"/>
              <a:ext cx="515252" cy="516445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4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椭圆 44"/>
            <p:cNvSpPr>
              <a:spLocks noChangeArrowheads="1"/>
            </p:cNvSpPr>
            <p:nvPr/>
          </p:nvSpPr>
          <p:spPr bwMode="auto">
            <a:xfrm flipH="1">
              <a:off x="4010541" y="3503547"/>
              <a:ext cx="515252" cy="515252"/>
            </a:xfrm>
            <a:prstGeom prst="ellipse">
              <a:avLst/>
            </a:prstGeom>
            <a:solidFill>
              <a:schemeClr val="bg1"/>
            </a:solidFill>
            <a:ln w="76200" cap="flat" cmpd="sng">
              <a:solidFill>
                <a:schemeClr val="accent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左弧形箭头 1"/>
            <p:cNvSpPr>
              <a:spLocks noChangeArrowheads="1"/>
            </p:cNvSpPr>
            <p:nvPr/>
          </p:nvSpPr>
          <p:spPr bwMode="auto">
            <a:xfrm>
              <a:off x="3898426" y="1805124"/>
              <a:ext cx="1892835" cy="4166144"/>
            </a:xfrm>
            <a:prstGeom prst="curvedRightArrow">
              <a:avLst>
                <a:gd name="adj1" fmla="val 24996"/>
                <a:gd name="adj2" fmla="val 50022"/>
                <a:gd name="adj3" fmla="val 25000"/>
              </a:avLst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左弧形箭头 39"/>
            <p:cNvSpPr>
              <a:spLocks noChangeArrowheads="1"/>
            </p:cNvSpPr>
            <p:nvPr/>
          </p:nvSpPr>
          <p:spPr bwMode="auto">
            <a:xfrm flipH="1">
              <a:off x="6498539" y="1805124"/>
              <a:ext cx="1894027" cy="4166144"/>
            </a:xfrm>
            <a:prstGeom prst="curvedRightArrow">
              <a:avLst>
                <a:gd name="adj1" fmla="val 24980"/>
                <a:gd name="adj2" fmla="val 49990"/>
                <a:gd name="adj3" fmla="val 25000"/>
              </a:avLst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just">
                <a:lnSpc>
                  <a:spcPct val="120000"/>
                </a:lnSpc>
              </a:pPr>
              <a:endParaRPr lang="en-US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5169266" y="3278560"/>
              <a:ext cx="1853468" cy="451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4872491" y="3651941"/>
              <a:ext cx="2447020" cy="6886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5981606" y="5340706"/>
              <a:ext cx="317153" cy="317695"/>
              <a:chOff x="9145588" y="4435471"/>
              <a:chExt cx="464344" cy="465137"/>
            </a:xfrm>
          </p:grpSpPr>
          <p:sp>
            <p:nvSpPr>
              <p:cNvPr id="71" name="AutoShape 7"/>
              <p:cNvSpPr>
                <a:spLocks/>
              </p:cNvSpPr>
              <p:nvPr/>
            </p:nvSpPr>
            <p:spPr bwMode="auto">
              <a:xfrm>
                <a:off x="9145588" y="4435471"/>
                <a:ext cx="464344" cy="465137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4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5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6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7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8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9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7864358" y="3622124"/>
              <a:ext cx="317153" cy="317695"/>
              <a:chOff x="7287419" y="3505994"/>
              <a:chExt cx="464344" cy="465138"/>
            </a:xfrm>
          </p:grpSpPr>
          <p:sp>
            <p:nvSpPr>
              <p:cNvPr id="81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2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3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4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5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6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4146264" y="3609536"/>
              <a:ext cx="238000" cy="317695"/>
              <a:chOff x="2639220" y="3510754"/>
              <a:chExt cx="348456" cy="465137"/>
            </a:xfrm>
          </p:grpSpPr>
          <p:sp>
            <p:nvSpPr>
              <p:cNvPr id="88" name="AutoShape 115"/>
              <p:cNvSpPr>
                <a:spLocks/>
              </p:cNvSpPr>
              <p:nvPr/>
            </p:nvSpPr>
            <p:spPr bwMode="auto">
              <a:xfrm>
                <a:off x="2639220" y="3510754"/>
                <a:ext cx="348456" cy="46513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9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90" name="Group 89"/>
            <p:cNvGrpSpPr/>
            <p:nvPr/>
          </p:nvGrpSpPr>
          <p:grpSpPr>
            <a:xfrm>
              <a:off x="5992775" y="1913195"/>
              <a:ext cx="317153" cy="317153"/>
              <a:chOff x="4439444" y="1652588"/>
              <a:chExt cx="464344" cy="464344"/>
            </a:xfrm>
          </p:grpSpPr>
          <p:sp>
            <p:nvSpPr>
              <p:cNvPr id="91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2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3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5" tIns="17445" rIns="17445" bIns="17445" anchor="ctr"/>
              <a:lstStyle/>
              <a:p>
                <a:pPr algn="just" defTabSz="209348" hangingPunct="0">
                  <a:lnSpc>
                    <a:spcPct val="120000"/>
                  </a:lnSpc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98" name="Group 97"/>
          <p:cNvGrpSpPr/>
          <p:nvPr/>
        </p:nvGrpSpPr>
        <p:grpSpPr>
          <a:xfrm>
            <a:off x="2372805" y="2072139"/>
            <a:ext cx="2097240" cy="897466"/>
            <a:chOff x="773723" y="1924636"/>
            <a:chExt cx="2945744" cy="980021"/>
          </a:xfrm>
        </p:grpSpPr>
        <p:sp>
          <p:nvSpPr>
            <p:cNvPr id="96" name="TextBox 95"/>
            <p:cNvSpPr txBox="1"/>
            <p:nvPr/>
          </p:nvSpPr>
          <p:spPr>
            <a:xfrm>
              <a:off x="1954472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7" name="Rectangle 96"/>
            <p:cNvSpPr/>
            <p:nvPr/>
          </p:nvSpPr>
          <p:spPr>
            <a:xfrm>
              <a:off x="773723" y="2259448"/>
              <a:ext cx="2945200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9" name="Group 98"/>
          <p:cNvGrpSpPr/>
          <p:nvPr/>
        </p:nvGrpSpPr>
        <p:grpSpPr>
          <a:xfrm>
            <a:off x="2390197" y="5081253"/>
            <a:ext cx="2157996" cy="897467"/>
            <a:chOff x="773723" y="1924636"/>
            <a:chExt cx="3031080" cy="980022"/>
          </a:xfrm>
        </p:grpSpPr>
        <p:sp>
          <p:nvSpPr>
            <p:cNvPr id="100" name="TextBox 99"/>
            <p:cNvSpPr txBox="1"/>
            <p:nvPr/>
          </p:nvSpPr>
          <p:spPr>
            <a:xfrm>
              <a:off x="2039808" y="1924636"/>
              <a:ext cx="1764995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773723" y="2259449"/>
              <a:ext cx="2945199" cy="6452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8305401" y="2043200"/>
            <a:ext cx="2271819" cy="897466"/>
            <a:chOff x="773723" y="1924636"/>
            <a:chExt cx="2945200" cy="980020"/>
          </a:xfrm>
        </p:grpSpPr>
        <p:sp>
          <p:nvSpPr>
            <p:cNvPr id="103" name="TextBox 102"/>
            <p:cNvSpPr txBox="1"/>
            <p:nvPr/>
          </p:nvSpPr>
          <p:spPr>
            <a:xfrm>
              <a:off x="776761" y="1924636"/>
              <a:ext cx="1629062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7920074" y="5158916"/>
            <a:ext cx="2288820" cy="873036"/>
            <a:chOff x="751684" y="1951314"/>
            <a:chExt cx="2967239" cy="953342"/>
          </a:xfrm>
        </p:grpSpPr>
        <p:sp>
          <p:nvSpPr>
            <p:cNvPr id="109" name="TextBox 108"/>
            <p:cNvSpPr txBox="1"/>
            <p:nvPr/>
          </p:nvSpPr>
          <p:spPr>
            <a:xfrm>
              <a:off x="751684" y="1951314"/>
              <a:ext cx="1629061" cy="2822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Rectangle 109"/>
            <p:cNvSpPr/>
            <p:nvPr/>
          </p:nvSpPr>
          <p:spPr>
            <a:xfrm>
              <a:off x="773723" y="2259448"/>
              <a:ext cx="2945200" cy="6452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7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246899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0" grpId="0" animBg="1"/>
      <p:bldP spid="49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1"/>
          <p:cNvSpPr/>
          <p:nvPr/>
        </p:nvSpPr>
        <p:spPr>
          <a:xfrm rot="1891259">
            <a:off x="8857492" y="180950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730251" y="1638617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729863" y="1638617"/>
            <a:ext cx="2502984" cy="2588885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1"/>
          <p:cNvSpPr/>
          <p:nvPr/>
        </p:nvSpPr>
        <p:spPr>
          <a:xfrm rot="765310">
            <a:off x="4827441" y="1429770"/>
            <a:ext cx="2968153" cy="346897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102279" y="1621554"/>
            <a:ext cx="2496055" cy="3243377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92142" y="1606675"/>
            <a:ext cx="2502984" cy="2620828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1"/>
          <p:cNvSpPr/>
          <p:nvPr/>
        </p:nvSpPr>
        <p:spPr>
          <a:xfrm rot="1321971">
            <a:off x="1573547" y="1336285"/>
            <a:ext cx="2686190" cy="3139438"/>
          </a:xfrm>
          <a:custGeom>
            <a:avLst/>
            <a:gdLst>
              <a:gd name="connsiteX0" fmla="*/ 0 w 2801257"/>
              <a:gd name="connsiteY0" fmla="*/ 0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0 w 2801257"/>
              <a:gd name="connsiteY4" fmla="*/ 0 h 3802743"/>
              <a:gd name="connsiteX0" fmla="*/ 424422 w 2801257"/>
              <a:gd name="connsiteY0" fmla="*/ 313631 h 3802743"/>
              <a:gd name="connsiteX1" fmla="*/ 2801257 w 2801257"/>
              <a:gd name="connsiteY1" fmla="*/ 0 h 3802743"/>
              <a:gd name="connsiteX2" fmla="*/ 2801257 w 2801257"/>
              <a:gd name="connsiteY2" fmla="*/ 3802743 h 3802743"/>
              <a:gd name="connsiteX3" fmla="*/ 0 w 2801257"/>
              <a:gd name="connsiteY3" fmla="*/ 3802743 h 3802743"/>
              <a:gd name="connsiteX4" fmla="*/ 424422 w 2801257"/>
              <a:gd name="connsiteY4" fmla="*/ 313631 h 3802743"/>
              <a:gd name="connsiteX0" fmla="*/ 424422 w 3256770"/>
              <a:gd name="connsiteY0" fmla="*/ 313631 h 3806294"/>
              <a:gd name="connsiteX1" fmla="*/ 2801257 w 3256770"/>
              <a:gd name="connsiteY1" fmla="*/ 0 h 3806294"/>
              <a:gd name="connsiteX2" fmla="*/ 3256770 w 3256770"/>
              <a:gd name="connsiteY2" fmla="*/ 3806294 h 3806294"/>
              <a:gd name="connsiteX3" fmla="*/ 0 w 3256770"/>
              <a:gd name="connsiteY3" fmla="*/ 3802743 h 3806294"/>
              <a:gd name="connsiteX4" fmla="*/ 424422 w 3256770"/>
              <a:gd name="connsiteY4" fmla="*/ 313631 h 3806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56770" h="3806294">
                <a:moveTo>
                  <a:pt x="424422" y="313631"/>
                </a:moveTo>
                <a:lnTo>
                  <a:pt x="2801257" y="0"/>
                </a:lnTo>
                <a:lnTo>
                  <a:pt x="3256770" y="3806294"/>
                </a:lnTo>
                <a:lnTo>
                  <a:pt x="0" y="3802743"/>
                </a:lnTo>
                <a:lnTo>
                  <a:pt x="424422" y="313631"/>
                </a:lnTo>
                <a:close/>
              </a:path>
            </a:pathLst>
          </a:cu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434542" y="1621554"/>
            <a:ext cx="2496055" cy="3243377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1285829">
              <a:defRPr/>
            </a:pPr>
            <a:endParaRPr lang="zh-CN" altLang="en-US" sz="2531" kern="0">
              <a:solidFill>
                <a:sysClr val="window" lastClr="FFFFFF"/>
              </a:solidFill>
              <a:latin typeface="微软雅黑"/>
              <a:ea typeface="微软雅黑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941896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1704651" y="5021249"/>
            <a:ext cx="9319618" cy="1673668"/>
            <a:chOff x="1160463" y="2796138"/>
            <a:chExt cx="9421420" cy="1190029"/>
          </a:xfrm>
        </p:grpSpPr>
        <p:sp>
          <p:nvSpPr>
            <p:cNvPr id="17" name="Text Box 11"/>
            <p:cNvSpPr txBox="1">
              <a:spLocks noChangeArrowheads="1"/>
            </p:cNvSpPr>
            <p:nvPr/>
          </p:nvSpPr>
          <p:spPr bwMode="auto">
            <a:xfrm>
              <a:off x="1160463" y="2796138"/>
              <a:ext cx="1833524" cy="325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8534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427613" y="1621552"/>
            <a:ext cx="2502984" cy="2620828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629314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矩形 23"/>
          <p:cNvSpPr/>
          <p:nvPr/>
        </p:nvSpPr>
        <p:spPr>
          <a:xfrm>
            <a:off x="9217340" y="4313075"/>
            <a:ext cx="1441420" cy="3770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927603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0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000"/>
                            </p:stCondLst>
                            <p:childTnLst>
                              <p:par>
                                <p:cTn id="6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20" grpId="0" animBg="1"/>
      <p:bldP spid="33" grpId="0" animBg="1"/>
      <p:bldP spid="34" grpId="0" animBg="1"/>
      <p:bldP spid="19" grpId="0" animBg="1"/>
      <p:bldP spid="31" grpId="0" animBg="1"/>
      <p:bldP spid="32" grpId="0" animBg="1"/>
      <p:bldP spid="41" grpId="0"/>
      <p:bldP spid="2" grpId="0" animBg="1"/>
      <p:bldP spid="21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794" y="4715474"/>
            <a:ext cx="12857163" cy="251692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2732339" y="4561847"/>
            <a:ext cx="307252" cy="3072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6290929" y="4561847"/>
            <a:ext cx="307252" cy="30725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9854790" y="4561847"/>
            <a:ext cx="307252" cy="30725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Franklin Gothic Medium" panose="020B06030201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44007" y="1565059"/>
            <a:ext cx="10674027" cy="2793907"/>
            <a:chOff x="894415" y="1483855"/>
            <a:chExt cx="10121809" cy="2649365"/>
          </a:xfrm>
        </p:grpSpPr>
        <p:sp>
          <p:nvSpPr>
            <p:cNvPr id="4" name="Oval 3"/>
            <p:cNvSpPr/>
            <p:nvPr/>
          </p:nvSpPr>
          <p:spPr>
            <a:xfrm>
              <a:off x="10101824" y="2729424"/>
              <a:ext cx="914400" cy="91440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643389" y="2578091"/>
              <a:ext cx="1217066" cy="1217066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8598927" y="2295670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6725685" y="2729423"/>
              <a:ext cx="914400" cy="914400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4267250" y="2578090"/>
              <a:ext cx="1217066" cy="1217066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22788" y="2295669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3352850" y="2729424"/>
              <a:ext cx="914400" cy="914400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894415" y="2578091"/>
              <a:ext cx="1217066" cy="1217066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Oval 14"/>
            <p:cNvSpPr/>
            <p:nvPr/>
          </p:nvSpPr>
          <p:spPr>
            <a:xfrm>
              <a:off x="1849953" y="2351313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Oval 16"/>
            <p:cNvSpPr/>
            <p:nvPr/>
          </p:nvSpPr>
          <p:spPr>
            <a:xfrm>
              <a:off x="3859822" y="2683701"/>
              <a:ext cx="1005840" cy="10058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Oval 17"/>
            <p:cNvSpPr/>
            <p:nvPr/>
          </p:nvSpPr>
          <p:spPr>
            <a:xfrm>
              <a:off x="7229898" y="2683701"/>
              <a:ext cx="1005840" cy="10058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176615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9" name="Freeform 6"/>
            <p:cNvSpPr>
              <a:spLocks/>
            </p:cNvSpPr>
            <p:nvPr/>
          </p:nvSpPr>
          <p:spPr bwMode="auto">
            <a:xfrm>
              <a:off x="7550112" y="3002513"/>
              <a:ext cx="351924" cy="368215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 noChangeAspect="1" noChangeArrowheads="1"/>
            </p:cNvSpPr>
            <p:nvPr/>
          </p:nvSpPr>
          <p:spPr bwMode="auto">
            <a:xfrm>
              <a:off x="5945027" y="2832647"/>
              <a:ext cx="423005" cy="383365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1107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1" name="AutoShape 19"/>
            <p:cNvSpPr>
              <a:spLocks noChangeAspect="1"/>
            </p:cNvSpPr>
            <p:nvPr/>
          </p:nvSpPr>
          <p:spPr bwMode="auto">
            <a:xfrm>
              <a:off x="9319630" y="2848657"/>
              <a:ext cx="393506" cy="39360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lIns="53560" tIns="53560" rIns="53560" bIns="53560" anchor="ctr"/>
            <a:lstStyle/>
            <a:p>
              <a:pPr defTabSz="482056">
                <a:defRPr/>
              </a:pPr>
              <a:endParaRPr lang="es-ES" sz="3797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Gill Sans" charset="0"/>
              </a:endParaRPr>
            </a:p>
          </p:txBody>
        </p:sp>
        <p:sp>
          <p:nvSpPr>
            <p:cNvPr id="32" name="Freeform 31"/>
            <p:cNvSpPr>
              <a:spLocks noChangeAspect="1" noChangeArrowheads="1"/>
            </p:cNvSpPr>
            <p:nvPr/>
          </p:nvSpPr>
          <p:spPr bwMode="auto">
            <a:xfrm>
              <a:off x="2550053" y="2830913"/>
              <a:ext cx="371709" cy="444880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pPr>
                <a:defRPr/>
              </a:pPr>
              <a:endParaRPr lang="en-US" sz="2531" dirty="0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028510" y="3405624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5392208" y="3362393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803590" y="3333307"/>
              <a:ext cx="1425585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37" name="Straight Connector 36"/>
            <p:cNvCxnSpPr>
              <a:stCxn id="17" idx="0"/>
              <a:endCxn id="38" idx="4"/>
            </p:cNvCxnSpPr>
            <p:nvPr/>
          </p:nvCxnSpPr>
          <p:spPr>
            <a:xfrm flipV="1">
              <a:off x="4362742" y="2240783"/>
              <a:ext cx="1" cy="44291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Oval 37"/>
            <p:cNvSpPr/>
            <p:nvPr/>
          </p:nvSpPr>
          <p:spPr>
            <a:xfrm>
              <a:off x="3984891" y="1485080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266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7354967" y="148385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cxnSp>
          <p:nvCxnSpPr>
            <p:cNvPr id="42" name="Straight Connector 41"/>
            <p:cNvCxnSpPr>
              <a:stCxn id="18" idx="0"/>
              <a:endCxn id="41" idx="4"/>
            </p:cNvCxnSpPr>
            <p:nvPr/>
          </p:nvCxnSpPr>
          <p:spPr>
            <a:xfrm flipV="1">
              <a:off x="7732818" y="2239558"/>
              <a:ext cx="1" cy="444143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TextBox 50"/>
            <p:cNvSpPr txBox="1"/>
            <p:nvPr/>
          </p:nvSpPr>
          <p:spPr>
            <a:xfrm>
              <a:off x="4027413" y="1742325"/>
              <a:ext cx="670657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7397488" y="1742325"/>
              <a:ext cx="670657" cy="3502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 smtClean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TITLE</a:t>
              </a:r>
              <a:endParaRPr lang="zh-CN" altLang="en-US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1428333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428333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8579230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4990950" y="5579887"/>
            <a:ext cx="29142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990950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579230" y="5278806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042268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2" grpId="0" animBg="1"/>
      <p:bldP spid="23" grpId="0" animBg="1"/>
      <p:bldP spid="53" grpId="0"/>
      <p:bldP spid="54" grpId="0"/>
      <p:bldP spid="55" grpId="0"/>
      <p:bldP spid="56" grpId="0"/>
      <p:bldP spid="57" grpId="0"/>
      <p:bldP spid="5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941666" y="1205443"/>
            <a:ext cx="8907663" cy="3957867"/>
            <a:chOff x="1447800" y="2628900"/>
            <a:chExt cx="5745163" cy="2552700"/>
          </a:xfrm>
        </p:grpSpPr>
        <p:sp>
          <p:nvSpPr>
            <p:cNvPr id="6184" name="Freeform 40"/>
            <p:cNvSpPr>
              <a:spLocks/>
            </p:cNvSpPr>
            <p:nvPr/>
          </p:nvSpPr>
          <p:spPr bwMode="auto">
            <a:xfrm>
              <a:off x="1447800" y="2713037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rgbClr val="2B293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27" name="Straight Connector 26"/>
          <p:cNvCxnSpPr/>
          <p:nvPr/>
        </p:nvCxnSpPr>
        <p:spPr>
          <a:xfrm rot="5400000">
            <a:off x="3024002" y="5514897"/>
            <a:ext cx="2310430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rot="5400000">
            <a:off x="5007541" y="5343288"/>
            <a:ext cx="2812697" cy="1675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175273" y="3544317"/>
            <a:ext cx="539560" cy="539560"/>
            <a:chOff x="3237545" y="4561747"/>
            <a:chExt cx="1146960" cy="1146960"/>
          </a:xfrm>
        </p:grpSpPr>
        <p:sp>
          <p:nvSpPr>
            <p:cNvPr id="25" name="圆角矩形 24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1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558507" y="2827288"/>
            <a:ext cx="802042" cy="802042"/>
            <a:chOff x="3237545" y="4561747"/>
            <a:chExt cx="1146960" cy="1146960"/>
          </a:xfrm>
        </p:grpSpPr>
        <p:sp>
          <p:nvSpPr>
            <p:cNvPr id="30" name="圆角矩形 2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2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72101" y="2284058"/>
            <a:ext cx="1141668" cy="1141668"/>
            <a:chOff x="3237545" y="4561747"/>
            <a:chExt cx="1146960" cy="1146960"/>
          </a:xfrm>
        </p:grpSpPr>
        <p:sp>
          <p:nvSpPr>
            <p:cNvPr id="33" name="圆角矩形 32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24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351015" y="4675219"/>
              <a:ext cx="920024" cy="920024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 dirty="0">
                  <a:solidFill>
                    <a:srgbClr val="2B2939"/>
                  </a:solidFill>
                  <a:cs typeface="+mn-ea"/>
                  <a:sym typeface="+mn-lt"/>
                </a:rPr>
                <a:t>3</a:t>
              </a:r>
              <a:endParaRPr lang="zh-CN" altLang="en-US" sz="3200" b="1" dirty="0">
                <a:solidFill>
                  <a:srgbClr val="2B293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TextBox 41"/>
          <p:cNvSpPr txBox="1"/>
          <p:nvPr/>
        </p:nvSpPr>
        <p:spPr>
          <a:xfrm>
            <a:off x="1677339" y="56144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70"/>
          <p:cNvSpPr txBox="1"/>
          <p:nvPr/>
        </p:nvSpPr>
        <p:spPr>
          <a:xfrm>
            <a:off x="1677338" y="53157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41"/>
          <p:cNvSpPr txBox="1"/>
          <p:nvPr/>
        </p:nvSpPr>
        <p:spPr>
          <a:xfrm>
            <a:off x="4191939" y="5384854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TextBox 170"/>
          <p:cNvSpPr txBox="1"/>
          <p:nvPr/>
        </p:nvSpPr>
        <p:spPr>
          <a:xfrm>
            <a:off x="4191938" y="508610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41"/>
          <p:cNvSpPr txBox="1"/>
          <p:nvPr/>
        </p:nvSpPr>
        <p:spPr>
          <a:xfrm>
            <a:off x="6506514" y="5042997"/>
            <a:ext cx="2303765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170"/>
          <p:cNvSpPr txBox="1"/>
          <p:nvPr/>
        </p:nvSpPr>
        <p:spPr>
          <a:xfrm>
            <a:off x="6506513" y="474424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474590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572804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19530" y="3402042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6225132" y="2408540"/>
            <a:ext cx="6633267" cy="1768350"/>
          </a:xfrm>
          <a:custGeom>
            <a:avLst/>
            <a:gdLst>
              <a:gd name="connsiteX0" fmla="*/ 5835374 w 6633631"/>
              <a:gd name="connsiteY0" fmla="*/ 0 h 1768447"/>
              <a:gd name="connsiteX1" fmla="*/ 6099146 w 6633631"/>
              <a:gd name="connsiteY1" fmla="*/ 12824 h 1768447"/>
              <a:gd name="connsiteX2" fmla="*/ 6366389 w 6633631"/>
              <a:gd name="connsiteY2" fmla="*/ 38472 h 1768447"/>
              <a:gd name="connsiteX3" fmla="*/ 6633631 w 6633631"/>
              <a:gd name="connsiteY3" fmla="*/ 80607 h 1768447"/>
              <a:gd name="connsiteX4" fmla="*/ 6633631 w 6633631"/>
              <a:gd name="connsiteY4" fmla="*/ 957939 h 1768447"/>
              <a:gd name="connsiteX5" fmla="*/ 6633631 w 6633631"/>
              <a:gd name="connsiteY5" fmla="*/ 1205442 h 1768447"/>
              <a:gd name="connsiteX6" fmla="*/ 6633631 w 6633631"/>
              <a:gd name="connsiteY6" fmla="*/ 1768447 h 1768447"/>
              <a:gd name="connsiteX7" fmla="*/ 0 w 6633631"/>
              <a:gd name="connsiteY7" fmla="*/ 1768447 h 1768447"/>
              <a:gd name="connsiteX8" fmla="*/ 0 w 6633631"/>
              <a:gd name="connsiteY8" fmla="*/ 1205442 h 1768447"/>
              <a:gd name="connsiteX9" fmla="*/ 0 w 6633631"/>
              <a:gd name="connsiteY9" fmla="*/ 957939 h 1768447"/>
              <a:gd name="connsiteX10" fmla="*/ 0 w 6633631"/>
              <a:gd name="connsiteY10" fmla="*/ 650353 h 1768447"/>
              <a:gd name="connsiteX11" fmla="*/ 207084 w 6633631"/>
              <a:gd name="connsiteY11" fmla="*/ 730960 h 1768447"/>
              <a:gd name="connsiteX12" fmla="*/ 415325 w 6633631"/>
              <a:gd name="connsiteY12" fmla="*/ 787751 h 1768447"/>
              <a:gd name="connsiteX13" fmla="*/ 625880 w 6633631"/>
              <a:gd name="connsiteY13" fmla="*/ 829887 h 1768447"/>
              <a:gd name="connsiteX14" fmla="*/ 838748 w 6633631"/>
              <a:gd name="connsiteY14" fmla="*/ 855534 h 1768447"/>
              <a:gd name="connsiteX15" fmla="*/ 1053931 w 6633631"/>
              <a:gd name="connsiteY15" fmla="*/ 864694 h 1768447"/>
              <a:gd name="connsiteX16" fmla="*/ 1272584 w 6633631"/>
              <a:gd name="connsiteY16" fmla="*/ 862862 h 1768447"/>
              <a:gd name="connsiteX17" fmla="*/ 1491237 w 6633631"/>
              <a:gd name="connsiteY17" fmla="*/ 846374 h 1768447"/>
              <a:gd name="connsiteX18" fmla="*/ 1713360 w 6633631"/>
              <a:gd name="connsiteY18" fmla="*/ 817063 h 1768447"/>
              <a:gd name="connsiteX19" fmla="*/ 1936641 w 6633631"/>
              <a:gd name="connsiteY19" fmla="*/ 782255 h 1768447"/>
              <a:gd name="connsiteX20" fmla="*/ 2163392 w 6633631"/>
              <a:gd name="connsiteY20" fmla="*/ 736456 h 1768447"/>
              <a:gd name="connsiteX21" fmla="*/ 2392457 w 6633631"/>
              <a:gd name="connsiteY21" fmla="*/ 683328 h 1768447"/>
              <a:gd name="connsiteX22" fmla="*/ 2623836 w 6633631"/>
              <a:gd name="connsiteY22" fmla="*/ 624705 h 1768447"/>
              <a:gd name="connsiteX23" fmla="*/ 2856372 w 6633631"/>
              <a:gd name="connsiteY23" fmla="*/ 564250 h 1768447"/>
              <a:gd name="connsiteX24" fmla="*/ 3091221 w 6633631"/>
              <a:gd name="connsiteY24" fmla="*/ 496466 h 1768447"/>
              <a:gd name="connsiteX25" fmla="*/ 3330698 w 6633631"/>
              <a:gd name="connsiteY25" fmla="*/ 432347 h 1768447"/>
              <a:gd name="connsiteX26" fmla="*/ 3569019 w 6633631"/>
              <a:gd name="connsiteY26" fmla="*/ 364564 h 1768447"/>
              <a:gd name="connsiteX27" fmla="*/ 3811966 w 6633631"/>
              <a:gd name="connsiteY27" fmla="*/ 300445 h 1768447"/>
              <a:gd name="connsiteX28" fmla="*/ 4057228 w 6633631"/>
              <a:gd name="connsiteY28" fmla="*/ 239989 h 1768447"/>
              <a:gd name="connsiteX29" fmla="*/ 4304803 w 6633631"/>
              <a:gd name="connsiteY29" fmla="*/ 183198 h 1768447"/>
              <a:gd name="connsiteX30" fmla="*/ 4553535 w 6633631"/>
              <a:gd name="connsiteY30" fmla="*/ 128239 h 1768447"/>
              <a:gd name="connsiteX31" fmla="*/ 4804581 w 6633631"/>
              <a:gd name="connsiteY31" fmla="*/ 82439 h 1768447"/>
              <a:gd name="connsiteX32" fmla="*/ 5060255 w 6633631"/>
              <a:gd name="connsiteY32" fmla="*/ 47632 h 1768447"/>
              <a:gd name="connsiteX33" fmla="*/ 5314771 w 6633631"/>
              <a:gd name="connsiteY33" fmla="*/ 18320 h 1768447"/>
              <a:gd name="connsiteX34" fmla="*/ 5575073 w 6633631"/>
              <a:gd name="connsiteY34" fmla="*/ 3664 h 17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33631" h="1768447">
                <a:moveTo>
                  <a:pt x="5835374" y="0"/>
                </a:moveTo>
                <a:lnTo>
                  <a:pt x="6099146" y="12824"/>
                </a:lnTo>
                <a:lnTo>
                  <a:pt x="6366389" y="38472"/>
                </a:lnTo>
                <a:lnTo>
                  <a:pt x="6633631" y="80607"/>
                </a:lnTo>
                <a:lnTo>
                  <a:pt x="6633631" y="957939"/>
                </a:lnTo>
                <a:lnTo>
                  <a:pt x="6633631" y="1205442"/>
                </a:lnTo>
                <a:lnTo>
                  <a:pt x="6633631" y="1768447"/>
                </a:lnTo>
                <a:lnTo>
                  <a:pt x="0" y="1768447"/>
                </a:lnTo>
                <a:lnTo>
                  <a:pt x="0" y="1205442"/>
                </a:lnTo>
                <a:lnTo>
                  <a:pt x="0" y="957939"/>
                </a:lnTo>
                <a:lnTo>
                  <a:pt x="0" y="650353"/>
                </a:lnTo>
                <a:lnTo>
                  <a:pt x="207084" y="730960"/>
                </a:lnTo>
                <a:lnTo>
                  <a:pt x="415325" y="787751"/>
                </a:lnTo>
                <a:lnTo>
                  <a:pt x="625880" y="829887"/>
                </a:lnTo>
                <a:lnTo>
                  <a:pt x="838748" y="855534"/>
                </a:lnTo>
                <a:lnTo>
                  <a:pt x="1053931" y="864694"/>
                </a:lnTo>
                <a:lnTo>
                  <a:pt x="1272584" y="862862"/>
                </a:lnTo>
                <a:lnTo>
                  <a:pt x="1491237" y="846374"/>
                </a:lnTo>
                <a:lnTo>
                  <a:pt x="1713360" y="817063"/>
                </a:lnTo>
                <a:lnTo>
                  <a:pt x="1936641" y="782255"/>
                </a:lnTo>
                <a:lnTo>
                  <a:pt x="2163392" y="736456"/>
                </a:lnTo>
                <a:lnTo>
                  <a:pt x="2392457" y="683328"/>
                </a:lnTo>
                <a:lnTo>
                  <a:pt x="2623836" y="624705"/>
                </a:lnTo>
                <a:lnTo>
                  <a:pt x="2856372" y="564250"/>
                </a:lnTo>
                <a:lnTo>
                  <a:pt x="3091221" y="496466"/>
                </a:lnTo>
                <a:lnTo>
                  <a:pt x="3330698" y="432347"/>
                </a:lnTo>
                <a:lnTo>
                  <a:pt x="3569019" y="364564"/>
                </a:lnTo>
                <a:lnTo>
                  <a:pt x="3811966" y="300445"/>
                </a:lnTo>
                <a:lnTo>
                  <a:pt x="4057228" y="239989"/>
                </a:lnTo>
                <a:lnTo>
                  <a:pt x="4304803" y="183198"/>
                </a:lnTo>
                <a:lnTo>
                  <a:pt x="4553535" y="128239"/>
                </a:lnTo>
                <a:lnTo>
                  <a:pt x="4804581" y="82439"/>
                </a:lnTo>
                <a:lnTo>
                  <a:pt x="5060255" y="47632"/>
                </a:lnTo>
                <a:lnTo>
                  <a:pt x="5314771" y="18320"/>
                </a:lnTo>
                <a:lnTo>
                  <a:pt x="5575073" y="3664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4077" y="2924913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3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631398" y="3352853"/>
            <a:ext cx="3686196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8" y="3930027"/>
            <a:ext cx="3686196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0182145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1680728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>
            <a:spLocks/>
          </p:cNvSpPr>
          <p:nvPr/>
        </p:nvSpPr>
        <p:spPr bwMode="auto">
          <a:xfrm rot="5400000">
            <a:off x="-16030" y="16583"/>
            <a:ext cx="7232253" cy="7199485"/>
          </a:xfrm>
          <a:custGeom>
            <a:avLst/>
            <a:gdLst>
              <a:gd name="connsiteX0" fmla="*/ 0 w 7232651"/>
              <a:gd name="connsiteY0" fmla="*/ 5119913 h 7199881"/>
              <a:gd name="connsiteX1" fmla="*/ 0 w 7232651"/>
              <a:gd name="connsiteY1" fmla="*/ 2187704 h 7199881"/>
              <a:gd name="connsiteX2" fmla="*/ 5050712 w 7232651"/>
              <a:gd name="connsiteY2" fmla="*/ 3516361 h 7199881"/>
              <a:gd name="connsiteX3" fmla="*/ 5194910 w 7232651"/>
              <a:gd name="connsiteY3" fmla="*/ 3774075 h 7199881"/>
              <a:gd name="connsiteX4" fmla="*/ 5247561 w 7232651"/>
              <a:gd name="connsiteY4" fmla="*/ 3871433 h 7199881"/>
              <a:gd name="connsiteX5" fmla="*/ 5282344 w 7232651"/>
              <a:gd name="connsiteY5" fmla="*/ 3944019 h 7199881"/>
              <a:gd name="connsiteX6" fmla="*/ 5287880 w 7232651"/>
              <a:gd name="connsiteY6" fmla="*/ 3959057 h 7199881"/>
              <a:gd name="connsiteX7" fmla="*/ 5288354 w 7232651"/>
              <a:gd name="connsiteY7" fmla="*/ 3960917 h 7199881"/>
              <a:gd name="connsiteX8" fmla="*/ 5293535 w 7232651"/>
              <a:gd name="connsiteY8" fmla="*/ 3974424 h 7199881"/>
              <a:gd name="connsiteX9" fmla="*/ 5293536 w 7232651"/>
              <a:gd name="connsiteY9" fmla="*/ 3974424 h 7199881"/>
              <a:gd name="connsiteX10" fmla="*/ 5287880 w 7232651"/>
              <a:gd name="connsiteY10" fmla="*/ 3959057 h 7199881"/>
              <a:gd name="connsiteX11" fmla="*/ 5285982 w 7232651"/>
              <a:gd name="connsiteY11" fmla="*/ 3951611 h 7199881"/>
              <a:gd name="connsiteX12" fmla="*/ 5282344 w 7232651"/>
              <a:gd name="connsiteY12" fmla="*/ 3944019 h 7199881"/>
              <a:gd name="connsiteX13" fmla="*/ 5274598 w 7232651"/>
              <a:gd name="connsiteY13" fmla="*/ 3922976 h 7199881"/>
              <a:gd name="connsiteX14" fmla="*/ 5259419 w 7232651"/>
              <a:gd name="connsiteY14" fmla="*/ 3882887 h 7199881"/>
              <a:gd name="connsiteX15" fmla="*/ 5183526 w 7232651"/>
              <a:gd name="connsiteY15" fmla="*/ 3665262 h 7199881"/>
              <a:gd name="connsiteX16" fmla="*/ 7232650 w 7232651"/>
              <a:gd name="connsiteY16" fmla="*/ 0 h 7199881"/>
              <a:gd name="connsiteX17" fmla="*/ 7232650 w 7232651"/>
              <a:gd name="connsiteY17" fmla="*/ 3974424 h 7199881"/>
              <a:gd name="connsiteX18" fmla="*/ 7232651 w 7232651"/>
              <a:gd name="connsiteY18" fmla="*/ 3974424 h 7199881"/>
              <a:gd name="connsiteX19" fmla="*/ 7232651 w 7232651"/>
              <a:gd name="connsiteY19" fmla="*/ 7199881 h 7199881"/>
              <a:gd name="connsiteX20" fmla="*/ 2 w 7232651"/>
              <a:gd name="connsiteY20" fmla="*/ 7199881 h 7199881"/>
              <a:gd name="connsiteX21" fmla="*/ 2 w 7232651"/>
              <a:gd name="connsiteY21" fmla="*/ 5119913 h 719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232651" h="7199881">
                <a:moveTo>
                  <a:pt x="0" y="5119913"/>
                </a:moveTo>
                <a:cubicBezTo>
                  <a:pt x="0" y="5119913"/>
                  <a:pt x="0" y="5119913"/>
                  <a:pt x="0" y="2187704"/>
                </a:cubicBezTo>
                <a:cubicBezTo>
                  <a:pt x="2948462" y="847592"/>
                  <a:pt x="4481511" y="2588592"/>
                  <a:pt x="5050712" y="3516361"/>
                </a:cubicBezTo>
                <a:cubicBezTo>
                  <a:pt x="5107632" y="3607993"/>
                  <a:pt x="5156963" y="3699624"/>
                  <a:pt x="5194910" y="3774075"/>
                </a:cubicBezTo>
                <a:cubicBezTo>
                  <a:pt x="5215780" y="3808436"/>
                  <a:pt x="5232857" y="3841367"/>
                  <a:pt x="5247561" y="3871433"/>
                </a:cubicBezTo>
                <a:lnTo>
                  <a:pt x="5282344" y="3944019"/>
                </a:lnTo>
                <a:lnTo>
                  <a:pt x="5287880" y="3959057"/>
                </a:lnTo>
                <a:lnTo>
                  <a:pt x="5288354" y="3960917"/>
                </a:lnTo>
                <a:lnTo>
                  <a:pt x="5293535" y="3974424"/>
                </a:lnTo>
                <a:lnTo>
                  <a:pt x="5293536" y="3974424"/>
                </a:lnTo>
                <a:lnTo>
                  <a:pt x="5287880" y="3959057"/>
                </a:lnTo>
                <a:lnTo>
                  <a:pt x="5285982" y="3951611"/>
                </a:lnTo>
                <a:lnTo>
                  <a:pt x="5282344" y="3944019"/>
                </a:lnTo>
                <a:lnTo>
                  <a:pt x="5274598" y="3922976"/>
                </a:lnTo>
                <a:cubicBezTo>
                  <a:pt x="5267009" y="3905795"/>
                  <a:pt x="5263214" y="3894341"/>
                  <a:pt x="5259419" y="3882887"/>
                </a:cubicBezTo>
                <a:cubicBezTo>
                  <a:pt x="5229062" y="3808437"/>
                  <a:pt x="5206294" y="3733986"/>
                  <a:pt x="5183526" y="3665262"/>
                </a:cubicBezTo>
                <a:cubicBezTo>
                  <a:pt x="4595351" y="1666549"/>
                  <a:pt x="6598940" y="355073"/>
                  <a:pt x="7232650" y="0"/>
                </a:cubicBezTo>
                <a:lnTo>
                  <a:pt x="7232650" y="3974424"/>
                </a:lnTo>
                <a:lnTo>
                  <a:pt x="7232651" y="3974424"/>
                </a:lnTo>
                <a:lnTo>
                  <a:pt x="7232651" y="7199881"/>
                </a:lnTo>
                <a:lnTo>
                  <a:pt x="2" y="7199881"/>
                </a:lnTo>
                <a:lnTo>
                  <a:pt x="2" y="511991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19" name="Freeform 6"/>
          <p:cNvSpPr>
            <a:spLocks/>
          </p:cNvSpPr>
          <p:nvPr/>
        </p:nvSpPr>
        <p:spPr bwMode="auto">
          <a:xfrm rot="5400000">
            <a:off x="2217301" y="1008531"/>
            <a:ext cx="5293079" cy="3276414"/>
          </a:xfrm>
          <a:custGeom>
            <a:avLst/>
            <a:gdLst>
              <a:gd name="T0" fmla="*/ 1386 w 1395"/>
              <a:gd name="T1" fmla="*/ 556 h 572"/>
              <a:gd name="T2" fmla="*/ 1370 w 1395"/>
              <a:gd name="T3" fmla="*/ 526 h 572"/>
              <a:gd name="T4" fmla="*/ 1365 w 1395"/>
              <a:gd name="T5" fmla="*/ 519 h 572"/>
              <a:gd name="T6" fmla="*/ 1327 w 1395"/>
              <a:gd name="T7" fmla="*/ 473 h 572"/>
              <a:gd name="T8" fmla="*/ 0 w 1395"/>
              <a:gd name="T9" fmla="*/ 221 h 572"/>
              <a:gd name="T10" fmla="*/ 0 w 1395"/>
              <a:gd name="T11" fmla="*/ 260 h 572"/>
              <a:gd name="T12" fmla="*/ 1331 w 1395"/>
              <a:gd name="T13" fmla="*/ 492 h 572"/>
              <a:gd name="T14" fmla="*/ 1369 w 1395"/>
              <a:gd name="T15" fmla="*/ 537 h 572"/>
              <a:gd name="T16" fmla="*/ 1393 w 1395"/>
              <a:gd name="T17" fmla="*/ 568 h 572"/>
              <a:gd name="T18" fmla="*/ 1395 w 1395"/>
              <a:gd name="T19" fmla="*/ 572 h 572"/>
              <a:gd name="T20" fmla="*/ 1390 w 1395"/>
              <a:gd name="T21" fmla="*/ 563 h 572"/>
              <a:gd name="T22" fmla="*/ 1386 w 1395"/>
              <a:gd name="T23" fmla="*/ 556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95" h="572">
                <a:moveTo>
                  <a:pt x="1386" y="556"/>
                </a:moveTo>
                <a:cubicBezTo>
                  <a:pt x="1380" y="546"/>
                  <a:pt x="1375" y="536"/>
                  <a:pt x="1370" y="526"/>
                </a:cubicBezTo>
                <a:cubicBezTo>
                  <a:pt x="1368" y="524"/>
                  <a:pt x="1366" y="521"/>
                  <a:pt x="1365" y="519"/>
                </a:cubicBezTo>
                <a:cubicBezTo>
                  <a:pt x="1355" y="506"/>
                  <a:pt x="1342" y="490"/>
                  <a:pt x="1327" y="473"/>
                </a:cubicBezTo>
                <a:cubicBezTo>
                  <a:pt x="1179" y="310"/>
                  <a:pt x="781" y="0"/>
                  <a:pt x="0" y="221"/>
                </a:cubicBezTo>
                <a:cubicBezTo>
                  <a:pt x="0" y="260"/>
                  <a:pt x="0" y="260"/>
                  <a:pt x="0" y="260"/>
                </a:cubicBezTo>
                <a:cubicBezTo>
                  <a:pt x="777" y="26"/>
                  <a:pt x="1181" y="330"/>
                  <a:pt x="1331" y="492"/>
                </a:cubicBezTo>
                <a:cubicBezTo>
                  <a:pt x="1346" y="508"/>
                  <a:pt x="1359" y="524"/>
                  <a:pt x="1369" y="537"/>
                </a:cubicBezTo>
                <a:cubicBezTo>
                  <a:pt x="1380" y="549"/>
                  <a:pt x="1387" y="560"/>
                  <a:pt x="1393" y="568"/>
                </a:cubicBezTo>
                <a:cubicBezTo>
                  <a:pt x="1393" y="569"/>
                  <a:pt x="1394" y="570"/>
                  <a:pt x="1395" y="572"/>
                </a:cubicBezTo>
                <a:cubicBezTo>
                  <a:pt x="1393" y="569"/>
                  <a:pt x="1392" y="566"/>
                  <a:pt x="1390" y="563"/>
                </a:cubicBezTo>
                <a:cubicBezTo>
                  <a:pt x="1388" y="560"/>
                  <a:pt x="1387" y="558"/>
                  <a:pt x="1386" y="55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24" name="Freeform 8"/>
          <p:cNvSpPr>
            <a:spLocks/>
          </p:cNvSpPr>
          <p:nvPr/>
        </p:nvSpPr>
        <p:spPr bwMode="auto">
          <a:xfrm rot="5400000">
            <a:off x="4188841" y="4433989"/>
            <a:ext cx="2143710" cy="3453213"/>
          </a:xfrm>
          <a:custGeom>
            <a:avLst/>
            <a:gdLst>
              <a:gd name="T0" fmla="*/ 621 w 621"/>
              <a:gd name="T1" fmla="*/ 0 h 603"/>
              <a:gd name="T2" fmla="*/ 54 w 621"/>
              <a:gd name="T3" fmla="*/ 495 h 603"/>
              <a:gd name="T4" fmla="*/ 81 w 621"/>
              <a:gd name="T5" fmla="*/ 603 h 603"/>
              <a:gd name="T6" fmla="*/ 482 w 621"/>
              <a:gd name="T7" fmla="*/ 232 h 603"/>
              <a:gd name="T8" fmla="*/ 621 w 621"/>
              <a:gd name="T9" fmla="*/ 203 h 603"/>
              <a:gd name="T10" fmla="*/ 621 w 621"/>
              <a:gd name="T11" fmla="*/ 0 h 603"/>
              <a:gd name="connsiteX0" fmla="*/ 9130 w 9130"/>
              <a:gd name="connsiteY0" fmla="*/ 0 h 10000"/>
              <a:gd name="connsiteX1" fmla="*/ 0 w 9130"/>
              <a:gd name="connsiteY1" fmla="*/ 8209 h 10000"/>
              <a:gd name="connsiteX2" fmla="*/ 434 w 9130"/>
              <a:gd name="connsiteY2" fmla="*/ 10000 h 10000"/>
              <a:gd name="connsiteX3" fmla="*/ 6892 w 9130"/>
              <a:gd name="connsiteY3" fmla="*/ 3847 h 10000"/>
              <a:gd name="connsiteX4" fmla="*/ 9130 w 9130"/>
              <a:gd name="connsiteY4" fmla="*/ 3367 h 10000"/>
              <a:gd name="connsiteX5" fmla="*/ 9130 w 9130"/>
              <a:gd name="connsiteY5" fmla="*/ 0 h 10000"/>
              <a:gd name="connsiteX0" fmla="*/ 10021 w 10021"/>
              <a:gd name="connsiteY0" fmla="*/ 0 h 10000"/>
              <a:gd name="connsiteX1" fmla="*/ 21 w 10021"/>
              <a:gd name="connsiteY1" fmla="*/ 8209 h 10000"/>
              <a:gd name="connsiteX2" fmla="*/ 496 w 10021"/>
              <a:gd name="connsiteY2" fmla="*/ 10000 h 10000"/>
              <a:gd name="connsiteX3" fmla="*/ 7570 w 10021"/>
              <a:gd name="connsiteY3" fmla="*/ 3847 h 10000"/>
              <a:gd name="connsiteX4" fmla="*/ 10021 w 10021"/>
              <a:gd name="connsiteY4" fmla="*/ 3367 h 10000"/>
              <a:gd name="connsiteX5" fmla="*/ 10021 w 10021"/>
              <a:gd name="connsiteY5" fmla="*/ 0 h 10000"/>
              <a:gd name="connsiteX0" fmla="*/ 10021 w 10021"/>
              <a:gd name="connsiteY0" fmla="*/ 0 h 10000"/>
              <a:gd name="connsiteX1" fmla="*/ 21 w 10021"/>
              <a:gd name="connsiteY1" fmla="*/ 8209 h 10000"/>
              <a:gd name="connsiteX2" fmla="*/ 496 w 10021"/>
              <a:gd name="connsiteY2" fmla="*/ 10000 h 10000"/>
              <a:gd name="connsiteX3" fmla="*/ 7570 w 10021"/>
              <a:gd name="connsiteY3" fmla="*/ 3847 h 10000"/>
              <a:gd name="connsiteX4" fmla="*/ 10021 w 10021"/>
              <a:gd name="connsiteY4" fmla="*/ 3367 h 10000"/>
              <a:gd name="connsiteX5" fmla="*/ 10021 w 10021"/>
              <a:gd name="connsiteY5" fmla="*/ 0 h 10000"/>
              <a:gd name="connsiteX0" fmla="*/ 10009 w 10009"/>
              <a:gd name="connsiteY0" fmla="*/ 0 h 10000"/>
              <a:gd name="connsiteX1" fmla="*/ 9 w 10009"/>
              <a:gd name="connsiteY1" fmla="*/ 8209 h 10000"/>
              <a:gd name="connsiteX2" fmla="*/ 484 w 10009"/>
              <a:gd name="connsiteY2" fmla="*/ 10000 h 10000"/>
              <a:gd name="connsiteX3" fmla="*/ 7558 w 10009"/>
              <a:gd name="connsiteY3" fmla="*/ 3847 h 10000"/>
              <a:gd name="connsiteX4" fmla="*/ 10009 w 10009"/>
              <a:gd name="connsiteY4" fmla="*/ 3367 h 10000"/>
              <a:gd name="connsiteX5" fmla="*/ 10009 w 10009"/>
              <a:gd name="connsiteY5" fmla="*/ 0 h 10000"/>
              <a:gd name="connsiteX0" fmla="*/ 9975 w 9975"/>
              <a:gd name="connsiteY0" fmla="*/ 0 h 10000"/>
              <a:gd name="connsiteX1" fmla="*/ 10 w 9975"/>
              <a:gd name="connsiteY1" fmla="*/ 8209 h 10000"/>
              <a:gd name="connsiteX2" fmla="*/ 450 w 9975"/>
              <a:gd name="connsiteY2" fmla="*/ 10000 h 10000"/>
              <a:gd name="connsiteX3" fmla="*/ 7524 w 9975"/>
              <a:gd name="connsiteY3" fmla="*/ 3847 h 10000"/>
              <a:gd name="connsiteX4" fmla="*/ 9975 w 9975"/>
              <a:gd name="connsiteY4" fmla="*/ 3367 h 10000"/>
              <a:gd name="connsiteX5" fmla="*/ 9975 w 9975"/>
              <a:gd name="connsiteY5" fmla="*/ 0 h 10000"/>
              <a:gd name="connsiteX0" fmla="*/ 9990 w 9990"/>
              <a:gd name="connsiteY0" fmla="*/ 0 h 10000"/>
              <a:gd name="connsiteX1" fmla="*/ 0 w 9990"/>
              <a:gd name="connsiteY1" fmla="*/ 8209 h 10000"/>
              <a:gd name="connsiteX2" fmla="*/ 441 w 9990"/>
              <a:gd name="connsiteY2" fmla="*/ 10000 h 10000"/>
              <a:gd name="connsiteX3" fmla="*/ 7533 w 9990"/>
              <a:gd name="connsiteY3" fmla="*/ 3847 h 10000"/>
              <a:gd name="connsiteX4" fmla="*/ 9990 w 9990"/>
              <a:gd name="connsiteY4" fmla="*/ 3367 h 10000"/>
              <a:gd name="connsiteX5" fmla="*/ 9990 w 9990"/>
              <a:gd name="connsiteY5" fmla="*/ 0 h 10000"/>
              <a:gd name="connsiteX0" fmla="*/ 10000 w 10000"/>
              <a:gd name="connsiteY0" fmla="*/ 0 h 10000"/>
              <a:gd name="connsiteX1" fmla="*/ 0 w 10000"/>
              <a:gd name="connsiteY1" fmla="*/ 8209 h 10000"/>
              <a:gd name="connsiteX2" fmla="*/ 441 w 10000"/>
              <a:gd name="connsiteY2" fmla="*/ 10000 h 10000"/>
              <a:gd name="connsiteX3" fmla="*/ 7541 w 10000"/>
              <a:gd name="connsiteY3" fmla="*/ 3847 h 10000"/>
              <a:gd name="connsiteX4" fmla="*/ 10000 w 10000"/>
              <a:gd name="connsiteY4" fmla="*/ 3367 h 10000"/>
              <a:gd name="connsiteX5" fmla="*/ 10000 w 10000"/>
              <a:gd name="connsiteY5" fmla="*/ 0 h 10000"/>
              <a:gd name="connsiteX0" fmla="*/ 10000 w 10000"/>
              <a:gd name="connsiteY0" fmla="*/ 0 h 10000"/>
              <a:gd name="connsiteX1" fmla="*/ 0 w 10000"/>
              <a:gd name="connsiteY1" fmla="*/ 8209 h 10000"/>
              <a:gd name="connsiteX2" fmla="*/ 441 w 10000"/>
              <a:gd name="connsiteY2" fmla="*/ 10000 h 10000"/>
              <a:gd name="connsiteX3" fmla="*/ 7541 w 10000"/>
              <a:gd name="connsiteY3" fmla="*/ 3847 h 10000"/>
              <a:gd name="connsiteX4" fmla="*/ 10000 w 10000"/>
              <a:gd name="connsiteY4" fmla="*/ 3367 h 10000"/>
              <a:gd name="connsiteX5" fmla="*/ 10000 w 10000"/>
              <a:gd name="connsiteY5" fmla="*/ 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00">
                <a:moveTo>
                  <a:pt x="10000" y="0"/>
                </a:moveTo>
                <a:cubicBezTo>
                  <a:pt x="6035" y="1376"/>
                  <a:pt x="-79" y="4270"/>
                  <a:pt x="0" y="8209"/>
                </a:cubicBezTo>
                <a:cubicBezTo>
                  <a:pt x="30" y="9214"/>
                  <a:pt x="159" y="9370"/>
                  <a:pt x="441" y="10000"/>
                </a:cubicBezTo>
                <a:cubicBezTo>
                  <a:pt x="-991" y="6285"/>
                  <a:pt x="4832" y="4478"/>
                  <a:pt x="7541" y="3847"/>
                </a:cubicBezTo>
                <a:cubicBezTo>
                  <a:pt x="8353" y="3665"/>
                  <a:pt x="9168" y="3499"/>
                  <a:pt x="10000" y="3367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42" name="MH_Other_1"/>
          <p:cNvSpPr/>
          <p:nvPr>
            <p:custDataLst>
              <p:tags r:id="rId2"/>
            </p:custDataLst>
          </p:nvPr>
        </p:nvSpPr>
        <p:spPr>
          <a:xfrm>
            <a:off x="6843054" y="1841022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/>
          <p:nvPr>
            <p:custDataLst>
              <p:tags r:id="rId3"/>
            </p:custDataLst>
          </p:nvPr>
        </p:nvSpPr>
        <p:spPr>
          <a:xfrm>
            <a:off x="6843054" y="2842154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/>
          <p:nvPr>
            <p:custDataLst>
              <p:tags r:id="rId4"/>
            </p:custDataLst>
          </p:nvPr>
        </p:nvSpPr>
        <p:spPr>
          <a:xfrm>
            <a:off x="6843054" y="3843284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/>
          <p:nvPr>
            <p:custDataLst>
              <p:tags r:id="rId5"/>
            </p:custDataLst>
          </p:nvPr>
        </p:nvSpPr>
        <p:spPr>
          <a:xfrm>
            <a:off x="6843054" y="4844416"/>
            <a:ext cx="803584" cy="805256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7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11" name="MH_Others_1"/>
          <p:cNvSpPr txBox="1"/>
          <p:nvPr>
            <p:custDataLst>
              <p:tags r:id="rId6"/>
            </p:custDataLst>
          </p:nvPr>
        </p:nvSpPr>
        <p:spPr>
          <a:xfrm>
            <a:off x="1020220" y="2917179"/>
            <a:ext cx="2873745" cy="101553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599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7"/>
            </p:custDataLst>
          </p:nvPr>
        </p:nvSpPr>
        <p:spPr>
          <a:xfrm>
            <a:off x="1034733" y="3932747"/>
            <a:ext cx="2844716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7934835" y="1853901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7934835" y="2866463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7934835" y="3879026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7934835" y="4891588"/>
            <a:ext cx="2705921" cy="70814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45382377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19" grpId="0" animBg="1"/>
      <p:bldP spid="24" grpId="0" animBg="1"/>
      <p:bldP spid="42" grpId="0" animBg="1"/>
      <p:bldP spid="14" grpId="0" animBg="1"/>
      <p:bldP spid="16" grpId="0" animBg="1"/>
      <p:bldP spid="10" grpId="0" animBg="1"/>
      <p:bldP spid="11" grpId="0"/>
      <p:bldP spid="17" grpId="0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68574" y="2302117"/>
            <a:ext cx="3092174" cy="3089266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106994" y="2547077"/>
            <a:ext cx="3483239" cy="2605886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317065" y="2757148"/>
            <a:ext cx="2638597" cy="274981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83840" y="2967217"/>
            <a:ext cx="2454695" cy="2538287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42728" y="3182377"/>
            <a:ext cx="2881377" cy="137454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83114" y="2298482"/>
            <a:ext cx="2030193" cy="2046911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3" tIns="20933" rIns="20933" bIns="20933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48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51397" y="2555798"/>
            <a:ext cx="1433473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45582" y="2296301"/>
            <a:ext cx="1189182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96987" y="2332646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45679" y="3963050"/>
            <a:ext cx="1432882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39136" y="3703552"/>
            <a:ext cx="1189183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90542" y="3739898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300205" y="5402285"/>
            <a:ext cx="1433473" cy="4383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93662" y="5142786"/>
            <a:ext cx="1189960" cy="2340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45069" y="5179132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832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44611" y="5458982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91648" y="5198758"/>
            <a:ext cx="1229893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505860" y="5235829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89997" y="4012479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637033" y="3752254"/>
            <a:ext cx="1229892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927985" y="3789326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48971" y="2561614"/>
            <a:ext cx="1483472" cy="3816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zh-CN" altLang="en-US" sz="69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97923" y="2302116"/>
            <a:ext cx="1235973" cy="20352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5" tIns="17445" rIns="17445" bIns="17445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510221" y="2338461"/>
            <a:ext cx="197713" cy="197713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/>
        </p:spPr>
        <p:txBody>
          <a:bodyPr lIns="0" tIns="0" rIns="0" bIns="0" anchor="ctr"/>
          <a:lstStyle/>
          <a:p>
            <a:pPr defTabSz="267500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3021249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6378" y="1193881"/>
            <a:ext cx="2414977" cy="2640272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6378" y="3828439"/>
            <a:ext cx="2414977" cy="2640272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394600" y="1193881"/>
            <a:ext cx="2414977" cy="2640272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auto">
          <a:xfrm>
            <a:off x="3401355" y="3834153"/>
            <a:ext cx="8694744" cy="2640272"/>
          </a:xfrm>
          <a:prstGeom prst="rect">
            <a:avLst/>
          </a:prstGeom>
          <a:solidFill>
            <a:schemeClr val="accent1"/>
          </a:solidFill>
        </p:spPr>
        <p:txBody>
          <a:bodyPr wrap="square" lIns="189833" tIns="49357" rIns="37967" rtlCol="0" anchor="ctr" anchorCtr="0">
            <a:noAutofit/>
          </a:bodyPr>
          <a:lstStyle/>
          <a:p>
            <a:pPr>
              <a:lnSpc>
                <a:spcPct val="150000"/>
              </a:lnSpc>
              <a:spcBef>
                <a:spcPts val="633"/>
              </a:spcBef>
              <a:buClr>
                <a:schemeClr val="bg1"/>
              </a:buClr>
              <a:buSzPct val="80000"/>
            </a:pPr>
            <a:endParaRPr lang="zh-CN" altLang="en-US" sz="1476" dirty="0">
              <a:solidFill>
                <a:srgbClr val="FFFFFF"/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837087" y="4490449"/>
            <a:ext cx="5184576" cy="0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ontent Placeholder 2"/>
          <p:cNvSpPr txBox="1">
            <a:spLocks/>
          </p:cNvSpPr>
          <p:nvPr/>
        </p:nvSpPr>
        <p:spPr>
          <a:xfrm>
            <a:off x="6267041" y="13990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>
          <a:xfrm>
            <a:off x="6267041" y="17885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3723018" y="4142242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3723018" y="4531786"/>
            <a:ext cx="541891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17401283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 animBg="1"/>
      <p:bldP spid="21" grpId="0" animBg="1"/>
      <p:bldP spid="11" grpId="0" animBg="1"/>
      <p:bldP spid="22" grpId="0"/>
      <p:bldP spid="26" grpId="0"/>
      <p:bldP spid="27" grpId="0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6"/>
          <p:cNvSpPr>
            <a:spLocks noChangeShapeType="1"/>
          </p:cNvSpPr>
          <p:nvPr/>
        </p:nvSpPr>
        <p:spPr bwMode="auto">
          <a:xfrm>
            <a:off x="3643726" y="13155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3643726" y="1315534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706" y="735895"/>
            <a:ext cx="12857339" cy="4270853"/>
          </a:xfrm>
          <a:custGeom>
            <a:avLst/>
            <a:gdLst>
              <a:gd name="T0" fmla="*/ 2661 w 2661"/>
              <a:gd name="T1" fmla="*/ 356 h 884"/>
              <a:gd name="T2" fmla="*/ 2661 w 2661"/>
              <a:gd name="T3" fmla="*/ 151 h 884"/>
              <a:gd name="T4" fmla="*/ 0 w 2661"/>
              <a:gd name="T5" fmla="*/ 679 h 884"/>
              <a:gd name="T6" fmla="*/ 0 w 2661"/>
              <a:gd name="T7" fmla="*/ 884 h 884"/>
              <a:gd name="T8" fmla="*/ 2661 w 2661"/>
              <a:gd name="T9" fmla="*/ 356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1" h="884">
                <a:moveTo>
                  <a:pt x="2661" y="356"/>
                </a:moveTo>
                <a:cubicBezTo>
                  <a:pt x="2661" y="151"/>
                  <a:pt x="2661" y="151"/>
                  <a:pt x="2661" y="151"/>
                </a:cubicBezTo>
                <a:cubicBezTo>
                  <a:pt x="2371" y="115"/>
                  <a:pt x="1060" y="0"/>
                  <a:pt x="0" y="679"/>
                </a:cubicBezTo>
                <a:cubicBezTo>
                  <a:pt x="0" y="884"/>
                  <a:pt x="0" y="884"/>
                  <a:pt x="0" y="884"/>
                </a:cubicBezTo>
                <a:cubicBezTo>
                  <a:pt x="1060" y="205"/>
                  <a:pt x="2371" y="320"/>
                  <a:pt x="2661" y="356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06" y="1700898"/>
            <a:ext cx="12857339" cy="4952407"/>
          </a:xfrm>
          <a:custGeom>
            <a:avLst/>
            <a:gdLst>
              <a:gd name="T0" fmla="*/ 2661 w 2661"/>
              <a:gd name="T1" fmla="*/ 159 h 1025"/>
              <a:gd name="T2" fmla="*/ 2661 w 2661"/>
              <a:gd name="T3" fmla="*/ 156 h 1025"/>
              <a:gd name="T4" fmla="*/ 0 w 2661"/>
              <a:gd name="T5" fmla="*/ 819 h 1025"/>
              <a:gd name="T6" fmla="*/ 0 w 2661"/>
              <a:gd name="T7" fmla="*/ 1025 h 1025"/>
              <a:gd name="T8" fmla="*/ 2661 w 2661"/>
              <a:gd name="T9" fmla="*/ 159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1" h="1025">
                <a:moveTo>
                  <a:pt x="2661" y="159"/>
                </a:moveTo>
                <a:cubicBezTo>
                  <a:pt x="2661" y="156"/>
                  <a:pt x="2661" y="156"/>
                  <a:pt x="2661" y="156"/>
                </a:cubicBezTo>
                <a:cubicBezTo>
                  <a:pt x="2363" y="119"/>
                  <a:pt x="986" y="0"/>
                  <a:pt x="0" y="819"/>
                </a:cubicBezTo>
                <a:cubicBezTo>
                  <a:pt x="0" y="1025"/>
                  <a:pt x="0" y="1025"/>
                  <a:pt x="0" y="1025"/>
                </a:cubicBezTo>
                <a:cubicBezTo>
                  <a:pt x="881" y="85"/>
                  <a:pt x="2351" y="136"/>
                  <a:pt x="2661" y="15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706" y="200"/>
            <a:ext cx="12857339" cy="3990588"/>
          </a:xfrm>
          <a:custGeom>
            <a:avLst/>
            <a:gdLst>
              <a:gd name="T0" fmla="*/ 0 w 2661"/>
              <a:gd name="T1" fmla="*/ 826 h 826"/>
              <a:gd name="T2" fmla="*/ 2661 w 2661"/>
              <a:gd name="T3" fmla="*/ 188 h 826"/>
              <a:gd name="T4" fmla="*/ 2661 w 2661"/>
              <a:gd name="T5" fmla="*/ 0 h 826"/>
              <a:gd name="T6" fmla="*/ 0 w 2661"/>
              <a:gd name="T7" fmla="*/ 826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61" h="826">
                <a:moveTo>
                  <a:pt x="0" y="826"/>
                </a:moveTo>
                <a:cubicBezTo>
                  <a:pt x="1003" y="136"/>
                  <a:pt x="2365" y="171"/>
                  <a:pt x="2661" y="188"/>
                </a:cubicBezTo>
                <a:cubicBezTo>
                  <a:pt x="2661" y="0"/>
                  <a:pt x="2661" y="0"/>
                  <a:pt x="2661" y="0"/>
                </a:cubicBezTo>
                <a:cubicBezTo>
                  <a:pt x="2365" y="17"/>
                  <a:pt x="1003" y="128"/>
                  <a:pt x="0" y="82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2" name="TextBox 10"/>
          <p:cNvSpPr txBox="1"/>
          <p:nvPr/>
        </p:nvSpPr>
        <p:spPr>
          <a:xfrm>
            <a:off x="3333031" y="4076309"/>
            <a:ext cx="6503111" cy="1300348"/>
          </a:xfrm>
          <a:prstGeom prst="rect">
            <a:avLst/>
          </a:prstGeom>
          <a:noFill/>
        </p:spPr>
        <p:txBody>
          <a:bodyPr wrap="none" lIns="68572" tIns="34286" rIns="68572" bIns="34286">
            <a:spAutoFit/>
          </a:bodyPr>
          <a:lstStyle/>
          <a:p>
            <a:pPr>
              <a:buNone/>
            </a:pPr>
            <a:r>
              <a:rPr lang="en-US" altLang="zh-CN" sz="80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</a:t>
            </a:r>
          </a:p>
        </p:txBody>
      </p:sp>
      <p:sp>
        <p:nvSpPr>
          <p:cNvPr id="13" name="圆角矩形 12"/>
          <p:cNvSpPr/>
          <p:nvPr/>
        </p:nvSpPr>
        <p:spPr>
          <a:xfrm>
            <a:off x="3333031" y="5383972"/>
            <a:ext cx="4010915" cy="387898"/>
          </a:xfrm>
          <a:prstGeom prst="roundRect">
            <a:avLst>
              <a:gd name="adj" fmla="val 42270"/>
            </a:avLst>
          </a:prstGeom>
          <a:solidFill>
            <a:schemeClr val="accent2"/>
          </a:solidFill>
          <a:ln>
            <a:noFill/>
          </a:ln>
          <a:effectLst>
            <a:innerShdw blurRad="63500" dist="127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TextBox 31"/>
          <p:cNvSpPr txBox="1"/>
          <p:nvPr/>
        </p:nvSpPr>
        <p:spPr>
          <a:xfrm>
            <a:off x="3333031" y="5400685"/>
            <a:ext cx="3432147" cy="400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这里输入您的公司名称</a:t>
            </a:r>
          </a:p>
        </p:txBody>
      </p:sp>
      <p:sp>
        <p:nvSpPr>
          <p:cNvPr id="15" name="矩形 14"/>
          <p:cNvSpPr/>
          <p:nvPr/>
        </p:nvSpPr>
        <p:spPr>
          <a:xfrm>
            <a:off x="3333031" y="6256534"/>
            <a:ext cx="5538189" cy="207741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Source Han Sans ExtraLight" panose="020B0200000000000000" pitchFamily="34" charset="-122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</a:p>
        </p:txBody>
      </p:sp>
      <p:sp>
        <p:nvSpPr>
          <p:cNvPr id="17" name="矩形 16"/>
          <p:cNvSpPr/>
          <p:nvPr/>
        </p:nvSpPr>
        <p:spPr>
          <a:xfrm>
            <a:off x="3333031" y="5841343"/>
            <a:ext cx="3375608" cy="376979"/>
          </a:xfrm>
          <a:prstGeom prst="rect">
            <a:avLst/>
          </a:prstGeom>
        </p:spPr>
        <p:txBody>
          <a:bodyPr wrap="square" lIns="68572" tIns="34286" rIns="68572" bIns="34286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BUSINESS POWERPOINT</a:t>
            </a:r>
          </a:p>
        </p:txBody>
      </p:sp>
    </p:spTree>
    <p:extLst>
      <p:ext uri="{BB962C8B-B14F-4D97-AF65-F5344CB8AC3E}">
        <p14:creationId xmlns:p14="http://schemas.microsoft.com/office/powerpoint/2010/main" val="4291107405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 p14:presetBounceEnd="2125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1250">
                                          <p:cBhvr additive="base">
                                            <p:cTn id="22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1250">
                                          <p:cBhvr additive="base">
                                            <p:cTn id="23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2" grpId="0"/>
          <p:bldP spid="13" grpId="0" animBg="1"/>
          <p:bldP spid="14" grpId="0"/>
          <p:bldP spid="15" grpId="0"/>
          <p:bldP spid="1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8" fill="hold">
                          <p:stCondLst>
                            <p:cond delay="indefinite"/>
                          </p:stCondLst>
                          <p:childTnLst>
                            <p:par>
                              <p:cTn id="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3" fill="hold">
                          <p:stCondLst>
                            <p:cond delay="indefinite"/>
                          </p:stCondLst>
                          <p:childTnLst>
                            <p:par>
                              <p:cTn id="1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5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8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360"/>
                                </p:stCondLst>
                                <p:childTnLst>
                                  <p:par>
                                    <p:cTn id="2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2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" presetClass="entr" presetSubtype="2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7" fill="hold">
                          <p:stCondLst>
                            <p:cond delay="indefinite"/>
                          </p:stCondLst>
                          <p:childTnLst>
                            <p:par>
                              <p:cTn id="3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9" presetID="41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614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 tmFilter="0,0; .5, 1; 1, 1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2" grpId="0"/>
          <p:bldP spid="13" grpId="0" animBg="1"/>
          <p:bldP spid="14" grpId="0"/>
          <p:bldP spid="15" grpId="0"/>
          <p:bldP spid="1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572804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19530" y="3402042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6225132" y="2408540"/>
            <a:ext cx="6633267" cy="1768350"/>
          </a:xfrm>
          <a:custGeom>
            <a:avLst/>
            <a:gdLst>
              <a:gd name="connsiteX0" fmla="*/ 5835374 w 6633631"/>
              <a:gd name="connsiteY0" fmla="*/ 0 h 1768447"/>
              <a:gd name="connsiteX1" fmla="*/ 6099146 w 6633631"/>
              <a:gd name="connsiteY1" fmla="*/ 12824 h 1768447"/>
              <a:gd name="connsiteX2" fmla="*/ 6366389 w 6633631"/>
              <a:gd name="connsiteY2" fmla="*/ 38472 h 1768447"/>
              <a:gd name="connsiteX3" fmla="*/ 6633631 w 6633631"/>
              <a:gd name="connsiteY3" fmla="*/ 80607 h 1768447"/>
              <a:gd name="connsiteX4" fmla="*/ 6633631 w 6633631"/>
              <a:gd name="connsiteY4" fmla="*/ 957939 h 1768447"/>
              <a:gd name="connsiteX5" fmla="*/ 6633631 w 6633631"/>
              <a:gd name="connsiteY5" fmla="*/ 1205442 h 1768447"/>
              <a:gd name="connsiteX6" fmla="*/ 6633631 w 6633631"/>
              <a:gd name="connsiteY6" fmla="*/ 1768447 h 1768447"/>
              <a:gd name="connsiteX7" fmla="*/ 0 w 6633631"/>
              <a:gd name="connsiteY7" fmla="*/ 1768447 h 1768447"/>
              <a:gd name="connsiteX8" fmla="*/ 0 w 6633631"/>
              <a:gd name="connsiteY8" fmla="*/ 1205442 h 1768447"/>
              <a:gd name="connsiteX9" fmla="*/ 0 w 6633631"/>
              <a:gd name="connsiteY9" fmla="*/ 957939 h 1768447"/>
              <a:gd name="connsiteX10" fmla="*/ 0 w 6633631"/>
              <a:gd name="connsiteY10" fmla="*/ 650353 h 1768447"/>
              <a:gd name="connsiteX11" fmla="*/ 207084 w 6633631"/>
              <a:gd name="connsiteY11" fmla="*/ 730960 h 1768447"/>
              <a:gd name="connsiteX12" fmla="*/ 415325 w 6633631"/>
              <a:gd name="connsiteY12" fmla="*/ 787751 h 1768447"/>
              <a:gd name="connsiteX13" fmla="*/ 625880 w 6633631"/>
              <a:gd name="connsiteY13" fmla="*/ 829887 h 1768447"/>
              <a:gd name="connsiteX14" fmla="*/ 838748 w 6633631"/>
              <a:gd name="connsiteY14" fmla="*/ 855534 h 1768447"/>
              <a:gd name="connsiteX15" fmla="*/ 1053931 w 6633631"/>
              <a:gd name="connsiteY15" fmla="*/ 864694 h 1768447"/>
              <a:gd name="connsiteX16" fmla="*/ 1272584 w 6633631"/>
              <a:gd name="connsiteY16" fmla="*/ 862862 h 1768447"/>
              <a:gd name="connsiteX17" fmla="*/ 1491237 w 6633631"/>
              <a:gd name="connsiteY17" fmla="*/ 846374 h 1768447"/>
              <a:gd name="connsiteX18" fmla="*/ 1713360 w 6633631"/>
              <a:gd name="connsiteY18" fmla="*/ 817063 h 1768447"/>
              <a:gd name="connsiteX19" fmla="*/ 1936641 w 6633631"/>
              <a:gd name="connsiteY19" fmla="*/ 782255 h 1768447"/>
              <a:gd name="connsiteX20" fmla="*/ 2163392 w 6633631"/>
              <a:gd name="connsiteY20" fmla="*/ 736456 h 1768447"/>
              <a:gd name="connsiteX21" fmla="*/ 2392457 w 6633631"/>
              <a:gd name="connsiteY21" fmla="*/ 683328 h 1768447"/>
              <a:gd name="connsiteX22" fmla="*/ 2623836 w 6633631"/>
              <a:gd name="connsiteY22" fmla="*/ 624705 h 1768447"/>
              <a:gd name="connsiteX23" fmla="*/ 2856372 w 6633631"/>
              <a:gd name="connsiteY23" fmla="*/ 564250 h 1768447"/>
              <a:gd name="connsiteX24" fmla="*/ 3091221 w 6633631"/>
              <a:gd name="connsiteY24" fmla="*/ 496466 h 1768447"/>
              <a:gd name="connsiteX25" fmla="*/ 3330698 w 6633631"/>
              <a:gd name="connsiteY25" fmla="*/ 432347 h 1768447"/>
              <a:gd name="connsiteX26" fmla="*/ 3569019 w 6633631"/>
              <a:gd name="connsiteY26" fmla="*/ 364564 h 1768447"/>
              <a:gd name="connsiteX27" fmla="*/ 3811966 w 6633631"/>
              <a:gd name="connsiteY27" fmla="*/ 300445 h 1768447"/>
              <a:gd name="connsiteX28" fmla="*/ 4057228 w 6633631"/>
              <a:gd name="connsiteY28" fmla="*/ 239989 h 1768447"/>
              <a:gd name="connsiteX29" fmla="*/ 4304803 w 6633631"/>
              <a:gd name="connsiteY29" fmla="*/ 183198 h 1768447"/>
              <a:gd name="connsiteX30" fmla="*/ 4553535 w 6633631"/>
              <a:gd name="connsiteY30" fmla="*/ 128239 h 1768447"/>
              <a:gd name="connsiteX31" fmla="*/ 4804581 w 6633631"/>
              <a:gd name="connsiteY31" fmla="*/ 82439 h 1768447"/>
              <a:gd name="connsiteX32" fmla="*/ 5060255 w 6633631"/>
              <a:gd name="connsiteY32" fmla="*/ 47632 h 1768447"/>
              <a:gd name="connsiteX33" fmla="*/ 5314771 w 6633631"/>
              <a:gd name="connsiteY33" fmla="*/ 18320 h 1768447"/>
              <a:gd name="connsiteX34" fmla="*/ 5575073 w 6633631"/>
              <a:gd name="connsiteY34" fmla="*/ 3664 h 17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33631" h="1768447">
                <a:moveTo>
                  <a:pt x="5835374" y="0"/>
                </a:moveTo>
                <a:lnTo>
                  <a:pt x="6099146" y="12824"/>
                </a:lnTo>
                <a:lnTo>
                  <a:pt x="6366389" y="38472"/>
                </a:lnTo>
                <a:lnTo>
                  <a:pt x="6633631" y="80607"/>
                </a:lnTo>
                <a:lnTo>
                  <a:pt x="6633631" y="957939"/>
                </a:lnTo>
                <a:lnTo>
                  <a:pt x="6633631" y="1205442"/>
                </a:lnTo>
                <a:lnTo>
                  <a:pt x="6633631" y="1768447"/>
                </a:lnTo>
                <a:lnTo>
                  <a:pt x="0" y="1768447"/>
                </a:lnTo>
                <a:lnTo>
                  <a:pt x="0" y="1205442"/>
                </a:lnTo>
                <a:lnTo>
                  <a:pt x="0" y="957939"/>
                </a:lnTo>
                <a:lnTo>
                  <a:pt x="0" y="650353"/>
                </a:lnTo>
                <a:lnTo>
                  <a:pt x="207084" y="730960"/>
                </a:lnTo>
                <a:lnTo>
                  <a:pt x="415325" y="787751"/>
                </a:lnTo>
                <a:lnTo>
                  <a:pt x="625880" y="829887"/>
                </a:lnTo>
                <a:lnTo>
                  <a:pt x="838748" y="855534"/>
                </a:lnTo>
                <a:lnTo>
                  <a:pt x="1053931" y="864694"/>
                </a:lnTo>
                <a:lnTo>
                  <a:pt x="1272584" y="862862"/>
                </a:lnTo>
                <a:lnTo>
                  <a:pt x="1491237" y="846374"/>
                </a:lnTo>
                <a:lnTo>
                  <a:pt x="1713360" y="817063"/>
                </a:lnTo>
                <a:lnTo>
                  <a:pt x="1936641" y="782255"/>
                </a:lnTo>
                <a:lnTo>
                  <a:pt x="2163392" y="736456"/>
                </a:lnTo>
                <a:lnTo>
                  <a:pt x="2392457" y="683328"/>
                </a:lnTo>
                <a:lnTo>
                  <a:pt x="2623836" y="624705"/>
                </a:lnTo>
                <a:lnTo>
                  <a:pt x="2856372" y="564250"/>
                </a:lnTo>
                <a:lnTo>
                  <a:pt x="3091221" y="496466"/>
                </a:lnTo>
                <a:lnTo>
                  <a:pt x="3330698" y="432347"/>
                </a:lnTo>
                <a:lnTo>
                  <a:pt x="3569019" y="364564"/>
                </a:lnTo>
                <a:lnTo>
                  <a:pt x="3811966" y="300445"/>
                </a:lnTo>
                <a:lnTo>
                  <a:pt x="4057228" y="239989"/>
                </a:lnTo>
                <a:lnTo>
                  <a:pt x="4304803" y="183198"/>
                </a:lnTo>
                <a:lnTo>
                  <a:pt x="4553535" y="128239"/>
                </a:lnTo>
                <a:lnTo>
                  <a:pt x="4804581" y="82439"/>
                </a:lnTo>
                <a:lnTo>
                  <a:pt x="5060255" y="47632"/>
                </a:lnTo>
                <a:lnTo>
                  <a:pt x="5314771" y="18320"/>
                </a:lnTo>
                <a:lnTo>
                  <a:pt x="5575073" y="3664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4077" y="2924913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3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631398" y="3352853"/>
            <a:ext cx="3686196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8" y="3930027"/>
            <a:ext cx="3686196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304872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37317" y="1990607"/>
            <a:ext cx="4434189" cy="5175051"/>
            <a:chOff x="-36513" y="1887493"/>
            <a:chExt cx="4204499" cy="4906984"/>
          </a:xfrm>
        </p:grpSpPr>
        <p:sp>
          <p:nvSpPr>
            <p:cNvPr id="6" name="Line 29"/>
            <p:cNvSpPr>
              <a:spLocks noChangeShapeType="1"/>
            </p:cNvSpPr>
            <p:nvPr/>
          </p:nvSpPr>
          <p:spPr bwMode="gray">
            <a:xfrm flipH="1">
              <a:off x="2814" y="6365566"/>
              <a:ext cx="3036678" cy="246217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7" name="Line 30"/>
            <p:cNvSpPr>
              <a:spLocks noChangeShapeType="1"/>
            </p:cNvSpPr>
            <p:nvPr/>
          </p:nvSpPr>
          <p:spPr bwMode="gray">
            <a:xfrm flipH="1">
              <a:off x="2814" y="3739251"/>
              <a:ext cx="656579" cy="287253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1" name="Line 34"/>
            <p:cNvSpPr>
              <a:spLocks noChangeShapeType="1"/>
            </p:cNvSpPr>
            <p:nvPr/>
          </p:nvSpPr>
          <p:spPr bwMode="gray">
            <a:xfrm flipH="1">
              <a:off x="2814" y="3511842"/>
              <a:ext cx="1793624" cy="3099940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2" name="Line 35"/>
            <p:cNvSpPr>
              <a:spLocks noChangeShapeType="1"/>
            </p:cNvSpPr>
            <p:nvPr/>
          </p:nvSpPr>
          <p:spPr bwMode="gray">
            <a:xfrm flipH="1">
              <a:off x="2814" y="5375568"/>
              <a:ext cx="3118750" cy="1236215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3" name="Line 36"/>
            <p:cNvSpPr>
              <a:spLocks noChangeShapeType="1"/>
            </p:cNvSpPr>
            <p:nvPr/>
          </p:nvSpPr>
          <p:spPr bwMode="gray">
            <a:xfrm flipH="1">
              <a:off x="2814" y="1887493"/>
              <a:ext cx="2010772" cy="472429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4" name="Line 37"/>
            <p:cNvSpPr>
              <a:spLocks noChangeShapeType="1"/>
            </p:cNvSpPr>
            <p:nvPr/>
          </p:nvSpPr>
          <p:spPr bwMode="gray">
            <a:xfrm flipH="1">
              <a:off x="2814" y="3316921"/>
              <a:ext cx="2487819" cy="3294862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gray">
            <a:xfrm flipH="1">
              <a:off x="2814" y="4681373"/>
              <a:ext cx="3065745" cy="1930410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16" name="Line 39"/>
            <p:cNvSpPr>
              <a:spLocks noChangeShapeType="1"/>
            </p:cNvSpPr>
            <p:nvPr/>
          </p:nvSpPr>
          <p:spPr bwMode="gray">
            <a:xfrm flipH="1">
              <a:off x="2814" y="5808158"/>
              <a:ext cx="4165172" cy="803625"/>
            </a:xfrm>
            <a:prstGeom prst="line">
              <a:avLst/>
            </a:prstGeom>
            <a:noFill/>
            <a:ln w="19050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3" name="Line 42"/>
            <p:cNvSpPr>
              <a:spLocks noChangeShapeType="1"/>
            </p:cNvSpPr>
            <p:nvPr/>
          </p:nvSpPr>
          <p:spPr bwMode="gray">
            <a:xfrm flipH="1">
              <a:off x="-36513" y="4250234"/>
              <a:ext cx="2708447" cy="2544243"/>
            </a:xfrm>
            <a:prstGeom prst="line">
              <a:avLst/>
            </a:prstGeom>
            <a:noFill/>
            <a:ln w="9525">
              <a:solidFill>
                <a:srgbClr val="2B2939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8" name="AutoShape 31"/>
          <p:cNvSpPr>
            <a:spLocks noChangeArrowheads="1"/>
          </p:cNvSpPr>
          <p:nvPr/>
        </p:nvSpPr>
        <p:spPr bwMode="gray">
          <a:xfrm>
            <a:off x="1895767" y="346746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9" name="AutoShape 32"/>
          <p:cNvSpPr>
            <a:spLocks noChangeArrowheads="1"/>
          </p:cNvSpPr>
          <p:nvPr/>
        </p:nvSpPr>
        <p:spPr bwMode="gray">
          <a:xfrm>
            <a:off x="2773948" y="4289748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0" name="AutoShape 33"/>
          <p:cNvSpPr>
            <a:spLocks noChangeArrowheads="1"/>
          </p:cNvSpPr>
          <p:nvPr/>
        </p:nvSpPr>
        <p:spPr bwMode="gray">
          <a:xfrm>
            <a:off x="3307710" y="5497925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952" y="4799758"/>
            <a:ext cx="2479621" cy="2432893"/>
            <a:chOff x="2617" y="4551130"/>
            <a:chExt cx="2351177" cy="2306870"/>
          </a:xfrm>
          <a:solidFill>
            <a:srgbClr val="0170C1"/>
          </a:solidFill>
        </p:grpSpPr>
        <p:sp>
          <p:nvSpPr>
            <p:cNvPr id="34" name="Arc 43"/>
            <p:cNvSpPr>
              <a:spLocks/>
            </p:cNvSpPr>
            <p:nvPr/>
          </p:nvSpPr>
          <p:spPr bwMode="gray">
            <a:xfrm>
              <a:off x="2617" y="4551130"/>
              <a:ext cx="2351177" cy="2306870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solidFill>
                <a:srgbClr val="E8E8E6"/>
              </a:solidFill>
            </a:ln>
            <a:effectLst/>
            <a:ex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 dirty="0">
                <a:solidFill>
                  <a:sysClr val="windowText" lastClr="000000"/>
                </a:solidFill>
                <a:latin typeface="+mn-lt"/>
                <a:ea typeface="微软雅黑" pitchFamily="34" charset="-122"/>
              </a:endParaRPr>
            </a:p>
          </p:txBody>
        </p:sp>
        <p:sp>
          <p:nvSpPr>
            <p:cNvPr id="36" name="Text Box 45"/>
            <p:cNvSpPr txBox="1">
              <a:spLocks noChangeArrowheads="1"/>
            </p:cNvSpPr>
            <p:nvPr/>
          </p:nvSpPr>
          <p:spPr bwMode="gray">
            <a:xfrm>
              <a:off x="102992" y="5646057"/>
              <a:ext cx="1401860" cy="78795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bg1"/>
                  </a:solidFill>
                  <a:latin typeface="Franklin Gothic Book" panose="020B0503020102020204" pitchFamily="34" charset="0"/>
                  <a:ea typeface="Segoe UI Emoji" panose="020B0502040204020203" pitchFamily="34" charset="0"/>
                </a:rPr>
                <a:t>YOUR TITLE</a:t>
              </a:r>
              <a:endParaRPr lang="zh-CN" altLang="en-US" sz="2400" b="1" dirty="0">
                <a:solidFill>
                  <a:schemeClr val="bg1"/>
                </a:solidFill>
                <a:latin typeface="Franklin Gothic Book" panose="020B0503020102020204" pitchFamily="34" charset="0"/>
              </a:endParaRPr>
            </a:p>
          </p:txBody>
        </p:sp>
      </p:grpSp>
      <p:sp>
        <p:nvSpPr>
          <p:cNvPr id="22" name="AutoShape 50"/>
          <p:cNvSpPr>
            <a:spLocks noChangeArrowheads="1"/>
          </p:cNvSpPr>
          <p:nvPr/>
        </p:nvSpPr>
        <p:spPr bwMode="gray">
          <a:xfrm>
            <a:off x="4349988" y="5681857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6" name="AutoShape 55"/>
          <p:cNvSpPr>
            <a:spLocks noChangeArrowheads="1"/>
          </p:cNvSpPr>
          <p:nvPr/>
        </p:nvSpPr>
        <p:spPr bwMode="gray">
          <a:xfrm>
            <a:off x="1930029" y="1381109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7" name="AutoShape 56"/>
          <p:cNvSpPr>
            <a:spLocks noChangeArrowheads="1"/>
          </p:cNvSpPr>
          <p:nvPr/>
        </p:nvSpPr>
        <p:spPr bwMode="gray">
          <a:xfrm>
            <a:off x="2481822" y="2931903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rgbClr val="FBBF09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8" name="AutoShape 57"/>
          <p:cNvSpPr>
            <a:spLocks noChangeArrowheads="1"/>
          </p:cNvSpPr>
          <p:nvPr/>
        </p:nvSpPr>
        <p:spPr bwMode="gray">
          <a:xfrm>
            <a:off x="3158041" y="4421386"/>
            <a:ext cx="746545" cy="746545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29" name="AutoShape 58"/>
          <p:cNvSpPr>
            <a:spLocks noChangeArrowheads="1"/>
          </p:cNvSpPr>
          <p:nvPr/>
        </p:nvSpPr>
        <p:spPr bwMode="gray">
          <a:xfrm>
            <a:off x="669559" y="3682054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0" name="AutoShape 59"/>
          <p:cNvSpPr>
            <a:spLocks noChangeArrowheads="1"/>
          </p:cNvSpPr>
          <p:nvPr/>
        </p:nvSpPr>
        <p:spPr bwMode="gray">
          <a:xfrm>
            <a:off x="3233777" y="6597907"/>
            <a:ext cx="259668" cy="259668"/>
          </a:xfrm>
          <a:custGeom>
            <a:avLst/>
            <a:gdLst>
              <a:gd name="G0" fmla="+- 5400 0 0"/>
              <a:gd name="G1" fmla="+- 21600 0 5400"/>
              <a:gd name="G2" fmla="+- 21600 0 5400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5400" y="10800"/>
                </a:moveTo>
                <a:cubicBezTo>
                  <a:pt x="5400" y="13782"/>
                  <a:pt x="7818" y="16200"/>
                  <a:pt x="10800" y="16200"/>
                </a:cubicBezTo>
                <a:cubicBezTo>
                  <a:pt x="13782" y="16200"/>
                  <a:pt x="16200" y="13782"/>
                  <a:pt x="16200" y="10800"/>
                </a:cubicBezTo>
                <a:cubicBezTo>
                  <a:pt x="16200" y="7818"/>
                  <a:pt x="13782" y="5400"/>
                  <a:pt x="10800" y="5400"/>
                </a:cubicBezTo>
                <a:cubicBezTo>
                  <a:pt x="7818" y="5400"/>
                  <a:pt x="5400" y="7818"/>
                  <a:pt x="5400" y="1080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Text" lastClr="0000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5094" y="1215764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37544" y="2766558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151123" y="4256041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326831" y="5626867"/>
            <a:ext cx="5950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855094" y="96171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170"/>
          <p:cNvSpPr txBox="1"/>
          <p:nvPr/>
        </p:nvSpPr>
        <p:spPr>
          <a:xfrm>
            <a:off x="3437544" y="24619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4151123" y="3919229"/>
            <a:ext cx="2430227" cy="31281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5326831" y="5333690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52124156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300"/>
                            </p:stCondLst>
                            <p:childTnLst>
                              <p:par>
                                <p:cTn id="4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8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300"/>
                            </p:stCondLst>
                            <p:childTnLst>
                              <p:par>
                                <p:cTn id="5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3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8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300"/>
                            </p:stCondLst>
                            <p:childTnLst>
                              <p:par>
                                <p:cTn id="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8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22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9" grpId="0"/>
      <p:bldP spid="40" grpId="0"/>
      <p:bldP spid="41" grpId="0"/>
      <p:bldP spid="42" grpId="0"/>
      <p:bldP spid="31" grpId="0"/>
      <p:bldP spid="32" grpId="0"/>
      <p:bldP spid="35" grpId="0"/>
      <p:bldP spid="4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1491792" y="2705307"/>
            <a:ext cx="3449860" cy="3278593"/>
          </a:xfrm>
          <a:prstGeom prst="rect">
            <a:avLst/>
          </a:prstGeom>
          <a:solidFill>
            <a:schemeClr val="accent5"/>
          </a:solidFill>
          <a:ln w="12700">
            <a:noFill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1996931" y="2377656"/>
            <a:ext cx="2410640" cy="2286081"/>
          </a:xfrm>
          <a:prstGeom prst="rect">
            <a:avLst/>
          </a:prstGeom>
          <a:solidFill>
            <a:schemeClr val="accent4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2349953" y="2152199"/>
            <a:ext cx="1702330" cy="1623150"/>
          </a:xfrm>
          <a:prstGeom prst="rect">
            <a:avLst/>
          </a:prstGeom>
          <a:solidFill>
            <a:schemeClr val="accent3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611133" y="1800685"/>
            <a:ext cx="1157265" cy="1139000"/>
          </a:xfrm>
          <a:prstGeom prst="rect">
            <a:avLst/>
          </a:prstGeom>
          <a:solidFill>
            <a:schemeClr val="accent2"/>
          </a:solidFill>
          <a:ln>
            <a:noFill/>
          </a:ln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2900112" y="1256098"/>
            <a:ext cx="569500" cy="56950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6" name="直接连接符 75"/>
          <p:cNvCxnSpPr/>
          <p:nvPr/>
        </p:nvCxnSpPr>
        <p:spPr>
          <a:xfrm>
            <a:off x="3315763" y="1953498"/>
            <a:ext cx="4000114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517115" y="2620307"/>
            <a:ext cx="379876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3847355" y="3312124"/>
            <a:ext cx="3468522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直接连接符 78"/>
          <p:cNvCxnSpPr/>
          <p:nvPr/>
        </p:nvCxnSpPr>
        <p:spPr>
          <a:xfrm>
            <a:off x="4378949" y="4324552"/>
            <a:ext cx="2936929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4758657" y="5326894"/>
            <a:ext cx="2557221" cy="0"/>
          </a:xfrm>
          <a:prstGeom prst="line">
            <a:avLst/>
          </a:prstGeom>
          <a:noFill/>
          <a:ln w="9525">
            <a:solidFill>
              <a:srgbClr val="414455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1" name="TextBox 80"/>
          <p:cNvSpPr txBox="1"/>
          <p:nvPr/>
        </p:nvSpPr>
        <p:spPr>
          <a:xfrm>
            <a:off x="7766153" y="514418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722886" y="499541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766153" y="4147919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5722886" y="4008168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766153" y="3175563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722886" y="3005672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7766153" y="2438972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5722886" y="2324541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7766153" y="1750841"/>
            <a:ext cx="3271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722886" y="1636410"/>
            <a:ext cx="1441420" cy="3508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68106079"/>
      </p:ext>
    </p:extLst>
  </p:cSld>
  <p:clrMapOvr>
    <a:masterClrMapping/>
  </p:clrMapOvr>
  <p:transition spd="slow" advTm="0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8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100"/>
                                </p:stCondLst>
                                <p:childTnLst>
                                  <p:par>
                                    <p:cTn id="4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9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2600"/>
                                </p:stCondLst>
                                <p:childTnLst>
                                  <p:par>
                                    <p:cTn id="6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9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81" grpId="0"/>
          <p:bldP spid="82" grpId="0"/>
          <p:bldP spid="83" grpId="0"/>
          <p:bldP spid="84" grpId="0"/>
          <p:bldP spid="85" grpId="0"/>
          <p:bldP spid="86" grpId="0"/>
          <p:bldP spid="87" grpId="0"/>
          <p:bldP spid="88" grpId="0"/>
          <p:bldP spid="89" grpId="0"/>
          <p:bldP spid="90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007354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125119" y="1096045"/>
            <a:ext cx="8280920" cy="55444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3"/>
          <p:cNvSpPr>
            <a:spLocks noChangeArrowheads="1"/>
          </p:cNvSpPr>
          <p:nvPr/>
        </p:nvSpPr>
        <p:spPr bwMode="auto">
          <a:xfrm>
            <a:off x="493625" y="4050299"/>
            <a:ext cx="4191592" cy="1898571"/>
          </a:xfrm>
          <a:prstGeom prst="rect">
            <a:avLst/>
          </a:prstGeom>
          <a:solidFill>
            <a:schemeClr val="accent1">
              <a:alpha val="76862"/>
            </a:schemeClr>
          </a:solidFill>
          <a:ln>
            <a:noFill/>
          </a:ln>
          <a:extLst/>
        </p:spPr>
        <p:txBody>
          <a:bodyPr lIns="189833" tIns="113900" rIns="189833" bIns="113900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96064" y="1312069"/>
            <a:ext cx="1858220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6064" y="1701613"/>
            <a:ext cx="3097008" cy="148266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65124645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497" y="3572804"/>
            <a:ext cx="920124" cy="64896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7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7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619530" y="3402042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>
            <a:off x="6225132" y="2408540"/>
            <a:ext cx="6633267" cy="1768350"/>
          </a:xfrm>
          <a:custGeom>
            <a:avLst/>
            <a:gdLst>
              <a:gd name="connsiteX0" fmla="*/ 5835374 w 6633631"/>
              <a:gd name="connsiteY0" fmla="*/ 0 h 1768447"/>
              <a:gd name="connsiteX1" fmla="*/ 6099146 w 6633631"/>
              <a:gd name="connsiteY1" fmla="*/ 12824 h 1768447"/>
              <a:gd name="connsiteX2" fmla="*/ 6366389 w 6633631"/>
              <a:gd name="connsiteY2" fmla="*/ 38472 h 1768447"/>
              <a:gd name="connsiteX3" fmla="*/ 6633631 w 6633631"/>
              <a:gd name="connsiteY3" fmla="*/ 80607 h 1768447"/>
              <a:gd name="connsiteX4" fmla="*/ 6633631 w 6633631"/>
              <a:gd name="connsiteY4" fmla="*/ 957939 h 1768447"/>
              <a:gd name="connsiteX5" fmla="*/ 6633631 w 6633631"/>
              <a:gd name="connsiteY5" fmla="*/ 1205442 h 1768447"/>
              <a:gd name="connsiteX6" fmla="*/ 6633631 w 6633631"/>
              <a:gd name="connsiteY6" fmla="*/ 1768447 h 1768447"/>
              <a:gd name="connsiteX7" fmla="*/ 0 w 6633631"/>
              <a:gd name="connsiteY7" fmla="*/ 1768447 h 1768447"/>
              <a:gd name="connsiteX8" fmla="*/ 0 w 6633631"/>
              <a:gd name="connsiteY8" fmla="*/ 1205442 h 1768447"/>
              <a:gd name="connsiteX9" fmla="*/ 0 w 6633631"/>
              <a:gd name="connsiteY9" fmla="*/ 957939 h 1768447"/>
              <a:gd name="connsiteX10" fmla="*/ 0 w 6633631"/>
              <a:gd name="connsiteY10" fmla="*/ 650353 h 1768447"/>
              <a:gd name="connsiteX11" fmla="*/ 207084 w 6633631"/>
              <a:gd name="connsiteY11" fmla="*/ 730960 h 1768447"/>
              <a:gd name="connsiteX12" fmla="*/ 415325 w 6633631"/>
              <a:gd name="connsiteY12" fmla="*/ 787751 h 1768447"/>
              <a:gd name="connsiteX13" fmla="*/ 625880 w 6633631"/>
              <a:gd name="connsiteY13" fmla="*/ 829887 h 1768447"/>
              <a:gd name="connsiteX14" fmla="*/ 838748 w 6633631"/>
              <a:gd name="connsiteY14" fmla="*/ 855534 h 1768447"/>
              <a:gd name="connsiteX15" fmla="*/ 1053931 w 6633631"/>
              <a:gd name="connsiteY15" fmla="*/ 864694 h 1768447"/>
              <a:gd name="connsiteX16" fmla="*/ 1272584 w 6633631"/>
              <a:gd name="connsiteY16" fmla="*/ 862862 h 1768447"/>
              <a:gd name="connsiteX17" fmla="*/ 1491237 w 6633631"/>
              <a:gd name="connsiteY17" fmla="*/ 846374 h 1768447"/>
              <a:gd name="connsiteX18" fmla="*/ 1713360 w 6633631"/>
              <a:gd name="connsiteY18" fmla="*/ 817063 h 1768447"/>
              <a:gd name="connsiteX19" fmla="*/ 1936641 w 6633631"/>
              <a:gd name="connsiteY19" fmla="*/ 782255 h 1768447"/>
              <a:gd name="connsiteX20" fmla="*/ 2163392 w 6633631"/>
              <a:gd name="connsiteY20" fmla="*/ 736456 h 1768447"/>
              <a:gd name="connsiteX21" fmla="*/ 2392457 w 6633631"/>
              <a:gd name="connsiteY21" fmla="*/ 683328 h 1768447"/>
              <a:gd name="connsiteX22" fmla="*/ 2623836 w 6633631"/>
              <a:gd name="connsiteY22" fmla="*/ 624705 h 1768447"/>
              <a:gd name="connsiteX23" fmla="*/ 2856372 w 6633631"/>
              <a:gd name="connsiteY23" fmla="*/ 564250 h 1768447"/>
              <a:gd name="connsiteX24" fmla="*/ 3091221 w 6633631"/>
              <a:gd name="connsiteY24" fmla="*/ 496466 h 1768447"/>
              <a:gd name="connsiteX25" fmla="*/ 3330698 w 6633631"/>
              <a:gd name="connsiteY25" fmla="*/ 432347 h 1768447"/>
              <a:gd name="connsiteX26" fmla="*/ 3569019 w 6633631"/>
              <a:gd name="connsiteY26" fmla="*/ 364564 h 1768447"/>
              <a:gd name="connsiteX27" fmla="*/ 3811966 w 6633631"/>
              <a:gd name="connsiteY27" fmla="*/ 300445 h 1768447"/>
              <a:gd name="connsiteX28" fmla="*/ 4057228 w 6633631"/>
              <a:gd name="connsiteY28" fmla="*/ 239989 h 1768447"/>
              <a:gd name="connsiteX29" fmla="*/ 4304803 w 6633631"/>
              <a:gd name="connsiteY29" fmla="*/ 183198 h 1768447"/>
              <a:gd name="connsiteX30" fmla="*/ 4553535 w 6633631"/>
              <a:gd name="connsiteY30" fmla="*/ 128239 h 1768447"/>
              <a:gd name="connsiteX31" fmla="*/ 4804581 w 6633631"/>
              <a:gd name="connsiteY31" fmla="*/ 82439 h 1768447"/>
              <a:gd name="connsiteX32" fmla="*/ 5060255 w 6633631"/>
              <a:gd name="connsiteY32" fmla="*/ 47632 h 1768447"/>
              <a:gd name="connsiteX33" fmla="*/ 5314771 w 6633631"/>
              <a:gd name="connsiteY33" fmla="*/ 18320 h 1768447"/>
              <a:gd name="connsiteX34" fmla="*/ 5575073 w 6633631"/>
              <a:gd name="connsiteY34" fmla="*/ 3664 h 17684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633631" h="1768447">
                <a:moveTo>
                  <a:pt x="5835374" y="0"/>
                </a:moveTo>
                <a:lnTo>
                  <a:pt x="6099146" y="12824"/>
                </a:lnTo>
                <a:lnTo>
                  <a:pt x="6366389" y="38472"/>
                </a:lnTo>
                <a:lnTo>
                  <a:pt x="6633631" y="80607"/>
                </a:lnTo>
                <a:lnTo>
                  <a:pt x="6633631" y="957939"/>
                </a:lnTo>
                <a:lnTo>
                  <a:pt x="6633631" y="1205442"/>
                </a:lnTo>
                <a:lnTo>
                  <a:pt x="6633631" y="1768447"/>
                </a:lnTo>
                <a:lnTo>
                  <a:pt x="0" y="1768447"/>
                </a:lnTo>
                <a:lnTo>
                  <a:pt x="0" y="1205442"/>
                </a:lnTo>
                <a:lnTo>
                  <a:pt x="0" y="957939"/>
                </a:lnTo>
                <a:lnTo>
                  <a:pt x="0" y="650353"/>
                </a:lnTo>
                <a:lnTo>
                  <a:pt x="207084" y="730960"/>
                </a:lnTo>
                <a:lnTo>
                  <a:pt x="415325" y="787751"/>
                </a:lnTo>
                <a:lnTo>
                  <a:pt x="625880" y="829887"/>
                </a:lnTo>
                <a:lnTo>
                  <a:pt x="838748" y="855534"/>
                </a:lnTo>
                <a:lnTo>
                  <a:pt x="1053931" y="864694"/>
                </a:lnTo>
                <a:lnTo>
                  <a:pt x="1272584" y="862862"/>
                </a:lnTo>
                <a:lnTo>
                  <a:pt x="1491237" y="846374"/>
                </a:lnTo>
                <a:lnTo>
                  <a:pt x="1713360" y="817063"/>
                </a:lnTo>
                <a:lnTo>
                  <a:pt x="1936641" y="782255"/>
                </a:lnTo>
                <a:lnTo>
                  <a:pt x="2163392" y="736456"/>
                </a:lnTo>
                <a:lnTo>
                  <a:pt x="2392457" y="683328"/>
                </a:lnTo>
                <a:lnTo>
                  <a:pt x="2623836" y="624705"/>
                </a:lnTo>
                <a:lnTo>
                  <a:pt x="2856372" y="564250"/>
                </a:lnTo>
                <a:lnTo>
                  <a:pt x="3091221" y="496466"/>
                </a:lnTo>
                <a:lnTo>
                  <a:pt x="3330698" y="432347"/>
                </a:lnTo>
                <a:lnTo>
                  <a:pt x="3569019" y="364564"/>
                </a:lnTo>
                <a:lnTo>
                  <a:pt x="3811966" y="300445"/>
                </a:lnTo>
                <a:lnTo>
                  <a:pt x="4057228" y="239989"/>
                </a:lnTo>
                <a:lnTo>
                  <a:pt x="4304803" y="183198"/>
                </a:lnTo>
                <a:lnTo>
                  <a:pt x="4553535" y="128239"/>
                </a:lnTo>
                <a:lnTo>
                  <a:pt x="4804581" y="82439"/>
                </a:lnTo>
                <a:lnTo>
                  <a:pt x="5060255" y="47632"/>
                </a:lnTo>
                <a:lnTo>
                  <a:pt x="5314771" y="18320"/>
                </a:lnTo>
                <a:lnTo>
                  <a:pt x="5575073" y="3664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73" tIns="64286" rIns="128573" bIns="6428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2000"/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4077" y="2924913"/>
            <a:ext cx="1442703" cy="1557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3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3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5"/>
            </p:custDataLst>
          </p:nvPr>
        </p:nvSpPr>
        <p:spPr>
          <a:xfrm>
            <a:off x="6631398" y="3352853"/>
            <a:ext cx="3686196" cy="553870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sz="3999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398" y="3930027"/>
            <a:ext cx="3686196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6981801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9683" y="1784179"/>
            <a:ext cx="2041915" cy="1879123"/>
            <a:chOff x="1108416" y="1691638"/>
            <a:chExt cx="1936277" cy="1781907"/>
          </a:xfrm>
        </p:grpSpPr>
        <p:sp>
          <p:nvSpPr>
            <p:cNvPr id="9" name="Oval 8"/>
            <p:cNvSpPr/>
            <p:nvPr/>
          </p:nvSpPr>
          <p:spPr>
            <a:xfrm flipH="1">
              <a:off x="1108416" y="1691638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 noEditPoints="1"/>
            </p:cNvSpPr>
            <p:nvPr/>
          </p:nvSpPr>
          <p:spPr bwMode="auto">
            <a:xfrm>
              <a:off x="1805677" y="2230728"/>
              <a:ext cx="387383" cy="251895"/>
            </a:xfrm>
            <a:custGeom>
              <a:avLst/>
              <a:gdLst>
                <a:gd name="T0" fmla="*/ 13 w 94"/>
                <a:gd name="T1" fmla="*/ 0 h 61"/>
                <a:gd name="T2" fmla="*/ 82 w 94"/>
                <a:gd name="T3" fmla="*/ 0 h 61"/>
                <a:gd name="T4" fmla="*/ 89 w 94"/>
                <a:gd name="T5" fmla="*/ 2 h 61"/>
                <a:gd name="T6" fmla="*/ 47 w 94"/>
                <a:gd name="T7" fmla="*/ 33 h 61"/>
                <a:gd name="T8" fmla="*/ 6 w 94"/>
                <a:gd name="T9" fmla="*/ 2 h 61"/>
                <a:gd name="T10" fmla="*/ 13 w 94"/>
                <a:gd name="T11" fmla="*/ 0 h 61"/>
                <a:gd name="T12" fmla="*/ 94 w 94"/>
                <a:gd name="T13" fmla="*/ 9 h 61"/>
                <a:gd name="T14" fmla="*/ 67 w 94"/>
                <a:gd name="T15" fmla="*/ 29 h 61"/>
                <a:gd name="T16" fmla="*/ 93 w 94"/>
                <a:gd name="T17" fmla="*/ 53 h 61"/>
                <a:gd name="T18" fmla="*/ 94 w 94"/>
                <a:gd name="T19" fmla="*/ 48 h 61"/>
                <a:gd name="T20" fmla="*/ 94 w 94"/>
                <a:gd name="T21" fmla="*/ 12 h 61"/>
                <a:gd name="T22" fmla="*/ 94 w 94"/>
                <a:gd name="T23" fmla="*/ 9 h 61"/>
                <a:gd name="T24" fmla="*/ 87 w 94"/>
                <a:gd name="T25" fmla="*/ 60 h 61"/>
                <a:gd name="T26" fmla="*/ 82 w 94"/>
                <a:gd name="T27" fmla="*/ 61 h 61"/>
                <a:gd name="T28" fmla="*/ 13 w 94"/>
                <a:gd name="T29" fmla="*/ 61 h 61"/>
                <a:gd name="T30" fmla="*/ 6 w 94"/>
                <a:gd name="T31" fmla="*/ 59 h 61"/>
                <a:gd name="T32" fmla="*/ 34 w 94"/>
                <a:gd name="T33" fmla="*/ 34 h 61"/>
                <a:gd name="T34" fmla="*/ 44 w 94"/>
                <a:gd name="T35" fmla="*/ 42 h 61"/>
                <a:gd name="T36" fmla="*/ 47 w 94"/>
                <a:gd name="T37" fmla="*/ 44 h 61"/>
                <a:gd name="T38" fmla="*/ 50 w 94"/>
                <a:gd name="T39" fmla="*/ 42 h 61"/>
                <a:gd name="T40" fmla="*/ 60 w 94"/>
                <a:gd name="T41" fmla="*/ 35 h 61"/>
                <a:gd name="T42" fmla="*/ 87 w 94"/>
                <a:gd name="T43" fmla="*/ 60 h 61"/>
                <a:gd name="T44" fmla="*/ 1 w 94"/>
                <a:gd name="T45" fmla="*/ 52 h 61"/>
                <a:gd name="T46" fmla="*/ 27 w 94"/>
                <a:gd name="T47" fmla="*/ 29 h 61"/>
                <a:gd name="T48" fmla="*/ 1 w 94"/>
                <a:gd name="T49" fmla="*/ 9 h 61"/>
                <a:gd name="T50" fmla="*/ 0 w 94"/>
                <a:gd name="T51" fmla="*/ 12 h 61"/>
                <a:gd name="T52" fmla="*/ 0 w 94"/>
                <a:gd name="T53" fmla="*/ 48 h 61"/>
                <a:gd name="T54" fmla="*/ 1 w 94"/>
                <a:gd name="T55" fmla="*/ 5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61">
                  <a:moveTo>
                    <a:pt x="13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7" y="1"/>
                    <a:pt x="89" y="2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8" y="1"/>
                    <a:pt x="10" y="0"/>
                    <a:pt x="13" y="0"/>
                  </a:cubicBezTo>
                  <a:close/>
                  <a:moveTo>
                    <a:pt x="94" y="9"/>
                  </a:moveTo>
                  <a:cubicBezTo>
                    <a:pt x="67" y="29"/>
                    <a:pt x="67" y="29"/>
                    <a:pt x="67" y="29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4" y="52"/>
                    <a:pt x="94" y="50"/>
                    <a:pt x="94" y="48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0"/>
                    <a:pt x="94" y="9"/>
                  </a:cubicBezTo>
                  <a:close/>
                  <a:moveTo>
                    <a:pt x="87" y="60"/>
                  </a:moveTo>
                  <a:cubicBezTo>
                    <a:pt x="85" y="60"/>
                    <a:pt x="84" y="61"/>
                    <a:pt x="8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0" y="61"/>
                    <a:pt x="8" y="60"/>
                    <a:pt x="6" y="59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87" y="60"/>
                    <a:pt x="87" y="60"/>
                    <a:pt x="87" y="60"/>
                  </a:cubicBezTo>
                  <a:close/>
                  <a:moveTo>
                    <a:pt x="1" y="52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9"/>
                    <a:pt x="0" y="51"/>
                    <a:pt x="1" y="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180707" y="2609832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889328" y="2988301"/>
            <a:ext cx="2072582" cy="1879123"/>
            <a:chOff x="2739096" y="2833465"/>
            <a:chExt cx="1965357" cy="1781907"/>
          </a:xfrm>
        </p:grpSpPr>
        <p:sp>
          <p:nvSpPr>
            <p:cNvPr id="12" name="Oval 11"/>
            <p:cNvSpPr/>
            <p:nvPr/>
          </p:nvSpPr>
          <p:spPr>
            <a:xfrm flipH="1">
              <a:off x="2739096" y="2833465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3442082" y="3313151"/>
              <a:ext cx="375934" cy="383568"/>
            </a:xfrm>
            <a:custGeom>
              <a:avLst/>
              <a:gdLst>
                <a:gd name="T0" fmla="*/ 87 w 91"/>
                <a:gd name="T1" fmla="*/ 39 h 93"/>
                <a:gd name="T2" fmla="*/ 91 w 91"/>
                <a:gd name="T3" fmla="*/ 46 h 93"/>
                <a:gd name="T4" fmla="*/ 91 w 91"/>
                <a:gd name="T5" fmla="*/ 83 h 93"/>
                <a:gd name="T6" fmla="*/ 81 w 91"/>
                <a:gd name="T7" fmla="*/ 93 h 93"/>
                <a:gd name="T8" fmla="*/ 10 w 91"/>
                <a:gd name="T9" fmla="*/ 93 h 93"/>
                <a:gd name="T10" fmla="*/ 0 w 91"/>
                <a:gd name="T11" fmla="*/ 83 h 93"/>
                <a:gd name="T12" fmla="*/ 0 w 91"/>
                <a:gd name="T13" fmla="*/ 46 h 93"/>
                <a:gd name="T14" fmla="*/ 3 w 91"/>
                <a:gd name="T15" fmla="*/ 40 h 93"/>
                <a:gd name="T16" fmla="*/ 3 w 91"/>
                <a:gd name="T17" fmla="*/ 40 h 93"/>
                <a:gd name="T18" fmla="*/ 3 w 91"/>
                <a:gd name="T19" fmla="*/ 40 h 93"/>
                <a:gd name="T20" fmla="*/ 3 w 91"/>
                <a:gd name="T21" fmla="*/ 39 h 93"/>
                <a:gd name="T22" fmla="*/ 40 w 91"/>
                <a:gd name="T23" fmla="*/ 3 h 93"/>
                <a:gd name="T24" fmla="*/ 51 w 91"/>
                <a:gd name="T25" fmla="*/ 3 h 93"/>
                <a:gd name="T26" fmla="*/ 87 w 91"/>
                <a:gd name="T27" fmla="*/ 39 h 93"/>
                <a:gd name="T28" fmla="*/ 16 w 91"/>
                <a:gd name="T29" fmla="*/ 30 h 93"/>
                <a:gd name="T30" fmla="*/ 16 w 91"/>
                <a:gd name="T31" fmla="*/ 52 h 93"/>
                <a:gd name="T32" fmla="*/ 46 w 91"/>
                <a:gd name="T33" fmla="*/ 75 h 93"/>
                <a:gd name="T34" fmla="*/ 73 w 91"/>
                <a:gd name="T35" fmla="*/ 54 h 93"/>
                <a:gd name="T36" fmla="*/ 73 w 91"/>
                <a:gd name="T37" fmla="*/ 30 h 93"/>
                <a:gd name="T38" fmla="*/ 16 w 91"/>
                <a:gd name="T39" fmla="*/ 30 h 93"/>
                <a:gd name="T40" fmla="*/ 26 w 91"/>
                <a:gd name="T41" fmla="*/ 35 h 93"/>
                <a:gd name="T42" fmla="*/ 26 w 91"/>
                <a:gd name="T43" fmla="*/ 39 h 93"/>
                <a:gd name="T44" fmla="*/ 64 w 91"/>
                <a:gd name="T45" fmla="*/ 39 h 93"/>
                <a:gd name="T46" fmla="*/ 64 w 91"/>
                <a:gd name="T47" fmla="*/ 35 h 93"/>
                <a:gd name="T48" fmla="*/ 26 w 91"/>
                <a:gd name="T49" fmla="*/ 35 h 93"/>
                <a:gd name="T50" fmla="*/ 26 w 91"/>
                <a:gd name="T51" fmla="*/ 51 h 93"/>
                <a:gd name="T52" fmla="*/ 26 w 91"/>
                <a:gd name="T53" fmla="*/ 55 h 93"/>
                <a:gd name="T54" fmla="*/ 64 w 91"/>
                <a:gd name="T55" fmla="*/ 55 h 93"/>
                <a:gd name="T56" fmla="*/ 64 w 91"/>
                <a:gd name="T57" fmla="*/ 51 h 93"/>
                <a:gd name="T58" fmla="*/ 26 w 91"/>
                <a:gd name="T59" fmla="*/ 51 h 93"/>
                <a:gd name="T60" fmla="*/ 26 w 91"/>
                <a:gd name="T61" fmla="*/ 43 h 93"/>
                <a:gd name="T62" fmla="*/ 26 w 91"/>
                <a:gd name="T63" fmla="*/ 47 h 93"/>
                <a:gd name="T64" fmla="*/ 64 w 91"/>
                <a:gd name="T65" fmla="*/ 47 h 93"/>
                <a:gd name="T66" fmla="*/ 64 w 91"/>
                <a:gd name="T67" fmla="*/ 43 h 93"/>
                <a:gd name="T68" fmla="*/ 26 w 91"/>
                <a:gd name="T69" fmla="*/ 43 h 93"/>
                <a:gd name="T70" fmla="*/ 10 w 91"/>
                <a:gd name="T71" fmla="*/ 87 h 93"/>
                <a:gd name="T72" fmla="*/ 28 w 91"/>
                <a:gd name="T73" fmla="*/ 70 h 93"/>
                <a:gd name="T74" fmla="*/ 28 w 91"/>
                <a:gd name="T75" fmla="*/ 67 h 93"/>
                <a:gd name="T76" fmla="*/ 26 w 91"/>
                <a:gd name="T77" fmla="*/ 67 h 93"/>
                <a:gd name="T78" fmla="*/ 8 w 91"/>
                <a:gd name="T79" fmla="*/ 84 h 93"/>
                <a:gd name="T80" fmla="*/ 8 w 91"/>
                <a:gd name="T81" fmla="*/ 87 h 93"/>
                <a:gd name="T82" fmla="*/ 10 w 91"/>
                <a:gd name="T83" fmla="*/ 87 h 93"/>
                <a:gd name="T84" fmla="*/ 85 w 91"/>
                <a:gd name="T85" fmla="*/ 84 h 93"/>
                <a:gd name="T86" fmla="*/ 67 w 91"/>
                <a:gd name="T87" fmla="*/ 67 h 93"/>
                <a:gd name="T88" fmla="*/ 64 w 91"/>
                <a:gd name="T89" fmla="*/ 67 h 93"/>
                <a:gd name="T90" fmla="*/ 64 w 91"/>
                <a:gd name="T91" fmla="*/ 70 h 93"/>
                <a:gd name="T92" fmla="*/ 82 w 91"/>
                <a:gd name="T93" fmla="*/ 87 h 93"/>
                <a:gd name="T94" fmla="*/ 85 w 91"/>
                <a:gd name="T95" fmla="*/ 87 h 93"/>
                <a:gd name="T96" fmla="*/ 85 w 91"/>
                <a:gd name="T97" fmla="*/ 8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93">
                  <a:moveTo>
                    <a:pt x="87" y="39"/>
                  </a:moveTo>
                  <a:cubicBezTo>
                    <a:pt x="89" y="40"/>
                    <a:pt x="91" y="43"/>
                    <a:pt x="91" y="46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1" y="89"/>
                    <a:pt x="86" y="93"/>
                    <a:pt x="81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5" y="93"/>
                    <a:pt x="0" y="89"/>
                    <a:pt x="0" y="8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4"/>
                    <a:pt x="1" y="41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39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7" y="0"/>
                    <a:pt x="51" y="3"/>
                  </a:cubicBezTo>
                  <a:cubicBezTo>
                    <a:pt x="87" y="39"/>
                    <a:pt x="87" y="39"/>
                    <a:pt x="87" y="39"/>
                  </a:cubicBezTo>
                  <a:close/>
                  <a:moveTo>
                    <a:pt x="16" y="30"/>
                  </a:moveTo>
                  <a:cubicBezTo>
                    <a:pt x="16" y="52"/>
                    <a:pt x="16" y="52"/>
                    <a:pt x="16" y="52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73" y="54"/>
                    <a:pt x="73" y="54"/>
                    <a:pt x="73" y="54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16" y="30"/>
                    <a:pt x="16" y="30"/>
                    <a:pt x="16" y="30"/>
                  </a:cubicBezTo>
                  <a:close/>
                  <a:moveTo>
                    <a:pt x="26" y="35"/>
                  </a:moveTo>
                  <a:cubicBezTo>
                    <a:pt x="26" y="39"/>
                    <a:pt x="26" y="39"/>
                    <a:pt x="26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26" y="35"/>
                    <a:pt x="26" y="35"/>
                    <a:pt x="26" y="35"/>
                  </a:cubicBezTo>
                  <a:close/>
                  <a:moveTo>
                    <a:pt x="26" y="51"/>
                  </a:moveTo>
                  <a:cubicBezTo>
                    <a:pt x="26" y="55"/>
                    <a:pt x="26" y="55"/>
                    <a:pt x="26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4" y="51"/>
                    <a:pt x="64" y="51"/>
                    <a:pt x="64" y="51"/>
                  </a:cubicBezTo>
                  <a:cubicBezTo>
                    <a:pt x="26" y="51"/>
                    <a:pt x="26" y="51"/>
                    <a:pt x="26" y="51"/>
                  </a:cubicBezTo>
                  <a:close/>
                  <a:moveTo>
                    <a:pt x="26" y="43"/>
                  </a:moveTo>
                  <a:cubicBezTo>
                    <a:pt x="26" y="47"/>
                    <a:pt x="26" y="47"/>
                    <a:pt x="26" y="47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64" y="43"/>
                    <a:pt x="64" y="43"/>
                    <a:pt x="64" y="43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10" y="87"/>
                  </a:moveTo>
                  <a:cubicBezTo>
                    <a:pt x="28" y="70"/>
                    <a:pt x="28" y="70"/>
                    <a:pt x="28" y="70"/>
                  </a:cubicBezTo>
                  <a:cubicBezTo>
                    <a:pt x="29" y="69"/>
                    <a:pt x="29" y="68"/>
                    <a:pt x="28" y="67"/>
                  </a:cubicBezTo>
                  <a:cubicBezTo>
                    <a:pt x="28" y="66"/>
                    <a:pt x="27" y="66"/>
                    <a:pt x="26" y="67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7" y="85"/>
                    <a:pt x="7" y="86"/>
                    <a:pt x="8" y="87"/>
                  </a:cubicBezTo>
                  <a:cubicBezTo>
                    <a:pt x="8" y="88"/>
                    <a:pt x="10" y="88"/>
                    <a:pt x="10" y="87"/>
                  </a:cubicBezTo>
                  <a:close/>
                  <a:moveTo>
                    <a:pt x="85" y="84"/>
                  </a:moveTo>
                  <a:cubicBezTo>
                    <a:pt x="67" y="67"/>
                    <a:pt x="67" y="67"/>
                    <a:pt x="67" y="67"/>
                  </a:cubicBezTo>
                  <a:cubicBezTo>
                    <a:pt x="66" y="66"/>
                    <a:pt x="65" y="66"/>
                    <a:pt x="64" y="67"/>
                  </a:cubicBezTo>
                  <a:cubicBezTo>
                    <a:pt x="63" y="68"/>
                    <a:pt x="63" y="69"/>
                    <a:pt x="64" y="70"/>
                  </a:cubicBezTo>
                  <a:cubicBezTo>
                    <a:pt x="82" y="87"/>
                    <a:pt x="82" y="87"/>
                    <a:pt x="82" y="87"/>
                  </a:cubicBezTo>
                  <a:cubicBezTo>
                    <a:pt x="83" y="88"/>
                    <a:pt x="84" y="88"/>
                    <a:pt x="85" y="87"/>
                  </a:cubicBezTo>
                  <a:cubicBezTo>
                    <a:pt x="85" y="86"/>
                    <a:pt x="85" y="85"/>
                    <a:pt x="85" y="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2840467" y="3819464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6328620" y="2988301"/>
            <a:ext cx="2066437" cy="1879123"/>
            <a:chOff x="6000456" y="2833465"/>
            <a:chExt cx="1959530" cy="1781907"/>
          </a:xfrm>
        </p:grpSpPr>
        <p:sp>
          <p:nvSpPr>
            <p:cNvPr id="11" name="Oval 10"/>
            <p:cNvSpPr/>
            <p:nvPr/>
          </p:nvSpPr>
          <p:spPr>
            <a:xfrm flipH="1">
              <a:off x="6000456" y="2833465"/>
              <a:ext cx="1781907" cy="178190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 noEditPoints="1"/>
            </p:cNvSpPr>
            <p:nvPr/>
          </p:nvSpPr>
          <p:spPr bwMode="auto">
            <a:xfrm>
              <a:off x="6718709" y="3317436"/>
              <a:ext cx="345401" cy="395018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096000" y="3817742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9767910" y="2988302"/>
            <a:ext cx="2098783" cy="1879123"/>
            <a:chOff x="9261816" y="2833466"/>
            <a:chExt cx="1990203" cy="1781907"/>
          </a:xfrm>
        </p:grpSpPr>
        <p:sp>
          <p:nvSpPr>
            <p:cNvPr id="10" name="Oval 9"/>
            <p:cNvSpPr/>
            <p:nvPr/>
          </p:nvSpPr>
          <p:spPr>
            <a:xfrm flipH="1">
              <a:off x="9261816" y="2833466"/>
              <a:ext cx="1781907" cy="178190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9965756" y="3341873"/>
              <a:ext cx="374026" cy="26334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9388033" y="3765408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582599" y="1784179"/>
            <a:ext cx="1965680" cy="1879123"/>
            <a:chOff x="4344767" y="1691638"/>
            <a:chExt cx="1863986" cy="1781907"/>
          </a:xfrm>
        </p:grpSpPr>
        <p:sp>
          <p:nvSpPr>
            <p:cNvPr id="8" name="Oval 7"/>
            <p:cNvSpPr/>
            <p:nvPr/>
          </p:nvSpPr>
          <p:spPr>
            <a:xfrm flipH="1">
              <a:off x="4369776" y="1691638"/>
              <a:ext cx="1781907" cy="17819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5086120" y="2051348"/>
              <a:ext cx="349218" cy="431275"/>
            </a:xfrm>
            <a:custGeom>
              <a:avLst/>
              <a:gdLst>
                <a:gd name="T0" fmla="*/ 0 w 85"/>
                <a:gd name="T1" fmla="*/ 29 h 105"/>
                <a:gd name="T2" fmla="*/ 50 w 85"/>
                <a:gd name="T3" fmla="*/ 0 h 105"/>
                <a:gd name="T4" fmla="*/ 70 w 85"/>
                <a:gd name="T5" fmla="*/ 35 h 105"/>
                <a:gd name="T6" fmla="*/ 56 w 85"/>
                <a:gd name="T7" fmla="*/ 42 h 105"/>
                <a:gd name="T8" fmla="*/ 69 w 85"/>
                <a:gd name="T9" fmla="*/ 64 h 105"/>
                <a:gd name="T10" fmla="*/ 67 w 85"/>
                <a:gd name="T11" fmla="*/ 68 h 105"/>
                <a:gd name="T12" fmla="*/ 72 w 85"/>
                <a:gd name="T13" fmla="*/ 69 h 105"/>
                <a:gd name="T14" fmla="*/ 70 w 85"/>
                <a:gd name="T15" fmla="*/ 73 h 105"/>
                <a:gd name="T16" fmla="*/ 72 w 85"/>
                <a:gd name="T17" fmla="*/ 77 h 105"/>
                <a:gd name="T18" fmla="*/ 77 w 85"/>
                <a:gd name="T19" fmla="*/ 77 h 105"/>
                <a:gd name="T20" fmla="*/ 81 w 85"/>
                <a:gd name="T21" fmla="*/ 85 h 105"/>
                <a:gd name="T22" fmla="*/ 80 w 85"/>
                <a:gd name="T23" fmla="*/ 89 h 105"/>
                <a:gd name="T24" fmla="*/ 85 w 85"/>
                <a:gd name="T25" fmla="*/ 91 h 105"/>
                <a:gd name="T26" fmla="*/ 79 w 85"/>
                <a:gd name="T27" fmla="*/ 98 h 105"/>
                <a:gd name="T28" fmla="*/ 69 w 85"/>
                <a:gd name="T29" fmla="*/ 81 h 105"/>
                <a:gd name="T30" fmla="*/ 65 w 85"/>
                <a:gd name="T31" fmla="*/ 83 h 105"/>
                <a:gd name="T32" fmla="*/ 76 w 85"/>
                <a:gd name="T33" fmla="*/ 102 h 105"/>
                <a:gd name="T34" fmla="*/ 73 w 85"/>
                <a:gd name="T35" fmla="*/ 105 h 105"/>
                <a:gd name="T36" fmla="*/ 71 w 85"/>
                <a:gd name="T37" fmla="*/ 105 h 105"/>
                <a:gd name="T38" fmla="*/ 46 w 85"/>
                <a:gd name="T39" fmla="*/ 63 h 105"/>
                <a:gd name="T40" fmla="*/ 45 w 85"/>
                <a:gd name="T41" fmla="*/ 64 h 105"/>
                <a:gd name="T42" fmla="*/ 68 w 85"/>
                <a:gd name="T43" fmla="*/ 105 h 105"/>
                <a:gd name="T44" fmla="*/ 63 w 85"/>
                <a:gd name="T45" fmla="*/ 104 h 105"/>
                <a:gd name="T46" fmla="*/ 34 w 85"/>
                <a:gd name="T47" fmla="*/ 55 h 105"/>
                <a:gd name="T48" fmla="*/ 20 w 85"/>
                <a:gd name="T49" fmla="*/ 63 h 105"/>
                <a:gd name="T50" fmla="*/ 0 w 85"/>
                <a:gd name="T51" fmla="*/ 29 h 105"/>
                <a:gd name="T52" fmla="*/ 14 w 85"/>
                <a:gd name="T53" fmla="*/ 28 h 105"/>
                <a:gd name="T54" fmla="*/ 22 w 85"/>
                <a:gd name="T55" fmla="*/ 42 h 105"/>
                <a:gd name="T56" fmla="*/ 49 w 85"/>
                <a:gd name="T57" fmla="*/ 26 h 105"/>
                <a:gd name="T58" fmla="*/ 42 w 85"/>
                <a:gd name="T59" fmla="*/ 12 h 105"/>
                <a:gd name="T60" fmla="*/ 14 w 85"/>
                <a:gd name="T61" fmla="*/ 2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5" h="105">
                  <a:moveTo>
                    <a:pt x="0" y="29"/>
                  </a:moveTo>
                  <a:cubicBezTo>
                    <a:pt x="13" y="12"/>
                    <a:pt x="30" y="3"/>
                    <a:pt x="50" y="0"/>
                  </a:cubicBezTo>
                  <a:cubicBezTo>
                    <a:pt x="56" y="11"/>
                    <a:pt x="63" y="23"/>
                    <a:pt x="70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72" y="69"/>
                    <a:pt x="72" y="69"/>
                    <a:pt x="72" y="69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2" y="77"/>
                    <a:pt x="72" y="77"/>
                    <a:pt x="72" y="77"/>
                  </a:cubicBezTo>
                  <a:cubicBezTo>
                    <a:pt x="77" y="77"/>
                    <a:pt x="77" y="77"/>
                    <a:pt x="77" y="77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0" y="89"/>
                    <a:pt x="80" y="89"/>
                    <a:pt x="80" y="89"/>
                  </a:cubicBezTo>
                  <a:cubicBezTo>
                    <a:pt x="85" y="91"/>
                    <a:pt x="85" y="91"/>
                    <a:pt x="85" y="91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69" y="81"/>
                    <a:pt x="69" y="81"/>
                    <a:pt x="69" y="81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3" y="104"/>
                    <a:pt x="63" y="104"/>
                    <a:pt x="63" y="104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13" y="52"/>
                    <a:pt x="7" y="40"/>
                    <a:pt x="0" y="29"/>
                  </a:cubicBezTo>
                  <a:close/>
                  <a:moveTo>
                    <a:pt x="14" y="28"/>
                  </a:moveTo>
                  <a:cubicBezTo>
                    <a:pt x="22" y="42"/>
                    <a:pt x="22" y="42"/>
                    <a:pt x="22" y="42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2" y="12"/>
                    <a:pt x="42" y="12"/>
                    <a:pt x="42" y="12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344767" y="2609831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8048265" y="1784179"/>
            <a:ext cx="2098783" cy="1879123"/>
            <a:chOff x="7631136" y="1691638"/>
            <a:chExt cx="1990203" cy="1781907"/>
          </a:xfrm>
        </p:grpSpPr>
        <p:sp>
          <p:nvSpPr>
            <p:cNvPr id="7" name="Oval 6"/>
            <p:cNvSpPr/>
            <p:nvPr/>
          </p:nvSpPr>
          <p:spPr>
            <a:xfrm flipH="1">
              <a:off x="7631136" y="1691638"/>
              <a:ext cx="1781907" cy="17819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290231" y="2051348"/>
              <a:ext cx="463715" cy="444634"/>
            </a:xfrm>
            <a:custGeom>
              <a:avLst/>
              <a:gdLst>
                <a:gd name="T0" fmla="*/ 68 w 113"/>
                <a:gd name="T1" fmla="*/ 54 h 108"/>
                <a:gd name="T2" fmla="*/ 45 w 113"/>
                <a:gd name="T3" fmla="*/ 54 h 108"/>
                <a:gd name="T4" fmla="*/ 48 w 113"/>
                <a:gd name="T5" fmla="*/ 32 h 108"/>
                <a:gd name="T6" fmla="*/ 0 w 113"/>
                <a:gd name="T7" fmla="*/ 54 h 108"/>
                <a:gd name="T8" fmla="*/ 17 w 113"/>
                <a:gd name="T9" fmla="*/ 93 h 108"/>
                <a:gd name="T10" fmla="*/ 62 w 113"/>
                <a:gd name="T11" fmla="*/ 78 h 108"/>
                <a:gd name="T12" fmla="*/ 38 w 113"/>
                <a:gd name="T13" fmla="*/ 84 h 108"/>
                <a:gd name="T14" fmla="*/ 26 w 113"/>
                <a:gd name="T15" fmla="*/ 73 h 108"/>
                <a:gd name="T16" fmla="*/ 57 w 113"/>
                <a:gd name="T17" fmla="*/ 76 h 108"/>
                <a:gd name="T18" fmla="*/ 79 w 113"/>
                <a:gd name="T19" fmla="*/ 82 h 108"/>
                <a:gd name="T20" fmla="*/ 64 w 113"/>
                <a:gd name="T21" fmla="*/ 89 h 108"/>
                <a:gd name="T22" fmla="*/ 52 w 113"/>
                <a:gd name="T23" fmla="*/ 89 h 108"/>
                <a:gd name="T24" fmla="*/ 80 w 113"/>
                <a:gd name="T25" fmla="*/ 105 h 108"/>
                <a:gd name="T26" fmla="*/ 86 w 113"/>
                <a:gd name="T27" fmla="*/ 73 h 108"/>
                <a:gd name="T28" fmla="*/ 113 w 113"/>
                <a:gd name="T29" fmla="*/ 54 h 108"/>
                <a:gd name="T30" fmla="*/ 70 w 113"/>
                <a:gd name="T31" fmla="*/ 32 h 108"/>
                <a:gd name="T32" fmla="*/ 76 w 113"/>
                <a:gd name="T33" fmla="*/ 23 h 108"/>
                <a:gd name="T34" fmla="*/ 88 w 113"/>
                <a:gd name="T35" fmla="*/ 33 h 108"/>
                <a:gd name="T36" fmla="*/ 96 w 113"/>
                <a:gd name="T37" fmla="*/ 14 h 108"/>
                <a:gd name="T38" fmla="*/ 63 w 113"/>
                <a:gd name="T39" fmla="*/ 20 h 108"/>
                <a:gd name="T40" fmla="*/ 33 w 113"/>
                <a:gd name="T41" fmla="*/ 3 h 108"/>
                <a:gd name="T42" fmla="*/ 26 w 113"/>
                <a:gd name="T43" fmla="*/ 29 h 108"/>
                <a:gd name="T44" fmla="*/ 34 w 113"/>
                <a:gd name="T45" fmla="*/ 25 h 108"/>
                <a:gd name="T46" fmla="*/ 49 w 113"/>
                <a:gd name="T47" fmla="*/ 18 h 108"/>
                <a:gd name="T48" fmla="*/ 48 w 113"/>
                <a:gd name="T49" fmla="*/ 32 h 108"/>
                <a:gd name="T50" fmla="*/ 92 w 113"/>
                <a:gd name="T51" fmla="*/ 45 h 108"/>
                <a:gd name="T52" fmla="*/ 92 w 113"/>
                <a:gd name="T53" fmla="*/ 62 h 108"/>
                <a:gd name="T54" fmla="*/ 77 w 113"/>
                <a:gd name="T55" fmla="*/ 44 h 108"/>
                <a:gd name="T56" fmla="*/ 75 w 113"/>
                <a:gd name="T57" fmla="*/ 66 h 108"/>
                <a:gd name="T58" fmla="*/ 65 w 113"/>
                <a:gd name="T59" fmla="*/ 41 h 108"/>
                <a:gd name="T60" fmla="*/ 51 w 113"/>
                <a:gd name="T61" fmla="*/ 41 h 108"/>
                <a:gd name="T62" fmla="*/ 47 w 113"/>
                <a:gd name="T63" fmla="*/ 44 h 108"/>
                <a:gd name="T64" fmla="*/ 57 w 113"/>
                <a:gd name="T65" fmla="*/ 67 h 108"/>
                <a:gd name="T66" fmla="*/ 22 w 113"/>
                <a:gd name="T67" fmla="*/ 62 h 108"/>
                <a:gd name="T68" fmla="*/ 9 w 113"/>
                <a:gd name="T69" fmla="*/ 54 h 108"/>
                <a:gd name="T70" fmla="*/ 37 w 113"/>
                <a:gd name="T71" fmla="*/ 42 h 108"/>
                <a:gd name="T72" fmla="*/ 64 w 113"/>
                <a:gd name="T73" fmla="*/ 50 h 108"/>
                <a:gd name="T74" fmla="*/ 64 w 113"/>
                <a:gd name="T75" fmla="*/ 50 h 108"/>
                <a:gd name="T76" fmla="*/ 50 w 113"/>
                <a:gd name="T77" fmla="*/ 53 h 108"/>
                <a:gd name="T78" fmla="*/ 49 w 113"/>
                <a:gd name="T79" fmla="*/ 57 h 108"/>
                <a:gd name="T80" fmla="*/ 51 w 113"/>
                <a:gd name="T81" fmla="*/ 52 h 108"/>
                <a:gd name="T82" fmla="*/ 56 w 113"/>
                <a:gd name="T83" fmla="*/ 45 h 108"/>
                <a:gd name="T84" fmla="*/ 58 w 113"/>
                <a:gd name="T85" fmla="*/ 45 h 108"/>
                <a:gd name="T86" fmla="*/ 60 w 113"/>
                <a:gd name="T87" fmla="*/ 4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3" h="108">
                  <a:moveTo>
                    <a:pt x="57" y="42"/>
                  </a:moveTo>
                  <a:cubicBezTo>
                    <a:pt x="63" y="42"/>
                    <a:pt x="68" y="47"/>
                    <a:pt x="68" y="54"/>
                  </a:cubicBezTo>
                  <a:cubicBezTo>
                    <a:pt x="68" y="60"/>
                    <a:pt x="63" y="65"/>
                    <a:pt x="57" y="65"/>
                  </a:cubicBezTo>
                  <a:cubicBezTo>
                    <a:pt x="50" y="65"/>
                    <a:pt x="45" y="60"/>
                    <a:pt x="45" y="54"/>
                  </a:cubicBezTo>
                  <a:cubicBezTo>
                    <a:pt x="45" y="47"/>
                    <a:pt x="50" y="42"/>
                    <a:pt x="57" y="42"/>
                  </a:cubicBezTo>
                  <a:close/>
                  <a:moveTo>
                    <a:pt x="48" y="32"/>
                  </a:moveTo>
                  <a:cubicBezTo>
                    <a:pt x="36" y="32"/>
                    <a:pt x="26" y="34"/>
                    <a:pt x="19" y="37"/>
                  </a:cubicBezTo>
                  <a:cubicBezTo>
                    <a:pt x="7" y="41"/>
                    <a:pt x="0" y="47"/>
                    <a:pt x="0" y="54"/>
                  </a:cubicBezTo>
                  <a:cubicBezTo>
                    <a:pt x="0" y="60"/>
                    <a:pt x="7" y="66"/>
                    <a:pt x="17" y="70"/>
                  </a:cubicBezTo>
                  <a:cubicBezTo>
                    <a:pt x="13" y="80"/>
                    <a:pt x="12" y="89"/>
                    <a:pt x="17" y="93"/>
                  </a:cubicBezTo>
                  <a:cubicBezTo>
                    <a:pt x="22" y="98"/>
                    <a:pt x="31" y="98"/>
                    <a:pt x="42" y="92"/>
                  </a:cubicBezTo>
                  <a:cubicBezTo>
                    <a:pt x="48" y="89"/>
                    <a:pt x="55" y="84"/>
                    <a:pt x="62" y="78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4" y="81"/>
                    <a:pt x="41" y="83"/>
                    <a:pt x="38" y="84"/>
                  </a:cubicBezTo>
                  <a:cubicBezTo>
                    <a:pt x="31" y="88"/>
                    <a:pt x="25" y="89"/>
                    <a:pt x="23" y="87"/>
                  </a:cubicBezTo>
                  <a:cubicBezTo>
                    <a:pt x="21" y="85"/>
                    <a:pt x="23" y="80"/>
                    <a:pt x="26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35" y="75"/>
                    <a:pt x="45" y="76"/>
                    <a:pt x="57" y="76"/>
                  </a:cubicBezTo>
                  <a:cubicBezTo>
                    <a:pt x="64" y="76"/>
                    <a:pt x="71" y="75"/>
                    <a:pt x="77" y="74"/>
                  </a:cubicBezTo>
                  <a:cubicBezTo>
                    <a:pt x="78" y="77"/>
                    <a:pt x="78" y="80"/>
                    <a:pt x="79" y="82"/>
                  </a:cubicBezTo>
                  <a:cubicBezTo>
                    <a:pt x="79" y="90"/>
                    <a:pt x="79" y="95"/>
                    <a:pt x="76" y="96"/>
                  </a:cubicBezTo>
                  <a:cubicBezTo>
                    <a:pt x="74" y="98"/>
                    <a:pt x="69" y="95"/>
                    <a:pt x="64" y="89"/>
                  </a:cubicBezTo>
                  <a:cubicBezTo>
                    <a:pt x="62" y="88"/>
                    <a:pt x="61" y="86"/>
                    <a:pt x="60" y="8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4" y="91"/>
                    <a:pt x="56" y="93"/>
                    <a:pt x="57" y="95"/>
                  </a:cubicBezTo>
                  <a:cubicBezTo>
                    <a:pt x="65" y="104"/>
                    <a:pt x="74" y="108"/>
                    <a:pt x="80" y="105"/>
                  </a:cubicBezTo>
                  <a:cubicBezTo>
                    <a:pt x="86" y="102"/>
                    <a:pt x="89" y="93"/>
                    <a:pt x="88" y="81"/>
                  </a:cubicBezTo>
                  <a:cubicBezTo>
                    <a:pt x="87" y="79"/>
                    <a:pt x="87" y="76"/>
                    <a:pt x="86" y="73"/>
                  </a:cubicBezTo>
                  <a:cubicBezTo>
                    <a:pt x="89" y="72"/>
                    <a:pt x="92" y="71"/>
                    <a:pt x="95" y="70"/>
                  </a:cubicBezTo>
                  <a:cubicBezTo>
                    <a:pt x="106" y="67"/>
                    <a:pt x="113" y="61"/>
                    <a:pt x="113" y="54"/>
                  </a:cubicBezTo>
                  <a:cubicBezTo>
                    <a:pt x="113" y="47"/>
                    <a:pt x="106" y="41"/>
                    <a:pt x="95" y="37"/>
                  </a:cubicBezTo>
                  <a:cubicBezTo>
                    <a:pt x="88" y="35"/>
                    <a:pt x="80" y="33"/>
                    <a:pt x="70" y="32"/>
                  </a:cubicBezTo>
                  <a:cubicBezTo>
                    <a:pt x="69" y="31"/>
                    <a:pt x="69" y="29"/>
                    <a:pt x="68" y="28"/>
                  </a:cubicBezTo>
                  <a:cubicBezTo>
                    <a:pt x="70" y="26"/>
                    <a:pt x="73" y="24"/>
                    <a:pt x="76" y="23"/>
                  </a:cubicBezTo>
                  <a:cubicBezTo>
                    <a:pt x="83" y="20"/>
                    <a:pt x="88" y="18"/>
                    <a:pt x="90" y="20"/>
                  </a:cubicBezTo>
                  <a:cubicBezTo>
                    <a:pt x="92" y="22"/>
                    <a:pt x="91" y="27"/>
                    <a:pt x="88" y="33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01" y="26"/>
                    <a:pt x="101" y="18"/>
                    <a:pt x="96" y="14"/>
                  </a:cubicBezTo>
                  <a:cubicBezTo>
                    <a:pt x="91" y="9"/>
                    <a:pt x="82" y="10"/>
                    <a:pt x="72" y="15"/>
                  </a:cubicBezTo>
                  <a:cubicBezTo>
                    <a:pt x="69" y="16"/>
                    <a:pt x="66" y="18"/>
                    <a:pt x="63" y="20"/>
                  </a:cubicBezTo>
                  <a:cubicBezTo>
                    <a:pt x="60" y="17"/>
                    <a:pt x="58" y="15"/>
                    <a:pt x="56" y="12"/>
                  </a:cubicBezTo>
                  <a:cubicBezTo>
                    <a:pt x="48" y="4"/>
                    <a:pt x="39" y="0"/>
                    <a:pt x="33" y="3"/>
                  </a:cubicBezTo>
                  <a:cubicBezTo>
                    <a:pt x="27" y="6"/>
                    <a:pt x="24" y="14"/>
                    <a:pt x="26" y="26"/>
                  </a:cubicBezTo>
                  <a:cubicBezTo>
                    <a:pt x="26" y="27"/>
                    <a:pt x="26" y="28"/>
                    <a:pt x="2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7"/>
                    <a:pt x="35" y="26"/>
                    <a:pt x="34" y="25"/>
                  </a:cubicBezTo>
                  <a:cubicBezTo>
                    <a:pt x="34" y="17"/>
                    <a:pt x="34" y="12"/>
                    <a:pt x="37" y="11"/>
                  </a:cubicBezTo>
                  <a:cubicBezTo>
                    <a:pt x="39" y="10"/>
                    <a:pt x="44" y="13"/>
                    <a:pt x="49" y="18"/>
                  </a:cubicBezTo>
                  <a:cubicBezTo>
                    <a:pt x="51" y="20"/>
                    <a:pt x="53" y="23"/>
                    <a:pt x="55" y="25"/>
                  </a:cubicBezTo>
                  <a:cubicBezTo>
                    <a:pt x="53" y="27"/>
                    <a:pt x="50" y="30"/>
                    <a:pt x="48" y="32"/>
                  </a:cubicBezTo>
                  <a:close/>
                  <a:moveTo>
                    <a:pt x="75" y="42"/>
                  </a:moveTo>
                  <a:cubicBezTo>
                    <a:pt x="82" y="43"/>
                    <a:pt x="87" y="44"/>
                    <a:pt x="92" y="45"/>
                  </a:cubicBezTo>
                  <a:cubicBezTo>
                    <a:pt x="99" y="48"/>
                    <a:pt x="104" y="51"/>
                    <a:pt x="104" y="54"/>
                  </a:cubicBezTo>
                  <a:cubicBezTo>
                    <a:pt x="104" y="56"/>
                    <a:pt x="99" y="59"/>
                    <a:pt x="92" y="62"/>
                  </a:cubicBezTo>
                  <a:cubicBezTo>
                    <a:pt x="89" y="63"/>
                    <a:pt x="87" y="63"/>
                    <a:pt x="84" y="64"/>
                  </a:cubicBezTo>
                  <a:cubicBezTo>
                    <a:pt x="82" y="58"/>
                    <a:pt x="80" y="51"/>
                    <a:pt x="77" y="44"/>
                  </a:cubicBezTo>
                  <a:cubicBezTo>
                    <a:pt x="76" y="44"/>
                    <a:pt x="76" y="43"/>
                    <a:pt x="75" y="42"/>
                  </a:cubicBezTo>
                  <a:close/>
                  <a:moveTo>
                    <a:pt x="75" y="66"/>
                  </a:moveTo>
                  <a:cubicBezTo>
                    <a:pt x="73" y="60"/>
                    <a:pt x="71" y="54"/>
                    <a:pt x="69" y="48"/>
                  </a:cubicBezTo>
                  <a:cubicBezTo>
                    <a:pt x="67" y="46"/>
                    <a:pt x="66" y="43"/>
                    <a:pt x="65" y="41"/>
                  </a:cubicBezTo>
                  <a:cubicBezTo>
                    <a:pt x="62" y="41"/>
                    <a:pt x="59" y="41"/>
                    <a:pt x="57" y="41"/>
                  </a:cubicBezTo>
                  <a:cubicBezTo>
                    <a:pt x="55" y="41"/>
                    <a:pt x="53" y="41"/>
                    <a:pt x="51" y="41"/>
                  </a:cubicBezTo>
                  <a:cubicBezTo>
                    <a:pt x="50" y="42"/>
                    <a:pt x="49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1" y="51"/>
                    <a:pt x="35" y="58"/>
                    <a:pt x="31" y="64"/>
                  </a:cubicBezTo>
                  <a:cubicBezTo>
                    <a:pt x="38" y="66"/>
                    <a:pt x="47" y="67"/>
                    <a:pt x="57" y="67"/>
                  </a:cubicBezTo>
                  <a:cubicBezTo>
                    <a:pt x="63" y="67"/>
                    <a:pt x="69" y="66"/>
                    <a:pt x="75" y="66"/>
                  </a:cubicBezTo>
                  <a:close/>
                  <a:moveTo>
                    <a:pt x="22" y="62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14" y="59"/>
                    <a:pt x="9" y="56"/>
                    <a:pt x="9" y="54"/>
                  </a:cubicBezTo>
                  <a:cubicBezTo>
                    <a:pt x="9" y="51"/>
                    <a:pt x="14" y="48"/>
                    <a:pt x="22" y="45"/>
                  </a:cubicBezTo>
                  <a:cubicBezTo>
                    <a:pt x="26" y="44"/>
                    <a:pt x="31" y="43"/>
                    <a:pt x="37" y="42"/>
                  </a:cubicBezTo>
                  <a:cubicBezTo>
                    <a:pt x="31" y="49"/>
                    <a:pt x="26" y="56"/>
                    <a:pt x="22" y="62"/>
                  </a:cubicBezTo>
                  <a:close/>
                  <a:moveTo>
                    <a:pt x="64" y="50"/>
                  </a:moveTo>
                  <a:cubicBezTo>
                    <a:pt x="63" y="55"/>
                    <a:pt x="61" y="59"/>
                    <a:pt x="57" y="62"/>
                  </a:cubicBezTo>
                  <a:cubicBezTo>
                    <a:pt x="63" y="62"/>
                    <a:pt x="66" y="55"/>
                    <a:pt x="64" y="50"/>
                  </a:cubicBezTo>
                  <a:close/>
                  <a:moveTo>
                    <a:pt x="49" y="57"/>
                  </a:moveTo>
                  <a:cubicBezTo>
                    <a:pt x="49" y="55"/>
                    <a:pt x="50" y="54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4"/>
                    <a:pt x="48" y="55"/>
                    <a:pt x="49" y="57"/>
                  </a:cubicBezTo>
                  <a:close/>
                  <a:moveTo>
                    <a:pt x="49" y="50"/>
                  </a:moveTo>
                  <a:cubicBezTo>
                    <a:pt x="51" y="52"/>
                    <a:pt x="51" y="52"/>
                    <a:pt x="51" y="52"/>
                  </a:cubicBezTo>
                  <a:cubicBezTo>
                    <a:pt x="53" y="50"/>
                    <a:pt x="55" y="49"/>
                    <a:pt x="57" y="47"/>
                  </a:cubicBezTo>
                  <a:cubicBezTo>
                    <a:pt x="56" y="45"/>
                    <a:pt x="56" y="45"/>
                    <a:pt x="56" y="45"/>
                  </a:cubicBezTo>
                  <a:cubicBezTo>
                    <a:pt x="53" y="45"/>
                    <a:pt x="50" y="47"/>
                    <a:pt x="49" y="50"/>
                  </a:cubicBezTo>
                  <a:close/>
                  <a:moveTo>
                    <a:pt x="58" y="45"/>
                  </a:moveTo>
                  <a:cubicBezTo>
                    <a:pt x="58" y="47"/>
                    <a:pt x="58" y="47"/>
                    <a:pt x="58" y="47"/>
                  </a:cubicBezTo>
                  <a:cubicBezTo>
                    <a:pt x="59" y="46"/>
                    <a:pt x="59" y="46"/>
                    <a:pt x="60" y="46"/>
                  </a:cubicBezTo>
                  <a:cubicBezTo>
                    <a:pt x="59" y="45"/>
                    <a:pt x="58" y="45"/>
                    <a:pt x="58" y="4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898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7757353" y="2582561"/>
              <a:ext cx="1863986" cy="3327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26" name="Straight Connector 25"/>
          <p:cNvCxnSpPr/>
          <p:nvPr/>
        </p:nvCxnSpPr>
        <p:spPr>
          <a:xfrm>
            <a:off x="2709227" y="3938833"/>
            <a:ext cx="0" cy="113939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165825" y="3938833"/>
            <a:ext cx="0" cy="113939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9548248" y="3938833"/>
            <a:ext cx="0" cy="113939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1"/>
          <p:cNvSpPr txBox="1"/>
          <p:nvPr/>
        </p:nvSpPr>
        <p:spPr>
          <a:xfrm>
            <a:off x="1494113" y="582815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TextBox 170"/>
          <p:cNvSpPr txBox="1"/>
          <p:nvPr/>
        </p:nvSpPr>
        <p:spPr>
          <a:xfrm>
            <a:off x="1494114" y="554949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1"/>
          <p:cNvSpPr txBox="1"/>
          <p:nvPr/>
        </p:nvSpPr>
        <p:spPr>
          <a:xfrm>
            <a:off x="4951688" y="582815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TextBox 170"/>
          <p:cNvSpPr txBox="1"/>
          <p:nvPr/>
        </p:nvSpPr>
        <p:spPr>
          <a:xfrm>
            <a:off x="4951689" y="554949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1"/>
          <p:cNvSpPr txBox="1"/>
          <p:nvPr/>
        </p:nvSpPr>
        <p:spPr>
          <a:xfrm>
            <a:off x="8423551" y="582815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170"/>
          <p:cNvSpPr txBox="1"/>
          <p:nvPr/>
        </p:nvSpPr>
        <p:spPr>
          <a:xfrm>
            <a:off x="8423552" y="5549495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361950" y="269589"/>
            <a:ext cx="3067050" cy="37811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en-US" sz="20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69750394"/>
      </p:ext>
    </p:extLst>
  </p:cSld>
  <p:clrMapOvr>
    <a:masterClrMapping/>
  </p:clrMapOvr>
  <p:transition spd="slow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F73B1FEE-9A98-4999-832B-A3CA076FC92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54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1_自定义设计方案">
  <a:themeElements>
    <a:clrScheme name="自定义 35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6226E"/>
      </a:accent1>
      <a:accent2>
        <a:srgbClr val="D80207"/>
      </a:accent2>
      <a:accent3>
        <a:srgbClr val="26226E"/>
      </a:accent3>
      <a:accent4>
        <a:srgbClr val="D80207"/>
      </a:accent4>
      <a:accent5>
        <a:srgbClr val="26226E"/>
      </a:accent5>
      <a:accent6>
        <a:srgbClr val="D80207"/>
      </a:accent6>
      <a:hlink>
        <a:srgbClr val="26226E"/>
      </a:hlink>
      <a:folHlink>
        <a:srgbClr val="D80207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3180</Words>
  <Application>Microsoft Office PowerPoint</Application>
  <PresentationFormat>自定义</PresentationFormat>
  <Paragraphs>212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FontAwesome</vt:lpstr>
      <vt:lpstr>Gill Sans</vt:lpstr>
      <vt:lpstr>Lato Regular</vt:lpstr>
      <vt:lpstr>League Gothic Regular</vt:lpstr>
      <vt:lpstr>Source Han Sans ExtraLight</vt:lpstr>
      <vt:lpstr>冬青黑体简体中文 W3</vt:lpstr>
      <vt:lpstr>方正正准黑简体</vt:lpstr>
      <vt:lpstr>宋体</vt:lpstr>
      <vt:lpstr>微软雅黑</vt:lpstr>
      <vt:lpstr>Arial</vt:lpstr>
      <vt:lpstr>Calibri</vt:lpstr>
      <vt:lpstr>Calibri Light</vt:lpstr>
      <vt:lpstr>Franklin Gothic Book</vt:lpstr>
      <vt:lpstr>Franklin Gothic Medium</vt:lpstr>
      <vt:lpstr>Segoe UI Emoji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bt546.pptx</dc:title>
  <dc:creator/>
  <cp:lastModifiedBy/>
  <cp:revision>1</cp:revision>
  <dcterms:created xsi:type="dcterms:W3CDTF">2016-10-17T14:00:15Z</dcterms:created>
  <dcterms:modified xsi:type="dcterms:W3CDTF">2017-06-15T16:28:03Z</dcterms:modified>
</cp:coreProperties>
</file>