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610" r:id="rId3"/>
    <p:sldId id="611" r:id="rId4"/>
    <p:sldId id="612" r:id="rId5"/>
    <p:sldId id="613" r:id="rId6"/>
    <p:sldId id="614" r:id="rId7"/>
    <p:sldId id="615" r:id="rId8"/>
    <p:sldId id="616" r:id="rId9"/>
    <p:sldId id="617" r:id="rId10"/>
    <p:sldId id="618" r:id="rId11"/>
    <p:sldId id="619" r:id="rId12"/>
  </p:sldIdLst>
  <p:sldSz cx="990346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66"/>
    <a:srgbClr val="A6A6A6"/>
    <a:srgbClr val="F0A691"/>
    <a:srgbClr val="F7F7F7"/>
    <a:srgbClr val="ECECEC"/>
    <a:srgbClr val="5C5C5C"/>
    <a:srgbClr val="4085FF"/>
    <a:srgbClr val="828282"/>
    <a:srgbClr val="C4C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1" autoAdjust="0"/>
    <p:restoredTop sz="95949" autoAdjust="0"/>
  </p:normalViewPr>
  <p:slideViewPr>
    <p:cSldViewPr snapToGrid="0" showGuides="1">
      <p:cViewPr varScale="1">
        <p:scale>
          <a:sx n="52" d="100"/>
          <a:sy n="52" d="100"/>
        </p:scale>
        <p:origin x="780" y="90"/>
      </p:cViewPr>
      <p:guideLst>
        <p:guide pos="3123"/>
        <p:guide orient="horz" pos="2160"/>
      </p:guideLst>
    </p:cSldViewPr>
  </p:slideViewPr>
  <p:outlineViewPr>
    <p:cViewPr>
      <p:scale>
        <a:sx n="33" d="100"/>
        <a:sy n="33" d="100"/>
      </p:scale>
      <p:origin x="0" y="-67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10"/>
    </p:cViewPr>
  </p:sorterViewPr>
  <p:notesViewPr>
    <p:cSldViewPr snapToGrid="0">
      <p:cViewPr varScale="1">
        <p:scale>
          <a:sx n="85" d="100"/>
          <a:sy n="85" d="100"/>
        </p:scale>
        <p:origin x="193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35541-AE86-4B59-9578-030C26C1F46A}" type="datetimeFigureOut">
              <a:rPr lang="en-US" smtClean="0"/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C23F9-DF48-4B7A-86F7-DC261981EFB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3CD62B3C-7789-4C35-B376-DA30BCC38EE2}" type="datetimeFigureOut">
              <a:rPr lang="en-US" smtClean="0"/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690" y="1143000"/>
            <a:ext cx="445662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F2D08962-CFEE-470A-BBB2-0C191E412AA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1828165" rtl="0" eaLnBrk="1" latinLnBrk="0" hangingPunct="1">
      <a:defRPr sz="24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1pPr>
    <a:lvl2pPr marL="914400" algn="l" defTabSz="1828165" rtl="0" eaLnBrk="1" latinLnBrk="0" hangingPunct="1">
      <a:defRPr sz="24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2pPr>
    <a:lvl3pPr marL="1828165" algn="l" defTabSz="1828165" rtl="0" eaLnBrk="1" latinLnBrk="0" hangingPunct="1">
      <a:defRPr sz="24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3pPr>
    <a:lvl4pPr marL="2742565" algn="l" defTabSz="1828165" rtl="0" eaLnBrk="1" latinLnBrk="0" hangingPunct="1">
      <a:defRPr sz="24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4pPr>
    <a:lvl5pPr marL="3656965" algn="l" defTabSz="1828165" rtl="0" eaLnBrk="1" latinLnBrk="0" hangingPunct="1">
      <a:defRPr sz="24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5pPr>
    <a:lvl6pPr marL="4571365" algn="l" defTabSz="18281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130" algn="l" defTabSz="18281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30" algn="l" defTabSz="18281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930" algn="l" defTabSz="18281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873" y="365125"/>
            <a:ext cx="85418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873" y="1825625"/>
            <a:ext cx="85418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0873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D455EDC2-982B-4D51-90E0-0DAF8B826666}" type="datetimeFigureOut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0568" y="6356350"/>
            <a:ext cx="3342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4418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50E4523C-44F1-41B9-A1A8-A9C6F216241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3429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ct val="5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Placeholder 4" descr="E:\1.设计资源-标题要多长有多长\简历（PSD）\photo-1433354359170-23a4ae7338c6jpeg.jpgphoto-1433354359170-23a4ae7338c6jpeg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 flipH="1">
            <a:off x="487045" y="474345"/>
            <a:ext cx="8942705" cy="5962015"/>
          </a:xfrm>
        </p:spPr>
      </p:pic>
      <p:sp>
        <p:nvSpPr>
          <p:cNvPr id="4" name="Rectangle 5"/>
          <p:cNvSpPr/>
          <p:nvPr/>
        </p:nvSpPr>
        <p:spPr bwMode="auto">
          <a:xfrm>
            <a:off x="1124743" y="344488"/>
            <a:ext cx="2304257" cy="316835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1348105" y="1108710"/>
            <a:ext cx="21437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600" spc="-15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姓名</a:t>
            </a:r>
            <a:r>
              <a:rPr lang="id-ID" sz="3600" spc="-15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  <a:endParaRPr lang="id-ID" sz="3600" spc="-15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Rectangle 8"/>
          <p:cNvSpPr/>
          <p:nvPr/>
        </p:nvSpPr>
        <p:spPr bwMode="auto">
          <a:xfrm>
            <a:off x="1124743" y="3512840"/>
            <a:ext cx="2304257" cy="144016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7198095" y="652373"/>
            <a:ext cx="201168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id-ID" sz="3600" dirty="0" smtClean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创意</a:t>
            </a:r>
            <a:endParaRPr lang="zh-CN" altLang="id-ID" sz="3600" dirty="0" smtClean="0">
              <a:solidFill>
                <a:srgbClr val="66666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id-ID" sz="3600" dirty="0" smtClean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相册</a:t>
            </a:r>
            <a:endParaRPr lang="zh-CN" altLang="id-ID" sz="3600" dirty="0" smtClean="0">
              <a:solidFill>
                <a:srgbClr val="66666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id-ID" sz="3600" dirty="0" smtClean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作品展示</a:t>
            </a:r>
            <a:endParaRPr lang="zh-CN" altLang="id-ID" sz="3600" dirty="0" smtClean="0">
              <a:solidFill>
                <a:srgbClr val="66666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id-ID" sz="3600" dirty="0" smtClean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或简历</a:t>
            </a:r>
            <a:r>
              <a:rPr lang="id-ID" sz="3600" dirty="0" smtClean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  <a:endParaRPr lang="id-ID" sz="3600" dirty="0" smtClean="0">
              <a:solidFill>
                <a:srgbClr val="66666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id-ID" sz="3600" dirty="0" smtClean="0">
              <a:solidFill>
                <a:srgbClr val="66666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59843" y="1761418"/>
            <a:ext cx="1198880" cy="13277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id-ID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简单的个人</a:t>
            </a:r>
            <a:endParaRPr lang="zh-CN" altLang="id-ID" sz="1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id-ID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介绍或者</a:t>
            </a:r>
            <a:endParaRPr lang="zh-CN" altLang="id-ID" sz="1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id-ID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其他的</a:t>
            </a:r>
            <a:endParaRPr lang="zh-CN" altLang="id-ID" sz="1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id-ID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东西</a:t>
            </a:r>
            <a:endParaRPr lang="zh-CN" altLang="id-ID" sz="1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id-ID" sz="1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1943796" y="3894366"/>
            <a:ext cx="660400" cy="6756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id-ID" sz="1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极 简 历</a:t>
            </a:r>
            <a:endParaRPr lang="zh-CN" altLang="id-ID" sz="10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endParaRPr lang="zh-CN" altLang="id-ID" sz="10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id-ID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</a:t>
            </a:r>
            <a:r>
              <a:rPr lang="en-US" altLang="id-ID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</a:t>
            </a:r>
            <a:endParaRPr lang="en-US" altLang="id-ID" sz="16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Placeholder 4" descr="E:\1.设计资源-标题要多长有多长\简历（PSD）\photo-1433354359170-23a4ae7338c6jpeg.jpgphoto-1433354359170-23a4ae7338c6jpeg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 flipH="1">
            <a:off x="487045" y="474345"/>
            <a:ext cx="8942705" cy="5962015"/>
          </a:xfrm>
        </p:spPr>
      </p:pic>
      <p:sp>
        <p:nvSpPr>
          <p:cNvPr id="7" name="Shape 220"/>
          <p:cNvSpPr/>
          <p:nvPr/>
        </p:nvSpPr>
        <p:spPr>
          <a:xfrm>
            <a:off x="3643630" y="1111885"/>
            <a:ext cx="5169535" cy="468630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>
            <a:spAutoFit/>
          </a:bodyPr>
          <a:p>
            <a:r>
              <a:rPr lang="en-US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ato Heavy"/>
              </a:rPr>
              <a:t>再次感谢您能在百忙之中抽出时间来翻阅我的材料，如能有幸引起您的关注，</a:t>
            </a:r>
            <a:endParaRPr lang="en-US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Lato Heavy"/>
            </a:endParaRPr>
          </a:p>
          <a:p>
            <a:r>
              <a:rPr lang="en-US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ato Heavy"/>
              </a:rPr>
              <a:t>并给我一个机会，我将好好表现，不失所望。</a:t>
            </a:r>
            <a:endParaRPr lang="en-US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Lato Heavy"/>
            </a:endParaRPr>
          </a:p>
        </p:txBody>
      </p:sp>
      <p:sp>
        <p:nvSpPr>
          <p:cNvPr id="10" name="Shape 220"/>
          <p:cNvSpPr/>
          <p:nvPr/>
        </p:nvSpPr>
        <p:spPr>
          <a:xfrm>
            <a:off x="4913046" y="2119619"/>
            <a:ext cx="3900197" cy="742315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>
            <a:spAutoFit/>
          </a:bodyPr>
          <a:p>
            <a:pPr algn="r"/>
            <a:r>
              <a:rPr lang="zh-CN" altLang="tr-TR" sz="4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童同学</a:t>
            </a:r>
            <a:endParaRPr lang="zh-CN" altLang="tr-TR" sz="4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" name="Picture Placeholder 4" descr="E:\1.设计资源-标题要多长有多长\简历（PSD）\photo-1456122094442-53515c416dcajpg.jpgphoto-1456122094442-53515c416dcajpg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 flipH="1">
            <a:off x="488950" y="475615"/>
            <a:ext cx="8938895" cy="5959475"/>
          </a:xfrm>
        </p:spPr>
      </p:pic>
      <p:sp>
        <p:nvSpPr>
          <p:cNvPr id="4" name="Rectangle 7"/>
          <p:cNvSpPr/>
          <p:nvPr/>
        </p:nvSpPr>
        <p:spPr bwMode="auto">
          <a:xfrm>
            <a:off x="3043555" y="474345"/>
            <a:ext cx="3600450" cy="56673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3666922" y="1330315"/>
            <a:ext cx="2214880" cy="23793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这里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我的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设计作品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3666922" y="682243"/>
            <a:ext cx="1859280" cy="287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id-ID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简短精巧的小标题写这里</a:t>
            </a:r>
            <a:endParaRPr lang="zh-CN" altLang="id-ID" sz="1200" dirty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3665458" y="3868772"/>
            <a:ext cx="2330450" cy="138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介绍你的这个作品或者你的照片的基本概况和值得描述的内容说明，要简洁明了的阐述你的设计思路。方案的形成，特点以及最终的效果，作用简单介绍一下视觉平面类的。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设计过程中运用了什么手法，根源于什么事物而引出的设计。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Rectangle 11"/>
          <p:cNvSpPr/>
          <p:nvPr/>
        </p:nvSpPr>
        <p:spPr bwMode="auto">
          <a:xfrm>
            <a:off x="3043580" y="5782280"/>
            <a:ext cx="3600400" cy="36004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Placeholder 3" descr="E:\1.设计资源-标题要多长有多长\简历（PSD）\wallpaper-of-the-week-165.jpgwallpaper-of-the-week-165"/>
          <p:cNvPicPr preferRelativeResize="0">
            <a:picLocks noGrp="1"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85775" y="479743"/>
            <a:ext cx="8941435" cy="5941060"/>
          </a:xfrm>
          <a:prstGeom prst="rtTriangle">
            <a:avLst/>
          </a:prstGeom>
          <a:noFill/>
        </p:spPr>
      </p:pic>
      <p:sp>
        <p:nvSpPr>
          <p:cNvPr id="8" name="Oval 7"/>
          <p:cNvSpPr/>
          <p:nvPr/>
        </p:nvSpPr>
        <p:spPr bwMode="auto">
          <a:xfrm>
            <a:off x="3510560" y="1982115"/>
            <a:ext cx="2896310" cy="289631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0336" y="1208584"/>
            <a:ext cx="2722880" cy="1830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精致且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极具创意的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6779" y="560512"/>
            <a:ext cx="1554480" cy="287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id-ID" sz="1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一些随便写的小标题</a:t>
            </a:r>
            <a:endParaRPr lang="zh-CN" altLang="id-ID" sz="1200" dirty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" name="Group 1"/>
          <p:cNvGrpSpPr/>
          <p:nvPr/>
        </p:nvGrpSpPr>
        <p:grpSpPr>
          <a:xfrm>
            <a:off x="3626567" y="2782198"/>
            <a:ext cx="2664296" cy="1606463"/>
            <a:chOff x="2096852" y="4410785"/>
            <a:chExt cx="2664296" cy="1606463"/>
          </a:xfrm>
        </p:grpSpPr>
        <p:sp>
          <p:nvSpPr>
            <p:cNvPr id="6" name="TextBox 5"/>
            <p:cNvSpPr txBox="1"/>
            <p:nvPr/>
          </p:nvSpPr>
          <p:spPr>
            <a:xfrm>
              <a:off x="2096852" y="4410785"/>
              <a:ext cx="2664296" cy="67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id-ID" sz="3600" spc="-15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极简历</a:t>
              </a:r>
              <a:endParaRPr lang="zh-CN" altLang="id-ID" sz="3600" spc="-15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31161" y="5177143"/>
              <a:ext cx="995680" cy="840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ctr"/>
              <a:r>
                <a:rPr lang="zh-CN" altLang="id-ID" sz="16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相册</a:t>
              </a:r>
              <a:r>
                <a:rPr lang="en-US" altLang="zh-CN" sz="16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&amp;</a:t>
              </a:r>
              <a:endParaRPr lang="en-US" altLang="zh-CN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产品展示</a:t>
              </a:r>
              <a:endParaRPr lang="zh-CN" altLang="en-US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ctr"/>
              <a:r>
                <a:rPr lang="en-US" altLang="zh-CN" sz="16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PPT</a:t>
              </a:r>
              <a:r>
                <a:rPr lang="zh-CN" altLang="en-US" sz="16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模板</a:t>
              </a:r>
              <a:endParaRPr lang="zh-CN" altLang="en-US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" name="Picture Placeholder 4" descr="E:\1.设计资源-标题要多长有多长\简历（PSD）\wallpaper-of-the-week-143.jpgwallpaper-of-the-week-143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 flipH="1">
            <a:off x="488950" y="505460"/>
            <a:ext cx="8938895" cy="5887720"/>
          </a:xfrm>
        </p:spPr>
      </p:pic>
      <p:sp>
        <p:nvSpPr>
          <p:cNvPr id="4" name="Rectangle 3"/>
          <p:cNvSpPr/>
          <p:nvPr/>
        </p:nvSpPr>
        <p:spPr bwMode="auto">
          <a:xfrm>
            <a:off x="85090" y="2355215"/>
            <a:ext cx="9775190" cy="20294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3458" y="2856369"/>
            <a:ext cx="17068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</a:t>
            </a: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设计师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7428" y="2529607"/>
            <a:ext cx="2011680" cy="287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id-ID" sz="1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一些可以随便填写的小标题</a:t>
            </a:r>
            <a:endParaRPr lang="zh-CN" altLang="id-ID" sz="1200" dirty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9552" y="2816617"/>
            <a:ext cx="2330450" cy="1383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介绍你的这个作品或者你的照片的基本概况和值得描述的内容说明，要简洁明了的阐述你的设计思路。方案的形成，特点以及最终的效果，作用简单介绍一下视觉平面类的。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设计过程中运用了什么手法，根源于什么事物而引出的设计。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" name="Picture Placeholder 4" descr="E:\1.设计资源-标题要多长有多长\简历（PSD）\yvhioynpdka-chris-osmondjpg.jpgyvhioynpdka-chris-osmondjpg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 flipH="1">
            <a:off x="488950" y="465455"/>
            <a:ext cx="6489700" cy="5959475"/>
          </a:xfrm>
        </p:spPr>
      </p:pic>
      <p:sp>
        <p:nvSpPr>
          <p:cNvPr id="5" name="TextBox 4"/>
          <p:cNvSpPr txBox="1"/>
          <p:nvPr/>
        </p:nvSpPr>
        <p:spPr>
          <a:xfrm>
            <a:off x="7285127" y="1028879"/>
            <a:ext cx="2214880" cy="29279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我们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超有趣的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255772" y="3545819"/>
            <a:ext cx="720080" cy="288101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7285127" y="464627"/>
            <a:ext cx="1706880" cy="287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id-ID" sz="1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一些随便填写的小标题</a:t>
            </a:r>
            <a:endParaRPr lang="zh-CN" altLang="id-ID" sz="1200" dirty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7285127" y="4232667"/>
            <a:ext cx="2330450" cy="219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sz="1050" i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介绍你的这个作品或者你的照片的基本概况和值得描述的内容说明，要简洁明了的阐述你的设计思路。方案的形成，特点以及最终的</a:t>
            </a:r>
            <a:endParaRPr lang="en-US" sz="1050" i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 i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 i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效果，作用简单介绍一下视觉平面类的。设计过程中运用了什么手法，根源于什么事物而引出的设计。</a:t>
            </a:r>
            <a:endParaRPr lang="en-US" sz="1050" i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id-ID" sz="1050" dirty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介绍你的这个作品或者你的照片的基本概况和值得描述的内容说明，要简洁明了的阐述你的设计思路。方案的形成，特点以及最终的</a:t>
            </a:r>
            <a:endParaRPr sz="1050" smtClean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" name="Picture Placeholder 4" descr="E:\1.设计资源-标题要多长有多长\简历（PSD）\mtm2mza2mdaxndk3mzaynjqy.jpgmtm2mza2mdaxndk3mzaynjqy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 flipH="1">
            <a:off x="1553210" y="1270"/>
            <a:ext cx="8364855" cy="6866255"/>
          </a:xfrm>
        </p:spPr>
      </p:pic>
      <p:sp>
        <p:nvSpPr>
          <p:cNvPr id="5" name="Rectangle 4"/>
          <p:cNvSpPr/>
          <p:nvPr/>
        </p:nvSpPr>
        <p:spPr bwMode="auto">
          <a:xfrm>
            <a:off x="389890" y="337820"/>
            <a:ext cx="3771900" cy="6189980"/>
          </a:xfrm>
          <a:prstGeom prst="rect">
            <a:avLst/>
          </a:prstGeom>
          <a:solidFill>
            <a:schemeClr val="tx1">
              <a:lumMod val="60000"/>
              <a:lumOff val="4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8792" y="410523"/>
            <a:ext cx="2368467" cy="34163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p>
            <a:pPr algn="l">
              <a:lnSpc>
                <a:spcPct val="90000"/>
              </a:lnSpc>
            </a:pPr>
            <a:endParaRPr lang="zh-CN" alt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我们</a:t>
            </a:r>
            <a:endParaRPr lang="zh-CN" alt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用激情</a:t>
            </a:r>
            <a:endParaRPr lang="zh-CN" alt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打造</a:t>
            </a:r>
            <a:endParaRPr lang="zh-CN" alt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创意的</a:t>
            </a:r>
            <a:endParaRPr lang="zh-CN" alt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产品</a:t>
            </a:r>
            <a:endParaRPr 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3037" y="2080813"/>
            <a:ext cx="378460" cy="1615440"/>
          </a:xfrm>
          <a:prstGeom prst="rect">
            <a:avLst/>
          </a:prstGeom>
          <a:noFill/>
        </p:spPr>
        <p:txBody>
          <a:bodyPr vert="vert270" wrap="none" rtlCol="0" anchor="t">
            <a:spAutoFit/>
          </a:bodyPr>
          <a:p>
            <a:r>
              <a:rPr lang="zh-CN" altLang="id-ID" sz="1200" dirty="0">
                <a:solidFill>
                  <a:schemeClr val="tx1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一些随便填写的小标题</a:t>
            </a:r>
            <a:endParaRPr lang="zh-CN" altLang="id-ID" sz="1200" dirty="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52957" y="4387091"/>
            <a:ext cx="2258442" cy="1868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sz="1050">
                <a:solidFill>
                  <a:schemeClr val="tx1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</a:t>
            </a:r>
            <a:endParaRPr lang="en-US" sz="105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要简洁明了的阐述你的设计思路。方案的形成，特点以及最终的</a:t>
            </a:r>
            <a:endParaRPr lang="en-US" sz="105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效果，作用简单介绍一下视觉平面类的。</a:t>
            </a:r>
            <a:endParaRPr lang="en-US" sz="105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设计过程中运用了什么手法，根源于什么事物而引出的设计。</a:t>
            </a:r>
            <a:endParaRPr lang="en-US" sz="1050">
              <a:solidFill>
                <a:schemeClr val="tx1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extBox 6"/>
          <p:cNvSpPr txBox="1"/>
          <p:nvPr/>
        </p:nvSpPr>
        <p:spPr>
          <a:xfrm>
            <a:off x="6318635" y="1208584"/>
            <a:ext cx="2214880" cy="23793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这是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最得意的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id-ID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</a:t>
            </a:r>
            <a:endParaRPr lang="zh-CN" altLang="id-ID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8635" y="616392"/>
            <a:ext cx="1859280" cy="287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id-ID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一些小标题可以随便填写</a:t>
            </a:r>
            <a:endParaRPr lang="zh-CN" altLang="id-ID" sz="1200" dirty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Picture Placeholder 10" descr="E:\1.设计资源-标题要多长有多长\简历（PSD）\photo-1448220140720-53ea5ddbd54ajpg.jpgphoto-1448220140720-53ea5ddbd54ajpg"/>
          <p:cNvPicPr>
            <a:picLocks noGrp="1"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548640" y="616585"/>
            <a:ext cx="4599305" cy="36156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6885" y="4986020"/>
            <a:ext cx="38036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介绍你的这个作品或者你的照片的基本概况和值得描述的内容说明，要简洁明了的阐述你的设计思路。方案的形成，特点以及最终的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效果，作用简单介绍一下视觉平面类的。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设计过程中运用了什么手法，根源于什么事物而引出的设计。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427230" y="4232920"/>
            <a:ext cx="720080" cy="72008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147310" y="3512840"/>
            <a:ext cx="720080" cy="72008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Picture Placeholder 10" descr="E:\1.设计资源-标题要多长有多长\简历（PSD）\true (6).jpgtrue (6)"/>
          <p:cNvPicPr>
            <a:picLocks noGrp="1"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5147945" y="4232910"/>
            <a:ext cx="4181475" cy="21367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" name="Picture Placeholder 4" descr="E:\1.设计资源-标题要多长有多长\简历（PSD）\photo-1474635183442-1d29a9be83d3-1jpeg.jpgphoto-1474635183442-1d29a9be83d3-1jpeg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 flipH="1">
            <a:off x="495935" y="475615"/>
            <a:ext cx="8924925" cy="5959475"/>
          </a:xfrm>
        </p:spPr>
      </p:pic>
      <p:sp>
        <p:nvSpPr>
          <p:cNvPr id="6" name="TextBox 5"/>
          <p:cNvSpPr txBox="1"/>
          <p:nvPr/>
        </p:nvSpPr>
        <p:spPr>
          <a:xfrm>
            <a:off x="2094126" y="1392143"/>
            <a:ext cx="2368467" cy="34163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p>
            <a:pPr>
              <a:lnSpc>
                <a:spcPct val="90000"/>
              </a:lnSpc>
            </a:pPr>
            <a:endParaRPr 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有些</a:t>
            </a:r>
            <a:endParaRPr lang="zh-CN" alt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不一定要</a:t>
            </a:r>
            <a:endParaRPr lang="zh-CN" alt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去做的</a:t>
            </a:r>
            <a:endParaRPr lang="en-US" altLang="zh-CN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事情</a:t>
            </a:r>
            <a:r>
              <a:rPr lang="id-ID" sz="4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  <a:endParaRPr lang="id-ID" sz="4000" dirty="0" smtClean="0">
              <a:solidFill>
                <a:schemeClr val="accent5">
                  <a:lumMod val="20000"/>
                  <a:lumOff val="8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6054" y="2476403"/>
            <a:ext cx="378460" cy="1310640"/>
          </a:xfrm>
          <a:prstGeom prst="rect">
            <a:avLst/>
          </a:prstGeom>
          <a:noFill/>
        </p:spPr>
        <p:txBody>
          <a:bodyPr vert="eaVert" wrap="none" rtlCol="0" anchor="t">
            <a:spAutoFit/>
          </a:bodyPr>
          <a:p>
            <a:r>
              <a:rPr lang="zh-CN" altLang="id-ID" sz="12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随便填写的小标题</a:t>
            </a:r>
            <a:endParaRPr lang="zh-CN" altLang="id-ID" sz="1200" dirty="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02267" y="2336284"/>
            <a:ext cx="1944216" cy="1703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sz="105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介绍你的这个作品或者你的照片的基本概况和值得描述的内容说明，要简洁明了的阐述你的设计思路。方案的形成，特点以及最终的</a:t>
            </a:r>
            <a:endParaRPr sz="105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endParaRPr sz="105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sz="105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效果，作用简单介绍一下视觉平面类的。设计过程中运用了什么手法，根源于什么事物而引出的设计。</a:t>
            </a:r>
            <a:endParaRPr sz="1050">
              <a:solidFill>
                <a:schemeClr val="bg1">
                  <a:lumMod val="8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Rectangle 14"/>
          <p:cNvSpPr/>
          <p:nvPr/>
        </p:nvSpPr>
        <p:spPr bwMode="auto">
          <a:xfrm>
            <a:off x="1332230" y="2524760"/>
            <a:ext cx="935355" cy="2563495"/>
          </a:xfrm>
          <a:prstGeom prst="rect">
            <a:avLst/>
          </a:prstGeom>
          <a:solidFill>
            <a:schemeClr val="tx1">
              <a:lumMod val="60000"/>
              <a:lumOff val="4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12775" y="365125"/>
            <a:ext cx="2881015" cy="28810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Picture Placeholder 5" descr="E:\1.设计资源-标题要多长有多长\简历（PSD）\mike-dennler-173199.jpgmike-dennler-173199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1"/>
          <a:srcRect/>
          <a:stretch>
            <a:fillRect/>
          </a:stretch>
        </p:blipFill>
        <p:spPr>
          <a:xfrm>
            <a:off x="2267585" y="1054735"/>
            <a:ext cx="7110730" cy="4034155"/>
          </a:xfrm>
        </p:spPr>
      </p:pic>
      <p:sp>
        <p:nvSpPr>
          <p:cNvPr id="11" name="TextBox 10"/>
          <p:cNvSpPr txBox="1"/>
          <p:nvPr/>
        </p:nvSpPr>
        <p:spPr>
          <a:xfrm>
            <a:off x="1234440" y="5387975"/>
            <a:ext cx="2368550" cy="116967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作品是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>
              <a:lnSpc>
                <a:spcPct val="90000"/>
              </a:lnSpc>
            </a:pPr>
            <a:r>
              <a:rPr lang="zh-CN" altLang="id-ID" sz="4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手工制作的</a:t>
            </a:r>
            <a:endParaRPr lang="zh-CN" altLang="id-ID" sz="4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4664" y="4881747"/>
            <a:ext cx="378460" cy="1615440"/>
          </a:xfrm>
          <a:prstGeom prst="rect">
            <a:avLst/>
          </a:prstGeom>
          <a:noFill/>
        </p:spPr>
        <p:txBody>
          <a:bodyPr vert="eaVert" wrap="none" rtlCol="0" anchor="t">
            <a:spAutoFit/>
          </a:bodyPr>
          <a:p>
            <a:pPr algn="l"/>
            <a:r>
              <a:rPr lang="zh-CN" altLang="id-ID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一些随意填写的小标题</a:t>
            </a:r>
            <a:endParaRPr lang="id-ID" sz="1200" dirty="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0995" y="5408930"/>
            <a:ext cx="3956685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介绍你的这个作品或者你的照片的基本概况和值得描述的内容说明，要简洁明了的阐述你的设计思路。方案的形成，特点以及最终的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sz="105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效果，作用简单介绍一下视觉平面类的。设计过程中运用了什么手法，根源于什么事物而引出的设计。</a:t>
            </a:r>
            <a:endParaRPr lang="en-US" sz="1050">
              <a:solidFill>
                <a:schemeClr val="tx1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828282"/>
        </a:solidFill>
        <a:ln>
          <a:noFill/>
        </a:ln>
      </a:spPr>
      <a:bodyPr vert="horz" wrap="square" lIns="91440" tIns="45720" rIns="91440" bIns="45720" numCol="1" anchor="t" anchorCtr="0" compatLnSpc="1"/>
      <a:lstStyle>
        <a:defPPr>
          <a:defRPr/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1049</Words>
  <Application>WPS 演示</Application>
  <PresentationFormat>Произвольный</PresentationFormat>
  <Paragraphs>119</Paragraphs>
  <Slides>10</Slides>
  <Notes>114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黑体</vt:lpstr>
      <vt:lpstr>微软雅黑</vt:lpstr>
      <vt:lpstr>Lato Heavy</vt:lpstr>
      <vt:lpstr>Arial Unicode MS</vt:lpstr>
      <vt:lpstr>Segoe Print</vt:lpstr>
      <vt:lpstr>1_Специальное оформление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boi</dc:creator>
  <cp:lastModifiedBy>李慧民</cp:lastModifiedBy>
  <cp:revision>1264</cp:revision>
  <dcterms:created xsi:type="dcterms:W3CDTF">2017-10-05T08:47:00Z</dcterms:created>
  <dcterms:modified xsi:type="dcterms:W3CDTF">2018-03-13T15:07:24Z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