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7" r:id="rId2"/>
    <p:sldId id="258" r:id="rId3"/>
    <p:sldId id="259" r:id="rId4"/>
    <p:sldId id="263" r:id="rId5"/>
    <p:sldId id="262" r:id="rId6"/>
    <p:sldId id="264" r:id="rId7"/>
    <p:sldId id="266" r:id="rId8"/>
    <p:sldId id="268" r:id="rId9"/>
    <p:sldId id="265" r:id="rId10"/>
    <p:sldId id="269" r:id="rId11"/>
    <p:sldId id="270" r:id="rId12"/>
    <p:sldId id="271" r:id="rId13"/>
    <p:sldId id="273" r:id="rId14"/>
    <p:sldId id="275" r:id="rId15"/>
    <p:sldId id="276" r:id="rId16"/>
    <p:sldId id="272" r:id="rId17"/>
    <p:sldId id="279" r:id="rId18"/>
    <p:sldId id="280" r:id="rId19"/>
    <p:sldId id="281" r:id="rId20"/>
    <p:sldId id="284" r:id="rId21"/>
    <p:sldId id="278" r:id="rId22"/>
    <p:sldId id="285" r:id="rId23"/>
    <p:sldId id="287" r:id="rId24"/>
    <p:sldId id="289" r:id="rId25"/>
    <p:sldId id="288" r:id="rId26"/>
    <p:sldId id="291" r:id="rId27"/>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072">
          <p15:clr>
            <a:srgbClr val="A4A3A4"/>
          </p15:clr>
        </p15:guide>
        <p15:guide id="2" pos="3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3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8" d="100"/>
          <a:sy n="58" d="100"/>
        </p:scale>
        <p:origin x="1116" y="60"/>
      </p:cViewPr>
      <p:guideLst>
        <p:guide orient="horz" pos="2072"/>
        <p:guide pos="3834"/>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65358145-6775-4E13-AD04-B1DC1FA0E7CE}" type="datetimeFigureOut">
              <a:rPr lang="zh-CN" altLang="en-US" strike="noStrike" noProof="1" smtClean="0">
                <a:latin typeface="+mn-lt"/>
                <a:ea typeface="+mn-ea"/>
                <a:cs typeface="+mn-cs"/>
              </a:rPr>
              <a:t>2017/6/25 Sunday</a:t>
            </a:fld>
            <a:endParaRPr lang="zh-CN" altLang="en-US" strike="noStrike" noProof="1"/>
          </a:p>
        </p:txBody>
      </p:sp>
      <p:sp>
        <p:nvSpPr>
          <p:cNvPr id="13316" name="幻灯片图像占位符 3"/>
          <p:cNvSpPr>
            <a:spLocks noGrp="1" noRot="1" noChangeAspect="1"/>
          </p:cNvSpPr>
          <p:nvPr>
            <p:ph type="sldImg"/>
          </p:nvPr>
        </p:nvSpPr>
        <p:spPr>
          <a:xfrm>
            <a:off x="685530" y="1143000"/>
            <a:ext cx="5486940" cy="3086100"/>
          </a:xfrm>
          <a:prstGeom prst="rect">
            <a:avLst/>
          </a:prstGeom>
          <a:noFill/>
          <a:ln w="12700" cap="flat" cmpd="sng">
            <a:solidFill>
              <a:srgbClr val="000000"/>
            </a:solidFill>
            <a:prstDash val="solid"/>
            <a:round/>
            <a:headEnd type="none" w="med" len="med"/>
            <a:tailEnd type="none" w="med" len="med"/>
          </a:ln>
        </p:spPr>
      </p:sp>
      <p:sp>
        <p:nvSpPr>
          <p:cNvPr id="13317"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BCCA80B6-1896-49AE-AE67-7DD649BC4CB3}" type="slidenum">
              <a:rPr lang="zh-CN" altLang="en-US" strike="noStrike" noProof="1" smtClean="0">
                <a:latin typeface="+mn-lt"/>
                <a:ea typeface="+mn-ea"/>
                <a:cs typeface="+mn-cs"/>
              </a:rPr>
              <a:t>‹#›</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a:ln/>
        </p:spPr>
      </p:sp>
      <p:sp>
        <p:nvSpPr>
          <p:cNvPr id="17410" name="备注占位符 2"/>
          <p:cNvSpPr>
            <a:spLocks noGrp="1"/>
          </p:cNvSpPr>
          <p:nvPr>
            <p:ph type="body"/>
          </p:nvPr>
        </p:nvSpPr>
        <p:spPr>
          <a:ln/>
        </p:spPr>
        <p:txBody>
          <a:bodyPr lIns="91440" tIns="45720" rIns="91440" bIns="45720" anchor="t"/>
          <a:lstStyle/>
          <a:p>
            <a:pPr lvl="0"/>
            <a:endParaRPr lang="zh-CN" altLang="en-US"/>
          </a:p>
        </p:txBody>
      </p:sp>
      <p:sp>
        <p:nvSpPr>
          <p:cNvPr id="17411"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a:ln/>
        </p:spPr>
      </p:sp>
      <p:sp>
        <p:nvSpPr>
          <p:cNvPr id="41986" name="备注占位符 2"/>
          <p:cNvSpPr>
            <a:spLocks noGrp="1"/>
          </p:cNvSpPr>
          <p:nvPr>
            <p:ph type="body"/>
          </p:nvPr>
        </p:nvSpPr>
        <p:spPr>
          <a:ln/>
        </p:spPr>
        <p:txBody>
          <a:bodyPr lIns="91440" tIns="45720" rIns="91440" bIns="45720" anchor="t"/>
          <a:lstStyle/>
          <a:p>
            <a:pPr lvl="0"/>
            <a:endParaRPr lang="zh-CN" altLang="en-US"/>
          </a:p>
        </p:txBody>
      </p:sp>
      <p:sp>
        <p:nvSpPr>
          <p:cNvPr id="41987"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10</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a:ln/>
        </p:spPr>
      </p:sp>
      <p:sp>
        <p:nvSpPr>
          <p:cNvPr id="44034" name="备注占位符 2"/>
          <p:cNvSpPr>
            <a:spLocks noGrp="1"/>
          </p:cNvSpPr>
          <p:nvPr>
            <p:ph type="body"/>
          </p:nvPr>
        </p:nvSpPr>
        <p:spPr>
          <a:ln/>
        </p:spPr>
        <p:txBody>
          <a:bodyPr lIns="91440" tIns="45720" rIns="91440" bIns="45720" anchor="t"/>
          <a:lstStyle/>
          <a:p>
            <a:pPr lvl="0"/>
            <a:endParaRPr lang="zh-CN" altLang="en-US"/>
          </a:p>
        </p:txBody>
      </p:sp>
      <p:sp>
        <p:nvSpPr>
          <p:cNvPr id="44035"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11</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a:ln/>
        </p:spPr>
      </p:sp>
      <p:sp>
        <p:nvSpPr>
          <p:cNvPr id="46082" name="备注占位符 2"/>
          <p:cNvSpPr>
            <a:spLocks noGrp="1"/>
          </p:cNvSpPr>
          <p:nvPr>
            <p:ph type="body"/>
          </p:nvPr>
        </p:nvSpPr>
        <p:spPr>
          <a:ln/>
        </p:spPr>
        <p:txBody>
          <a:bodyPr lIns="91440" tIns="45720" rIns="91440" bIns="45720" anchor="t"/>
          <a:lstStyle/>
          <a:p>
            <a:pPr lvl="0"/>
            <a:endParaRPr lang="zh-CN" altLang="en-US"/>
          </a:p>
        </p:txBody>
      </p:sp>
      <p:sp>
        <p:nvSpPr>
          <p:cNvPr id="46083"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12</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a:ln/>
        </p:spPr>
      </p:sp>
      <p:sp>
        <p:nvSpPr>
          <p:cNvPr id="50178" name="备注占位符 2"/>
          <p:cNvSpPr>
            <a:spLocks noGrp="1"/>
          </p:cNvSpPr>
          <p:nvPr>
            <p:ph type="body"/>
          </p:nvPr>
        </p:nvSpPr>
        <p:spPr>
          <a:ln/>
        </p:spPr>
        <p:txBody>
          <a:bodyPr lIns="91440" tIns="45720" rIns="91440" bIns="45720" anchor="t"/>
          <a:lstStyle/>
          <a:p>
            <a:pPr lvl="0"/>
            <a:endParaRPr lang="zh-CN" altLang="en-US"/>
          </a:p>
        </p:txBody>
      </p:sp>
      <p:sp>
        <p:nvSpPr>
          <p:cNvPr id="50179"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13</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a:ln/>
        </p:spPr>
      </p:sp>
      <p:sp>
        <p:nvSpPr>
          <p:cNvPr id="54274" name="备注占位符 2"/>
          <p:cNvSpPr>
            <a:spLocks noGrp="1"/>
          </p:cNvSpPr>
          <p:nvPr>
            <p:ph type="body"/>
          </p:nvPr>
        </p:nvSpPr>
        <p:spPr>
          <a:ln/>
        </p:spPr>
        <p:txBody>
          <a:bodyPr lIns="91440" tIns="45720" rIns="91440" bIns="45720" anchor="t"/>
          <a:lstStyle/>
          <a:p>
            <a:pPr lvl="0"/>
            <a:endParaRPr lang="zh-CN" altLang="en-US"/>
          </a:p>
        </p:txBody>
      </p:sp>
      <p:sp>
        <p:nvSpPr>
          <p:cNvPr id="54275"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14</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p:cNvSpPr>
          <p:nvPr>
            <p:ph type="sldImg"/>
          </p:nvPr>
        </p:nvSpPr>
        <p:spPr>
          <a:ln/>
        </p:spPr>
      </p:sp>
      <p:sp>
        <p:nvSpPr>
          <p:cNvPr id="56322" name="备注占位符 2"/>
          <p:cNvSpPr>
            <a:spLocks noGrp="1"/>
          </p:cNvSpPr>
          <p:nvPr>
            <p:ph type="body"/>
          </p:nvPr>
        </p:nvSpPr>
        <p:spPr>
          <a:ln/>
        </p:spPr>
        <p:txBody>
          <a:bodyPr lIns="91440" tIns="45720" rIns="91440" bIns="45720" anchor="t"/>
          <a:lstStyle/>
          <a:p>
            <a:pPr lvl="0"/>
            <a:endParaRPr lang="zh-CN" altLang="en-US"/>
          </a:p>
        </p:txBody>
      </p:sp>
      <p:sp>
        <p:nvSpPr>
          <p:cNvPr id="56323"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15</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a:ln/>
        </p:spPr>
      </p:sp>
      <p:sp>
        <p:nvSpPr>
          <p:cNvPr id="48130" name="备注占位符 2"/>
          <p:cNvSpPr>
            <a:spLocks noGrp="1"/>
          </p:cNvSpPr>
          <p:nvPr>
            <p:ph type="body"/>
          </p:nvPr>
        </p:nvSpPr>
        <p:spPr>
          <a:ln/>
        </p:spPr>
        <p:txBody>
          <a:bodyPr lIns="91440" tIns="45720" rIns="91440" bIns="45720" anchor="t"/>
          <a:lstStyle/>
          <a:p>
            <a:pPr lvl="0"/>
            <a:endParaRPr lang="zh-CN" altLang="en-US"/>
          </a:p>
        </p:txBody>
      </p:sp>
      <p:sp>
        <p:nvSpPr>
          <p:cNvPr id="48131"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16</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p:cNvSpPr>
          <p:nvPr>
            <p:ph type="sldImg"/>
          </p:nvPr>
        </p:nvSpPr>
        <p:spPr>
          <a:ln/>
        </p:spPr>
      </p:sp>
      <p:sp>
        <p:nvSpPr>
          <p:cNvPr id="62466" name="备注占位符 2"/>
          <p:cNvSpPr>
            <a:spLocks noGrp="1"/>
          </p:cNvSpPr>
          <p:nvPr>
            <p:ph type="body"/>
          </p:nvPr>
        </p:nvSpPr>
        <p:spPr>
          <a:ln/>
        </p:spPr>
        <p:txBody>
          <a:bodyPr lIns="91440" tIns="45720" rIns="91440" bIns="45720" anchor="t"/>
          <a:lstStyle/>
          <a:p>
            <a:pPr lvl="0"/>
            <a:endParaRPr lang="zh-CN" altLang="en-US"/>
          </a:p>
        </p:txBody>
      </p:sp>
      <p:sp>
        <p:nvSpPr>
          <p:cNvPr id="62467"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17</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p:cNvSpPr>
          <p:nvPr>
            <p:ph type="sldImg"/>
          </p:nvPr>
        </p:nvSpPr>
        <p:spPr>
          <a:ln/>
        </p:spPr>
      </p:sp>
      <p:sp>
        <p:nvSpPr>
          <p:cNvPr id="64514" name="备注占位符 2"/>
          <p:cNvSpPr>
            <a:spLocks noGrp="1"/>
          </p:cNvSpPr>
          <p:nvPr>
            <p:ph type="body"/>
          </p:nvPr>
        </p:nvSpPr>
        <p:spPr>
          <a:ln/>
        </p:spPr>
        <p:txBody>
          <a:bodyPr lIns="91440" tIns="45720" rIns="91440" bIns="45720" anchor="t"/>
          <a:lstStyle/>
          <a:p>
            <a:pPr lvl="0"/>
            <a:endParaRPr lang="zh-CN" altLang="en-US"/>
          </a:p>
        </p:txBody>
      </p:sp>
      <p:sp>
        <p:nvSpPr>
          <p:cNvPr id="64515"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18</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a:ln/>
        </p:spPr>
      </p:sp>
      <p:sp>
        <p:nvSpPr>
          <p:cNvPr id="66562" name="备注占位符 2"/>
          <p:cNvSpPr>
            <a:spLocks noGrp="1"/>
          </p:cNvSpPr>
          <p:nvPr>
            <p:ph type="body"/>
          </p:nvPr>
        </p:nvSpPr>
        <p:spPr>
          <a:ln/>
        </p:spPr>
        <p:txBody>
          <a:bodyPr lIns="91440" tIns="45720" rIns="91440" bIns="45720" anchor="t"/>
          <a:lstStyle/>
          <a:p>
            <a:pPr lvl="0"/>
            <a:endParaRPr lang="zh-CN" altLang="en-US"/>
          </a:p>
        </p:txBody>
      </p:sp>
      <p:sp>
        <p:nvSpPr>
          <p:cNvPr id="66563"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19</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a:ln/>
        </p:spPr>
      </p:sp>
      <p:sp>
        <p:nvSpPr>
          <p:cNvPr id="19458" name="备注占位符 2"/>
          <p:cNvSpPr>
            <a:spLocks noGrp="1"/>
          </p:cNvSpPr>
          <p:nvPr>
            <p:ph type="body"/>
          </p:nvPr>
        </p:nvSpPr>
        <p:spPr>
          <a:ln/>
        </p:spPr>
        <p:txBody>
          <a:bodyPr lIns="91440" tIns="45720" rIns="91440" bIns="45720" anchor="t"/>
          <a:lstStyle/>
          <a:p>
            <a:pPr lvl="0"/>
            <a:endParaRPr lang="zh-CN" altLang="en-US"/>
          </a:p>
        </p:txBody>
      </p:sp>
      <p:sp>
        <p:nvSpPr>
          <p:cNvPr id="19459"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p:cNvSpPr>
          <p:nvPr>
            <p:ph type="sldImg"/>
          </p:nvPr>
        </p:nvSpPr>
        <p:spPr>
          <a:ln/>
        </p:spPr>
      </p:sp>
      <p:sp>
        <p:nvSpPr>
          <p:cNvPr id="72706" name="备注占位符 2"/>
          <p:cNvSpPr>
            <a:spLocks noGrp="1"/>
          </p:cNvSpPr>
          <p:nvPr>
            <p:ph type="body"/>
          </p:nvPr>
        </p:nvSpPr>
        <p:spPr>
          <a:ln/>
        </p:spPr>
        <p:txBody>
          <a:bodyPr lIns="91440" tIns="45720" rIns="91440" bIns="45720" anchor="t"/>
          <a:lstStyle/>
          <a:p>
            <a:pPr lvl="0"/>
            <a:endParaRPr lang="zh-CN" altLang="en-US"/>
          </a:p>
        </p:txBody>
      </p:sp>
      <p:sp>
        <p:nvSpPr>
          <p:cNvPr id="72707"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20</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p:cNvSpPr>
          <p:nvPr>
            <p:ph type="sldImg"/>
          </p:nvPr>
        </p:nvSpPr>
        <p:spPr>
          <a:ln/>
        </p:spPr>
      </p:sp>
      <p:sp>
        <p:nvSpPr>
          <p:cNvPr id="60418" name="备注占位符 2"/>
          <p:cNvSpPr>
            <a:spLocks noGrp="1"/>
          </p:cNvSpPr>
          <p:nvPr>
            <p:ph type="body"/>
          </p:nvPr>
        </p:nvSpPr>
        <p:spPr>
          <a:ln/>
        </p:spPr>
        <p:txBody>
          <a:bodyPr lIns="91440" tIns="45720" rIns="91440" bIns="45720" anchor="t"/>
          <a:lstStyle/>
          <a:p>
            <a:pPr lvl="0"/>
            <a:endParaRPr lang="zh-CN" altLang="en-US"/>
          </a:p>
        </p:txBody>
      </p:sp>
      <p:sp>
        <p:nvSpPr>
          <p:cNvPr id="60419"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21</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p:cNvSpPr>
          <p:nvPr>
            <p:ph type="sldImg"/>
          </p:nvPr>
        </p:nvSpPr>
        <p:spPr>
          <a:ln/>
        </p:spPr>
      </p:sp>
      <p:sp>
        <p:nvSpPr>
          <p:cNvPr id="74754" name="备注占位符 2"/>
          <p:cNvSpPr>
            <a:spLocks noGrp="1"/>
          </p:cNvSpPr>
          <p:nvPr>
            <p:ph type="body"/>
          </p:nvPr>
        </p:nvSpPr>
        <p:spPr>
          <a:ln/>
        </p:spPr>
        <p:txBody>
          <a:bodyPr lIns="91440" tIns="45720" rIns="91440" bIns="45720" anchor="t"/>
          <a:lstStyle/>
          <a:p>
            <a:pPr lvl="0"/>
            <a:endParaRPr lang="zh-CN" altLang="en-US"/>
          </a:p>
        </p:txBody>
      </p:sp>
      <p:sp>
        <p:nvSpPr>
          <p:cNvPr id="74755"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22</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幻灯片图像占位符 1"/>
          <p:cNvSpPr>
            <a:spLocks noGrp="1" noRot="1" noChangeAspect="1"/>
          </p:cNvSpPr>
          <p:nvPr>
            <p:ph type="sldImg"/>
          </p:nvPr>
        </p:nvSpPr>
        <p:spPr>
          <a:ln/>
        </p:spPr>
      </p:sp>
      <p:sp>
        <p:nvSpPr>
          <p:cNvPr id="78850" name="备注占位符 2"/>
          <p:cNvSpPr>
            <a:spLocks noGrp="1"/>
          </p:cNvSpPr>
          <p:nvPr>
            <p:ph type="body"/>
          </p:nvPr>
        </p:nvSpPr>
        <p:spPr>
          <a:ln/>
        </p:spPr>
        <p:txBody>
          <a:bodyPr lIns="91440" tIns="45720" rIns="91440" bIns="45720" anchor="t"/>
          <a:lstStyle/>
          <a:p>
            <a:pPr lvl="0"/>
            <a:endParaRPr lang="zh-CN" altLang="en-US"/>
          </a:p>
        </p:txBody>
      </p:sp>
      <p:sp>
        <p:nvSpPr>
          <p:cNvPr id="78851"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23</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a:ln/>
        </p:spPr>
      </p:sp>
      <p:sp>
        <p:nvSpPr>
          <p:cNvPr id="82946" name="备注占位符 2"/>
          <p:cNvSpPr>
            <a:spLocks noGrp="1"/>
          </p:cNvSpPr>
          <p:nvPr>
            <p:ph type="body"/>
          </p:nvPr>
        </p:nvSpPr>
        <p:spPr>
          <a:ln/>
        </p:spPr>
        <p:txBody>
          <a:bodyPr lIns="91440" tIns="45720" rIns="91440" bIns="45720" anchor="t"/>
          <a:lstStyle/>
          <a:p>
            <a:pPr lvl="0"/>
            <a:endParaRPr lang="zh-CN" altLang="en-US"/>
          </a:p>
        </p:txBody>
      </p:sp>
      <p:sp>
        <p:nvSpPr>
          <p:cNvPr id="82947"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24</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
          <p:cNvSpPr>
            <a:spLocks noGrp="1" noRot="1" noChangeAspect="1"/>
          </p:cNvSpPr>
          <p:nvPr>
            <p:ph type="sldImg"/>
          </p:nvPr>
        </p:nvSpPr>
        <p:spPr>
          <a:ln/>
        </p:spPr>
      </p:sp>
      <p:sp>
        <p:nvSpPr>
          <p:cNvPr id="80898" name="备注占位符 2"/>
          <p:cNvSpPr>
            <a:spLocks noGrp="1"/>
          </p:cNvSpPr>
          <p:nvPr>
            <p:ph type="body"/>
          </p:nvPr>
        </p:nvSpPr>
        <p:spPr>
          <a:ln/>
        </p:spPr>
        <p:txBody>
          <a:bodyPr lIns="91440" tIns="45720" rIns="91440" bIns="45720" anchor="t"/>
          <a:lstStyle/>
          <a:p>
            <a:pPr lvl="0"/>
            <a:endParaRPr lang="zh-CN" altLang="en-US"/>
          </a:p>
        </p:txBody>
      </p:sp>
      <p:sp>
        <p:nvSpPr>
          <p:cNvPr id="80899"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25</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幻灯片图像占位符 1"/>
          <p:cNvSpPr>
            <a:spLocks noGrp="1" noRot="1" noChangeAspect="1"/>
          </p:cNvSpPr>
          <p:nvPr>
            <p:ph type="sldImg"/>
          </p:nvPr>
        </p:nvSpPr>
        <p:spPr>
          <a:ln/>
        </p:spPr>
      </p:sp>
      <p:sp>
        <p:nvSpPr>
          <p:cNvPr id="84994" name="备注占位符 2"/>
          <p:cNvSpPr>
            <a:spLocks noGrp="1"/>
          </p:cNvSpPr>
          <p:nvPr>
            <p:ph type="body"/>
          </p:nvPr>
        </p:nvSpPr>
        <p:spPr>
          <a:ln/>
        </p:spPr>
        <p:txBody>
          <a:bodyPr lIns="91440" tIns="45720" rIns="91440" bIns="45720" anchor="t"/>
          <a:lstStyle/>
          <a:p>
            <a:pPr lvl="0"/>
            <a:endParaRPr lang="zh-CN" altLang="en-US"/>
          </a:p>
        </p:txBody>
      </p:sp>
      <p:sp>
        <p:nvSpPr>
          <p:cNvPr id="84995"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26</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a:ln/>
        </p:spPr>
      </p:sp>
      <p:sp>
        <p:nvSpPr>
          <p:cNvPr id="21506" name="备注占位符 2"/>
          <p:cNvSpPr>
            <a:spLocks noGrp="1"/>
          </p:cNvSpPr>
          <p:nvPr>
            <p:ph type="body"/>
          </p:nvPr>
        </p:nvSpPr>
        <p:spPr>
          <a:ln/>
        </p:spPr>
        <p:txBody>
          <a:bodyPr lIns="91440" tIns="45720" rIns="91440" bIns="45720" anchor="t"/>
          <a:lstStyle/>
          <a:p>
            <a:pPr lvl="0"/>
            <a:endParaRPr lang="zh-CN" altLang="en-US"/>
          </a:p>
        </p:txBody>
      </p:sp>
      <p:sp>
        <p:nvSpPr>
          <p:cNvPr id="21507"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3</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a:ln/>
        </p:spPr>
      </p:sp>
      <p:sp>
        <p:nvSpPr>
          <p:cNvPr id="29698" name="备注占位符 2"/>
          <p:cNvSpPr>
            <a:spLocks noGrp="1"/>
          </p:cNvSpPr>
          <p:nvPr>
            <p:ph type="body"/>
          </p:nvPr>
        </p:nvSpPr>
        <p:spPr>
          <a:ln/>
        </p:spPr>
        <p:txBody>
          <a:bodyPr lIns="91440" tIns="45720" rIns="91440" bIns="45720" anchor="t"/>
          <a:lstStyle/>
          <a:p>
            <a:pPr lvl="0"/>
            <a:endParaRPr lang="zh-CN" altLang="en-US"/>
          </a:p>
        </p:txBody>
      </p:sp>
      <p:sp>
        <p:nvSpPr>
          <p:cNvPr id="29699"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4</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a:ln/>
        </p:spPr>
      </p:sp>
      <p:sp>
        <p:nvSpPr>
          <p:cNvPr id="27650" name="备注占位符 2"/>
          <p:cNvSpPr>
            <a:spLocks noGrp="1"/>
          </p:cNvSpPr>
          <p:nvPr>
            <p:ph type="body"/>
          </p:nvPr>
        </p:nvSpPr>
        <p:spPr>
          <a:ln/>
        </p:spPr>
        <p:txBody>
          <a:bodyPr lIns="91440" tIns="45720" rIns="91440" bIns="45720" anchor="t"/>
          <a:lstStyle/>
          <a:p>
            <a:pPr lvl="0"/>
            <a:endParaRPr lang="zh-CN" altLang="en-US"/>
          </a:p>
        </p:txBody>
      </p:sp>
      <p:sp>
        <p:nvSpPr>
          <p:cNvPr id="27651"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5</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a:ln/>
        </p:spPr>
      </p:sp>
      <p:sp>
        <p:nvSpPr>
          <p:cNvPr id="31746" name="备注占位符 2"/>
          <p:cNvSpPr>
            <a:spLocks noGrp="1"/>
          </p:cNvSpPr>
          <p:nvPr>
            <p:ph type="body"/>
          </p:nvPr>
        </p:nvSpPr>
        <p:spPr>
          <a:ln/>
        </p:spPr>
        <p:txBody>
          <a:bodyPr lIns="91440" tIns="45720" rIns="91440" bIns="45720" anchor="t"/>
          <a:lstStyle/>
          <a:p>
            <a:pPr lvl="0"/>
            <a:endParaRPr lang="zh-CN" altLang="en-US"/>
          </a:p>
        </p:txBody>
      </p:sp>
      <p:sp>
        <p:nvSpPr>
          <p:cNvPr id="31747"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6</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a:ln/>
        </p:spPr>
      </p:sp>
      <p:sp>
        <p:nvSpPr>
          <p:cNvPr id="35842" name="备注占位符 2"/>
          <p:cNvSpPr>
            <a:spLocks noGrp="1"/>
          </p:cNvSpPr>
          <p:nvPr>
            <p:ph type="body"/>
          </p:nvPr>
        </p:nvSpPr>
        <p:spPr>
          <a:ln/>
        </p:spPr>
        <p:txBody>
          <a:bodyPr lIns="91440" tIns="45720" rIns="91440" bIns="45720" anchor="t"/>
          <a:lstStyle/>
          <a:p>
            <a:pPr lvl="0"/>
            <a:endParaRPr lang="zh-CN" altLang="en-US"/>
          </a:p>
        </p:txBody>
      </p:sp>
      <p:sp>
        <p:nvSpPr>
          <p:cNvPr id="35843"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7</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a:ln/>
        </p:spPr>
      </p:sp>
      <p:sp>
        <p:nvSpPr>
          <p:cNvPr id="39938" name="备注占位符 2"/>
          <p:cNvSpPr>
            <a:spLocks noGrp="1"/>
          </p:cNvSpPr>
          <p:nvPr>
            <p:ph type="body"/>
          </p:nvPr>
        </p:nvSpPr>
        <p:spPr>
          <a:ln/>
        </p:spPr>
        <p:txBody>
          <a:bodyPr lIns="91440" tIns="45720" rIns="91440" bIns="45720" anchor="t"/>
          <a:lstStyle/>
          <a:p>
            <a:pPr lvl="0"/>
            <a:endParaRPr lang="zh-CN" altLang="en-US"/>
          </a:p>
        </p:txBody>
      </p:sp>
      <p:sp>
        <p:nvSpPr>
          <p:cNvPr id="39939"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8</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a:ln/>
        </p:spPr>
      </p:sp>
      <p:sp>
        <p:nvSpPr>
          <p:cNvPr id="33794" name="备注占位符 2"/>
          <p:cNvSpPr>
            <a:spLocks noGrp="1"/>
          </p:cNvSpPr>
          <p:nvPr>
            <p:ph type="body"/>
          </p:nvPr>
        </p:nvSpPr>
        <p:spPr>
          <a:ln/>
        </p:spPr>
        <p:txBody>
          <a:bodyPr lIns="91440" tIns="45720" rIns="91440" bIns="45720" anchor="t"/>
          <a:lstStyle/>
          <a:p>
            <a:pPr lvl="0"/>
            <a:endParaRPr lang="zh-CN" altLang="en-US"/>
          </a:p>
        </p:txBody>
      </p:sp>
      <p:sp>
        <p:nvSpPr>
          <p:cNvPr id="33795"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9</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150" y="1122363"/>
            <a:ext cx="9144900" cy="2387600"/>
          </a:xfrm>
        </p:spPr>
        <p:txBody>
          <a:bodyPr anchor="b"/>
          <a:lstStyle>
            <a:lvl1pPr algn="ctr">
              <a:defRPr sz="6000"/>
            </a:lvl1pPr>
          </a:lstStyle>
          <a:p>
            <a:pPr fontAlgn="auto"/>
            <a:r>
              <a:rPr lang="zh-CN" altLang="en-US" strike="noStrike" noProof="1"/>
              <a:t>单击此处编辑母版标题样式</a:t>
            </a:r>
          </a:p>
        </p:txBody>
      </p:sp>
      <p:sp>
        <p:nvSpPr>
          <p:cNvPr id="3" name="副标题 2"/>
          <p:cNvSpPr>
            <a:spLocks noGrp="1"/>
          </p:cNvSpPr>
          <p:nvPr>
            <p:ph type="subTitle" idx="1"/>
          </p:nvPr>
        </p:nvSpPr>
        <p:spPr>
          <a:xfrm>
            <a:off x="1524150" y="3602038"/>
            <a:ext cx="91449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p>
        </p:txBody>
      </p:sp>
      <p:sp>
        <p:nvSpPr>
          <p:cNvPr id="4" name="日期占位符 3"/>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5" name="页脚占位符 4"/>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6" name="灯片编号占位符 5"/>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5" name="页脚占位符 4"/>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6" name="灯片编号占位符 5"/>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5759" y="365125"/>
            <a:ext cx="2629159" cy="5811838"/>
          </a:xfrm>
        </p:spPr>
        <p:txBody>
          <a:bodyPr vert="eaVert"/>
          <a:lstStyle/>
          <a:p>
            <a:pPr fontAlgn="auto"/>
            <a:r>
              <a:rPr lang="zh-CN" altLang="en-US" strike="noStrike" noProof="1"/>
              <a:t>单击此处编辑母版标题样式</a:t>
            </a:r>
          </a:p>
        </p:txBody>
      </p:sp>
      <p:sp>
        <p:nvSpPr>
          <p:cNvPr id="3" name="竖排文字占位符 2"/>
          <p:cNvSpPr>
            <a:spLocks noGrp="1"/>
          </p:cNvSpPr>
          <p:nvPr>
            <p:ph type="body" orient="vert" idx="1"/>
          </p:nvPr>
        </p:nvSpPr>
        <p:spPr>
          <a:xfrm>
            <a:off x="838283" y="365125"/>
            <a:ext cx="7735062" cy="5811838"/>
          </a:xfrm>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5" name="页脚占位符 4"/>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6" name="灯片编号占位符 5"/>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5" name="页脚占位符 4"/>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6" name="灯片编号占位符 5"/>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932" y="1709738"/>
            <a:ext cx="10516635" cy="2852737"/>
          </a:xfrm>
        </p:spPr>
        <p:txBody>
          <a:bodyPr anchor="b"/>
          <a:lstStyle>
            <a:lvl1pPr>
              <a:defRPr sz="6000"/>
            </a:lvl1pPr>
          </a:lstStyle>
          <a:p>
            <a:pPr fontAlgn="auto"/>
            <a:r>
              <a:rPr lang="zh-CN" altLang="en-US" strike="noStrike" noProof="1"/>
              <a:t>单击此处编辑母版标题样式</a:t>
            </a:r>
          </a:p>
        </p:txBody>
      </p:sp>
      <p:sp>
        <p:nvSpPr>
          <p:cNvPr id="3" name="文本占位符 2"/>
          <p:cNvSpPr>
            <a:spLocks noGrp="1"/>
          </p:cNvSpPr>
          <p:nvPr>
            <p:ph type="body" idx="1"/>
          </p:nvPr>
        </p:nvSpPr>
        <p:spPr>
          <a:xfrm>
            <a:off x="831932" y="4589463"/>
            <a:ext cx="1051663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p>
        </p:txBody>
      </p:sp>
      <p:sp>
        <p:nvSpPr>
          <p:cNvPr id="4" name="日期占位符 3"/>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5" name="页脚占位符 4"/>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6" name="灯片编号占位符 5"/>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内容占位符 2"/>
          <p:cNvSpPr>
            <a:spLocks noGrp="1"/>
          </p:cNvSpPr>
          <p:nvPr>
            <p:ph sz="half" idx="1"/>
          </p:nvPr>
        </p:nvSpPr>
        <p:spPr>
          <a:xfrm>
            <a:off x="838283" y="1825625"/>
            <a:ext cx="5182110" cy="435133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half" idx="2"/>
          </p:nvPr>
        </p:nvSpPr>
        <p:spPr>
          <a:xfrm>
            <a:off x="6172808" y="1825625"/>
            <a:ext cx="5182110" cy="435133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6" name="页脚占位符 5"/>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7" name="灯片编号占位符 6"/>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871" y="365125"/>
            <a:ext cx="10516635" cy="1325563"/>
          </a:xfrm>
        </p:spPr>
        <p:txBody>
          <a:bodyPr/>
          <a:lstStyle/>
          <a:p>
            <a:pPr fontAlgn="auto"/>
            <a:r>
              <a:rPr lang="zh-CN" altLang="en-US" strike="noStrike" noProof="1"/>
              <a:t>单击此处编辑母版标题样式</a:t>
            </a:r>
          </a:p>
        </p:txBody>
      </p:sp>
      <p:sp>
        <p:nvSpPr>
          <p:cNvPr id="3" name="文本占位符 2"/>
          <p:cNvSpPr>
            <a:spLocks noGrp="1"/>
          </p:cNvSpPr>
          <p:nvPr>
            <p:ph type="body" idx="1"/>
          </p:nvPr>
        </p:nvSpPr>
        <p:spPr>
          <a:xfrm>
            <a:off x="839871" y="1681163"/>
            <a:ext cx="515829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4" name="内容占位符 3"/>
          <p:cNvSpPr>
            <a:spLocks noGrp="1"/>
          </p:cNvSpPr>
          <p:nvPr>
            <p:ph sz="half" idx="2"/>
          </p:nvPr>
        </p:nvSpPr>
        <p:spPr>
          <a:xfrm>
            <a:off x="839871" y="2505075"/>
            <a:ext cx="5158295" cy="368458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文本占位符 4"/>
          <p:cNvSpPr>
            <a:spLocks noGrp="1"/>
          </p:cNvSpPr>
          <p:nvPr>
            <p:ph type="body" sz="quarter" idx="3"/>
          </p:nvPr>
        </p:nvSpPr>
        <p:spPr>
          <a:xfrm>
            <a:off x="6172808" y="1681163"/>
            <a:ext cx="518369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6" name="内容占位符 5"/>
          <p:cNvSpPr>
            <a:spLocks noGrp="1"/>
          </p:cNvSpPr>
          <p:nvPr>
            <p:ph sz="quarter" idx="4"/>
          </p:nvPr>
        </p:nvSpPr>
        <p:spPr>
          <a:xfrm>
            <a:off x="6172808" y="2505075"/>
            <a:ext cx="5183698" cy="3684588"/>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8" name="页脚占位符 7"/>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9" name="灯片编号占位符 8"/>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4" name="页脚占位符 3"/>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5" name="灯片编号占位符 4"/>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3" name="页脚占位符 2"/>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4" name="灯片编号占位符 3"/>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871" y="457200"/>
            <a:ext cx="3932624" cy="1600200"/>
          </a:xfrm>
        </p:spPr>
        <p:txBody>
          <a:bodyPr anchor="b"/>
          <a:lstStyle>
            <a:lvl1pPr>
              <a:defRPr sz="3200"/>
            </a:lvl1pPr>
          </a:lstStyle>
          <a:p>
            <a:pPr fontAlgn="auto"/>
            <a:r>
              <a:rPr lang="zh-CN" altLang="en-US" strike="noStrike" noProof="1"/>
              <a:t>单击此处编辑母版标题样式</a:t>
            </a:r>
          </a:p>
        </p:txBody>
      </p:sp>
      <p:sp>
        <p:nvSpPr>
          <p:cNvPr id="3" name="内容占位符 2"/>
          <p:cNvSpPr>
            <a:spLocks noGrp="1"/>
          </p:cNvSpPr>
          <p:nvPr>
            <p:ph idx="1"/>
          </p:nvPr>
        </p:nvSpPr>
        <p:spPr>
          <a:xfrm>
            <a:off x="5183698" y="987425"/>
            <a:ext cx="6172808"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文本占位符 3"/>
          <p:cNvSpPr>
            <a:spLocks noGrp="1"/>
          </p:cNvSpPr>
          <p:nvPr>
            <p:ph type="body" sz="half" idx="2"/>
          </p:nvPr>
        </p:nvSpPr>
        <p:spPr>
          <a:xfrm>
            <a:off x="839871" y="2057400"/>
            <a:ext cx="3932624"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p>
        </p:txBody>
      </p:sp>
      <p:sp>
        <p:nvSpPr>
          <p:cNvPr id="5" name="日期占位符 4"/>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6" name="页脚占位符 5"/>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7" name="灯片编号占位符 6"/>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871" y="457200"/>
            <a:ext cx="3932624" cy="1600200"/>
          </a:xfrm>
        </p:spPr>
        <p:txBody>
          <a:bodyPr anchor="b"/>
          <a:lstStyle>
            <a:lvl1pPr>
              <a:defRPr sz="3200"/>
            </a:lvl1pPr>
          </a:lstStyle>
          <a:p>
            <a:pPr fontAlgn="auto"/>
            <a:r>
              <a:rPr lang="zh-CN" altLang="en-US" strike="noStrike" noProof="1"/>
              <a:t>单击此处编辑母版标题样式</a:t>
            </a:r>
          </a:p>
        </p:txBody>
      </p:sp>
      <p:sp>
        <p:nvSpPr>
          <p:cNvPr id="3" name="图片占位符 2"/>
          <p:cNvSpPr>
            <a:spLocks noGrp="1"/>
          </p:cNvSpPr>
          <p:nvPr>
            <p:ph type="pic" idx="1"/>
          </p:nvPr>
        </p:nvSpPr>
        <p:spPr>
          <a:xfrm>
            <a:off x="5183698" y="987425"/>
            <a:ext cx="6172808"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871" y="2057400"/>
            <a:ext cx="3932624"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p>
        </p:txBody>
      </p:sp>
      <p:sp>
        <p:nvSpPr>
          <p:cNvPr id="5" name="日期占位符 4"/>
          <p:cNvSpPr>
            <a:spLocks noGrp="1"/>
          </p:cNvSpPr>
          <p:nvPr>
            <p:ph type="dt" sz="half" idx="10"/>
          </p:nvPr>
        </p:nvSpPr>
        <p:spPr>
          <a:xfrm>
            <a:off x="838283" y="6356350"/>
            <a:ext cx="2743470" cy="365125"/>
          </a:xfrm>
          <a:prstGeom prst="rect">
            <a:avLst/>
          </a:prstGeom>
        </p:spPr>
        <p:txBody>
          <a:bodyPr vert="horz" lIns="91440" tIns="45720" rIns="91440" bIns="45720" rtlCol="0" anchor="ctr"/>
          <a:lstStyle/>
          <a:p>
            <a:pPr fontAlgn="auto"/>
            <a:fld id="{7CD9937B-A2D3-444C-AFAC-77B0D54A7AA1}" type="datetimeFigureOut">
              <a:rPr lang="zh-CN" altLang="en-US" noProof="1" smtClean="0">
                <a:latin typeface="+mn-lt"/>
                <a:ea typeface="+mn-ea"/>
                <a:cs typeface="+mn-cs"/>
              </a:rPr>
              <a:t>2017/6/25 Sunday</a:t>
            </a:fld>
            <a:endParaRPr lang="zh-CN" altLang="en-US" noProof="1"/>
          </a:p>
        </p:txBody>
      </p:sp>
      <p:sp>
        <p:nvSpPr>
          <p:cNvPr id="6" name="页脚占位符 5"/>
          <p:cNvSpPr>
            <a:spLocks noGrp="1"/>
          </p:cNvSpPr>
          <p:nvPr>
            <p:ph type="ftr" sz="quarter" idx="11"/>
          </p:nvPr>
        </p:nvSpPr>
        <p:spPr>
          <a:xfrm>
            <a:off x="4038998" y="6356350"/>
            <a:ext cx="4115205" cy="365125"/>
          </a:xfrm>
          <a:prstGeom prst="rect">
            <a:avLst/>
          </a:prstGeom>
        </p:spPr>
        <p:txBody>
          <a:bodyPr vert="horz" lIns="91440" tIns="45720" rIns="91440" bIns="45720" rtlCol="0" anchor="ctr"/>
          <a:lstStyle/>
          <a:p>
            <a:pPr fontAlgn="auto"/>
            <a:endParaRPr lang="zh-CN" altLang="en-US" noProof="1"/>
          </a:p>
        </p:txBody>
      </p:sp>
      <p:sp>
        <p:nvSpPr>
          <p:cNvPr id="7" name="灯片编号占位符 6"/>
          <p:cNvSpPr>
            <a:spLocks noGrp="1"/>
          </p:cNvSpPr>
          <p:nvPr>
            <p:ph type="sldNum" sz="quarter" idx="12"/>
          </p:nvPr>
        </p:nvSpPr>
        <p:spPr>
          <a:xfrm>
            <a:off x="8611448" y="6356350"/>
            <a:ext cx="2743470" cy="365125"/>
          </a:xfrm>
          <a:prstGeom prst="rect">
            <a:avLst/>
          </a:prstGeom>
        </p:spPr>
        <p:txBody>
          <a:bodyPr vert="horz" lIns="91440" tIns="45720" rIns="91440" bIns="45720" rtlCol="0" anchor="ctr"/>
          <a:lstStyle/>
          <a:p>
            <a:pPr fontAlgn="auto"/>
            <a:fld id="{F6DC07EC-7536-4C19-A94F-0E6A7F2593E2}" type="slidenum">
              <a:rPr lang="zh-CN" altLang="en-US" noProof="1" smtClean="0">
                <a:latin typeface="+mn-lt"/>
                <a:ea typeface="+mn-ea"/>
                <a:cs typeface="+mn-cs"/>
              </a:rPr>
              <a:t>‹#›</a:t>
            </a:fld>
            <a:endParaRPr lang="zh-CN" altLang="en-US" noProof="1"/>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80">
          <a:fgClr>
            <a:srgbClr val="F2F2F2"/>
          </a:fgClr>
          <a:bgClr>
            <a:schemeClr val="bg1"/>
          </a:bgClr>
        </a:patt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83" y="365125"/>
            <a:ext cx="10516635" cy="1325563"/>
          </a:xfrm>
          <a:prstGeom prst="rect">
            <a:avLst/>
          </a:prstGeom>
          <a:noFill/>
          <a:ln w="9525">
            <a:noFill/>
          </a:ln>
        </p:spPr>
        <p:txBody>
          <a:bodyPr lIns="91440" tIns="45720" rIns="91440" bIns="45720" anchor="ctr"/>
          <a:lstStyle/>
          <a:p>
            <a:pPr lvl="0"/>
            <a:r>
              <a:rPr lang="zh-CN" altLang="en-US"/>
              <a:t>单击此处编辑母版标题样式</a:t>
            </a:r>
          </a:p>
        </p:txBody>
      </p:sp>
      <p:sp>
        <p:nvSpPr>
          <p:cNvPr id="1027" name="文本占位符 2"/>
          <p:cNvSpPr>
            <a:spLocks noGrp="1"/>
          </p:cNvSpPr>
          <p:nvPr>
            <p:ph type="body"/>
          </p:nvPr>
        </p:nvSpPr>
        <p:spPr>
          <a:xfrm>
            <a:off x="838283" y="1825625"/>
            <a:ext cx="10516635" cy="4351338"/>
          </a:xfrm>
          <a:prstGeom prst="rect">
            <a:avLst/>
          </a:prstGeom>
          <a:noFill/>
          <a:ln w="9525">
            <a:noFill/>
          </a:ln>
        </p:spPr>
        <p:txBody>
          <a:bodyPr lIns="91440" tIns="45720" rIns="91440" bIns="45720" anchor="t"/>
          <a:lstStyle/>
          <a:p>
            <a:pPr lvl="0" indent="-22860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nvPr>
        </p:nvSpPr>
        <p:spPr>
          <a:xfrm>
            <a:off x="838283" y="6356350"/>
            <a:ext cx="274347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7CD9937B-A2D3-444C-AFAC-77B0D54A7AA1}" type="datetimeFigureOut">
              <a:rPr lang="zh-CN" altLang="en-US" strike="noStrike" noProof="1" smtClean="0">
                <a:latin typeface="+mn-lt"/>
                <a:ea typeface="+mn-ea"/>
                <a:cs typeface="+mn-cs"/>
              </a:rPr>
              <a:t>2017/6/25 Sunday</a:t>
            </a:fld>
            <a:endParaRPr lang="zh-CN" altLang="en-US" strike="noStrike" noProof="1"/>
          </a:p>
        </p:txBody>
      </p:sp>
      <p:sp>
        <p:nvSpPr>
          <p:cNvPr id="5" name="页脚占位符 4"/>
          <p:cNvSpPr>
            <a:spLocks noGrp="1"/>
          </p:cNvSpPr>
          <p:nvPr>
            <p:ph type="ftr" sz="quarter" idx="3"/>
          </p:nvPr>
        </p:nvSpPr>
        <p:spPr>
          <a:xfrm>
            <a:off x="4038998" y="6356350"/>
            <a:ext cx="41152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1448" y="6356350"/>
            <a:ext cx="274347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F6DC07EC-7536-4C19-A94F-0E6A7F2593E2}" type="slidenum">
              <a:rPr lang="zh-CN" altLang="en-US" strike="noStrike" noProof="1" smtClean="0">
                <a:latin typeface="+mn-lt"/>
                <a:ea typeface="+mn-ea"/>
                <a:cs typeface="+mn-cs"/>
              </a:rPr>
              <a:t>‹#›</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5" name="TextBox 59"/>
          <p:cNvSpPr txBox="1">
            <a:spLocks noChangeArrowheads="1"/>
          </p:cNvSpPr>
          <p:nvPr/>
        </p:nvSpPr>
        <p:spPr bwMode="auto">
          <a:xfrm>
            <a:off x="5525100" y="2432172"/>
            <a:ext cx="6338570" cy="903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dirty="0">
                <a:latin typeface="微软雅黑" panose="020B0503020204020204" pitchFamily="34" charset="-122"/>
                <a:ea typeface="微软雅黑" panose="020B0503020204020204" pitchFamily="34" charset="-122"/>
              </a:rPr>
              <a:t>工会机关会议通用模板</a:t>
            </a:r>
            <a:endParaRPr lang="en-US" altLang="zh-CN" sz="4800" b="1" dirty="0">
              <a:latin typeface="微软雅黑" panose="020B0503020204020204" pitchFamily="34" charset="-122"/>
              <a:ea typeface="微软雅黑" panose="020B0503020204020204" pitchFamily="34" charset="-122"/>
            </a:endParaRPr>
          </a:p>
        </p:txBody>
      </p:sp>
      <p:sp>
        <p:nvSpPr>
          <p:cNvPr id="326" name="TextBox 7"/>
          <p:cNvSpPr>
            <a:spLocks noChangeArrowheads="1"/>
          </p:cNvSpPr>
          <p:nvPr/>
        </p:nvSpPr>
        <p:spPr bwMode="auto">
          <a:xfrm>
            <a:off x="5687075" y="1973228"/>
            <a:ext cx="5484051"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400" dirty="0">
                <a:solidFill>
                  <a:schemeClr val="tx1">
                    <a:lumMod val="75000"/>
                    <a:lumOff val="25000"/>
                  </a:schemeClr>
                </a:solidFill>
                <a:latin typeface="Swis721 Lt BT" panose="020B0403020202020204" pitchFamily="34" charset="0"/>
                <a:ea typeface="微软雅黑" panose="020B0503020204020204" pitchFamily="34" charset="-122"/>
                <a:cs typeface="LilyUPC" panose="020B0604020202020204" pitchFamily="34" charset="-34"/>
                <a:sym typeface="微软雅黑" panose="020B0503020204020204" pitchFamily="34" charset="-122"/>
              </a:rPr>
              <a:t>special report and work summary</a:t>
            </a:r>
            <a:endParaRPr lang="zh-CN" altLang="en-US" sz="2400" dirty="0">
              <a:solidFill>
                <a:schemeClr val="tx1">
                  <a:lumMod val="75000"/>
                  <a:lumOff val="25000"/>
                </a:schemeClr>
              </a:solidFill>
              <a:latin typeface="Swis721 Lt BT" panose="020B0403020202020204" pitchFamily="34" charset="0"/>
              <a:ea typeface="微软雅黑" panose="020B0503020204020204" pitchFamily="34" charset="-122"/>
              <a:cs typeface="LilyUPC" panose="020B0604020202020204" pitchFamily="34" charset="-34"/>
              <a:sym typeface="微软雅黑" panose="020B0503020204020204" pitchFamily="34" charset="-122"/>
            </a:endParaRPr>
          </a:p>
        </p:txBody>
      </p:sp>
      <p:grpSp>
        <p:nvGrpSpPr>
          <p:cNvPr id="327" name="组合 326"/>
          <p:cNvGrpSpPr/>
          <p:nvPr/>
        </p:nvGrpSpPr>
        <p:grpSpPr>
          <a:xfrm flipH="1">
            <a:off x="5687075" y="3382629"/>
            <a:ext cx="6415483" cy="0"/>
            <a:chOff x="3339156" y="2641879"/>
            <a:chExt cx="5804844" cy="0"/>
          </a:xfrm>
        </p:grpSpPr>
        <p:cxnSp>
          <p:nvCxnSpPr>
            <p:cNvPr id="328" name="直接连接符 327"/>
            <p:cNvCxnSpPr/>
            <p:nvPr/>
          </p:nvCxnSpPr>
          <p:spPr>
            <a:xfrm>
              <a:off x="3339156" y="2641879"/>
              <a:ext cx="4695709" cy="0"/>
            </a:xfrm>
            <a:prstGeom prst="line">
              <a:avLst/>
            </a:prstGeom>
            <a:ln w="7620">
              <a:solidFill>
                <a:srgbClr val="B6302E"/>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8103924" y="2641879"/>
              <a:ext cx="754055" cy="0"/>
            </a:xfrm>
            <a:prstGeom prst="line">
              <a:avLst/>
            </a:prstGeom>
            <a:ln w="7620">
              <a:solidFill>
                <a:srgbClr val="B6302E"/>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a:off x="8948986" y="2641879"/>
              <a:ext cx="195014" cy="0"/>
            </a:xfrm>
            <a:prstGeom prst="line">
              <a:avLst/>
            </a:prstGeom>
            <a:ln w="7620">
              <a:solidFill>
                <a:srgbClr val="B6302E"/>
              </a:solidFill>
            </a:ln>
          </p:spPr>
          <p:style>
            <a:lnRef idx="1">
              <a:schemeClr val="accent1"/>
            </a:lnRef>
            <a:fillRef idx="0">
              <a:schemeClr val="accent1"/>
            </a:fillRef>
            <a:effectRef idx="0">
              <a:schemeClr val="accent1"/>
            </a:effectRef>
            <a:fontRef idx="minor">
              <a:schemeClr val="tx1"/>
            </a:fontRef>
          </p:style>
        </p:cxnSp>
      </p:grpSp>
      <p:sp>
        <p:nvSpPr>
          <p:cNvPr id="331" name="圆角矩形 330"/>
          <p:cNvSpPr/>
          <p:nvPr/>
        </p:nvSpPr>
        <p:spPr>
          <a:xfrm>
            <a:off x="5687075" y="3521600"/>
            <a:ext cx="5440077" cy="492985"/>
          </a:xfrm>
          <a:prstGeom prst="round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b="1" dirty="0">
                <a:solidFill>
                  <a:schemeClr val="bg1"/>
                </a:solidFill>
                <a:latin typeface="微软雅黑" panose="020B0503020204020204" pitchFamily="34" charset="-122"/>
                <a:ea typeface="微软雅黑" panose="020B0503020204020204" pitchFamily="34" charset="-122"/>
              </a:rPr>
              <a:t>适用于工作总结</a:t>
            </a:r>
            <a:r>
              <a:rPr lang="en-US" altLang="zh-CN" sz="2135" b="1" dirty="0">
                <a:solidFill>
                  <a:schemeClr val="bg1"/>
                </a:solidFill>
                <a:latin typeface="微软雅黑" panose="020B0503020204020204" pitchFamily="34" charset="-122"/>
                <a:ea typeface="微软雅黑" panose="020B0503020204020204" pitchFamily="34" charset="-122"/>
              </a:rPr>
              <a:t>/</a:t>
            </a:r>
            <a:r>
              <a:rPr lang="zh-CN" altLang="en-US" sz="2135" b="1" dirty="0">
                <a:solidFill>
                  <a:schemeClr val="bg1"/>
                </a:solidFill>
                <a:latin typeface="微软雅黑" panose="020B0503020204020204" pitchFamily="34" charset="-122"/>
                <a:ea typeface="微软雅黑" panose="020B0503020204020204" pitchFamily="34" charset="-122"/>
              </a:rPr>
              <a:t>工作汇报</a:t>
            </a:r>
            <a:r>
              <a:rPr lang="en-US" altLang="zh-CN" sz="2135" b="1" dirty="0">
                <a:solidFill>
                  <a:schemeClr val="bg1"/>
                </a:solidFill>
                <a:latin typeface="微软雅黑" panose="020B0503020204020204" pitchFamily="34" charset="-122"/>
                <a:ea typeface="微软雅黑" panose="020B0503020204020204" pitchFamily="34" charset="-122"/>
              </a:rPr>
              <a:t>/</a:t>
            </a:r>
            <a:r>
              <a:rPr lang="zh-CN" altLang="en-US" sz="2135" b="1" dirty="0">
                <a:solidFill>
                  <a:schemeClr val="bg1"/>
                </a:solidFill>
                <a:latin typeface="微软雅黑" panose="020B0503020204020204" pitchFamily="34" charset="-122"/>
                <a:ea typeface="微软雅黑" panose="020B0503020204020204" pitchFamily="34" charset="-122"/>
              </a:rPr>
              <a:t>述职等模板</a:t>
            </a:r>
          </a:p>
        </p:txBody>
      </p:sp>
      <p:sp>
        <p:nvSpPr>
          <p:cNvPr id="332" name="圆角矩形 331"/>
          <p:cNvSpPr/>
          <p:nvPr/>
        </p:nvSpPr>
        <p:spPr>
          <a:xfrm>
            <a:off x="9207092" y="5829267"/>
            <a:ext cx="2688300" cy="480076"/>
          </a:xfrm>
          <a:prstGeom prst="roundRect">
            <a:avLst>
              <a:gd name="adj" fmla="val 50000"/>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3" name="TextBox 332"/>
          <p:cNvSpPr txBox="1"/>
          <p:nvPr/>
        </p:nvSpPr>
        <p:spPr>
          <a:xfrm>
            <a:off x="9664146" y="5875411"/>
            <a:ext cx="1905000" cy="425450"/>
          </a:xfrm>
          <a:prstGeom prst="rect">
            <a:avLst/>
          </a:prstGeom>
          <a:noFill/>
        </p:spPr>
        <p:txBody>
          <a:bodyPr wrap="none" lIns="121884" tIns="60941" rIns="121884" bIns="60941" rtlCol="0">
            <a:spAutoFit/>
          </a:bodyPr>
          <a:lstStyle/>
          <a:p>
            <a:pPr lvl="0"/>
            <a:r>
              <a:rPr lang="zh-CN" altLang="en-US" sz="1865" b="1" dirty="0">
                <a:solidFill>
                  <a:schemeClr val="tx1">
                    <a:lumMod val="75000"/>
                    <a:lumOff val="25000"/>
                  </a:schemeClr>
                </a:solidFill>
                <a:latin typeface="微软雅黑" panose="020B0503020204020204" pitchFamily="34" charset="-122"/>
                <a:ea typeface="微软雅黑" panose="020B0503020204020204" pitchFamily="34" charset="-122"/>
              </a:rPr>
              <a:t>汇报人：代用名</a:t>
            </a:r>
          </a:p>
        </p:txBody>
      </p:sp>
      <p:grpSp>
        <p:nvGrpSpPr>
          <p:cNvPr id="334" name="Group 91"/>
          <p:cNvGrpSpPr/>
          <p:nvPr/>
        </p:nvGrpSpPr>
        <p:grpSpPr bwMode="auto">
          <a:xfrm>
            <a:off x="6915640" y="4381666"/>
            <a:ext cx="434101" cy="433668"/>
            <a:chOff x="936" y="1480"/>
            <a:chExt cx="1589" cy="1588"/>
          </a:xfrm>
        </p:grpSpPr>
        <p:grpSp>
          <p:nvGrpSpPr>
            <p:cNvPr id="335" name="组合 33"/>
            <p:cNvGrpSpPr/>
            <p:nvPr/>
          </p:nvGrpSpPr>
          <p:grpSpPr bwMode="auto">
            <a:xfrm>
              <a:off x="985" y="1583"/>
              <a:ext cx="1441" cy="1439"/>
              <a:chOff x="1754168" y="3653262"/>
              <a:chExt cx="1857599" cy="1857597"/>
            </a:xfrm>
          </p:grpSpPr>
          <p:sp>
            <p:nvSpPr>
              <p:cNvPr id="340" name="椭圆 339"/>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latin typeface="+mj-lt"/>
                  <a:ea typeface="方正超粗黑简体" panose="03000509000000000000" pitchFamily="65" charset="-122"/>
                </a:endParaRPr>
              </a:p>
            </p:txBody>
          </p:sp>
          <p:sp>
            <p:nvSpPr>
              <p:cNvPr id="341" name="椭圆 340"/>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342" name="椭圆 341"/>
              <p:cNvSpPr/>
              <p:nvPr/>
            </p:nvSpPr>
            <p:spPr>
              <a:xfrm>
                <a:off x="1890879" y="3789973"/>
                <a:ext cx="1584176" cy="1584174"/>
              </a:xfrm>
              <a:prstGeom prst="ellipse">
                <a:avLst/>
              </a:prstGeom>
              <a:solidFill>
                <a:srgbClr val="B6302E"/>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0087CF"/>
                  </a:solidFill>
                  <a:latin typeface="+mj-lt"/>
                  <a:ea typeface="方正超粗黑简体" panose="03000509000000000000" pitchFamily="65" charset="-122"/>
                </a:endParaRPr>
              </a:p>
            </p:txBody>
          </p:sp>
        </p:grpSp>
        <p:grpSp>
          <p:nvGrpSpPr>
            <p:cNvPr id="336" name="组合 4"/>
            <p:cNvGrpSpPr/>
            <p:nvPr/>
          </p:nvGrpSpPr>
          <p:grpSpPr bwMode="auto">
            <a:xfrm>
              <a:off x="936" y="1480"/>
              <a:ext cx="1589" cy="1588"/>
              <a:chOff x="3733576" y="3930057"/>
              <a:chExt cx="1801556" cy="1800152"/>
            </a:xfrm>
          </p:grpSpPr>
          <p:sp>
            <p:nvSpPr>
              <p:cNvPr id="337" name="椭圆 33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38"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39"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344" name="组合 343"/>
          <p:cNvGrpSpPr/>
          <p:nvPr/>
        </p:nvGrpSpPr>
        <p:grpSpPr>
          <a:xfrm>
            <a:off x="42835" y="882239"/>
            <a:ext cx="2639361" cy="2639361"/>
            <a:chOff x="304800" y="673100"/>
            <a:chExt cx="4000500" cy="4000500"/>
          </a:xfrm>
          <a:effectLst>
            <a:outerShdw blurRad="444500" dist="254000" dir="6840000" algn="tr" rotWithShape="0">
              <a:prstClr val="black">
                <a:alpha val="24000"/>
              </a:prstClr>
            </a:outerShdw>
          </a:effectLst>
        </p:grpSpPr>
        <p:sp>
          <p:nvSpPr>
            <p:cNvPr id="345" name="同心圆 3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46" name="椭圆 3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47" name="组合 346"/>
          <p:cNvGrpSpPr/>
          <p:nvPr/>
        </p:nvGrpSpPr>
        <p:grpSpPr>
          <a:xfrm>
            <a:off x="1609836" y="4767755"/>
            <a:ext cx="1505201" cy="1505201"/>
            <a:chOff x="304800" y="673100"/>
            <a:chExt cx="4000500" cy="4000500"/>
          </a:xfrm>
          <a:effectLst>
            <a:outerShdw blurRad="444500" dist="254000" dir="6840000" algn="tr" rotWithShape="0">
              <a:prstClr val="black">
                <a:alpha val="24000"/>
              </a:prstClr>
            </a:outerShdw>
          </a:effectLst>
        </p:grpSpPr>
        <p:sp>
          <p:nvSpPr>
            <p:cNvPr id="348" name="同心圆 3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49" name="椭圆 3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50" name="组合 349"/>
          <p:cNvGrpSpPr/>
          <p:nvPr/>
        </p:nvGrpSpPr>
        <p:grpSpPr>
          <a:xfrm>
            <a:off x="2448195" y="0"/>
            <a:ext cx="1505201" cy="1505201"/>
            <a:chOff x="304800" y="673100"/>
            <a:chExt cx="4000500" cy="4000500"/>
          </a:xfrm>
          <a:effectLst>
            <a:outerShdw blurRad="444500" dist="254000" dir="6840000" algn="tr" rotWithShape="0">
              <a:prstClr val="black">
                <a:alpha val="24000"/>
              </a:prstClr>
            </a:outerShdw>
          </a:effectLst>
        </p:grpSpPr>
        <p:sp>
          <p:nvSpPr>
            <p:cNvPr id="351" name="同心圆 3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52" name="椭圆 3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53" name="组合 352"/>
          <p:cNvGrpSpPr/>
          <p:nvPr/>
        </p:nvGrpSpPr>
        <p:grpSpPr>
          <a:xfrm>
            <a:off x="4319015" y="3973380"/>
            <a:ext cx="1505201" cy="1505201"/>
            <a:chOff x="304800" y="673100"/>
            <a:chExt cx="4000500" cy="4000500"/>
          </a:xfrm>
          <a:effectLst>
            <a:outerShdw blurRad="444500" dist="254000" dir="6840000" algn="tr" rotWithShape="0">
              <a:prstClr val="black">
                <a:alpha val="24000"/>
              </a:prstClr>
            </a:outerShdw>
          </a:effectLst>
        </p:grpSpPr>
        <p:sp>
          <p:nvSpPr>
            <p:cNvPr id="354" name="同心圆 3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55" name="椭圆 3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56" name="组合 355"/>
          <p:cNvGrpSpPr/>
          <p:nvPr/>
        </p:nvGrpSpPr>
        <p:grpSpPr>
          <a:xfrm>
            <a:off x="1720890" y="1757555"/>
            <a:ext cx="3010200" cy="3010200"/>
            <a:chOff x="304800" y="673100"/>
            <a:chExt cx="4000500" cy="4000500"/>
          </a:xfrm>
          <a:effectLst>
            <a:outerShdw blurRad="444500" dist="254000" dir="6840000" algn="tr" rotWithShape="0">
              <a:prstClr val="black">
                <a:alpha val="45000"/>
              </a:prstClr>
            </a:outerShdw>
          </a:effectLst>
        </p:grpSpPr>
        <p:sp>
          <p:nvSpPr>
            <p:cNvPr id="357" name="同心圆 3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58" name="椭圆 357"/>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59" name="椭圆 358"/>
            <p:cNvSpPr/>
            <p:nvPr/>
          </p:nvSpPr>
          <p:spPr>
            <a:xfrm>
              <a:off x="678449" y="1046749"/>
              <a:ext cx="3253201" cy="3253201"/>
            </a:xfrm>
            <a:prstGeom prst="ellipse">
              <a:avLst/>
            </a:prstGeom>
            <a:solidFill>
              <a:schemeClr val="bg1">
                <a:lumMod val="85000"/>
              </a:schemeClr>
            </a:solidFill>
            <a:ln>
              <a:noFill/>
            </a:ln>
            <a:effectLst>
              <a:innerShdw blurRad="241300" dist="101600" dir="1824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60" name="组合 359"/>
          <p:cNvGrpSpPr/>
          <p:nvPr/>
        </p:nvGrpSpPr>
        <p:grpSpPr>
          <a:xfrm>
            <a:off x="522783" y="3638928"/>
            <a:ext cx="1111308" cy="1111308"/>
            <a:chOff x="304800" y="673100"/>
            <a:chExt cx="4000500" cy="4000500"/>
          </a:xfrm>
          <a:effectLst>
            <a:outerShdw blurRad="444500" dist="254000" dir="6840000" algn="tr" rotWithShape="0">
              <a:prstClr val="black">
                <a:alpha val="24000"/>
              </a:prstClr>
            </a:outerShdw>
          </a:effectLst>
        </p:grpSpPr>
        <p:sp>
          <p:nvSpPr>
            <p:cNvPr id="361" name="同心圆 3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62" name="椭圆 3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63" name="组合 362"/>
          <p:cNvGrpSpPr/>
          <p:nvPr/>
        </p:nvGrpSpPr>
        <p:grpSpPr>
          <a:xfrm>
            <a:off x="4921362" y="2585231"/>
            <a:ext cx="555655" cy="555655"/>
            <a:chOff x="304800" y="673100"/>
            <a:chExt cx="4000500" cy="4000500"/>
          </a:xfrm>
          <a:effectLst>
            <a:outerShdw blurRad="444500" dist="254000" dir="6840000" algn="tr" rotWithShape="0">
              <a:prstClr val="black">
                <a:alpha val="24000"/>
              </a:prstClr>
            </a:outerShdw>
          </a:effectLst>
        </p:grpSpPr>
        <p:sp>
          <p:nvSpPr>
            <p:cNvPr id="364" name="同心圆 3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65" name="椭圆 3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sp>
        <p:nvSpPr>
          <p:cNvPr id="4" name="燕尾形 3"/>
          <p:cNvSpPr/>
          <p:nvPr/>
        </p:nvSpPr>
        <p:spPr>
          <a:xfrm>
            <a:off x="10093608" y="1931670"/>
            <a:ext cx="447675" cy="447675"/>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3" name="燕尾形 2"/>
          <p:cNvSpPr/>
          <p:nvPr/>
        </p:nvSpPr>
        <p:spPr>
          <a:xfrm>
            <a:off x="10392375" y="1931670"/>
            <a:ext cx="447675" cy="447675"/>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pic>
        <p:nvPicPr>
          <p:cNvPr id="6" name="图片 5" descr="timg"/>
          <p:cNvPicPr>
            <a:picLocks noChangeAspect="1"/>
          </p:cNvPicPr>
          <p:nvPr/>
        </p:nvPicPr>
        <p:blipFill>
          <a:blip r:embed="rId3"/>
          <a:stretch>
            <a:fillRect/>
          </a:stretch>
        </p:blipFill>
        <p:spPr>
          <a:xfrm>
            <a:off x="2110105" y="2145665"/>
            <a:ext cx="2237740" cy="2205355"/>
          </a:xfrm>
          <a:prstGeom prst="rect">
            <a:avLst/>
          </a:prstGeom>
          <a:effectLst>
            <a:outerShdw blurRad="50800" dist="38100" dir="2700000" algn="tl" rotWithShape="0">
              <a:prstClr val="black">
                <a:alpha val="40000"/>
              </a:prstClr>
            </a:outerShdw>
          </a:effec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40962"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40963"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平行四边形 8"/>
          <p:cNvSpPr/>
          <p:nvPr/>
        </p:nvSpPr>
        <p:spPr>
          <a:xfrm rot="16200000">
            <a:off x="5189344" y="2928461"/>
            <a:ext cx="1484313" cy="2032000"/>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平行四边形 9"/>
          <p:cNvSpPr/>
          <p:nvPr/>
        </p:nvSpPr>
        <p:spPr>
          <a:xfrm rot="16200000">
            <a:off x="5189344" y="1340961"/>
            <a:ext cx="1484313" cy="2032000"/>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右箭头 10"/>
          <p:cNvSpPr/>
          <p:nvPr/>
        </p:nvSpPr>
        <p:spPr>
          <a:xfrm>
            <a:off x="4915500" y="1443355"/>
            <a:ext cx="2646363" cy="1035050"/>
          </a:xfrm>
          <a:prstGeom prst="rightArrow">
            <a:avLst>
              <a:gd name="adj1" fmla="val 66953"/>
              <a:gd name="adj2" fmla="val 50000"/>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右箭头 11"/>
          <p:cNvSpPr/>
          <p:nvPr/>
        </p:nvSpPr>
        <p:spPr>
          <a:xfrm rot="10800000">
            <a:off x="4302725" y="2235518"/>
            <a:ext cx="2644775" cy="1035050"/>
          </a:xfrm>
          <a:prstGeom prst="rightArrow">
            <a:avLst>
              <a:gd name="adj1" fmla="val 66953"/>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3" name="右箭头 12"/>
          <p:cNvSpPr/>
          <p:nvPr/>
        </p:nvSpPr>
        <p:spPr>
          <a:xfrm>
            <a:off x="4915500" y="3027680"/>
            <a:ext cx="2646363" cy="1035050"/>
          </a:xfrm>
          <a:prstGeom prst="rightArrow">
            <a:avLst>
              <a:gd name="adj1" fmla="val 66953"/>
              <a:gd name="adj2" fmla="val 50000"/>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4" name="右箭头 13"/>
          <p:cNvSpPr/>
          <p:nvPr/>
        </p:nvSpPr>
        <p:spPr>
          <a:xfrm rot="10800000">
            <a:off x="4302725" y="3818255"/>
            <a:ext cx="2644775" cy="1036638"/>
          </a:xfrm>
          <a:prstGeom prst="rightArrow">
            <a:avLst>
              <a:gd name="adj1" fmla="val 66953"/>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 name="TextBox 9"/>
          <p:cNvSpPr txBox="1"/>
          <p:nvPr/>
        </p:nvSpPr>
        <p:spPr>
          <a:xfrm>
            <a:off x="5225063" y="1806893"/>
            <a:ext cx="1722437" cy="326390"/>
          </a:xfrm>
          <a:prstGeom prst="rect">
            <a:avLst/>
          </a:prstGeom>
          <a:noFill/>
          <a:ln w="9525">
            <a:noFill/>
          </a:ln>
        </p:spPr>
        <p:txBody>
          <a:bodyPr wrap="square" lIns="0" tIns="0" rIns="0" bIns="0" anchor="t">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此处添加标题</a:t>
            </a:r>
          </a:p>
        </p:txBody>
      </p:sp>
      <p:sp>
        <p:nvSpPr>
          <p:cNvPr id="16" name="TextBox 10"/>
          <p:cNvSpPr txBox="1"/>
          <p:nvPr/>
        </p:nvSpPr>
        <p:spPr>
          <a:xfrm>
            <a:off x="7652350" y="1614805"/>
            <a:ext cx="2087563" cy="685800"/>
          </a:xfrm>
          <a:prstGeom prst="rect">
            <a:avLst/>
          </a:prstGeom>
          <a:noFill/>
          <a:ln w="9525">
            <a:noFill/>
          </a:ln>
        </p:spPr>
        <p:txBody>
          <a:bodyPr wrap="square" lIns="0" tIns="0" rIns="0" bIns="0" anchor="t">
            <a:spAutoFit/>
          </a:bodyPr>
          <a:lstStyle/>
          <a:p>
            <a:pPr lvl="0" algn="just">
              <a:lnSpc>
                <a:spcPct val="150000"/>
              </a:lnSpc>
            </a:pPr>
            <a:r>
              <a:rPr lang="zh-CN" altLang="en-US" sz="1000" dirty="0">
                <a:solidFill>
                  <a:srgbClr val="404040"/>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000" dirty="0">
              <a:solidFill>
                <a:srgbClr val="404040"/>
              </a:solidFill>
              <a:latin typeface="微软雅黑" panose="020B0503020204020204" pitchFamily="34" charset="-122"/>
              <a:ea typeface="微软雅黑" panose="020B0503020204020204" pitchFamily="34" charset="-122"/>
            </a:endParaRPr>
          </a:p>
        </p:txBody>
      </p:sp>
      <p:sp>
        <p:nvSpPr>
          <p:cNvPr id="17" name="TextBox 11"/>
          <p:cNvSpPr txBox="1"/>
          <p:nvPr/>
        </p:nvSpPr>
        <p:spPr>
          <a:xfrm>
            <a:off x="4915500" y="2599055"/>
            <a:ext cx="1724025" cy="326390"/>
          </a:xfrm>
          <a:prstGeom prst="rect">
            <a:avLst/>
          </a:prstGeom>
          <a:noFill/>
          <a:ln w="9525">
            <a:noFill/>
          </a:ln>
        </p:spPr>
        <p:txBody>
          <a:bodyPr wrap="square" lIns="0" tIns="0" rIns="0" bIns="0" anchor="t">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此处添加标题</a:t>
            </a:r>
          </a:p>
        </p:txBody>
      </p:sp>
      <p:sp>
        <p:nvSpPr>
          <p:cNvPr id="18" name="TextBox 12"/>
          <p:cNvSpPr txBox="1"/>
          <p:nvPr/>
        </p:nvSpPr>
        <p:spPr>
          <a:xfrm>
            <a:off x="5225063" y="3391218"/>
            <a:ext cx="1722437" cy="326390"/>
          </a:xfrm>
          <a:prstGeom prst="rect">
            <a:avLst/>
          </a:prstGeom>
          <a:noFill/>
          <a:ln w="9525">
            <a:noFill/>
          </a:ln>
        </p:spPr>
        <p:txBody>
          <a:bodyPr wrap="square" lIns="0" tIns="0" rIns="0" bIns="0" anchor="t">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此处添加标题</a:t>
            </a:r>
          </a:p>
        </p:txBody>
      </p:sp>
      <p:sp>
        <p:nvSpPr>
          <p:cNvPr id="19" name="TextBox 13"/>
          <p:cNvSpPr txBox="1"/>
          <p:nvPr/>
        </p:nvSpPr>
        <p:spPr>
          <a:xfrm>
            <a:off x="4915500" y="4183380"/>
            <a:ext cx="1724025" cy="326390"/>
          </a:xfrm>
          <a:prstGeom prst="rect">
            <a:avLst/>
          </a:prstGeom>
          <a:noFill/>
          <a:ln w="9525">
            <a:noFill/>
          </a:ln>
        </p:spPr>
        <p:txBody>
          <a:bodyPr wrap="square" lIns="0" tIns="0" rIns="0" bIns="0" anchor="t">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此处添加标题</a:t>
            </a:r>
          </a:p>
        </p:txBody>
      </p:sp>
      <p:sp>
        <p:nvSpPr>
          <p:cNvPr id="20" name="TextBox 14"/>
          <p:cNvSpPr txBox="1"/>
          <p:nvPr/>
        </p:nvSpPr>
        <p:spPr>
          <a:xfrm>
            <a:off x="2107213" y="2406968"/>
            <a:ext cx="2089150" cy="685800"/>
          </a:xfrm>
          <a:prstGeom prst="rect">
            <a:avLst/>
          </a:prstGeom>
          <a:noFill/>
          <a:ln w="9525">
            <a:noFill/>
          </a:ln>
        </p:spPr>
        <p:txBody>
          <a:bodyPr wrap="square" lIns="0" tIns="0" rIns="0" bIns="0" anchor="t">
            <a:spAutoFit/>
          </a:bodyPr>
          <a:lstStyle/>
          <a:p>
            <a:pPr lvl="0" algn="just">
              <a:lnSpc>
                <a:spcPct val="150000"/>
              </a:lnSpc>
            </a:pPr>
            <a:r>
              <a:rPr lang="zh-CN" altLang="en-US" sz="1000" dirty="0">
                <a:solidFill>
                  <a:srgbClr val="404040"/>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000" dirty="0">
              <a:solidFill>
                <a:srgbClr val="404040"/>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7652350" y="3254693"/>
            <a:ext cx="2087563" cy="685800"/>
          </a:xfrm>
          <a:prstGeom prst="rect">
            <a:avLst/>
          </a:prstGeom>
          <a:noFill/>
          <a:ln w="9525">
            <a:noFill/>
          </a:ln>
        </p:spPr>
        <p:txBody>
          <a:bodyPr wrap="square" lIns="0" tIns="0" rIns="0" bIns="0" anchor="t">
            <a:spAutoFit/>
          </a:bodyPr>
          <a:lstStyle/>
          <a:p>
            <a:pPr lvl="0" algn="just">
              <a:lnSpc>
                <a:spcPct val="150000"/>
              </a:lnSpc>
            </a:pPr>
            <a:r>
              <a:rPr lang="zh-CN" altLang="en-US" sz="1000" dirty="0">
                <a:solidFill>
                  <a:srgbClr val="404040"/>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000" dirty="0">
              <a:solidFill>
                <a:srgbClr val="404040"/>
              </a:solidFill>
              <a:latin typeface="微软雅黑" panose="020B0503020204020204" pitchFamily="34" charset="-122"/>
              <a:ea typeface="微软雅黑" panose="020B0503020204020204" pitchFamily="34" charset="-122"/>
            </a:endParaRPr>
          </a:p>
        </p:txBody>
      </p:sp>
      <p:sp>
        <p:nvSpPr>
          <p:cNvPr id="22" name="TextBox 16"/>
          <p:cNvSpPr txBox="1"/>
          <p:nvPr/>
        </p:nvSpPr>
        <p:spPr>
          <a:xfrm>
            <a:off x="2107213" y="4046855"/>
            <a:ext cx="2089150" cy="685800"/>
          </a:xfrm>
          <a:prstGeom prst="rect">
            <a:avLst/>
          </a:prstGeom>
          <a:noFill/>
          <a:ln w="9525">
            <a:noFill/>
          </a:ln>
        </p:spPr>
        <p:txBody>
          <a:bodyPr wrap="square" lIns="0" tIns="0" rIns="0" bIns="0" anchor="t">
            <a:spAutoFit/>
          </a:bodyPr>
          <a:lstStyle/>
          <a:p>
            <a:pPr lvl="0" algn="just">
              <a:lnSpc>
                <a:spcPct val="150000"/>
              </a:lnSpc>
            </a:pPr>
            <a:r>
              <a:rPr lang="zh-CN" altLang="en-US" sz="1000" dirty="0">
                <a:solidFill>
                  <a:srgbClr val="404040"/>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000" dirty="0">
              <a:solidFill>
                <a:srgbClr val="404040"/>
              </a:solidFill>
              <a:latin typeface="微软雅黑" panose="020B0503020204020204" pitchFamily="34" charset="-122"/>
              <a:ea typeface="微软雅黑" panose="020B0503020204020204" pitchFamily="34" charset="-122"/>
            </a:endParaRPr>
          </a:p>
        </p:txBody>
      </p:sp>
      <p:sp>
        <p:nvSpPr>
          <p:cNvPr id="2" name="右箭头 1"/>
          <p:cNvSpPr/>
          <p:nvPr/>
        </p:nvSpPr>
        <p:spPr>
          <a:xfrm>
            <a:off x="4915500" y="4621530"/>
            <a:ext cx="2646363" cy="1035050"/>
          </a:xfrm>
          <a:prstGeom prst="rightArrow">
            <a:avLst>
              <a:gd name="adj1" fmla="val 66953"/>
              <a:gd name="adj2" fmla="val 50000"/>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 name="TextBox 12"/>
          <p:cNvSpPr txBox="1"/>
          <p:nvPr/>
        </p:nvSpPr>
        <p:spPr>
          <a:xfrm>
            <a:off x="5225063" y="4985068"/>
            <a:ext cx="1722437" cy="326390"/>
          </a:xfrm>
          <a:prstGeom prst="rect">
            <a:avLst/>
          </a:prstGeom>
          <a:noFill/>
          <a:ln w="9525">
            <a:noFill/>
          </a:ln>
        </p:spPr>
        <p:txBody>
          <a:bodyPr wrap="square" lIns="0" tIns="0" rIns="0" bIns="0" anchor="t">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此处添加标题</a:t>
            </a:r>
          </a:p>
        </p:txBody>
      </p:sp>
      <p:sp>
        <p:nvSpPr>
          <p:cNvPr id="4" name="TextBox 15"/>
          <p:cNvSpPr txBox="1"/>
          <p:nvPr/>
        </p:nvSpPr>
        <p:spPr>
          <a:xfrm>
            <a:off x="7652350" y="4848543"/>
            <a:ext cx="2087563" cy="685800"/>
          </a:xfrm>
          <a:prstGeom prst="rect">
            <a:avLst/>
          </a:prstGeom>
          <a:noFill/>
          <a:ln w="9525">
            <a:noFill/>
          </a:ln>
        </p:spPr>
        <p:txBody>
          <a:bodyPr wrap="square" lIns="0" tIns="0" rIns="0" bIns="0" anchor="t">
            <a:spAutoFit/>
          </a:bodyPr>
          <a:lstStyle/>
          <a:p>
            <a:pPr lvl="0" algn="just">
              <a:lnSpc>
                <a:spcPct val="150000"/>
              </a:lnSpc>
            </a:pPr>
            <a:r>
              <a:rPr lang="zh-CN" altLang="en-US" sz="1000" dirty="0">
                <a:solidFill>
                  <a:srgbClr val="404040"/>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000"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ppt_x</p:attrName>
                                        </p:attrNameLst>
                                      </p:cBhvr>
                                      <p:tavLst>
                                        <p:tav tm="0">
                                          <p:val>
                                            <p:strVal val="1+#ppt_w/2"/>
                                          </p:val>
                                        </p:tav>
                                        <p:tav tm="100000">
                                          <p:val>
                                            <p:strVal val="#ppt_x"/>
                                          </p:val>
                                        </p:tav>
                                      </p:tavLst>
                                    </p:anim>
                                    <p:anim calcmode="lin" valueType="num">
                                      <p:cBhvr>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ppt_x</p:attrName>
                                        </p:attrNameLst>
                                      </p:cBhvr>
                                      <p:tavLst>
                                        <p:tav tm="0">
                                          <p:val>
                                            <p:strVal val="0-#ppt_w/2"/>
                                          </p:val>
                                        </p:tav>
                                        <p:tav tm="100000">
                                          <p:val>
                                            <p:strVal val="#ppt_x"/>
                                          </p:val>
                                        </p:tav>
                                      </p:tavLst>
                                    </p:anim>
                                    <p:anim calcmode="lin" valueType="num">
                                      <p:cBhvr>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par>
                          <p:cTn id="52" fill="hold">
                            <p:stCondLst>
                              <p:cond delay="2500"/>
                            </p:stCondLst>
                            <p:childTnLst>
                              <p:par>
                                <p:cTn id="53" presetID="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0-#ppt_w/2"/>
                                          </p:val>
                                        </p:tav>
                                        <p:tav tm="100000">
                                          <p:val>
                                            <p:strVal val="#ppt_x"/>
                                          </p:val>
                                        </p:tav>
                                      </p:tavLst>
                                    </p:anim>
                                    <p:anim calcmode="lin" valueType="num">
                                      <p:cBhvr>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ppt_x</p:attrName>
                                        </p:attrNameLst>
                                      </p:cBhvr>
                                      <p:tavLst>
                                        <p:tav tm="0">
                                          <p:val>
                                            <p:strVal val="1+#ppt_w/2"/>
                                          </p:val>
                                        </p:tav>
                                        <p:tav tm="100000">
                                          <p:val>
                                            <p:strVal val="#ppt_x"/>
                                          </p:val>
                                        </p:tav>
                                      </p:tavLst>
                                    </p:anim>
                                    <p:anim calcmode="lin" valueType="num">
                                      <p:cBhvr>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16" presetClass="entr" presetSubtype="2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barn(inVertical)">
                                      <p:cBhvr>
                                        <p:cTn id="64" dur="500"/>
                                        <p:tgtEl>
                                          <p:spTgt spid="9"/>
                                        </p:tgtEl>
                                      </p:cBhvr>
                                    </p:animEffect>
                                  </p:childTnLst>
                                </p:cTn>
                              </p:par>
                            </p:childTnLst>
                          </p:cTn>
                        </p:par>
                        <p:par>
                          <p:cTn id="65" fill="hold">
                            <p:stCondLst>
                              <p:cond delay="3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childTnLst>
                          </p:cTn>
                        </p:par>
                        <p:par>
                          <p:cTn id="77" fill="hold">
                            <p:stCondLst>
                              <p:cond delay="4500"/>
                            </p:stCondLst>
                            <p:childTnLst>
                              <p:par>
                                <p:cTn id="78" presetID="22" presetClass="entr" presetSubtype="8"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500"/>
                                        <p:tgtEl>
                                          <p:spTgt spid="21"/>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right)">
                                      <p:cBhvr>
                                        <p:cTn id="83" dur="500"/>
                                        <p:tgtEl>
                                          <p:spTgt spid="22"/>
                                        </p:tgtEl>
                                      </p:cBhvr>
                                    </p:animEffect>
                                  </p:childTnLst>
                                </p:cTn>
                              </p:par>
                            </p:childTnLst>
                          </p:cTn>
                        </p:par>
                        <p:par>
                          <p:cTn id="84" fill="hold">
                            <p:stCondLst>
                              <p:cond delay="5000"/>
                            </p:stCondLst>
                            <p:childTnLst>
                              <p:par>
                                <p:cTn id="85" presetID="2" presetClass="entr" presetSubtype="8" fill="hold" grpId="0" nodeType="afterEffect">
                                  <p:stCondLst>
                                    <p:cond delay="0"/>
                                  </p:stCondLst>
                                  <p:childTnLst>
                                    <p:set>
                                      <p:cBhvr>
                                        <p:cTn id="86" dur="1" fill="hold">
                                          <p:stCondLst>
                                            <p:cond delay="0"/>
                                          </p:stCondLst>
                                        </p:cTn>
                                        <p:tgtEl>
                                          <p:spTgt spid="2"/>
                                        </p:tgtEl>
                                        <p:attrNameLst>
                                          <p:attrName>style.visibility</p:attrName>
                                        </p:attrNameLst>
                                      </p:cBhvr>
                                      <p:to>
                                        <p:strVal val="visible"/>
                                      </p:to>
                                    </p:set>
                                    <p:anim calcmode="lin" valueType="num">
                                      <p:cBhvr>
                                        <p:cTn id="87" dur="500" fill="hold"/>
                                        <p:tgtEl>
                                          <p:spTgt spid="2"/>
                                        </p:tgtEl>
                                        <p:attrNameLst>
                                          <p:attrName>ppt_x</p:attrName>
                                        </p:attrNameLst>
                                      </p:cBhvr>
                                      <p:tavLst>
                                        <p:tav tm="0">
                                          <p:val>
                                            <p:strVal val="0-#ppt_w/2"/>
                                          </p:val>
                                        </p:tav>
                                        <p:tav tm="100000">
                                          <p:val>
                                            <p:strVal val="#ppt_x"/>
                                          </p:val>
                                        </p:tav>
                                      </p:tavLst>
                                    </p:anim>
                                    <p:anim calcmode="lin" valueType="num">
                                      <p:cBhvr>
                                        <p:cTn id="88" dur="500" fill="hold"/>
                                        <p:tgtEl>
                                          <p:spTgt spid="2"/>
                                        </p:tgtEl>
                                        <p:attrNameLst>
                                          <p:attrName>ppt_y</p:attrName>
                                        </p:attrNameLst>
                                      </p:cBhvr>
                                      <p:tavLst>
                                        <p:tav tm="0">
                                          <p:val>
                                            <p:strVal val="#ppt_y"/>
                                          </p:val>
                                        </p:tav>
                                        <p:tav tm="100000">
                                          <p:val>
                                            <p:strVal val="#ppt_y"/>
                                          </p:val>
                                        </p:tav>
                                      </p:tavLst>
                                    </p:anim>
                                  </p:childTnLst>
                                </p:cTn>
                              </p:par>
                            </p:childTnLst>
                          </p:cTn>
                        </p:par>
                        <p:par>
                          <p:cTn id="89" fill="hold">
                            <p:stCondLst>
                              <p:cond delay="5500"/>
                            </p:stCondLst>
                            <p:childTnLst>
                              <p:par>
                                <p:cTn id="90" presetID="53" presetClass="entr" presetSubtype="16"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 calcmode="lin" valueType="num">
                                      <p:cBhvr>
                                        <p:cTn id="92" dur="500" fill="hold"/>
                                        <p:tgtEl>
                                          <p:spTgt spid="3"/>
                                        </p:tgtEl>
                                        <p:attrNameLst>
                                          <p:attrName>ppt_w</p:attrName>
                                        </p:attrNameLst>
                                      </p:cBhvr>
                                      <p:tavLst>
                                        <p:tav tm="0">
                                          <p:val>
                                            <p:fltVal val="0"/>
                                          </p:val>
                                        </p:tav>
                                        <p:tav tm="100000">
                                          <p:val>
                                            <p:strVal val="#ppt_w"/>
                                          </p:val>
                                        </p:tav>
                                      </p:tavLst>
                                    </p:anim>
                                    <p:anim calcmode="lin" valueType="num">
                                      <p:cBhvr>
                                        <p:cTn id="93" dur="500" fill="hold"/>
                                        <p:tgtEl>
                                          <p:spTgt spid="3"/>
                                        </p:tgtEl>
                                        <p:attrNameLst>
                                          <p:attrName>ppt_h</p:attrName>
                                        </p:attrNameLst>
                                      </p:cBhvr>
                                      <p:tavLst>
                                        <p:tav tm="0">
                                          <p:val>
                                            <p:fltVal val="0"/>
                                          </p:val>
                                        </p:tav>
                                        <p:tav tm="100000">
                                          <p:val>
                                            <p:strVal val="#ppt_h"/>
                                          </p:val>
                                        </p:tav>
                                      </p:tavLst>
                                    </p:anim>
                                    <p:animEffect transition="in" filter="fade">
                                      <p:cBhvr>
                                        <p:cTn id="94" dur="500"/>
                                        <p:tgtEl>
                                          <p:spTgt spid="3"/>
                                        </p:tgtEl>
                                      </p:cBhvr>
                                    </p:animEffect>
                                  </p:childTnLst>
                                </p:cTn>
                              </p:par>
                            </p:childTnLst>
                          </p:cTn>
                        </p:par>
                        <p:par>
                          <p:cTn id="95" fill="hold">
                            <p:stCondLst>
                              <p:cond delay="6000"/>
                            </p:stCondLst>
                            <p:childTnLst>
                              <p:par>
                                <p:cTn id="96" presetID="22" presetClass="entr" presetSubtype="8" fill="hold" grpId="0" nodeType="afterEffect">
                                  <p:stCondLst>
                                    <p:cond delay="0"/>
                                  </p:stCondLst>
                                  <p:childTnLst>
                                    <p:set>
                                      <p:cBhvr>
                                        <p:cTn id="97" dur="1" fill="hold">
                                          <p:stCondLst>
                                            <p:cond delay="0"/>
                                          </p:stCondLst>
                                        </p:cTn>
                                        <p:tgtEl>
                                          <p:spTgt spid="4"/>
                                        </p:tgtEl>
                                        <p:attrNameLst>
                                          <p:attrName>style.visibility</p:attrName>
                                        </p:attrNameLst>
                                      </p:cBhvr>
                                      <p:to>
                                        <p:strVal val="visible"/>
                                      </p:to>
                                    </p:set>
                                    <p:animEffect transition="in" filter="wipe(left)">
                                      <p:cBhvr>
                                        <p:cTn id="9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bldLvl="0" animBg="1"/>
      <p:bldP spid="11" grpId="0" bldLvl="0" animBg="1"/>
      <p:bldP spid="12" grpId="0" bldLvl="0" animBg="1"/>
      <p:bldP spid="13" grpId="0" bldLvl="0" animBg="1"/>
      <p:bldP spid="14" grpId="0" bldLvl="0" animBg="1"/>
      <p:bldP spid="15" grpId="0"/>
      <p:bldP spid="16" grpId="0"/>
      <p:bldP spid="17" grpId="0"/>
      <p:bldP spid="18" grpId="0"/>
      <p:bldP spid="19" grpId="0"/>
      <p:bldP spid="20" grpId="0"/>
      <p:bldP spid="21" grpId="0"/>
      <p:bldP spid="22" grpId="0"/>
      <p:bldP spid="2" grpId="0" bldLvl="0" animBg="1"/>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43010"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43011"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pic>
        <p:nvPicPr>
          <p:cNvPr id="34" name="图片 33" descr="C:\Users\Administrator\Desktop\rt\QQ截图20170217142243.jpgQQ截图20170217142243"/>
          <p:cNvPicPr>
            <a:picLocks noChangeAspect="1"/>
          </p:cNvPicPr>
          <p:nvPr/>
        </p:nvPicPr>
        <p:blipFill>
          <a:blip r:embed="rId3"/>
          <a:srcRect/>
          <a:stretch>
            <a:fillRect/>
          </a:stretch>
        </p:blipFill>
        <p:spPr>
          <a:xfrm>
            <a:off x="314960" y="1134745"/>
            <a:ext cx="3048000" cy="4568190"/>
          </a:xfrm>
          <a:prstGeom prst="rect">
            <a:avLst/>
          </a:prstGeom>
          <a:ln>
            <a:noFill/>
          </a:ln>
          <a:effectLst>
            <a:outerShdw blurRad="292100" dist="139700" dir="2700000" algn="tl" rotWithShape="0">
              <a:srgbClr val="333333">
                <a:alpha val="65000"/>
              </a:srgbClr>
            </a:outerShdw>
          </a:effectLst>
        </p:spPr>
      </p:pic>
      <p:sp>
        <p:nvSpPr>
          <p:cNvPr id="35" name="矩形 34"/>
          <p:cNvSpPr/>
          <p:nvPr/>
        </p:nvSpPr>
        <p:spPr>
          <a:xfrm>
            <a:off x="314925" y="4395788"/>
            <a:ext cx="3048000" cy="512763"/>
          </a:xfrm>
          <a:prstGeom prst="rect">
            <a:avLst/>
          </a:prstGeom>
          <a:solidFill>
            <a:srgbClr val="B6302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6" name="文本框 35"/>
          <p:cNvSpPr txBox="1"/>
          <p:nvPr/>
        </p:nvSpPr>
        <p:spPr>
          <a:xfrm>
            <a:off x="980088" y="4467225"/>
            <a:ext cx="1693862" cy="384810"/>
          </a:xfrm>
          <a:prstGeom prst="rect">
            <a:avLst/>
          </a:prstGeom>
          <a:noFill/>
          <a:ln w="9525">
            <a:noFill/>
          </a:ln>
        </p:spPr>
        <p:txBody>
          <a:bodyPr wrap="square" anchor="t">
            <a:spAutoFit/>
          </a:bodyPr>
          <a:lstStyle/>
          <a:p>
            <a:pPr lvl="0"/>
            <a:r>
              <a:rPr lang="zh-CN" altLang="en-US" b="1" dirty="0">
                <a:solidFill>
                  <a:schemeClr val="bg1"/>
                </a:solidFill>
                <a:latin typeface="微软雅黑" panose="020B0503020204020204" pitchFamily="34" charset="-122"/>
                <a:ea typeface="微软雅黑" panose="020B0503020204020204" pitchFamily="34" charset="-122"/>
              </a:rPr>
              <a:t>此处添加标题</a:t>
            </a:r>
          </a:p>
        </p:txBody>
      </p:sp>
      <p:sp>
        <p:nvSpPr>
          <p:cNvPr id="37" name="矩形 36"/>
          <p:cNvSpPr/>
          <p:nvPr/>
        </p:nvSpPr>
        <p:spPr>
          <a:xfrm>
            <a:off x="3839175" y="1135063"/>
            <a:ext cx="2400300" cy="1978025"/>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8" name="矩形 37"/>
          <p:cNvSpPr/>
          <p:nvPr/>
        </p:nvSpPr>
        <p:spPr>
          <a:xfrm>
            <a:off x="6414100" y="1135063"/>
            <a:ext cx="2400300" cy="1978025"/>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9" name="组合 38"/>
          <p:cNvGrpSpPr/>
          <p:nvPr/>
        </p:nvGrpSpPr>
        <p:grpSpPr>
          <a:xfrm>
            <a:off x="4161438" y="1296988"/>
            <a:ext cx="1766887" cy="1992422"/>
            <a:chOff x="4094181" y="1825882"/>
            <a:chExt cx="1767840" cy="1992570"/>
          </a:xfrm>
        </p:grpSpPr>
        <p:sp>
          <p:nvSpPr>
            <p:cNvPr id="43022" name="文本框 39"/>
            <p:cNvSpPr txBox="1"/>
            <p:nvPr/>
          </p:nvSpPr>
          <p:spPr>
            <a:xfrm>
              <a:off x="4231341" y="1825882"/>
              <a:ext cx="1280160" cy="417861"/>
            </a:xfrm>
            <a:prstGeom prst="rect">
              <a:avLst/>
            </a:prstGeom>
            <a:noFill/>
            <a:ln w="9525">
              <a:noFill/>
            </a:ln>
          </p:spPr>
          <p:txBody>
            <a:bodyPr wrap="square" anchor="t">
              <a:spAutoFit/>
            </a:bodyPr>
            <a:lstStyle/>
            <a:p>
              <a:pPr lvl="0"/>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43023" name="文本框 40"/>
            <p:cNvSpPr txBox="1"/>
            <p:nvPr/>
          </p:nvSpPr>
          <p:spPr>
            <a:xfrm>
              <a:off x="4094181" y="2336252"/>
              <a:ext cx="1767840" cy="1482200"/>
            </a:xfrm>
            <a:prstGeom prst="rect">
              <a:avLst/>
            </a:prstGeom>
            <a:noFill/>
            <a:ln w="9525">
              <a:noFill/>
            </a:ln>
          </p:spPr>
          <p:txBody>
            <a:bodyPr wrap="square" anchor="t">
              <a:spAutoFit/>
            </a:bodyPr>
            <a:lstStyle/>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698263" y="1217613"/>
            <a:ext cx="1768475" cy="1992422"/>
            <a:chOff x="4094181" y="1825882"/>
            <a:chExt cx="1767840" cy="1992570"/>
          </a:xfrm>
        </p:grpSpPr>
        <p:sp>
          <p:nvSpPr>
            <p:cNvPr id="43025" name="文本框 42"/>
            <p:cNvSpPr txBox="1"/>
            <p:nvPr/>
          </p:nvSpPr>
          <p:spPr>
            <a:xfrm>
              <a:off x="4231341" y="1825882"/>
              <a:ext cx="1280160" cy="417861"/>
            </a:xfrm>
            <a:prstGeom prst="rect">
              <a:avLst/>
            </a:prstGeom>
            <a:noFill/>
            <a:ln w="9525">
              <a:noFill/>
            </a:ln>
          </p:spPr>
          <p:txBody>
            <a:bodyPr wrap="square" anchor="t">
              <a:spAutoFit/>
            </a:bodyPr>
            <a:lstStyle/>
            <a:p>
              <a:pPr lvl="0"/>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43026" name="文本框 43"/>
            <p:cNvSpPr txBox="1"/>
            <p:nvPr/>
          </p:nvSpPr>
          <p:spPr>
            <a:xfrm>
              <a:off x="4094181" y="2336252"/>
              <a:ext cx="1767840" cy="1482200"/>
            </a:xfrm>
            <a:prstGeom prst="rect">
              <a:avLst/>
            </a:prstGeom>
            <a:noFill/>
            <a:ln w="9525">
              <a:noFill/>
            </a:ln>
          </p:spPr>
          <p:txBody>
            <a:bodyPr wrap="square" anchor="t">
              <a:spAutoFit/>
            </a:bodyPr>
            <a:lstStyle/>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45" name="矩形 44"/>
          <p:cNvSpPr/>
          <p:nvPr/>
        </p:nvSpPr>
        <p:spPr>
          <a:xfrm>
            <a:off x="3839175" y="3614738"/>
            <a:ext cx="4975225" cy="208756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46" name="组合 45"/>
          <p:cNvGrpSpPr/>
          <p:nvPr/>
        </p:nvGrpSpPr>
        <p:grpSpPr>
          <a:xfrm>
            <a:off x="5577488" y="3921125"/>
            <a:ext cx="3236912" cy="384810"/>
            <a:chOff x="5511501" y="4450080"/>
            <a:chExt cx="3236259" cy="384232"/>
          </a:xfrm>
        </p:grpSpPr>
        <p:sp>
          <p:nvSpPr>
            <p:cNvPr id="47" name="矩形 46"/>
            <p:cNvSpPr/>
            <p:nvPr/>
          </p:nvSpPr>
          <p:spPr>
            <a:xfrm>
              <a:off x="5511501" y="4450080"/>
              <a:ext cx="3236259"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3030" name="文本框 47"/>
            <p:cNvSpPr txBox="1"/>
            <p:nvPr/>
          </p:nvSpPr>
          <p:spPr>
            <a:xfrm>
              <a:off x="5511501" y="4450080"/>
              <a:ext cx="2538853" cy="384232"/>
            </a:xfrm>
            <a:prstGeom prst="rect">
              <a:avLst/>
            </a:prstGeom>
            <a:noFill/>
            <a:ln w="9525">
              <a:noFill/>
            </a:ln>
          </p:spPr>
          <p:txBody>
            <a:bodyPr wrap="square" anchor="t">
              <a:spAutoFit/>
            </a:bodyPr>
            <a:lstStyle/>
            <a:p>
              <a:pPr lvl="0"/>
              <a:r>
                <a:rPr lang="zh-CN" altLang="en-US" b="1" dirty="0">
                  <a:solidFill>
                    <a:srgbClr val="3B3838"/>
                  </a:solidFill>
                  <a:latin typeface="微软雅黑" panose="020B0503020204020204" pitchFamily="34" charset="-122"/>
                  <a:ea typeface="微软雅黑" panose="020B0503020204020204" pitchFamily="34" charset="-122"/>
                </a:rPr>
                <a:t>此处添加标题</a:t>
              </a:r>
            </a:p>
          </p:txBody>
        </p:sp>
      </p:grpSp>
      <p:grpSp>
        <p:nvGrpSpPr>
          <p:cNvPr id="49" name="组合 48"/>
          <p:cNvGrpSpPr/>
          <p:nvPr/>
        </p:nvGrpSpPr>
        <p:grpSpPr>
          <a:xfrm>
            <a:off x="5217125" y="4516438"/>
            <a:ext cx="3597275" cy="384810"/>
            <a:chOff x="5151121" y="5045110"/>
            <a:chExt cx="3596640" cy="384233"/>
          </a:xfrm>
        </p:grpSpPr>
        <p:sp>
          <p:nvSpPr>
            <p:cNvPr id="50" name="矩形 49"/>
            <p:cNvSpPr/>
            <p:nvPr/>
          </p:nvSpPr>
          <p:spPr>
            <a:xfrm>
              <a:off x="5151121" y="5045110"/>
              <a:ext cx="3596640"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3033" name="文本框 50"/>
            <p:cNvSpPr txBox="1"/>
            <p:nvPr/>
          </p:nvSpPr>
          <p:spPr>
            <a:xfrm>
              <a:off x="5153661" y="5045110"/>
              <a:ext cx="2420193" cy="384233"/>
            </a:xfrm>
            <a:prstGeom prst="rect">
              <a:avLst/>
            </a:prstGeom>
            <a:noFill/>
            <a:ln w="9525">
              <a:noFill/>
            </a:ln>
          </p:spPr>
          <p:txBody>
            <a:bodyPr wrap="square" anchor="t">
              <a:spAutoFit/>
            </a:bodyPr>
            <a:lstStyle/>
            <a:p>
              <a:pPr lvl="0"/>
              <a:r>
                <a:rPr lang="zh-CN" altLang="en-US" b="1" dirty="0">
                  <a:solidFill>
                    <a:srgbClr val="3B3838"/>
                  </a:solidFill>
                  <a:latin typeface="微软雅黑" panose="020B0503020204020204" pitchFamily="34" charset="-122"/>
                  <a:ea typeface="微软雅黑" panose="020B0503020204020204" pitchFamily="34" charset="-122"/>
                </a:rPr>
                <a:t>此处添加标题</a:t>
              </a:r>
            </a:p>
          </p:txBody>
        </p:sp>
      </p:grpSp>
      <p:grpSp>
        <p:nvGrpSpPr>
          <p:cNvPr id="52" name="组合 51"/>
          <p:cNvGrpSpPr/>
          <p:nvPr/>
        </p:nvGrpSpPr>
        <p:grpSpPr>
          <a:xfrm>
            <a:off x="5999763" y="5159375"/>
            <a:ext cx="2814637" cy="384810"/>
            <a:chOff x="5932842" y="5688540"/>
            <a:chExt cx="2814918" cy="384232"/>
          </a:xfrm>
        </p:grpSpPr>
        <p:sp>
          <p:nvSpPr>
            <p:cNvPr id="53" name="矩形 52"/>
            <p:cNvSpPr/>
            <p:nvPr/>
          </p:nvSpPr>
          <p:spPr>
            <a:xfrm>
              <a:off x="5989319" y="5702218"/>
              <a:ext cx="2758441" cy="287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3036" name="文本框 53"/>
            <p:cNvSpPr txBox="1"/>
            <p:nvPr/>
          </p:nvSpPr>
          <p:spPr>
            <a:xfrm>
              <a:off x="5932842" y="5688540"/>
              <a:ext cx="1966791" cy="384232"/>
            </a:xfrm>
            <a:prstGeom prst="rect">
              <a:avLst/>
            </a:prstGeom>
            <a:noFill/>
            <a:ln w="9525">
              <a:noFill/>
            </a:ln>
          </p:spPr>
          <p:txBody>
            <a:bodyPr wrap="square" anchor="t">
              <a:spAutoFit/>
            </a:bodyPr>
            <a:lstStyle/>
            <a:p>
              <a:pPr lvl="0"/>
              <a:r>
                <a:rPr lang="zh-CN" altLang="en-US" b="1" dirty="0">
                  <a:solidFill>
                    <a:srgbClr val="3B3838"/>
                  </a:solidFill>
                  <a:latin typeface="微软雅黑" panose="020B0503020204020204" pitchFamily="34" charset="-122"/>
                  <a:ea typeface="微软雅黑" panose="020B0503020204020204" pitchFamily="34" charset="-122"/>
                </a:rPr>
                <a:t>此处添加标题</a:t>
              </a:r>
            </a:p>
          </p:txBody>
        </p:sp>
      </p:grpSp>
      <p:sp>
        <p:nvSpPr>
          <p:cNvPr id="55" name="文本框 54"/>
          <p:cNvSpPr txBox="1"/>
          <p:nvPr/>
        </p:nvSpPr>
        <p:spPr>
          <a:xfrm>
            <a:off x="4898038" y="3921125"/>
            <a:ext cx="836612" cy="384810"/>
          </a:xfrm>
          <a:prstGeom prst="rect">
            <a:avLst/>
          </a:prstGeom>
          <a:noFill/>
          <a:ln w="9525">
            <a:noFill/>
          </a:ln>
        </p:spPr>
        <p:txBody>
          <a:bodyPr wrap="square" anchor="t">
            <a:spAutoFit/>
          </a:bodyPr>
          <a:lstStyle/>
          <a:p>
            <a:pPr lvl="0"/>
            <a:r>
              <a:rPr lang="en-US" altLang="zh-CN" b="1" dirty="0">
                <a:solidFill>
                  <a:schemeClr val="bg1"/>
                </a:solidFill>
                <a:latin typeface="微软雅黑" panose="020B0503020204020204" pitchFamily="34" charset="-122"/>
                <a:ea typeface="微软雅黑" panose="020B0503020204020204" pitchFamily="34" charset="-122"/>
              </a:rPr>
              <a:t>75%</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594825" y="4516438"/>
            <a:ext cx="836613" cy="384810"/>
          </a:xfrm>
          <a:prstGeom prst="rect">
            <a:avLst/>
          </a:prstGeom>
          <a:noFill/>
          <a:ln w="9525">
            <a:noFill/>
          </a:ln>
        </p:spPr>
        <p:txBody>
          <a:bodyPr wrap="square" anchor="t">
            <a:spAutoFit/>
          </a:bodyPr>
          <a:lstStyle/>
          <a:p>
            <a:pPr lvl="0"/>
            <a:r>
              <a:rPr lang="en-US" altLang="zh-CN" b="1" dirty="0">
                <a:solidFill>
                  <a:schemeClr val="bg1"/>
                </a:solidFill>
                <a:latin typeface="微软雅黑" panose="020B0503020204020204" pitchFamily="34" charset="-122"/>
                <a:ea typeface="微软雅黑" panose="020B0503020204020204" pitchFamily="34" charset="-122"/>
              </a:rPr>
              <a:t>90%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5436200" y="5132388"/>
            <a:ext cx="835025" cy="384810"/>
          </a:xfrm>
          <a:prstGeom prst="rect">
            <a:avLst/>
          </a:prstGeom>
          <a:noFill/>
          <a:ln w="9525">
            <a:noFill/>
          </a:ln>
        </p:spPr>
        <p:txBody>
          <a:bodyPr wrap="square" anchor="t">
            <a:spAutoFit/>
          </a:bodyPr>
          <a:lstStyle/>
          <a:p>
            <a:pPr lvl="0"/>
            <a:r>
              <a:rPr lang="en-US" altLang="zh-CN" b="1" dirty="0">
                <a:solidFill>
                  <a:schemeClr val="bg1"/>
                </a:solidFill>
                <a:latin typeface="微软雅黑" panose="020B0503020204020204" pitchFamily="34" charset="-122"/>
                <a:ea typeface="微软雅黑" panose="020B0503020204020204" pitchFamily="34" charset="-122"/>
              </a:rPr>
              <a:t>60%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9098563" y="1125538"/>
            <a:ext cx="2930525" cy="457517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9" name="组合 58"/>
          <p:cNvGrpSpPr/>
          <p:nvPr/>
        </p:nvGrpSpPr>
        <p:grpSpPr>
          <a:xfrm>
            <a:off x="9584338" y="1816100"/>
            <a:ext cx="1863725" cy="4187021"/>
            <a:chOff x="3998340" y="1825882"/>
            <a:chExt cx="1863681" cy="4187010"/>
          </a:xfrm>
        </p:grpSpPr>
        <p:sp>
          <p:nvSpPr>
            <p:cNvPr id="43042" name="文本框 59"/>
            <p:cNvSpPr txBox="1"/>
            <p:nvPr/>
          </p:nvSpPr>
          <p:spPr>
            <a:xfrm>
              <a:off x="3998340" y="1825882"/>
              <a:ext cx="1819020" cy="417829"/>
            </a:xfrm>
            <a:prstGeom prst="rect">
              <a:avLst/>
            </a:prstGeom>
            <a:noFill/>
            <a:ln w="9525">
              <a:noFill/>
            </a:ln>
          </p:spPr>
          <p:txBody>
            <a:bodyPr wrap="square" anchor="t">
              <a:spAutoFit/>
            </a:bodyPr>
            <a:lstStyle/>
            <a:p>
              <a:pPr lvl="0"/>
              <a:r>
                <a:rPr lang="zh-CN" altLang="en-US" sz="2000" b="1" dirty="0">
                  <a:solidFill>
                    <a:schemeClr val="bg1"/>
                  </a:solidFill>
                  <a:latin typeface="微软雅黑" panose="020B0503020204020204" pitchFamily="34" charset="-122"/>
                  <a:ea typeface="微软雅黑" panose="020B0503020204020204" pitchFamily="34" charset="-122"/>
                </a:rPr>
                <a:t>此处添加标题</a:t>
              </a:r>
            </a:p>
          </p:txBody>
        </p:sp>
        <p:sp>
          <p:nvSpPr>
            <p:cNvPr id="43043" name="文本框 60"/>
            <p:cNvSpPr txBox="1"/>
            <p:nvPr/>
          </p:nvSpPr>
          <p:spPr>
            <a:xfrm>
              <a:off x="4094181" y="2336252"/>
              <a:ext cx="1767840" cy="3676640"/>
            </a:xfrm>
            <a:prstGeom prst="rect">
              <a:avLst/>
            </a:prstGeom>
            <a:noFill/>
            <a:ln w="9525">
              <a:noFill/>
            </a:ln>
          </p:spPr>
          <p:txBody>
            <a:bodyPr wrap="square" anchor="t">
              <a:spAutoFit/>
            </a:bodyPr>
            <a:lstStyle/>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p>
            <a:p>
              <a:pPr lvl="0"/>
              <a:r>
                <a:rPr lang="zh-CN" altLang="en-US" dirty="0">
                  <a:solidFill>
                    <a:schemeClr val="bg1"/>
                  </a:solidFill>
                  <a:latin typeface="微软雅黑" panose="020B0503020204020204" pitchFamily="34" charset="-122"/>
                  <a:ea typeface="微软雅黑" panose="020B0503020204020204" pitchFamily="34" charset="-122"/>
                </a:rPr>
                <a:t>单击添加文本单击添加文本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zh-CN" altLang="en-US"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lvl="0"/>
              <a:endParaRPr lang="en-US" altLang="zh-CN" dirty="0">
                <a:solidFill>
                  <a:schemeClr val="bg1"/>
                </a:solidFill>
                <a:latin typeface="微软雅黑" panose="020B0503020204020204" pitchFamily="34" charset="-122"/>
                <a:ea typeface="微软雅黑" panose="020B0503020204020204" pitchFamily="34" charset="-122"/>
              </a:endParaRPr>
            </a:p>
            <a:p>
              <a:pPr lvl="0"/>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1000" fill="hold"/>
                                        <p:tgtEl>
                                          <p:spTgt spid="34"/>
                                        </p:tgtEl>
                                        <p:attrNameLst>
                                          <p:attrName>ppt_x</p:attrName>
                                        </p:attrNameLst>
                                      </p:cBhvr>
                                      <p:tavLst>
                                        <p:tav tm="0">
                                          <p:val>
                                            <p:strVal val="0-#ppt_w/2"/>
                                          </p:val>
                                        </p:tav>
                                        <p:tav tm="100000">
                                          <p:val>
                                            <p:strVal val="#ppt_x"/>
                                          </p:val>
                                        </p:tav>
                                      </p:tavLst>
                                    </p:anim>
                                    <p:anim calcmode="lin" valueType="num">
                                      <p:cBhvr>
                                        <p:cTn id="23" dur="10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850"/>
                            </p:stCondLst>
                            <p:childTnLst>
                              <p:par>
                                <p:cTn id="25" presetID="16" presetClass="entr" presetSubtype="21"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arn(inVertical)">
                                      <p:cBhvr>
                                        <p:cTn id="27" dur="500"/>
                                        <p:tgtEl>
                                          <p:spTgt spid="35"/>
                                        </p:tgtEl>
                                      </p:cBhvr>
                                    </p:animEffect>
                                  </p:childTnLst>
                                </p:cTn>
                              </p:par>
                            </p:childTnLst>
                          </p:cTn>
                        </p:par>
                        <p:par>
                          <p:cTn id="28" fill="hold">
                            <p:stCondLst>
                              <p:cond delay="335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4350"/>
                            </p:stCondLst>
                            <p:childTnLst>
                              <p:par>
                                <p:cTn id="35" presetID="1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p:tgtEl>
                                          <p:spTgt spid="37"/>
                                        </p:tgtEl>
                                        <p:attrNameLst>
                                          <p:attrName>ppt_x</p:attrName>
                                        </p:attrNameLst>
                                      </p:cBhvr>
                                      <p:tavLst>
                                        <p:tav tm="0">
                                          <p:val>
                                            <p:strVal val="#ppt_x-#ppt_w*1.125000"/>
                                          </p:val>
                                        </p:tav>
                                        <p:tav tm="100000">
                                          <p:val>
                                            <p:strVal val="#ppt_x"/>
                                          </p:val>
                                        </p:tav>
                                      </p:tavLst>
                                    </p:anim>
                                    <p:animEffect transition="in" filter="wipe(right)">
                                      <p:cBhvr>
                                        <p:cTn id="38" dur="500"/>
                                        <p:tgtEl>
                                          <p:spTgt spid="37"/>
                                        </p:tgtEl>
                                      </p:cBhvr>
                                    </p:animEffect>
                                  </p:childTnLst>
                                </p:cTn>
                              </p:par>
                            </p:childTnLst>
                          </p:cTn>
                        </p:par>
                        <p:par>
                          <p:cTn id="39" fill="hold">
                            <p:stCondLst>
                              <p:cond delay="4850"/>
                            </p:stCondLst>
                            <p:childTnLst>
                              <p:par>
                                <p:cTn id="40" presetID="10" presetClass="entr" presetSubtype="0"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5350"/>
                            </p:stCondLst>
                            <p:childTnLst>
                              <p:par>
                                <p:cTn id="44" presetID="12" presetClass="entr" presetSubtype="2"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p:tgtEl>
                                          <p:spTgt spid="38"/>
                                        </p:tgtEl>
                                        <p:attrNameLst>
                                          <p:attrName>ppt_x</p:attrName>
                                        </p:attrNameLst>
                                      </p:cBhvr>
                                      <p:tavLst>
                                        <p:tav tm="0">
                                          <p:val>
                                            <p:strVal val="#ppt_x+#ppt_w*1.125000"/>
                                          </p:val>
                                        </p:tav>
                                        <p:tav tm="100000">
                                          <p:val>
                                            <p:strVal val="#ppt_x"/>
                                          </p:val>
                                        </p:tav>
                                      </p:tavLst>
                                    </p:anim>
                                    <p:animEffect transition="in" filter="wipe(left)">
                                      <p:cBhvr>
                                        <p:cTn id="47" dur="500"/>
                                        <p:tgtEl>
                                          <p:spTgt spid="38"/>
                                        </p:tgtEl>
                                      </p:cBhvr>
                                    </p:animEffect>
                                  </p:childTnLst>
                                </p:cTn>
                              </p:par>
                            </p:childTnLst>
                          </p:cTn>
                        </p:par>
                        <p:par>
                          <p:cTn id="48" fill="hold">
                            <p:stCondLst>
                              <p:cond delay="5850"/>
                            </p:stCondLst>
                            <p:childTnLst>
                              <p:par>
                                <p:cTn id="49" presetID="10" presetClass="entr" presetSubtype="0"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par>
                          <p:cTn id="52" fill="hold">
                            <p:stCondLst>
                              <p:cond delay="6350"/>
                            </p:stCondLst>
                            <p:childTnLst>
                              <p:par>
                                <p:cTn id="53" presetID="1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p:cTn id="55" dur="500"/>
                                        <p:tgtEl>
                                          <p:spTgt spid="45"/>
                                        </p:tgtEl>
                                        <p:attrNameLst>
                                          <p:attrName>ppt_y</p:attrName>
                                        </p:attrNameLst>
                                      </p:cBhvr>
                                      <p:tavLst>
                                        <p:tav tm="0">
                                          <p:val>
                                            <p:strVal val="#ppt_y+#ppt_h*1.125000"/>
                                          </p:val>
                                        </p:tav>
                                        <p:tav tm="100000">
                                          <p:val>
                                            <p:strVal val="#ppt_y"/>
                                          </p:val>
                                        </p:tav>
                                      </p:tavLst>
                                    </p:anim>
                                    <p:animEffect transition="in" filter="wipe(up)">
                                      <p:cBhvr>
                                        <p:cTn id="56" dur="500"/>
                                        <p:tgtEl>
                                          <p:spTgt spid="45"/>
                                        </p:tgtEl>
                                      </p:cBhvr>
                                    </p:animEffect>
                                  </p:childTnLst>
                                </p:cTn>
                              </p:par>
                            </p:childTnLst>
                          </p:cTn>
                        </p:par>
                        <p:par>
                          <p:cTn id="57" fill="hold">
                            <p:stCondLst>
                              <p:cond delay="6850"/>
                            </p:stCondLst>
                            <p:childTnLst>
                              <p:par>
                                <p:cTn id="58" presetID="22" presetClass="entr" presetSubtype="2"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right)">
                                      <p:cBhvr>
                                        <p:cTn id="60" dur="500"/>
                                        <p:tgtEl>
                                          <p:spTgt spid="46"/>
                                        </p:tgtEl>
                                      </p:cBhvr>
                                    </p:animEffect>
                                  </p:childTnLst>
                                </p:cTn>
                              </p:par>
                            </p:childTnLst>
                          </p:cTn>
                        </p:par>
                        <p:par>
                          <p:cTn id="61" fill="hold">
                            <p:stCondLst>
                              <p:cond delay="7350"/>
                            </p:stCondLst>
                            <p:childTnLst>
                              <p:par>
                                <p:cTn id="62" presetID="2" presetClass="entr" presetSubtype="8"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p:cTn id="64" dur="500" fill="hold"/>
                                        <p:tgtEl>
                                          <p:spTgt spid="55"/>
                                        </p:tgtEl>
                                        <p:attrNameLst>
                                          <p:attrName>ppt_x</p:attrName>
                                        </p:attrNameLst>
                                      </p:cBhvr>
                                      <p:tavLst>
                                        <p:tav tm="0">
                                          <p:val>
                                            <p:strVal val="0-#ppt_w/2"/>
                                          </p:val>
                                        </p:tav>
                                        <p:tav tm="100000">
                                          <p:val>
                                            <p:strVal val="#ppt_x"/>
                                          </p:val>
                                        </p:tav>
                                      </p:tavLst>
                                    </p:anim>
                                    <p:anim calcmode="lin" valueType="num">
                                      <p:cBhvr>
                                        <p:cTn id="65" dur="500" fill="hold"/>
                                        <p:tgtEl>
                                          <p:spTgt spid="55"/>
                                        </p:tgtEl>
                                        <p:attrNameLst>
                                          <p:attrName>ppt_y</p:attrName>
                                        </p:attrNameLst>
                                      </p:cBhvr>
                                      <p:tavLst>
                                        <p:tav tm="0">
                                          <p:val>
                                            <p:strVal val="#ppt_y"/>
                                          </p:val>
                                        </p:tav>
                                        <p:tav tm="100000">
                                          <p:val>
                                            <p:strVal val="#ppt_y"/>
                                          </p:val>
                                        </p:tav>
                                      </p:tavLst>
                                    </p:anim>
                                  </p:childTnLst>
                                </p:cTn>
                              </p:par>
                            </p:childTnLst>
                          </p:cTn>
                        </p:par>
                        <p:par>
                          <p:cTn id="66" fill="hold">
                            <p:stCondLst>
                              <p:cond delay="7850"/>
                            </p:stCondLst>
                            <p:childTnLst>
                              <p:par>
                                <p:cTn id="67" presetID="22" presetClass="entr" presetSubtype="2"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right)">
                                      <p:cBhvr>
                                        <p:cTn id="69" dur="500"/>
                                        <p:tgtEl>
                                          <p:spTgt spid="49"/>
                                        </p:tgtEl>
                                      </p:cBhvr>
                                    </p:animEffect>
                                  </p:childTnLst>
                                </p:cTn>
                              </p:par>
                            </p:childTnLst>
                          </p:cTn>
                        </p:par>
                        <p:par>
                          <p:cTn id="70" fill="hold">
                            <p:stCondLst>
                              <p:cond delay="8350"/>
                            </p:stCondLst>
                            <p:childTnLst>
                              <p:par>
                                <p:cTn id="71" presetID="2" presetClass="entr" presetSubtype="8"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p:cTn id="73" dur="500" fill="hold"/>
                                        <p:tgtEl>
                                          <p:spTgt spid="56"/>
                                        </p:tgtEl>
                                        <p:attrNameLst>
                                          <p:attrName>ppt_x</p:attrName>
                                        </p:attrNameLst>
                                      </p:cBhvr>
                                      <p:tavLst>
                                        <p:tav tm="0">
                                          <p:val>
                                            <p:strVal val="0-#ppt_w/2"/>
                                          </p:val>
                                        </p:tav>
                                        <p:tav tm="100000">
                                          <p:val>
                                            <p:strVal val="#ppt_x"/>
                                          </p:val>
                                        </p:tav>
                                      </p:tavLst>
                                    </p:anim>
                                    <p:anim calcmode="lin" valueType="num">
                                      <p:cBhvr>
                                        <p:cTn id="74" dur="500" fill="hold"/>
                                        <p:tgtEl>
                                          <p:spTgt spid="56"/>
                                        </p:tgtEl>
                                        <p:attrNameLst>
                                          <p:attrName>ppt_y</p:attrName>
                                        </p:attrNameLst>
                                      </p:cBhvr>
                                      <p:tavLst>
                                        <p:tav tm="0">
                                          <p:val>
                                            <p:strVal val="#ppt_y"/>
                                          </p:val>
                                        </p:tav>
                                        <p:tav tm="100000">
                                          <p:val>
                                            <p:strVal val="#ppt_y"/>
                                          </p:val>
                                        </p:tav>
                                      </p:tavLst>
                                    </p:anim>
                                  </p:childTnLst>
                                </p:cTn>
                              </p:par>
                            </p:childTnLst>
                          </p:cTn>
                        </p:par>
                        <p:par>
                          <p:cTn id="75" fill="hold">
                            <p:stCondLst>
                              <p:cond delay="8850"/>
                            </p:stCondLst>
                            <p:childTnLst>
                              <p:par>
                                <p:cTn id="76" presetID="22" presetClass="entr" presetSubtype="2" fill="hold"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wipe(right)">
                                      <p:cBhvr>
                                        <p:cTn id="78" dur="500"/>
                                        <p:tgtEl>
                                          <p:spTgt spid="52"/>
                                        </p:tgtEl>
                                      </p:cBhvr>
                                    </p:animEffect>
                                  </p:childTnLst>
                                </p:cTn>
                              </p:par>
                            </p:childTnLst>
                          </p:cTn>
                        </p:par>
                        <p:par>
                          <p:cTn id="79" fill="hold">
                            <p:stCondLst>
                              <p:cond delay="9350"/>
                            </p:stCondLst>
                            <p:childTnLst>
                              <p:par>
                                <p:cTn id="80" presetID="2" presetClass="entr" presetSubtype="8" fill="hold" grpId="0" nodeType="afterEffect">
                                  <p:stCondLst>
                                    <p:cond delay="0"/>
                                  </p:stCondLst>
                                  <p:childTnLst>
                                    <p:set>
                                      <p:cBhvr>
                                        <p:cTn id="81" dur="1" fill="hold">
                                          <p:stCondLst>
                                            <p:cond delay="0"/>
                                          </p:stCondLst>
                                        </p:cTn>
                                        <p:tgtEl>
                                          <p:spTgt spid="57"/>
                                        </p:tgtEl>
                                        <p:attrNameLst>
                                          <p:attrName>style.visibility</p:attrName>
                                        </p:attrNameLst>
                                      </p:cBhvr>
                                      <p:to>
                                        <p:strVal val="visible"/>
                                      </p:to>
                                    </p:set>
                                    <p:anim calcmode="lin" valueType="num">
                                      <p:cBhvr>
                                        <p:cTn id="82" dur="500" fill="hold"/>
                                        <p:tgtEl>
                                          <p:spTgt spid="57"/>
                                        </p:tgtEl>
                                        <p:attrNameLst>
                                          <p:attrName>ppt_x</p:attrName>
                                        </p:attrNameLst>
                                      </p:cBhvr>
                                      <p:tavLst>
                                        <p:tav tm="0">
                                          <p:val>
                                            <p:strVal val="0-#ppt_w/2"/>
                                          </p:val>
                                        </p:tav>
                                        <p:tav tm="100000">
                                          <p:val>
                                            <p:strVal val="#ppt_x"/>
                                          </p:val>
                                        </p:tav>
                                      </p:tavLst>
                                    </p:anim>
                                    <p:anim calcmode="lin" valueType="num">
                                      <p:cBhvr>
                                        <p:cTn id="83" dur="500" fill="hold"/>
                                        <p:tgtEl>
                                          <p:spTgt spid="57"/>
                                        </p:tgtEl>
                                        <p:attrNameLst>
                                          <p:attrName>ppt_y</p:attrName>
                                        </p:attrNameLst>
                                      </p:cBhvr>
                                      <p:tavLst>
                                        <p:tav tm="0">
                                          <p:val>
                                            <p:strVal val="#ppt_y"/>
                                          </p:val>
                                        </p:tav>
                                        <p:tav tm="100000">
                                          <p:val>
                                            <p:strVal val="#ppt_y"/>
                                          </p:val>
                                        </p:tav>
                                      </p:tavLst>
                                    </p:anim>
                                  </p:childTnLst>
                                </p:cTn>
                              </p:par>
                            </p:childTnLst>
                          </p:cTn>
                        </p:par>
                        <p:par>
                          <p:cTn id="84" fill="hold">
                            <p:stCondLst>
                              <p:cond delay="9850"/>
                            </p:stCondLst>
                            <p:childTnLst>
                              <p:par>
                                <p:cTn id="85" presetID="12" presetClass="entr" presetSubtype="2"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p:cTn id="87" dur="500"/>
                                        <p:tgtEl>
                                          <p:spTgt spid="58"/>
                                        </p:tgtEl>
                                        <p:attrNameLst>
                                          <p:attrName>ppt_x</p:attrName>
                                        </p:attrNameLst>
                                      </p:cBhvr>
                                      <p:tavLst>
                                        <p:tav tm="0">
                                          <p:val>
                                            <p:strVal val="#ppt_x+#ppt_w*1.125000"/>
                                          </p:val>
                                        </p:tav>
                                        <p:tav tm="100000">
                                          <p:val>
                                            <p:strVal val="#ppt_x"/>
                                          </p:val>
                                        </p:tav>
                                      </p:tavLst>
                                    </p:anim>
                                    <p:animEffect transition="in" filter="wipe(left)">
                                      <p:cBhvr>
                                        <p:cTn id="88" dur="500"/>
                                        <p:tgtEl>
                                          <p:spTgt spid="58"/>
                                        </p:tgtEl>
                                      </p:cBhvr>
                                    </p:animEffect>
                                  </p:childTnLst>
                                </p:cTn>
                              </p:par>
                            </p:childTnLst>
                          </p:cTn>
                        </p:par>
                        <p:par>
                          <p:cTn id="89" fill="hold">
                            <p:stCondLst>
                              <p:cond delay="10350"/>
                            </p:stCondLst>
                            <p:childTnLst>
                              <p:par>
                                <p:cTn id="90" presetID="10" presetClass="entr" presetSubtype="0" fill="hold" nodeType="after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fade">
                                      <p:cBhvr>
                                        <p:cTn id="9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35" grpId="0" bldLvl="0" animBg="1"/>
      <p:bldP spid="36" grpId="0"/>
      <p:bldP spid="37" grpId="0" bldLvl="0" animBg="1"/>
      <p:bldP spid="38" grpId="0" bldLvl="0" animBg="1"/>
      <p:bldP spid="45" grpId="0" bldLvl="0" animBg="1"/>
      <p:bldP spid="55" grpId="0"/>
      <p:bldP spid="56" grpId="0"/>
      <p:bldP spid="57" grpId="0"/>
      <p:bldP spid="5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7"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45058"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45059"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等腰三角形 45"/>
          <p:cNvSpPr/>
          <p:nvPr/>
        </p:nvSpPr>
        <p:spPr>
          <a:xfrm>
            <a:off x="2524725" y="3665538"/>
            <a:ext cx="1773238" cy="960438"/>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TextBox 2"/>
          <p:cNvSpPr txBox="1"/>
          <p:nvPr/>
        </p:nvSpPr>
        <p:spPr>
          <a:xfrm>
            <a:off x="2524725" y="4867275"/>
            <a:ext cx="6461125" cy="457200"/>
          </a:xfrm>
          <a:prstGeom prst="rect">
            <a:avLst/>
          </a:prstGeom>
          <a:noFill/>
          <a:ln w="9525">
            <a:noFill/>
          </a:ln>
        </p:spPr>
        <p:txBody>
          <a:bodyPr wrap="square" lIns="0" tIns="0" rIns="0" bIns="0" anchor="t">
            <a:spAutoFit/>
          </a:bodyPr>
          <a:lstStyle/>
          <a:p>
            <a:pPr lvl="0" algn="just">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solidFill>
                  <a:srgbClr val="595959"/>
                </a:solidFill>
                <a:latin typeface="微软雅黑" panose="020B0503020204020204" pitchFamily="34" charset="-122"/>
                <a:ea typeface="微软雅黑" panose="020B0503020204020204" pitchFamily="34" charset="-122"/>
              </a:rPr>
              <a:t>……</a:t>
            </a:r>
          </a:p>
        </p:txBody>
      </p:sp>
      <p:sp>
        <p:nvSpPr>
          <p:cNvPr id="11" name="TextBox 10"/>
          <p:cNvSpPr txBox="1"/>
          <p:nvPr/>
        </p:nvSpPr>
        <p:spPr>
          <a:xfrm>
            <a:off x="2691413" y="3929063"/>
            <a:ext cx="1439862" cy="457200"/>
          </a:xfrm>
          <a:prstGeom prst="rect">
            <a:avLst/>
          </a:prstGeom>
          <a:noFill/>
          <a:ln w="9525">
            <a:noFill/>
          </a:ln>
        </p:spPr>
        <p:txBody>
          <a:bodyPr wrap="square" lIns="0" tIns="0" rIns="0" bIns="0" anchor="t">
            <a:spAutoFit/>
          </a:bodyPr>
          <a:lstStyle/>
          <a:p>
            <a:pPr lvl="0" algn="ct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rPr>
              <a:t>点击输入简要文字内容</a:t>
            </a:r>
            <a:endParaRPr lang="en-US" altLang="zh-CN" sz="1000" dirty="0">
              <a:solidFill>
                <a:srgbClr val="595959"/>
              </a:solidFill>
              <a:latin typeface="微软雅黑" panose="020B0503020204020204" pitchFamily="34" charset="-122"/>
              <a:ea typeface="微软雅黑" panose="020B0503020204020204" pitchFamily="34" charset="-122"/>
            </a:endParaRPr>
          </a:p>
          <a:p>
            <a:pPr lvl="0" algn="ct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rPr>
              <a:t>文字内容需概括精炼</a:t>
            </a:r>
            <a:endParaRPr lang="en-US" altLang="zh-CN" sz="1000" dirty="0">
              <a:solidFill>
                <a:srgbClr val="595959"/>
              </a:solidFill>
              <a:latin typeface="微软雅黑" panose="020B0503020204020204" pitchFamily="34" charset="-122"/>
              <a:ea typeface="微软雅黑" panose="020B0503020204020204" pitchFamily="34" charset="-122"/>
            </a:endParaRPr>
          </a:p>
        </p:txBody>
      </p:sp>
      <p:sp>
        <p:nvSpPr>
          <p:cNvPr id="12" name="TextBox 16"/>
          <p:cNvSpPr txBox="1"/>
          <p:nvPr/>
        </p:nvSpPr>
        <p:spPr>
          <a:xfrm>
            <a:off x="5072663" y="3971925"/>
            <a:ext cx="1322387" cy="457200"/>
          </a:xfrm>
          <a:prstGeom prst="rect">
            <a:avLst/>
          </a:prstGeom>
          <a:noFill/>
          <a:ln w="9525">
            <a:noFill/>
          </a:ln>
        </p:spPr>
        <p:txBody>
          <a:bodyPr wrap="square" lIns="0" tIns="0" rIns="0" bIns="0" anchor="t">
            <a:spAutoFit/>
          </a:bodyPr>
          <a:lstStyle/>
          <a:p>
            <a:pPr lvl="0" algn="ct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rPr>
              <a:t>点击输入简要文字内容</a:t>
            </a:r>
            <a:endParaRPr lang="en-US" altLang="zh-CN" sz="1000" dirty="0">
              <a:solidFill>
                <a:srgbClr val="595959"/>
              </a:solidFill>
              <a:latin typeface="微软雅黑" panose="020B0503020204020204" pitchFamily="34" charset="-122"/>
              <a:ea typeface="微软雅黑" panose="020B0503020204020204" pitchFamily="34" charset="-122"/>
            </a:endParaRPr>
          </a:p>
          <a:p>
            <a:pPr lvl="0" algn="ct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rPr>
              <a:t>文字内容需概括精炼</a:t>
            </a:r>
            <a:endParaRPr lang="en-US" altLang="zh-CN" sz="1000" dirty="0">
              <a:solidFill>
                <a:srgbClr val="595959"/>
              </a:solidFill>
              <a:latin typeface="微软雅黑" panose="020B0503020204020204" pitchFamily="34" charset="-122"/>
              <a:ea typeface="微软雅黑" panose="020B0503020204020204" pitchFamily="34" charset="-122"/>
            </a:endParaRPr>
          </a:p>
        </p:txBody>
      </p:sp>
      <p:sp>
        <p:nvSpPr>
          <p:cNvPr id="13" name="TextBox 22"/>
          <p:cNvSpPr txBox="1"/>
          <p:nvPr/>
        </p:nvSpPr>
        <p:spPr>
          <a:xfrm>
            <a:off x="7369775" y="3971925"/>
            <a:ext cx="1457325" cy="457200"/>
          </a:xfrm>
          <a:prstGeom prst="rect">
            <a:avLst/>
          </a:prstGeom>
          <a:noFill/>
          <a:ln w="9525">
            <a:noFill/>
          </a:ln>
        </p:spPr>
        <p:txBody>
          <a:bodyPr wrap="square" lIns="0" tIns="0" rIns="0" bIns="0" anchor="t">
            <a:spAutoFit/>
          </a:bodyPr>
          <a:lstStyle/>
          <a:p>
            <a:pPr lvl="0" algn="ct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rPr>
              <a:t>点击输入简要文字内容</a:t>
            </a:r>
            <a:endParaRPr lang="en-US" altLang="zh-CN" sz="1000" dirty="0">
              <a:solidFill>
                <a:srgbClr val="595959"/>
              </a:solidFill>
              <a:latin typeface="微软雅黑" panose="020B0503020204020204" pitchFamily="34" charset="-122"/>
              <a:ea typeface="微软雅黑" panose="020B0503020204020204" pitchFamily="34" charset="-122"/>
            </a:endParaRPr>
          </a:p>
          <a:p>
            <a:pPr lvl="0" algn="ctr">
              <a:lnSpc>
                <a:spcPct val="150000"/>
              </a:lnSpc>
            </a:pPr>
            <a:r>
              <a:rPr lang="zh-CN" altLang="en-US" sz="1000" dirty="0">
                <a:solidFill>
                  <a:srgbClr val="595959"/>
                </a:solidFill>
                <a:latin typeface="微软雅黑" panose="020B0503020204020204" pitchFamily="34" charset="-122"/>
                <a:ea typeface="微软雅黑" panose="020B0503020204020204" pitchFamily="34" charset="-122"/>
              </a:rPr>
              <a:t>文字内容需概括精炼</a:t>
            </a:r>
            <a:endParaRPr lang="en-US" altLang="zh-CN" sz="1000" dirty="0">
              <a:solidFill>
                <a:srgbClr val="595959"/>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547445" y="1749508"/>
            <a:ext cx="1728000" cy="1838115"/>
            <a:chOff x="1280133" y="1276560"/>
            <a:chExt cx="1728000" cy="1838115"/>
          </a:xfrm>
          <a:solidFill>
            <a:srgbClr val="DD0007"/>
          </a:solidFill>
        </p:grpSpPr>
        <p:sp>
          <p:nvSpPr>
            <p:cNvPr id="15" name="椭圆 14"/>
            <p:cNvSpPr/>
            <p:nvPr/>
          </p:nvSpPr>
          <p:spPr>
            <a:xfrm>
              <a:off x="1280133" y="1276560"/>
              <a:ext cx="1728000" cy="172800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6" name="TextBox 30"/>
            <p:cNvSpPr txBox="1"/>
            <p:nvPr/>
          </p:nvSpPr>
          <p:spPr>
            <a:xfrm>
              <a:off x="1389110" y="1879769"/>
              <a:ext cx="1555101" cy="748665"/>
            </a:xfrm>
            <a:prstGeom prst="rect">
              <a:avLst/>
            </a:prstGeom>
            <a:noFill/>
            <a:ln>
              <a:noFill/>
            </a:ln>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fontAlgn="auto"/>
              <a:r>
                <a:rPr lang="zh-CN" altLang="en-US" sz="1600" strike="noStrike" noProof="1">
                  <a:latin typeface="微软雅黑" panose="020B0503020204020204" pitchFamily="34" charset="-122"/>
                  <a:ea typeface="微软雅黑" panose="020B0503020204020204" pitchFamily="34" charset="-122"/>
                  <a:cs typeface="+mn-cs"/>
                </a:rPr>
                <a:t>请在此粘贴或者输入您的文字内容</a:t>
              </a:r>
            </a:p>
          </p:txBody>
        </p:sp>
        <p:sp>
          <p:nvSpPr>
            <p:cNvPr id="17" name="等腰三角形 16"/>
            <p:cNvSpPr/>
            <p:nvPr/>
          </p:nvSpPr>
          <p:spPr>
            <a:xfrm flipV="1">
              <a:off x="2034816" y="2975421"/>
              <a:ext cx="218634" cy="139254"/>
            </a:xfrm>
            <a:prstGeom prst="triangl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nvGrpSpPr>
          <p:cNvPr id="18" name="组合 17"/>
          <p:cNvGrpSpPr/>
          <p:nvPr/>
        </p:nvGrpSpPr>
        <p:grpSpPr>
          <a:xfrm>
            <a:off x="4870098" y="1743229"/>
            <a:ext cx="1728000" cy="1844394"/>
            <a:chOff x="3616599" y="1270281"/>
            <a:chExt cx="1728000" cy="1844394"/>
          </a:xfrm>
          <a:solidFill>
            <a:schemeClr val="tx1">
              <a:lumMod val="75000"/>
              <a:lumOff val="25000"/>
            </a:schemeClr>
          </a:solidFill>
        </p:grpSpPr>
        <p:sp>
          <p:nvSpPr>
            <p:cNvPr id="19" name="椭圆 18"/>
            <p:cNvSpPr/>
            <p:nvPr/>
          </p:nvSpPr>
          <p:spPr>
            <a:xfrm>
              <a:off x="3616599" y="1270281"/>
              <a:ext cx="1728000" cy="172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0" name="TextBox 31"/>
            <p:cNvSpPr txBox="1"/>
            <p:nvPr/>
          </p:nvSpPr>
          <p:spPr>
            <a:xfrm>
              <a:off x="3818911" y="1876630"/>
              <a:ext cx="1323376" cy="748665"/>
            </a:xfrm>
            <a:prstGeom prst="rect">
              <a:avLst/>
            </a:prstGeom>
            <a:noFill/>
            <a:ln>
              <a:noFill/>
            </a:ln>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fontAlgn="auto"/>
              <a:r>
                <a:rPr lang="zh-CN" altLang="en-US" sz="1600" strike="noStrike" noProof="1">
                  <a:latin typeface="微软雅黑" panose="020B0503020204020204" pitchFamily="34" charset="-122"/>
                  <a:ea typeface="微软雅黑" panose="020B0503020204020204" pitchFamily="34" charset="-122"/>
                  <a:cs typeface="+mn-cs"/>
                </a:rPr>
                <a:t>请在此粘贴或者输入您的文字内容</a:t>
              </a:r>
            </a:p>
          </p:txBody>
        </p:sp>
        <p:sp>
          <p:nvSpPr>
            <p:cNvPr id="21" name="等腰三角形 20"/>
            <p:cNvSpPr/>
            <p:nvPr/>
          </p:nvSpPr>
          <p:spPr>
            <a:xfrm flipV="1">
              <a:off x="4379998" y="2975421"/>
              <a:ext cx="218634" cy="139254"/>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nvGrpSpPr>
          <p:cNvPr id="22" name="组合 21"/>
          <p:cNvGrpSpPr/>
          <p:nvPr/>
        </p:nvGrpSpPr>
        <p:grpSpPr>
          <a:xfrm>
            <a:off x="7234604" y="1750184"/>
            <a:ext cx="1728000" cy="1837439"/>
            <a:chOff x="5990153" y="1277236"/>
            <a:chExt cx="1728000" cy="1837439"/>
          </a:xfrm>
          <a:solidFill>
            <a:schemeClr val="bg1">
              <a:lumMod val="50000"/>
            </a:schemeClr>
          </a:solidFill>
        </p:grpSpPr>
        <p:sp>
          <p:nvSpPr>
            <p:cNvPr id="23" name="椭圆 22"/>
            <p:cNvSpPr/>
            <p:nvPr/>
          </p:nvSpPr>
          <p:spPr>
            <a:xfrm>
              <a:off x="5990153" y="1277236"/>
              <a:ext cx="1728000" cy="172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4" name="TextBox 32"/>
            <p:cNvSpPr txBox="1"/>
            <p:nvPr/>
          </p:nvSpPr>
          <p:spPr>
            <a:xfrm>
              <a:off x="6189054" y="1888059"/>
              <a:ext cx="1330199" cy="748665"/>
            </a:xfrm>
            <a:prstGeom prst="rect">
              <a:avLst/>
            </a:prstGeom>
            <a:grpFill/>
            <a:ln>
              <a:noFill/>
            </a:ln>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fontAlgn="auto"/>
              <a:r>
                <a:rPr lang="zh-CN" altLang="en-US" sz="1600" strike="noStrike" noProof="1">
                  <a:latin typeface="微软雅黑" panose="020B0503020204020204" pitchFamily="34" charset="-122"/>
                  <a:ea typeface="微软雅黑" panose="020B0503020204020204" pitchFamily="34" charset="-122"/>
                  <a:cs typeface="+mn-cs"/>
                </a:rPr>
                <a:t>请在此粘贴或者输入您的文字内容</a:t>
              </a:r>
            </a:p>
          </p:txBody>
        </p:sp>
        <p:sp>
          <p:nvSpPr>
            <p:cNvPr id="25" name="等腰三角形 24"/>
            <p:cNvSpPr/>
            <p:nvPr/>
          </p:nvSpPr>
          <p:spPr>
            <a:xfrm flipV="1">
              <a:off x="674450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26" name="等腰三角形 45"/>
          <p:cNvSpPr/>
          <p:nvPr/>
        </p:nvSpPr>
        <p:spPr>
          <a:xfrm>
            <a:off x="4847238" y="3665538"/>
            <a:ext cx="1773238" cy="960438"/>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7" name="等腰三角形 45"/>
          <p:cNvSpPr/>
          <p:nvPr/>
        </p:nvSpPr>
        <p:spPr>
          <a:xfrm>
            <a:off x="7212613" y="3687763"/>
            <a:ext cx="1773238" cy="958850"/>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47"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7"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000"/>
                                        <p:tgtEl>
                                          <p:spTgt spid="27"/>
                                        </p:tgtEl>
                                      </p:cBhvr>
                                    </p:animEffect>
                                    <p:anim calcmode="lin" valueType="num">
                                      <p:cBhvr>
                                        <p:cTn id="59" dur="1000" fill="hold"/>
                                        <p:tgtEl>
                                          <p:spTgt spid="27"/>
                                        </p:tgtEl>
                                        <p:attrNameLst>
                                          <p:attrName>ppt_x</p:attrName>
                                        </p:attrNameLst>
                                      </p:cBhvr>
                                      <p:tavLst>
                                        <p:tav tm="0">
                                          <p:val>
                                            <p:strVal val="#ppt_x"/>
                                          </p:val>
                                        </p:tav>
                                        <p:tav tm="100000">
                                          <p:val>
                                            <p:strVal val="#ppt_x"/>
                                          </p:val>
                                        </p:tav>
                                      </p:tavLst>
                                    </p:anim>
                                    <p:anim calcmode="lin" valueType="num">
                                      <p:cBhvr>
                                        <p:cTn id="60" dur="1000" fill="hold"/>
                                        <p:tgtEl>
                                          <p:spTgt spid="2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2" presetClass="entr" presetSubtype="2"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ppt_x</p:attrName>
                                        </p:attrNameLst>
                                      </p:cBhvr>
                                      <p:tavLst>
                                        <p:tav tm="0">
                                          <p:val>
                                            <p:strVal val="1+#ppt_w/2"/>
                                          </p:val>
                                        </p:tav>
                                        <p:tav tm="100000">
                                          <p:val>
                                            <p:strVal val="#ppt_x"/>
                                          </p:val>
                                        </p:tav>
                                      </p:tavLst>
                                    </p:anim>
                                    <p:anim calcmode="lin" valueType="num">
                                      <p:cBhvr>
                                        <p:cTn id="7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p:bldP spid="11" grpId="0"/>
      <p:bldP spid="12" grpId="0"/>
      <p:bldP spid="13" grpId="0"/>
      <p:bldP spid="26" grpId="0" bldLvl="0" animBg="1"/>
      <p:bldP spid="2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3"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49154"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49155"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53" name="平行四边形 52"/>
          <p:cNvSpPr/>
          <p:nvPr/>
        </p:nvSpPr>
        <p:spPr>
          <a:xfrm flipV="1">
            <a:off x="3324825" y="5305425"/>
            <a:ext cx="1531938" cy="538163"/>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endPar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 name="平行四边形 53"/>
          <p:cNvSpPr/>
          <p:nvPr/>
        </p:nvSpPr>
        <p:spPr>
          <a:xfrm flipH="1" flipV="1">
            <a:off x="7345963" y="5305425"/>
            <a:ext cx="1533525" cy="538163"/>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endPar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平行四边形 54"/>
          <p:cNvSpPr/>
          <p:nvPr/>
        </p:nvSpPr>
        <p:spPr>
          <a:xfrm flipH="1">
            <a:off x="7345963" y="1223963"/>
            <a:ext cx="1533525" cy="538163"/>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endPar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平行四边形 55"/>
          <p:cNvSpPr/>
          <p:nvPr/>
        </p:nvSpPr>
        <p:spPr>
          <a:xfrm>
            <a:off x="3324825" y="1223963"/>
            <a:ext cx="1531938" cy="538163"/>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endPar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57" name="图片 56"/>
          <p:cNvPicPr/>
          <p:nvPr/>
        </p:nvPicPr>
        <p:blipFill>
          <a:blip r:embed="rId3"/>
          <a:stretch>
            <a:fillRect/>
          </a:stretch>
        </p:blipFill>
        <p:spPr>
          <a:xfrm rot="10800000">
            <a:off x="1869088" y="1655763"/>
            <a:ext cx="4322762" cy="115887"/>
          </a:xfrm>
          <a:prstGeom prst="rect">
            <a:avLst/>
          </a:prstGeom>
          <a:noFill/>
          <a:ln w="9525">
            <a:noFill/>
          </a:ln>
        </p:spPr>
      </p:pic>
      <p:grpSp>
        <p:nvGrpSpPr>
          <p:cNvPr id="58" name="组合 57"/>
          <p:cNvGrpSpPr/>
          <p:nvPr/>
        </p:nvGrpSpPr>
        <p:grpSpPr>
          <a:xfrm>
            <a:off x="3892403" y="1203937"/>
            <a:ext cx="2128979" cy="1907022"/>
            <a:chOff x="1709047" y="2215012"/>
            <a:chExt cx="2128979" cy="1907022"/>
          </a:xfrm>
          <a:solidFill>
            <a:srgbClr val="B6302E"/>
          </a:solidFill>
        </p:grpSpPr>
        <p:sp>
          <p:nvSpPr>
            <p:cNvPr id="59" name="右箭头 58"/>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r>
                <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部分问题认识不足</a:t>
              </a:r>
            </a:p>
          </p:txBody>
        </p:sp>
        <p:sp>
          <p:nvSpPr>
            <p:cNvPr id="60" name="等腰三角形 59"/>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endParaRPr lang="zh-CN" altLang="en-US" sz="1600" strike="noStrike" noProof="1">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1" name="图片 60"/>
          <p:cNvPicPr/>
          <p:nvPr/>
        </p:nvPicPr>
        <p:blipFill>
          <a:blip r:embed="rId3"/>
          <a:stretch>
            <a:fillRect/>
          </a:stretch>
        </p:blipFill>
        <p:spPr>
          <a:xfrm rot="10800000">
            <a:off x="6082313" y="1655763"/>
            <a:ext cx="4305300" cy="119062"/>
          </a:xfrm>
          <a:prstGeom prst="rect">
            <a:avLst/>
          </a:prstGeom>
          <a:noFill/>
          <a:ln w="9525">
            <a:noFill/>
          </a:ln>
        </p:spPr>
      </p:pic>
      <p:grpSp>
        <p:nvGrpSpPr>
          <p:cNvPr id="62" name="组合 61"/>
          <p:cNvGrpSpPr/>
          <p:nvPr/>
        </p:nvGrpSpPr>
        <p:grpSpPr>
          <a:xfrm flipH="1">
            <a:off x="6181498" y="1203937"/>
            <a:ext cx="2128980" cy="1907022"/>
            <a:chOff x="1709047" y="2215012"/>
            <a:chExt cx="2128979" cy="1907022"/>
          </a:xfrm>
          <a:solidFill>
            <a:schemeClr val="tx1">
              <a:lumMod val="75000"/>
              <a:lumOff val="25000"/>
            </a:schemeClr>
          </a:solidFill>
        </p:grpSpPr>
        <p:sp>
          <p:nvSpPr>
            <p:cNvPr id="63" name="右箭头 62"/>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r>
                <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行动迟缓</a:t>
              </a:r>
            </a:p>
          </p:txBody>
        </p:sp>
        <p:sp>
          <p:nvSpPr>
            <p:cNvPr id="64" name="等腰三角形 63"/>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endParaRPr lang="zh-CN" altLang="en-US" sz="1600" strike="noStrike" noProof="1">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5" name="图片 64"/>
          <p:cNvPicPr/>
          <p:nvPr/>
        </p:nvPicPr>
        <p:blipFill>
          <a:blip r:embed="rId3"/>
          <a:stretch>
            <a:fillRect/>
          </a:stretch>
        </p:blipFill>
        <p:spPr>
          <a:xfrm rot="-10800000" flipV="1">
            <a:off x="1869088" y="5295900"/>
            <a:ext cx="4322762" cy="115888"/>
          </a:xfrm>
          <a:prstGeom prst="rect">
            <a:avLst/>
          </a:prstGeom>
          <a:noFill/>
          <a:ln w="9525">
            <a:noFill/>
          </a:ln>
        </p:spPr>
      </p:pic>
      <p:grpSp>
        <p:nvGrpSpPr>
          <p:cNvPr id="66" name="组合 65"/>
          <p:cNvGrpSpPr/>
          <p:nvPr/>
        </p:nvGrpSpPr>
        <p:grpSpPr>
          <a:xfrm flipV="1">
            <a:off x="3892402" y="3956173"/>
            <a:ext cx="2128562" cy="1907021"/>
            <a:chOff x="1709047" y="2214920"/>
            <a:chExt cx="2128562" cy="1907022"/>
          </a:xfrm>
          <a:solidFill>
            <a:schemeClr val="tx1">
              <a:lumMod val="75000"/>
              <a:lumOff val="25000"/>
            </a:schemeClr>
          </a:solidFill>
        </p:grpSpPr>
        <p:sp>
          <p:nvSpPr>
            <p:cNvPr id="67" name="右箭头 66"/>
            <p:cNvSpPr/>
            <p:nvPr/>
          </p:nvSpPr>
          <p:spPr>
            <a:xfrm rot="2700000" flipV="1">
              <a:off x="2194698" y="2479031"/>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r>
                <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导致被动</a:t>
              </a:r>
            </a:p>
          </p:txBody>
        </p:sp>
        <p:sp>
          <p:nvSpPr>
            <p:cNvPr id="68" name="等腰三角形 67"/>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endParaRPr lang="zh-CN" altLang="en-US" sz="1600" strike="noStrike" noProof="1">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9" name="图片 68"/>
          <p:cNvPicPr/>
          <p:nvPr/>
        </p:nvPicPr>
        <p:blipFill>
          <a:blip r:embed="rId3"/>
          <a:stretch>
            <a:fillRect/>
          </a:stretch>
        </p:blipFill>
        <p:spPr>
          <a:xfrm rot="-10800000" flipV="1">
            <a:off x="6082313" y="5295900"/>
            <a:ext cx="4305300" cy="119063"/>
          </a:xfrm>
          <a:prstGeom prst="rect">
            <a:avLst/>
          </a:prstGeom>
          <a:noFill/>
          <a:ln w="9525">
            <a:noFill/>
          </a:ln>
        </p:spPr>
      </p:pic>
      <p:grpSp>
        <p:nvGrpSpPr>
          <p:cNvPr id="70" name="组合 69"/>
          <p:cNvGrpSpPr/>
          <p:nvPr/>
        </p:nvGrpSpPr>
        <p:grpSpPr>
          <a:xfrm flipH="1" flipV="1">
            <a:off x="6184764" y="3956174"/>
            <a:ext cx="2125714" cy="1907021"/>
            <a:chOff x="1709047" y="2214919"/>
            <a:chExt cx="2125713" cy="1907022"/>
          </a:xfrm>
          <a:solidFill>
            <a:srgbClr val="B6302E"/>
          </a:solidFill>
        </p:grpSpPr>
        <p:sp>
          <p:nvSpPr>
            <p:cNvPr id="71" name="右箭头 70"/>
            <p:cNvSpPr/>
            <p:nvPr/>
          </p:nvSpPr>
          <p:spPr>
            <a:xfrm rot="13500000" flipH="1">
              <a:off x="2191849" y="2479030"/>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lstStyle/>
            <a:p>
              <a:pPr algn="ctr" fontAlgn="auto"/>
              <a:r>
                <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分析问题不透彻</a:t>
              </a:r>
            </a:p>
          </p:txBody>
        </p:sp>
        <p:sp>
          <p:nvSpPr>
            <p:cNvPr id="72" name="等腰三角形 71"/>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auto"/>
              <a:endParaRPr lang="zh-CN" altLang="en-US" sz="1600" strike="noStrike" noProof="1">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3" name="文本框 72"/>
          <p:cNvSpPr txBox="1"/>
          <p:nvPr/>
        </p:nvSpPr>
        <p:spPr>
          <a:xfrm>
            <a:off x="1872263" y="1781175"/>
            <a:ext cx="2963863" cy="815340"/>
          </a:xfrm>
          <a:prstGeom prst="rect">
            <a:avLst/>
          </a:prstGeom>
          <a:noFill/>
        </p:spPr>
        <p:txBody>
          <a:bodyPr wrap="square" rtlCol="0">
            <a:spAutoFit/>
          </a:bodyPr>
          <a:lstStyle/>
          <a:p>
            <a:pPr marL="342900" indent="-342900" fontAlgn="auto">
              <a:lnSpc>
                <a:spcPct val="125000"/>
              </a:lnSpc>
              <a:spcBef>
                <a:spcPts val="600"/>
              </a:spcBef>
              <a:buFont typeface="Wingdings" panose="05000000000000000000" pitchFamily="2" charset="2"/>
              <a:buChar char="n"/>
            </a:pPr>
            <a:r>
              <a:rPr lang="zh-CN" altLang="en-US" b="1"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strike="noStrike" noProof="1">
              <a:latin typeface="微软雅黑" panose="020B0503020204020204" pitchFamily="34" charset="-122"/>
              <a:ea typeface="微软雅黑" panose="020B0503020204020204" pitchFamily="34" charset="-122"/>
              <a:cs typeface="+mn-ea"/>
              <a:sym typeface="微软雅黑" panose="020B0503020204020204" pitchFamily="34" charset="-122"/>
            </a:endParaRPr>
          </a:p>
          <a:p>
            <a:pPr fontAlgn="auto">
              <a:lnSpc>
                <a:spcPct val="125000"/>
              </a:lnSpc>
              <a:spcBef>
                <a:spcPts val="600"/>
              </a:spcBef>
            </a:pPr>
            <a:r>
              <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4" name="文本框 73"/>
          <p:cNvSpPr txBox="1"/>
          <p:nvPr/>
        </p:nvSpPr>
        <p:spPr>
          <a:xfrm>
            <a:off x="7630125" y="1808163"/>
            <a:ext cx="2965450" cy="815340"/>
          </a:xfrm>
          <a:prstGeom prst="rect">
            <a:avLst/>
          </a:prstGeom>
          <a:noFill/>
        </p:spPr>
        <p:txBody>
          <a:bodyPr wrap="square" rtlCol="0">
            <a:spAutoFit/>
          </a:bodyPr>
          <a:lstStyle/>
          <a:p>
            <a:pPr marL="342900" indent="-342900" fontAlgn="auto">
              <a:lnSpc>
                <a:spcPct val="125000"/>
              </a:lnSpc>
              <a:spcBef>
                <a:spcPts val="600"/>
              </a:spcBef>
              <a:buFont typeface="Wingdings" panose="05000000000000000000" pitchFamily="2" charset="2"/>
              <a:buChar char="n"/>
            </a:pPr>
            <a:r>
              <a:rPr lang="zh-CN" altLang="en-US" b="1"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strike="noStrike" noProof="1">
              <a:latin typeface="微软雅黑" panose="020B0503020204020204" pitchFamily="34" charset="-122"/>
              <a:ea typeface="微软雅黑" panose="020B0503020204020204" pitchFamily="34" charset="-122"/>
              <a:cs typeface="+mn-ea"/>
              <a:sym typeface="微软雅黑" panose="020B0503020204020204" pitchFamily="34" charset="-122"/>
            </a:endParaRPr>
          </a:p>
          <a:p>
            <a:pPr fontAlgn="auto">
              <a:lnSpc>
                <a:spcPct val="125000"/>
              </a:lnSpc>
              <a:spcBef>
                <a:spcPts val="600"/>
              </a:spcBef>
            </a:pPr>
            <a:r>
              <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5" name="文本框 74"/>
          <p:cNvSpPr txBox="1"/>
          <p:nvPr/>
        </p:nvSpPr>
        <p:spPr>
          <a:xfrm>
            <a:off x="1872263" y="4481513"/>
            <a:ext cx="2963863" cy="815340"/>
          </a:xfrm>
          <a:prstGeom prst="rect">
            <a:avLst/>
          </a:prstGeom>
          <a:noFill/>
        </p:spPr>
        <p:txBody>
          <a:bodyPr wrap="square" rtlCol="0">
            <a:spAutoFit/>
          </a:bodyPr>
          <a:lstStyle/>
          <a:p>
            <a:pPr marL="342900" indent="-342900" fontAlgn="auto">
              <a:lnSpc>
                <a:spcPct val="125000"/>
              </a:lnSpc>
              <a:spcBef>
                <a:spcPts val="600"/>
              </a:spcBef>
              <a:buFont typeface="Wingdings" panose="05000000000000000000" pitchFamily="2" charset="2"/>
              <a:buChar char="n"/>
            </a:pPr>
            <a:r>
              <a:rPr lang="zh-CN" altLang="en-US" b="1"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strike="noStrike" noProof="1">
              <a:latin typeface="微软雅黑" panose="020B0503020204020204" pitchFamily="34" charset="-122"/>
              <a:ea typeface="微软雅黑" panose="020B0503020204020204" pitchFamily="34" charset="-122"/>
              <a:cs typeface="+mn-ea"/>
              <a:sym typeface="微软雅黑" panose="020B0503020204020204" pitchFamily="34" charset="-122"/>
            </a:endParaRPr>
          </a:p>
          <a:p>
            <a:pPr fontAlgn="auto">
              <a:lnSpc>
                <a:spcPct val="125000"/>
              </a:lnSpc>
              <a:spcBef>
                <a:spcPts val="600"/>
              </a:spcBef>
            </a:pPr>
            <a:r>
              <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6" name="文本框 75"/>
          <p:cNvSpPr txBox="1"/>
          <p:nvPr/>
        </p:nvSpPr>
        <p:spPr>
          <a:xfrm>
            <a:off x="7730138" y="4410075"/>
            <a:ext cx="2963863" cy="815340"/>
          </a:xfrm>
          <a:prstGeom prst="rect">
            <a:avLst/>
          </a:prstGeom>
          <a:noFill/>
        </p:spPr>
        <p:txBody>
          <a:bodyPr wrap="square" rtlCol="0">
            <a:spAutoFit/>
          </a:bodyPr>
          <a:lstStyle/>
          <a:p>
            <a:pPr marL="342900" indent="-342900" fontAlgn="auto">
              <a:lnSpc>
                <a:spcPct val="125000"/>
              </a:lnSpc>
              <a:spcBef>
                <a:spcPts val="600"/>
              </a:spcBef>
              <a:buFont typeface="Wingdings" panose="05000000000000000000" pitchFamily="2" charset="2"/>
              <a:buChar char="n"/>
            </a:pPr>
            <a:r>
              <a:rPr lang="zh-CN" altLang="en-US" b="1"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strike="noStrike" noProof="1">
              <a:latin typeface="微软雅黑" panose="020B0503020204020204" pitchFamily="34" charset="-122"/>
              <a:ea typeface="微软雅黑" panose="020B0503020204020204" pitchFamily="34" charset="-122"/>
              <a:cs typeface="+mn-ea"/>
              <a:sym typeface="微软雅黑" panose="020B0503020204020204" pitchFamily="34" charset="-122"/>
            </a:endParaRPr>
          </a:p>
          <a:p>
            <a:pPr fontAlgn="auto">
              <a:lnSpc>
                <a:spcPct val="125000"/>
              </a:lnSpc>
              <a:spcBef>
                <a:spcPts val="600"/>
              </a:spcBef>
            </a:pPr>
            <a:r>
              <a:rPr lang="zh-CN" altLang="en-US" sz="1600" strike="noStrike" noProof="1">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7" name="文本框 76"/>
          <p:cNvSpPr txBox="1"/>
          <p:nvPr/>
        </p:nvSpPr>
        <p:spPr>
          <a:xfrm>
            <a:off x="5077425" y="3167063"/>
            <a:ext cx="2176463" cy="925195"/>
          </a:xfrm>
          <a:prstGeom prst="rect">
            <a:avLst/>
          </a:prstGeom>
          <a:noFill/>
          <a:ln w="9525">
            <a:noFill/>
          </a:ln>
        </p:spPr>
        <p:txBody>
          <a:bodyPr wrap="square" anchor="t">
            <a:spAutoFit/>
          </a:bodyPr>
          <a:lstStyle/>
          <a:p>
            <a:pPr lvl="0" algn="ctr">
              <a:spcBef>
                <a:spcPts val="600"/>
              </a:spcBef>
            </a:pP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添加</a:t>
            </a:r>
          </a:p>
          <a:p>
            <a:pPr lvl="0" algn="ctr">
              <a:spcBef>
                <a:spcPts val="600"/>
              </a:spcBef>
            </a:pP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标题</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37" presetClass="entr" presetSubtype="0" fill="hold" grpId="0" nodeType="with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1000"/>
                                        <p:tgtEl>
                                          <p:spTgt spid="77"/>
                                        </p:tgtEl>
                                      </p:cBhvr>
                                    </p:animEffect>
                                    <p:anim calcmode="lin" valueType="num">
                                      <p:cBhvr>
                                        <p:cTn id="22" dur="1000" fill="hold"/>
                                        <p:tgtEl>
                                          <p:spTgt spid="77"/>
                                        </p:tgtEl>
                                        <p:attrNameLst>
                                          <p:attrName>ppt_x</p:attrName>
                                        </p:attrNameLst>
                                      </p:cBhvr>
                                      <p:tavLst>
                                        <p:tav tm="0">
                                          <p:val>
                                            <p:strVal val="#ppt_x"/>
                                          </p:val>
                                        </p:tav>
                                        <p:tav tm="100000">
                                          <p:val>
                                            <p:strVal val="#ppt_x"/>
                                          </p:val>
                                        </p:tav>
                                      </p:tavLst>
                                    </p:anim>
                                    <p:anim calcmode="lin" valueType="num">
                                      <p:cBhvr>
                                        <p:cTn id="23" dur="900" decel="100000" fill="hold"/>
                                        <p:tgtEl>
                                          <p:spTgt spid="7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right)">
                                      <p:cBhvr>
                                        <p:cTn id="28" dur="500"/>
                                        <p:tgtEl>
                                          <p:spTgt spid="57"/>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down)">
                                      <p:cBhvr>
                                        <p:cTn id="32" dur="500"/>
                                        <p:tgtEl>
                                          <p:spTgt spid="56"/>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500"/>
                                        <p:tgtEl>
                                          <p:spTgt spid="58"/>
                                        </p:tgtEl>
                                      </p:cBhvr>
                                    </p:animEffect>
                                  </p:childTnLst>
                                </p:cTn>
                              </p:par>
                            </p:childTnLst>
                          </p:cTn>
                        </p:par>
                        <p:par>
                          <p:cTn id="37" fill="hold">
                            <p:stCondLst>
                              <p:cond delay="3500"/>
                            </p:stCondLst>
                            <p:childTnLst>
                              <p:par>
                                <p:cTn id="38" presetID="10" presetClass="entr" presetSubtype="0" fill="hold" grpId="0" nodeType="afterEffect">
                                  <p:stCondLst>
                                    <p:cond delay="0"/>
                                  </p:stCondLst>
                                  <p:iterate type="lt">
                                    <p:tmPct val="10000"/>
                                  </p:iterate>
                                  <p:childTnLst>
                                    <p:set>
                                      <p:cBhvr>
                                        <p:cTn id="39" dur="1" fill="hold">
                                          <p:stCondLst>
                                            <p:cond delay="0"/>
                                          </p:stCondLst>
                                        </p:cTn>
                                        <p:tgtEl>
                                          <p:spTgt spid="73"/>
                                        </p:tgtEl>
                                        <p:attrNameLst>
                                          <p:attrName>style.visibility</p:attrName>
                                        </p:attrNameLst>
                                      </p:cBhvr>
                                      <p:to>
                                        <p:strVal val="visible"/>
                                      </p:to>
                                    </p:set>
                                    <p:animEffect transition="in" filter="fade">
                                      <p:cBhvr>
                                        <p:cTn id="40" dur="500"/>
                                        <p:tgtEl>
                                          <p:spTgt spid="73"/>
                                        </p:tgtEl>
                                      </p:cBhvr>
                                    </p:animEffect>
                                  </p:childTnLst>
                                </p:cTn>
                              </p:par>
                            </p:childTnLst>
                          </p:cTn>
                        </p:par>
                        <p:par>
                          <p:cTn id="41" fill="hold">
                            <p:stCondLst>
                              <p:cond delay="4750"/>
                            </p:stCondLst>
                            <p:childTnLst>
                              <p:par>
                                <p:cTn id="42" presetID="22" presetClass="entr" presetSubtype="8"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left)">
                                      <p:cBhvr>
                                        <p:cTn id="44" dur="500"/>
                                        <p:tgtEl>
                                          <p:spTgt spid="61"/>
                                        </p:tgtEl>
                                      </p:cBhvr>
                                    </p:animEffect>
                                  </p:childTnLst>
                                </p:cTn>
                              </p:par>
                            </p:childTnLst>
                          </p:cTn>
                        </p:par>
                        <p:par>
                          <p:cTn id="45" fill="hold">
                            <p:stCondLst>
                              <p:cond delay="5250"/>
                            </p:stCondLst>
                            <p:childTnLst>
                              <p:par>
                                <p:cTn id="46" presetID="22" presetClass="entr" presetSubtype="4"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childTnLst>
                          </p:cTn>
                        </p:par>
                        <p:par>
                          <p:cTn id="49" fill="hold">
                            <p:stCondLst>
                              <p:cond delay="5750"/>
                            </p:stCondLst>
                            <p:childTnLst>
                              <p:par>
                                <p:cTn id="50" presetID="22" presetClass="entr" presetSubtype="1"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up)">
                                      <p:cBhvr>
                                        <p:cTn id="52" dur="500"/>
                                        <p:tgtEl>
                                          <p:spTgt spid="62"/>
                                        </p:tgtEl>
                                      </p:cBhvr>
                                    </p:animEffect>
                                  </p:childTnLst>
                                </p:cTn>
                              </p:par>
                            </p:childTnLst>
                          </p:cTn>
                        </p:par>
                        <p:par>
                          <p:cTn id="53" fill="hold">
                            <p:stCondLst>
                              <p:cond delay="6250"/>
                            </p:stCondLst>
                            <p:childTnLst>
                              <p:par>
                                <p:cTn id="54" presetID="10" presetClass="entr" presetSubtype="0" fill="hold" grpId="0" nodeType="afterEffect">
                                  <p:stCondLst>
                                    <p:cond delay="0"/>
                                  </p:stCondLst>
                                  <p:iterate type="lt">
                                    <p:tmPct val="10000"/>
                                  </p:iterate>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childTnLst>
                          </p:cTn>
                        </p:par>
                        <p:par>
                          <p:cTn id="57" fill="hold">
                            <p:stCondLst>
                              <p:cond delay="7500"/>
                            </p:stCondLst>
                            <p:childTnLst>
                              <p:par>
                                <p:cTn id="58" presetID="22" presetClass="entr" presetSubtype="2" fill="hold"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right)">
                                      <p:cBhvr>
                                        <p:cTn id="60" dur="500"/>
                                        <p:tgtEl>
                                          <p:spTgt spid="65"/>
                                        </p:tgtEl>
                                      </p:cBhvr>
                                    </p:animEffect>
                                  </p:childTnLst>
                                </p:cTn>
                              </p:par>
                            </p:childTnLst>
                          </p:cTn>
                        </p:par>
                        <p:par>
                          <p:cTn id="61" fill="hold">
                            <p:stCondLst>
                              <p:cond delay="8000"/>
                            </p:stCondLst>
                            <p:childTnLst>
                              <p:par>
                                <p:cTn id="62" presetID="22" presetClass="entr" presetSubtype="1"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wipe(up)">
                                      <p:cBhvr>
                                        <p:cTn id="64" dur="500"/>
                                        <p:tgtEl>
                                          <p:spTgt spid="53"/>
                                        </p:tgtEl>
                                      </p:cBhvr>
                                    </p:animEffect>
                                  </p:childTnLst>
                                </p:cTn>
                              </p:par>
                            </p:childTnLst>
                          </p:cTn>
                        </p:par>
                        <p:par>
                          <p:cTn id="65" fill="hold">
                            <p:stCondLst>
                              <p:cond delay="8500"/>
                            </p:stCondLst>
                            <p:childTnLst>
                              <p:par>
                                <p:cTn id="66" presetID="2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down)">
                                      <p:cBhvr>
                                        <p:cTn id="68" dur="500"/>
                                        <p:tgtEl>
                                          <p:spTgt spid="66"/>
                                        </p:tgtEl>
                                      </p:cBhvr>
                                    </p:animEffect>
                                  </p:childTnLst>
                                </p:cTn>
                              </p:par>
                            </p:childTnLst>
                          </p:cTn>
                        </p:par>
                        <p:par>
                          <p:cTn id="69" fill="hold">
                            <p:stCondLst>
                              <p:cond delay="9000"/>
                            </p:stCondLst>
                            <p:childTnLst>
                              <p:par>
                                <p:cTn id="70" presetID="10" presetClass="entr" presetSubtype="0" fill="hold" grpId="0" nodeType="afterEffect">
                                  <p:stCondLst>
                                    <p:cond delay="0"/>
                                  </p:stCondLst>
                                  <p:iterate type="lt">
                                    <p:tmPct val="10000"/>
                                  </p:iterate>
                                  <p:childTnLst>
                                    <p:set>
                                      <p:cBhvr>
                                        <p:cTn id="71" dur="1" fill="hold">
                                          <p:stCondLst>
                                            <p:cond delay="0"/>
                                          </p:stCondLst>
                                        </p:cTn>
                                        <p:tgtEl>
                                          <p:spTgt spid="75"/>
                                        </p:tgtEl>
                                        <p:attrNameLst>
                                          <p:attrName>style.visibility</p:attrName>
                                        </p:attrNameLst>
                                      </p:cBhvr>
                                      <p:to>
                                        <p:strVal val="visible"/>
                                      </p:to>
                                    </p:set>
                                    <p:animEffect transition="in" filter="fade">
                                      <p:cBhvr>
                                        <p:cTn id="72" dur="500"/>
                                        <p:tgtEl>
                                          <p:spTgt spid="75"/>
                                        </p:tgtEl>
                                      </p:cBhvr>
                                    </p:animEffect>
                                  </p:childTnLst>
                                </p:cTn>
                              </p:par>
                            </p:childTnLst>
                          </p:cTn>
                        </p:par>
                        <p:par>
                          <p:cTn id="73" fill="hold">
                            <p:stCondLst>
                              <p:cond delay="10250"/>
                            </p:stCondLst>
                            <p:childTnLst>
                              <p:par>
                                <p:cTn id="74" presetID="22" presetClass="entr" presetSubtype="8" fill="hold"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wipe(left)">
                                      <p:cBhvr>
                                        <p:cTn id="76" dur="500"/>
                                        <p:tgtEl>
                                          <p:spTgt spid="69"/>
                                        </p:tgtEl>
                                      </p:cBhvr>
                                    </p:animEffect>
                                  </p:childTnLst>
                                </p:cTn>
                              </p:par>
                            </p:childTnLst>
                          </p:cTn>
                        </p:par>
                        <p:par>
                          <p:cTn id="77" fill="hold">
                            <p:stCondLst>
                              <p:cond delay="10750"/>
                            </p:stCondLst>
                            <p:childTnLst>
                              <p:par>
                                <p:cTn id="78" presetID="22" presetClass="entr" presetSubtype="1"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wipe(up)">
                                      <p:cBhvr>
                                        <p:cTn id="80" dur="500"/>
                                        <p:tgtEl>
                                          <p:spTgt spid="54"/>
                                        </p:tgtEl>
                                      </p:cBhvr>
                                    </p:animEffect>
                                  </p:childTnLst>
                                </p:cTn>
                              </p:par>
                            </p:childTnLst>
                          </p:cTn>
                        </p:par>
                        <p:par>
                          <p:cTn id="81" fill="hold">
                            <p:stCondLst>
                              <p:cond delay="11250"/>
                            </p:stCondLst>
                            <p:childTnLst>
                              <p:par>
                                <p:cTn id="82" presetID="22" presetClass="entr" presetSubtype="4" fill="hold" nodeType="after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wipe(down)">
                                      <p:cBhvr>
                                        <p:cTn id="84" dur="500"/>
                                        <p:tgtEl>
                                          <p:spTgt spid="70"/>
                                        </p:tgtEl>
                                      </p:cBhvr>
                                    </p:animEffect>
                                  </p:childTnLst>
                                </p:cTn>
                              </p:par>
                            </p:childTnLst>
                          </p:cTn>
                        </p:par>
                        <p:par>
                          <p:cTn id="85" fill="hold">
                            <p:stCondLst>
                              <p:cond delay="11750"/>
                            </p:stCondLst>
                            <p:childTnLst>
                              <p:par>
                                <p:cTn id="86" presetID="10" presetClass="entr" presetSubtype="0" fill="hold" grpId="0" nodeType="afterEffect">
                                  <p:stCondLst>
                                    <p:cond delay="0"/>
                                  </p:stCondLst>
                                  <p:iterate type="lt">
                                    <p:tmPct val="10000"/>
                                  </p:iterate>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53" grpId="0" bldLvl="0" animBg="1"/>
      <p:bldP spid="54" grpId="0" bldLvl="0" animBg="1"/>
      <p:bldP spid="55" grpId="0" bldLvl="0" animBg="1"/>
      <p:bldP spid="56" grpId="0" bldLvl="0" animBg="1"/>
      <p:bldP spid="73" grpId="0"/>
      <p:bldP spid="74" grpId="0"/>
      <p:bldP spid="75" grpId="0"/>
      <p:bldP spid="76" grpId="0"/>
      <p:bldP spid="7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53250"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53251"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grpSp>
        <p:nvGrpSpPr>
          <p:cNvPr id="9" name="组合 13"/>
          <p:cNvGrpSpPr/>
          <p:nvPr/>
        </p:nvGrpSpPr>
        <p:grpSpPr bwMode="auto">
          <a:xfrm>
            <a:off x="779403" y="1538076"/>
            <a:ext cx="3678238" cy="450215"/>
            <a:chOff x="0" y="0"/>
            <a:chExt cx="3240360" cy="337850"/>
          </a:xfrm>
          <a:solidFill>
            <a:srgbClr val="B6302E"/>
          </a:solidFill>
        </p:grpSpPr>
        <p:sp>
          <p:nvSpPr>
            <p:cNvPr id="10"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endParaRPr lang="zh-CN" altLang="zh-CN" sz="2400" strike="noStrike" noProof="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文本框 11"/>
            <p:cNvSpPr>
              <a:spLocks noChangeArrowheads="1"/>
            </p:cNvSpPr>
            <p:nvPr/>
          </p:nvSpPr>
          <p:spPr bwMode="auto">
            <a:xfrm>
              <a:off x="72008" y="0"/>
              <a:ext cx="1590392" cy="337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r>
                <a:rPr lang="en-US" altLang="zh-CN" sz="2200" b="1" strike="noStrike" noProof="1">
                  <a:solidFill>
                    <a:schemeClr val="bg1"/>
                  </a:solidFill>
                  <a:latin typeface="微软雅黑" panose="020B0503020204020204" pitchFamily="34" charset="-122"/>
                  <a:ea typeface="微软雅黑" panose="020B0503020204020204" pitchFamily="34" charset="-122"/>
                  <a:cs typeface="+mn-cs"/>
                  <a:sym typeface="方正兰亭黑_GBK" pitchFamily="2" charset="-122"/>
                </a:rPr>
                <a:t>1    </a:t>
              </a:r>
              <a:r>
                <a:rPr lang="zh-CN" altLang="en-US" sz="2200" b="1" strike="noStrike" noProof="1">
                  <a:solidFill>
                    <a:schemeClr val="bg1"/>
                  </a:solidFill>
                  <a:latin typeface="微软雅黑" panose="020B0503020204020204" pitchFamily="34" charset="-122"/>
                  <a:ea typeface="微软雅黑" panose="020B0503020204020204" pitchFamily="34" charset="-122"/>
                  <a:cs typeface="+mn-cs"/>
                  <a:sym typeface="方正兰亭黑_GBK" pitchFamily="2" charset="-122"/>
                </a:rPr>
                <a:t>添加标题</a:t>
              </a:r>
              <a:endParaRPr lang="zh-CN" altLang="en-US" sz="2200" b="1" strike="noStrike" noProof="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12" name="矩形 17"/>
          <p:cNvSpPr/>
          <p:nvPr/>
        </p:nvSpPr>
        <p:spPr>
          <a:xfrm>
            <a:off x="735613" y="2046288"/>
            <a:ext cx="3878262" cy="821055"/>
          </a:xfrm>
          <a:prstGeom prst="rect">
            <a:avLst/>
          </a:prstGeom>
          <a:noFill/>
          <a:ln w="9525">
            <a:noFill/>
          </a:ln>
        </p:spPr>
        <p:txBody>
          <a:bodyPr anchor="t">
            <a:spAutoFit/>
          </a:bodyPr>
          <a:lstStyle/>
          <a:p>
            <a:pPr lvl="0">
              <a:lnSpc>
                <a:spcPct val="114000"/>
              </a:lnSpc>
              <a:buFont typeface="Arial" panose="020B0604020202020204" pitchFamily="34" charset="0"/>
              <a:buNone/>
            </a:pPr>
            <a:r>
              <a:rPr lang="zh-CN" altLang="en-US" sz="1400" dirty="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400" dirty="0">
              <a:solidFill>
                <a:srgbClr val="40404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8"/>
          <p:cNvGrpSpPr/>
          <p:nvPr/>
        </p:nvGrpSpPr>
        <p:grpSpPr bwMode="auto">
          <a:xfrm>
            <a:off x="779403" y="3201776"/>
            <a:ext cx="3678238" cy="450215"/>
            <a:chOff x="0" y="0"/>
            <a:chExt cx="3240360" cy="337850"/>
          </a:xfrm>
          <a:solidFill>
            <a:schemeClr val="tx1">
              <a:lumMod val="75000"/>
              <a:lumOff val="25000"/>
            </a:schemeClr>
          </a:solidFill>
        </p:grpSpPr>
        <p:sp>
          <p:nvSpPr>
            <p:cNvPr id="14"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endParaRPr lang="zh-CN" altLang="zh-CN" sz="2400" strike="noStrike" noProof="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文本框 11"/>
            <p:cNvSpPr>
              <a:spLocks noChangeArrowheads="1"/>
            </p:cNvSpPr>
            <p:nvPr/>
          </p:nvSpPr>
          <p:spPr bwMode="auto">
            <a:xfrm>
              <a:off x="72008" y="0"/>
              <a:ext cx="1590392" cy="337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r>
                <a:rPr lang="en-US" altLang="zh-CN" sz="2200" b="1" strike="noStrike" noProof="1">
                  <a:solidFill>
                    <a:schemeClr val="bg1"/>
                  </a:solidFill>
                  <a:latin typeface="微软雅黑" panose="020B0503020204020204" pitchFamily="34" charset="-122"/>
                  <a:ea typeface="微软雅黑" panose="020B0503020204020204" pitchFamily="34" charset="-122"/>
                  <a:cs typeface="+mn-cs"/>
                  <a:sym typeface="方正兰亭黑_GBK" pitchFamily="2" charset="-122"/>
                </a:rPr>
                <a:t>2    </a:t>
              </a:r>
              <a:r>
                <a:rPr lang="zh-CN" altLang="en-US" sz="2200" b="1" strike="noStrike" noProof="1">
                  <a:solidFill>
                    <a:schemeClr val="bg1"/>
                  </a:solidFill>
                  <a:latin typeface="微软雅黑" panose="020B0503020204020204" pitchFamily="34" charset="-122"/>
                  <a:ea typeface="微软雅黑" panose="020B0503020204020204" pitchFamily="34" charset="-122"/>
                  <a:cs typeface="+mn-cs"/>
                  <a:sym typeface="方正兰亭黑_GBK" pitchFamily="2" charset="-122"/>
                </a:rPr>
                <a:t>添加标题</a:t>
              </a:r>
              <a:endParaRPr lang="zh-CN" altLang="en-US" sz="2200" b="1" strike="noStrike" noProof="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16" name="矩形 21"/>
          <p:cNvSpPr/>
          <p:nvPr/>
        </p:nvSpPr>
        <p:spPr>
          <a:xfrm>
            <a:off x="735613" y="3709988"/>
            <a:ext cx="3878262" cy="577850"/>
          </a:xfrm>
          <a:prstGeom prst="rect">
            <a:avLst/>
          </a:prstGeom>
          <a:noFill/>
          <a:ln w="9525">
            <a:noFill/>
          </a:ln>
        </p:spPr>
        <p:txBody>
          <a:bodyPr anchor="t">
            <a:spAutoFit/>
          </a:bodyPr>
          <a:lstStyle/>
          <a:p>
            <a:pPr lvl="0">
              <a:lnSpc>
                <a:spcPct val="114000"/>
              </a:lnSpc>
              <a:buFont typeface="Arial" panose="020B0604020202020204" pitchFamily="34" charset="0"/>
              <a:buNone/>
            </a:pPr>
            <a:r>
              <a:rPr lang="zh-CN" altLang="en-US" sz="1400" dirty="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lang="zh-CN" altLang="en-US" sz="1400" dirty="0">
              <a:solidFill>
                <a:srgbClr val="40404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7" name="组合 22"/>
          <p:cNvGrpSpPr/>
          <p:nvPr/>
        </p:nvGrpSpPr>
        <p:grpSpPr bwMode="auto">
          <a:xfrm>
            <a:off x="779403" y="4603538"/>
            <a:ext cx="3678238" cy="450214"/>
            <a:chOff x="0" y="0"/>
            <a:chExt cx="3240360" cy="337849"/>
          </a:xfrm>
          <a:solidFill>
            <a:schemeClr val="bg1">
              <a:lumMod val="50000"/>
            </a:schemeClr>
          </a:solidFill>
        </p:grpSpPr>
        <p:sp>
          <p:nvSpPr>
            <p:cNvPr id="18" name="矩形 23"/>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endParaRPr lang="zh-CN" altLang="zh-CN" sz="2400" strike="noStrike" noProof="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文本框 11"/>
            <p:cNvSpPr>
              <a:spLocks noChangeArrowheads="1"/>
            </p:cNvSpPr>
            <p:nvPr/>
          </p:nvSpPr>
          <p:spPr bwMode="auto">
            <a:xfrm>
              <a:off x="72008" y="0"/>
              <a:ext cx="1590392" cy="3378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r>
                <a:rPr lang="en-US" altLang="zh-CN" sz="2200" b="1" strike="noStrike" noProof="1">
                  <a:solidFill>
                    <a:schemeClr val="bg1"/>
                  </a:solidFill>
                  <a:latin typeface="微软雅黑" panose="020B0503020204020204" pitchFamily="34" charset="-122"/>
                  <a:ea typeface="微软雅黑" panose="020B0503020204020204" pitchFamily="34" charset="-122"/>
                  <a:cs typeface="+mn-cs"/>
                  <a:sym typeface="方正兰亭黑_GBK" pitchFamily="2" charset="-122"/>
                </a:rPr>
                <a:t>3    </a:t>
              </a:r>
              <a:r>
                <a:rPr lang="zh-CN" altLang="en-US" sz="2200" b="1" strike="noStrike" noProof="1">
                  <a:solidFill>
                    <a:schemeClr val="bg1"/>
                  </a:solidFill>
                  <a:latin typeface="微软雅黑" panose="020B0503020204020204" pitchFamily="34" charset="-122"/>
                  <a:ea typeface="微软雅黑" panose="020B0503020204020204" pitchFamily="34" charset="-122"/>
                  <a:cs typeface="+mn-cs"/>
                  <a:sym typeface="方正兰亭黑_GBK" pitchFamily="2" charset="-122"/>
                </a:rPr>
                <a:t>添加标题</a:t>
              </a:r>
              <a:endParaRPr lang="zh-CN" altLang="en-US" sz="2200" b="1" strike="noStrike" noProof="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20" name="矩形 25"/>
          <p:cNvSpPr/>
          <p:nvPr/>
        </p:nvSpPr>
        <p:spPr>
          <a:xfrm>
            <a:off x="735613" y="5111750"/>
            <a:ext cx="3878262" cy="821055"/>
          </a:xfrm>
          <a:prstGeom prst="rect">
            <a:avLst/>
          </a:prstGeom>
          <a:noFill/>
          <a:ln w="9525">
            <a:noFill/>
          </a:ln>
        </p:spPr>
        <p:txBody>
          <a:bodyPr anchor="t">
            <a:spAutoFit/>
          </a:bodyPr>
          <a:lstStyle/>
          <a:p>
            <a:pPr lvl="0">
              <a:lnSpc>
                <a:spcPct val="114000"/>
              </a:lnSpc>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400">
              <a:solidFill>
                <a:srgbClr val="404040"/>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1" name="图片 2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13940" y="1422404"/>
            <a:ext cx="5941017" cy="41587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750" fill="hold"/>
                                        <p:tgtEl>
                                          <p:spTgt spid="21"/>
                                        </p:tgtEl>
                                        <p:attrNameLst>
                                          <p:attrName>ppt_x</p:attrName>
                                        </p:attrNameLst>
                                      </p:cBhvr>
                                      <p:tavLst>
                                        <p:tav tm="0">
                                          <p:val>
                                            <p:strVal val="0-#ppt_w/2"/>
                                          </p:val>
                                        </p:tav>
                                        <p:tav tm="100000">
                                          <p:val>
                                            <p:strVal val="#ppt_x"/>
                                          </p:val>
                                        </p:tav>
                                      </p:tavLst>
                                    </p:anim>
                                    <p:anim calcmode="lin" valueType="num">
                                      <p:cBhvr>
                                        <p:cTn id="23" dur="750" fill="hold"/>
                                        <p:tgtEl>
                                          <p:spTgt spid="2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750" fill="hold"/>
                                        <p:tgtEl>
                                          <p:spTgt spid="9"/>
                                        </p:tgtEl>
                                        <p:attrNameLst>
                                          <p:attrName>ppt_x</p:attrName>
                                        </p:attrNameLst>
                                      </p:cBhvr>
                                      <p:tavLst>
                                        <p:tav tm="0">
                                          <p:val>
                                            <p:strVal val="1+#ppt_w/2"/>
                                          </p:val>
                                        </p:tav>
                                        <p:tav tm="100000">
                                          <p:val>
                                            <p:strVal val="#ppt_x"/>
                                          </p:val>
                                        </p:tav>
                                      </p:tavLst>
                                    </p:anim>
                                    <p:anim calcmode="lin" valueType="num">
                                      <p:cBhvr>
                                        <p:cTn id="27" dur="75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750" fill="hold"/>
                                        <p:tgtEl>
                                          <p:spTgt spid="13"/>
                                        </p:tgtEl>
                                        <p:attrNameLst>
                                          <p:attrName>ppt_x</p:attrName>
                                        </p:attrNameLst>
                                      </p:cBhvr>
                                      <p:tavLst>
                                        <p:tav tm="0">
                                          <p:val>
                                            <p:strVal val="1+#ppt_w/2"/>
                                          </p:val>
                                        </p:tav>
                                        <p:tav tm="100000">
                                          <p:val>
                                            <p:strVal val="#ppt_x"/>
                                          </p:val>
                                        </p:tav>
                                      </p:tavLst>
                                    </p:anim>
                                    <p:anim calcmode="lin" valueType="num">
                                      <p:cBhvr>
                                        <p:cTn id="31" dur="75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750" fill="hold"/>
                                        <p:tgtEl>
                                          <p:spTgt spid="17"/>
                                        </p:tgtEl>
                                        <p:attrNameLst>
                                          <p:attrName>ppt_x</p:attrName>
                                        </p:attrNameLst>
                                      </p:cBhvr>
                                      <p:tavLst>
                                        <p:tav tm="0">
                                          <p:val>
                                            <p:strVal val="1+#ppt_w/2"/>
                                          </p:val>
                                        </p:tav>
                                        <p:tav tm="100000">
                                          <p:val>
                                            <p:strVal val="#ppt_x"/>
                                          </p:val>
                                        </p:tav>
                                      </p:tavLst>
                                    </p:anim>
                                    <p:anim calcmode="lin" valueType="num">
                                      <p:cBhvr>
                                        <p:cTn id="35" dur="75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2850"/>
                            </p:stCondLst>
                            <p:childTnLst>
                              <p:par>
                                <p:cTn id="37" presetID="22" presetClass="entr" presetSubtype="1" fill="hold" grpId="0" nodeType="afterEffect">
                                  <p:stCondLst>
                                    <p:cond delay="250"/>
                                  </p:stCondLst>
                                  <p:childTnLst>
                                    <p:set>
                                      <p:cBhvr>
                                        <p:cTn id="38" dur="1" fill="hold">
                                          <p:stCondLst>
                                            <p:cond delay="0"/>
                                          </p:stCondLst>
                                        </p:cTn>
                                        <p:tgtEl>
                                          <p:spTgt spid="12"/>
                                        </p:tgtEl>
                                        <p:attrNameLst>
                                          <p:attrName>style.visibility</p:attrName>
                                        </p:attrNameLst>
                                      </p:cBhvr>
                                      <p:to>
                                        <p:strVal val="visible"/>
                                      </p:to>
                                    </p:set>
                                    <p:animEffect>
                                      <p:cBhvr>
                                        <p:cTn id="39" dur="750"/>
                                        <p:tgtEl>
                                          <p:spTgt spid="12"/>
                                        </p:tgtEl>
                                      </p:cBhvr>
                                    </p:animEffect>
                                  </p:childTnLst>
                                </p:cTn>
                              </p:par>
                            </p:childTnLst>
                          </p:cTn>
                        </p:par>
                        <p:par>
                          <p:cTn id="40" fill="hold">
                            <p:stCondLst>
                              <p:cond delay="41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p:cBhvr>
                                        <p:cTn id="43" dur="500"/>
                                        <p:tgtEl>
                                          <p:spTgt spid="16"/>
                                        </p:tgtEl>
                                      </p:cBhvr>
                                    </p:animEffect>
                                  </p:childTnLst>
                                </p:cTn>
                              </p:par>
                            </p:childTnLst>
                          </p:cTn>
                        </p:par>
                        <p:par>
                          <p:cTn id="44" fill="hold">
                            <p:stCondLst>
                              <p:cond delay="4600"/>
                            </p:stCondLst>
                            <p:childTnLst>
                              <p:par>
                                <p:cTn id="45" presetID="22"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p:cBhvr>
                                        <p:cTn id="4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12" grpId="0" bldLvl="0"/>
      <p:bldP spid="16" grpId="0" bldLvl="0"/>
      <p:bldP spid="20" grpId="0" bldLvl="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7"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55298"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55299"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直接连接符 8"/>
          <p:cNvSpPr/>
          <p:nvPr/>
        </p:nvSpPr>
        <p:spPr>
          <a:xfrm>
            <a:off x="1427763" y="2716213"/>
            <a:ext cx="1987550" cy="1587"/>
          </a:xfrm>
          <a:prstGeom prst="line">
            <a:avLst/>
          </a:prstGeom>
          <a:ln w="12700" cap="flat" cmpd="sng">
            <a:solidFill>
              <a:srgbClr val="404040"/>
            </a:solidFill>
            <a:prstDash val="solid"/>
            <a:bevel/>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10" name="直接连接符 9"/>
          <p:cNvSpPr/>
          <p:nvPr/>
        </p:nvSpPr>
        <p:spPr>
          <a:xfrm>
            <a:off x="1427763" y="4157663"/>
            <a:ext cx="1987550" cy="1587"/>
          </a:xfrm>
          <a:prstGeom prst="line">
            <a:avLst/>
          </a:prstGeom>
          <a:ln w="12700" cap="flat" cmpd="sng">
            <a:solidFill>
              <a:srgbClr val="404040"/>
            </a:solidFill>
            <a:prstDash val="solid"/>
            <a:bevel/>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11" name="矩形 50"/>
          <p:cNvSpPr/>
          <p:nvPr/>
        </p:nvSpPr>
        <p:spPr>
          <a:xfrm>
            <a:off x="1332513" y="1322388"/>
            <a:ext cx="1470025" cy="448945"/>
          </a:xfrm>
          <a:prstGeom prst="rect">
            <a:avLst/>
          </a:prstGeom>
          <a:noFill/>
          <a:ln w="9525">
            <a:noFill/>
          </a:ln>
        </p:spPr>
        <p:txBody>
          <a:bodyPr lIns="91431" tIns="45716" rIns="91431" bIns="45716" anchor="t">
            <a:spAutoFit/>
          </a:bodyPr>
          <a:lstStyle/>
          <a:p>
            <a:pPr lvl="0">
              <a:buFont typeface="Arial" panose="020B0604020202020204" pitchFamily="34" charset="0"/>
              <a:buNone/>
            </a:pPr>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矩形 47"/>
          <p:cNvSpPr/>
          <p:nvPr/>
        </p:nvSpPr>
        <p:spPr>
          <a:xfrm>
            <a:off x="1335688" y="1736725"/>
            <a:ext cx="2265362" cy="802640"/>
          </a:xfrm>
          <a:prstGeom prst="rect">
            <a:avLst/>
          </a:prstGeom>
          <a:noFill/>
          <a:ln w="9525">
            <a:noFill/>
          </a:ln>
        </p:spPr>
        <p:txBody>
          <a:bodyPr lIns="91431" tIns="45716" rIns="91431" bIns="45716" anchor="t">
            <a:spAutoFit/>
          </a:bodyPr>
          <a:lstStyle/>
          <a:p>
            <a:pPr lvl="0">
              <a:lnSpc>
                <a:spcPct val="120000"/>
              </a:lnSpc>
              <a:spcBef>
                <a:spcPct val="0"/>
              </a:spcBef>
              <a:buFont typeface="Arial" panose="020B0604020202020204" pitchFamily="34" charset="0"/>
              <a:buNone/>
            </a:pPr>
            <a:r>
              <a:rPr lang="zh-CN" altLang="en-US" sz="130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 name="矩形 54"/>
          <p:cNvSpPr/>
          <p:nvPr/>
        </p:nvSpPr>
        <p:spPr>
          <a:xfrm>
            <a:off x="1332513" y="2797175"/>
            <a:ext cx="1470025" cy="448945"/>
          </a:xfrm>
          <a:prstGeom prst="rect">
            <a:avLst/>
          </a:prstGeom>
          <a:noFill/>
          <a:ln w="9525">
            <a:noFill/>
          </a:ln>
        </p:spPr>
        <p:txBody>
          <a:bodyPr lIns="91431" tIns="45716" rIns="91431" bIns="45716" anchor="t">
            <a:spAutoFit/>
          </a:bodyPr>
          <a:lstStyle/>
          <a:p>
            <a:pPr lvl="0">
              <a:buFont typeface="Arial" panose="020B0604020202020204" pitchFamily="34" charset="0"/>
              <a:buNone/>
            </a:pPr>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矩形 47"/>
          <p:cNvSpPr/>
          <p:nvPr/>
        </p:nvSpPr>
        <p:spPr>
          <a:xfrm>
            <a:off x="1335688" y="3209925"/>
            <a:ext cx="2265362" cy="802640"/>
          </a:xfrm>
          <a:prstGeom prst="rect">
            <a:avLst/>
          </a:prstGeom>
          <a:noFill/>
          <a:ln w="9525">
            <a:noFill/>
          </a:ln>
        </p:spPr>
        <p:txBody>
          <a:bodyPr lIns="91431" tIns="45716" rIns="91431" bIns="45716" anchor="t">
            <a:spAutoFit/>
          </a:bodyPr>
          <a:lstStyle/>
          <a:p>
            <a:pPr lvl="0">
              <a:lnSpc>
                <a:spcPct val="120000"/>
              </a:lnSpc>
              <a:spcBef>
                <a:spcPct val="0"/>
              </a:spcBef>
              <a:buFont typeface="Arial" panose="020B0604020202020204" pitchFamily="34" charset="0"/>
              <a:buNone/>
            </a:pPr>
            <a:r>
              <a:rPr lang="zh-CN" altLang="en-US" sz="130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5" name="矩形 56"/>
          <p:cNvSpPr/>
          <p:nvPr/>
        </p:nvSpPr>
        <p:spPr>
          <a:xfrm>
            <a:off x="1332513" y="4270375"/>
            <a:ext cx="1470025" cy="448945"/>
          </a:xfrm>
          <a:prstGeom prst="rect">
            <a:avLst/>
          </a:prstGeom>
          <a:noFill/>
          <a:ln w="9525">
            <a:noFill/>
          </a:ln>
        </p:spPr>
        <p:txBody>
          <a:bodyPr lIns="91431" tIns="45716" rIns="91431" bIns="45716" anchor="t">
            <a:spAutoFit/>
          </a:bodyPr>
          <a:lstStyle/>
          <a:p>
            <a:pPr lvl="0">
              <a:buFont typeface="Arial" panose="020B0604020202020204" pitchFamily="34" charset="0"/>
              <a:buNone/>
            </a:pPr>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矩形 47"/>
          <p:cNvSpPr/>
          <p:nvPr/>
        </p:nvSpPr>
        <p:spPr>
          <a:xfrm>
            <a:off x="1335688" y="4684713"/>
            <a:ext cx="2265362" cy="802640"/>
          </a:xfrm>
          <a:prstGeom prst="rect">
            <a:avLst/>
          </a:prstGeom>
          <a:noFill/>
          <a:ln w="9525">
            <a:noFill/>
          </a:ln>
        </p:spPr>
        <p:txBody>
          <a:bodyPr lIns="91431" tIns="45716" rIns="91431" bIns="45716" anchor="t">
            <a:spAutoFit/>
          </a:bodyPr>
          <a:lstStyle/>
          <a:p>
            <a:pPr lvl="0">
              <a:lnSpc>
                <a:spcPct val="120000"/>
              </a:lnSpc>
              <a:spcBef>
                <a:spcPct val="0"/>
              </a:spcBef>
              <a:buFont typeface="Arial" panose="020B0604020202020204" pitchFamily="34" charset="0"/>
              <a:buNone/>
            </a:pPr>
            <a:r>
              <a:rPr lang="zh-CN" altLang="en-US" sz="130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7" name="组合 97"/>
          <p:cNvGrpSpPr/>
          <p:nvPr/>
        </p:nvGrpSpPr>
        <p:grpSpPr>
          <a:xfrm>
            <a:off x="3742338" y="3525838"/>
            <a:ext cx="2193925" cy="1893887"/>
            <a:chOff x="0" y="0"/>
            <a:chExt cx="2331720" cy="1752600"/>
          </a:xfrm>
        </p:grpSpPr>
        <p:sp>
          <p:nvSpPr>
            <p:cNvPr id="55313" name="文本框 98"/>
            <p:cNvSpPr/>
            <p:nvPr/>
          </p:nvSpPr>
          <p:spPr>
            <a:xfrm>
              <a:off x="121860" y="719623"/>
              <a:ext cx="2088001" cy="310268"/>
            </a:xfrm>
            <a:prstGeom prst="rect">
              <a:avLst/>
            </a:prstGeom>
            <a:noFill/>
            <a:ln w="9525" cap="flat" cmpd="sng">
              <a:solidFill>
                <a:srgbClr val="000000"/>
              </a:solidFill>
              <a:prstDash val="solid"/>
              <a:miter/>
              <a:headEnd type="none" w="med" len="med"/>
              <a:tailEnd type="none" w="med" len="med"/>
            </a:ln>
          </p:spPr>
          <p:txBody>
            <a:bodyPr anchor="t">
              <a:spAutoFit/>
            </a:bodyPr>
            <a:lstStyle/>
            <a:p>
              <a:pPr lvl="0" algn="ctr">
                <a:buFont typeface="Arial" panose="020B0604020202020204" pitchFamily="34" charset="0"/>
                <a:buNone/>
              </a:pPr>
              <a:r>
                <a:rPr lang="en-US" altLang="zh-CN" sz="1600">
                  <a:solidFill>
                    <a:srgbClr val="404040"/>
                  </a:solidFill>
                  <a:latin typeface="Arial" panose="020B0604020202020204" pitchFamily="34" charset="0"/>
                  <a:ea typeface="方正兰亭黑_GBK" pitchFamily="2" charset="-122"/>
                  <a:sym typeface="Arial" panose="020B0604020202020204" pitchFamily="34" charset="0"/>
                </a:rPr>
                <a:t>添加标题</a:t>
              </a:r>
            </a:p>
          </p:txBody>
        </p:sp>
        <p:sp>
          <p:nvSpPr>
            <p:cNvPr id="55314" name="文本框 99"/>
            <p:cNvSpPr/>
            <p:nvPr/>
          </p:nvSpPr>
          <p:spPr>
            <a:xfrm>
              <a:off x="121860" y="1260485"/>
              <a:ext cx="2088001" cy="310268"/>
            </a:xfrm>
            <a:prstGeom prst="rect">
              <a:avLst/>
            </a:prstGeom>
            <a:noFill/>
            <a:ln w="9525" cap="flat" cmpd="sng">
              <a:solidFill>
                <a:srgbClr val="000000"/>
              </a:solidFill>
              <a:prstDash val="solid"/>
              <a:miter/>
              <a:headEnd type="none" w="med" len="med"/>
              <a:tailEnd type="none" w="med" len="med"/>
            </a:ln>
          </p:spPr>
          <p:txBody>
            <a:bodyPr anchor="t">
              <a:spAutoFit/>
            </a:bodyPr>
            <a:lstStyle/>
            <a:p>
              <a:pPr lvl="0" algn="ctr">
                <a:buFont typeface="Arial" panose="020B0604020202020204" pitchFamily="34" charset="0"/>
                <a:buNone/>
              </a:pPr>
              <a:r>
                <a:rPr lang="en-US" altLang="zh-CN" sz="1600">
                  <a:solidFill>
                    <a:srgbClr val="404040"/>
                  </a:solidFill>
                  <a:latin typeface="Arial" panose="020B0604020202020204" pitchFamily="34" charset="0"/>
                  <a:ea typeface="方正兰亭黑_GBK" pitchFamily="2" charset="-122"/>
                  <a:sym typeface="Arial" panose="020B0604020202020204" pitchFamily="34" charset="0"/>
                </a:rPr>
                <a:t>添加标题</a:t>
              </a:r>
            </a:p>
          </p:txBody>
        </p:sp>
        <p:sp>
          <p:nvSpPr>
            <p:cNvPr id="55315" name="文本框 100"/>
            <p:cNvSpPr/>
            <p:nvPr/>
          </p:nvSpPr>
          <p:spPr>
            <a:xfrm>
              <a:off x="121860" y="178764"/>
              <a:ext cx="2088001" cy="310268"/>
            </a:xfrm>
            <a:prstGeom prst="rect">
              <a:avLst/>
            </a:prstGeom>
            <a:noFill/>
            <a:ln w="9525" cap="flat" cmpd="sng">
              <a:solidFill>
                <a:srgbClr val="000000"/>
              </a:solidFill>
              <a:prstDash val="solid"/>
              <a:miter/>
              <a:headEnd type="none" w="med" len="med"/>
              <a:tailEnd type="none" w="med" len="med"/>
            </a:ln>
          </p:spPr>
          <p:txBody>
            <a:bodyPr anchor="t">
              <a:spAutoFit/>
            </a:bodyPr>
            <a:lstStyle/>
            <a:p>
              <a:pPr lvl="0" algn="ctr">
                <a:buFont typeface="Arial" panose="020B0604020202020204" pitchFamily="34" charset="0"/>
                <a:buNone/>
              </a:pPr>
              <a:r>
                <a:rPr lang="en-US" altLang="zh-CN" sz="1600">
                  <a:solidFill>
                    <a:srgbClr val="404040"/>
                  </a:solidFill>
                  <a:latin typeface="Arial" panose="020B0604020202020204" pitchFamily="34" charset="0"/>
                  <a:ea typeface="方正兰亭黑_GBK" pitchFamily="2" charset="-122"/>
                  <a:sym typeface="Arial" panose="020B0604020202020204" pitchFamily="34" charset="0"/>
                </a:rPr>
                <a:t>添加标题</a:t>
              </a:r>
            </a:p>
          </p:txBody>
        </p:sp>
        <p:sp>
          <p:nvSpPr>
            <p:cNvPr id="55316" name="矩形 101"/>
            <p:cNvSpPr/>
            <p:nvPr/>
          </p:nvSpPr>
          <p:spPr>
            <a:xfrm>
              <a:off x="0" y="0"/>
              <a:ext cx="2331720" cy="1752600"/>
            </a:xfrm>
            <a:prstGeom prst="rect">
              <a:avLst/>
            </a:prstGeom>
            <a:noFill/>
            <a:ln w="12700" cap="flat" cmpd="sng">
              <a:solidFill>
                <a:srgbClr val="404040"/>
              </a:solidFill>
              <a:prstDash val="solid"/>
              <a:bevel/>
              <a:headEnd type="none" w="med" len="med"/>
              <a:tailEnd type="none" w="med" len="med"/>
            </a:ln>
          </p:spPr>
          <p:txBody>
            <a:bodyPr anchor="ctr"/>
            <a:lstStyle/>
            <a:p>
              <a:pPr lvl="0" algn="ctr">
                <a:buFont typeface="Arial" panose="020B0604020202020204" pitchFamily="34" charset="0"/>
                <a:buNone/>
              </a:pPr>
              <a:endParaRPr lang="zh-CN" altLang="zh-CN" sz="2400">
                <a:solidFill>
                  <a:srgbClr val="404040"/>
                </a:solidFill>
                <a:latin typeface="Arial" panose="020B0604020202020204" pitchFamily="34" charset="0"/>
                <a:ea typeface="方正兰亭黑_GBK" pitchFamily="2" charset="-122"/>
                <a:sym typeface="Arial" panose="020B0604020202020204" pitchFamily="34" charset="0"/>
              </a:endParaRPr>
            </a:p>
          </p:txBody>
        </p:sp>
        <p:sp>
          <p:nvSpPr>
            <p:cNvPr id="55317" name="直接连接符 102"/>
            <p:cNvSpPr/>
            <p:nvPr/>
          </p:nvSpPr>
          <p:spPr>
            <a:xfrm>
              <a:off x="121860" y="604882"/>
              <a:ext cx="2088000" cy="1"/>
            </a:xfrm>
            <a:prstGeom prst="line">
              <a:avLst/>
            </a:prstGeom>
            <a:ln w="12700" cap="flat" cmpd="sng">
              <a:solidFill>
                <a:srgbClr val="404040"/>
              </a:solidFill>
              <a:prstDash val="solid"/>
              <a:bevel/>
              <a:headEnd type="none" w="med" len="med"/>
              <a:tailEnd type="none" w="med" len="med"/>
            </a:ln>
          </p:spPr>
          <p:txBody>
            <a:bodyPr anchor="t"/>
            <a:lstStyle/>
            <a:p>
              <a:pPr lvl="0"/>
              <a:endParaRPr lang="zh-CN" altLang="en-US">
                <a:solidFill>
                  <a:srgbClr val="404040"/>
                </a:solidFill>
                <a:latin typeface="Calibri" panose="020F0502020204030204" pitchFamily="34" charset="0"/>
                <a:ea typeface="宋体" panose="02010600030101010101" pitchFamily="2" charset="-122"/>
              </a:endParaRPr>
            </a:p>
          </p:txBody>
        </p:sp>
        <p:sp>
          <p:nvSpPr>
            <p:cNvPr id="55318" name="直接连接符 103"/>
            <p:cNvSpPr/>
            <p:nvPr/>
          </p:nvSpPr>
          <p:spPr>
            <a:xfrm>
              <a:off x="121860" y="1150992"/>
              <a:ext cx="2088000" cy="1"/>
            </a:xfrm>
            <a:prstGeom prst="line">
              <a:avLst/>
            </a:prstGeom>
            <a:ln w="12700" cap="flat" cmpd="sng">
              <a:solidFill>
                <a:srgbClr val="404040"/>
              </a:solidFill>
              <a:prstDash val="solid"/>
              <a:bevel/>
              <a:headEnd type="none" w="med" len="med"/>
              <a:tailEnd type="none" w="med" len="med"/>
            </a:ln>
          </p:spPr>
          <p:txBody>
            <a:bodyPr anchor="t"/>
            <a:lstStyle/>
            <a:p>
              <a:pPr lvl="0"/>
              <a:endParaRPr lang="zh-CN" altLang="en-US">
                <a:solidFill>
                  <a:srgbClr val="404040"/>
                </a:solidFill>
                <a:latin typeface="Calibri" panose="020F0502020204030204" pitchFamily="34" charset="0"/>
                <a:ea typeface="宋体" panose="02010600030101010101" pitchFamily="2" charset="-122"/>
              </a:endParaRPr>
            </a:p>
          </p:txBody>
        </p:sp>
      </p:grpSp>
      <p:grpSp>
        <p:nvGrpSpPr>
          <p:cNvPr id="24" name="组合 104"/>
          <p:cNvGrpSpPr/>
          <p:nvPr/>
        </p:nvGrpSpPr>
        <p:grpSpPr>
          <a:xfrm>
            <a:off x="6193438" y="3525838"/>
            <a:ext cx="2193925" cy="1893887"/>
            <a:chOff x="0" y="0"/>
            <a:chExt cx="2331720" cy="1752600"/>
          </a:xfrm>
        </p:grpSpPr>
        <p:sp>
          <p:nvSpPr>
            <p:cNvPr id="55320" name="文本框 105"/>
            <p:cNvSpPr/>
            <p:nvPr/>
          </p:nvSpPr>
          <p:spPr>
            <a:xfrm>
              <a:off x="121860" y="719624"/>
              <a:ext cx="2088001" cy="310268"/>
            </a:xfrm>
            <a:prstGeom prst="rect">
              <a:avLst/>
            </a:prstGeom>
            <a:noFill/>
            <a:ln w="9525" cap="flat" cmpd="sng">
              <a:solidFill>
                <a:srgbClr val="000000"/>
              </a:solidFill>
              <a:prstDash val="solid"/>
              <a:miter/>
              <a:headEnd type="none" w="med" len="med"/>
              <a:tailEnd type="none" w="med" len="med"/>
            </a:ln>
          </p:spPr>
          <p:txBody>
            <a:bodyPr anchor="t">
              <a:spAutoFit/>
            </a:bodyPr>
            <a:lstStyle/>
            <a:p>
              <a:pPr lvl="0" algn="ctr">
                <a:buFont typeface="Arial" panose="020B0604020202020204" pitchFamily="34" charset="0"/>
                <a:buNone/>
              </a:pPr>
              <a:r>
                <a:rPr lang="en-US" altLang="zh-CN" sz="1600">
                  <a:solidFill>
                    <a:srgbClr val="404040"/>
                  </a:solidFill>
                  <a:latin typeface="Arial" panose="020B0604020202020204" pitchFamily="34" charset="0"/>
                  <a:ea typeface="方正兰亭黑_GBK" pitchFamily="2" charset="-122"/>
                  <a:sym typeface="Arial" panose="020B0604020202020204" pitchFamily="34" charset="0"/>
                </a:rPr>
                <a:t>添加标题</a:t>
              </a:r>
            </a:p>
          </p:txBody>
        </p:sp>
        <p:sp>
          <p:nvSpPr>
            <p:cNvPr id="55321" name="文本框 106"/>
            <p:cNvSpPr/>
            <p:nvPr/>
          </p:nvSpPr>
          <p:spPr>
            <a:xfrm>
              <a:off x="121860" y="1260485"/>
              <a:ext cx="2088001" cy="310268"/>
            </a:xfrm>
            <a:prstGeom prst="rect">
              <a:avLst/>
            </a:prstGeom>
            <a:noFill/>
            <a:ln w="9525" cap="flat" cmpd="sng">
              <a:solidFill>
                <a:srgbClr val="000000"/>
              </a:solidFill>
              <a:prstDash val="solid"/>
              <a:miter/>
              <a:headEnd type="none" w="med" len="med"/>
              <a:tailEnd type="none" w="med" len="med"/>
            </a:ln>
          </p:spPr>
          <p:txBody>
            <a:bodyPr anchor="t">
              <a:spAutoFit/>
            </a:bodyPr>
            <a:lstStyle/>
            <a:p>
              <a:pPr lvl="0" algn="ctr">
                <a:buFont typeface="Arial" panose="020B0604020202020204" pitchFamily="34" charset="0"/>
                <a:buNone/>
              </a:pPr>
              <a:r>
                <a:rPr lang="en-US" altLang="zh-CN" sz="1600">
                  <a:solidFill>
                    <a:srgbClr val="404040"/>
                  </a:solidFill>
                  <a:latin typeface="Arial" panose="020B0604020202020204" pitchFamily="34" charset="0"/>
                  <a:ea typeface="方正兰亭黑_GBK" pitchFamily="2" charset="-122"/>
                  <a:sym typeface="Arial" panose="020B0604020202020204" pitchFamily="34" charset="0"/>
                </a:rPr>
                <a:t>添加标题</a:t>
              </a:r>
            </a:p>
          </p:txBody>
        </p:sp>
        <p:sp>
          <p:nvSpPr>
            <p:cNvPr id="55322" name="文本框 107"/>
            <p:cNvSpPr/>
            <p:nvPr/>
          </p:nvSpPr>
          <p:spPr>
            <a:xfrm>
              <a:off x="121860" y="178764"/>
              <a:ext cx="2088001" cy="310268"/>
            </a:xfrm>
            <a:prstGeom prst="rect">
              <a:avLst/>
            </a:prstGeom>
            <a:noFill/>
            <a:ln w="9525" cap="flat" cmpd="sng">
              <a:solidFill>
                <a:srgbClr val="000000"/>
              </a:solidFill>
              <a:prstDash val="solid"/>
              <a:miter/>
              <a:headEnd type="none" w="med" len="med"/>
              <a:tailEnd type="none" w="med" len="med"/>
            </a:ln>
          </p:spPr>
          <p:txBody>
            <a:bodyPr anchor="t">
              <a:spAutoFit/>
            </a:bodyPr>
            <a:lstStyle/>
            <a:p>
              <a:pPr lvl="0" algn="ctr">
                <a:buFont typeface="Arial" panose="020B0604020202020204" pitchFamily="34" charset="0"/>
                <a:buNone/>
              </a:pPr>
              <a:r>
                <a:rPr lang="en-US" altLang="zh-CN" sz="1600">
                  <a:solidFill>
                    <a:srgbClr val="404040"/>
                  </a:solidFill>
                  <a:latin typeface="Arial" panose="020B0604020202020204" pitchFamily="34" charset="0"/>
                  <a:ea typeface="方正兰亭黑_GBK" pitchFamily="2" charset="-122"/>
                  <a:sym typeface="Arial" panose="020B0604020202020204" pitchFamily="34" charset="0"/>
                </a:rPr>
                <a:t>添加标题</a:t>
              </a:r>
            </a:p>
          </p:txBody>
        </p:sp>
        <p:sp>
          <p:nvSpPr>
            <p:cNvPr id="55323" name="矩形 108"/>
            <p:cNvSpPr/>
            <p:nvPr/>
          </p:nvSpPr>
          <p:spPr>
            <a:xfrm>
              <a:off x="0" y="0"/>
              <a:ext cx="2331720" cy="1752600"/>
            </a:xfrm>
            <a:prstGeom prst="rect">
              <a:avLst/>
            </a:prstGeom>
            <a:noFill/>
            <a:ln w="12700" cap="flat" cmpd="sng">
              <a:solidFill>
                <a:srgbClr val="404040"/>
              </a:solidFill>
              <a:prstDash val="solid"/>
              <a:bevel/>
              <a:headEnd type="none" w="med" len="med"/>
              <a:tailEnd type="none" w="med" len="med"/>
            </a:ln>
          </p:spPr>
          <p:txBody>
            <a:bodyPr anchor="ctr"/>
            <a:lstStyle/>
            <a:p>
              <a:pPr lvl="0" algn="ctr">
                <a:buFont typeface="Arial" panose="020B0604020202020204" pitchFamily="34" charset="0"/>
                <a:buNone/>
              </a:pPr>
              <a:endParaRPr lang="zh-CN" altLang="zh-CN" sz="2400">
                <a:solidFill>
                  <a:srgbClr val="404040"/>
                </a:solidFill>
                <a:latin typeface="Arial" panose="020B0604020202020204" pitchFamily="34" charset="0"/>
                <a:ea typeface="方正兰亭黑_GBK" pitchFamily="2" charset="-122"/>
                <a:sym typeface="Arial" panose="020B0604020202020204" pitchFamily="34" charset="0"/>
              </a:endParaRPr>
            </a:p>
          </p:txBody>
        </p:sp>
        <p:sp>
          <p:nvSpPr>
            <p:cNvPr id="55324" name="直接连接符 109"/>
            <p:cNvSpPr/>
            <p:nvPr/>
          </p:nvSpPr>
          <p:spPr>
            <a:xfrm>
              <a:off x="121860" y="604882"/>
              <a:ext cx="2088000" cy="1"/>
            </a:xfrm>
            <a:prstGeom prst="line">
              <a:avLst/>
            </a:prstGeom>
            <a:ln w="12700" cap="flat" cmpd="sng">
              <a:solidFill>
                <a:srgbClr val="404040"/>
              </a:solidFill>
              <a:prstDash val="solid"/>
              <a:bevel/>
              <a:headEnd type="none" w="med" len="med"/>
              <a:tailEnd type="none" w="med" len="med"/>
            </a:ln>
          </p:spPr>
          <p:txBody>
            <a:bodyPr anchor="t"/>
            <a:lstStyle/>
            <a:p>
              <a:pPr lvl="0"/>
              <a:endParaRPr lang="zh-CN" altLang="en-US">
                <a:solidFill>
                  <a:srgbClr val="404040"/>
                </a:solidFill>
                <a:latin typeface="Calibri" panose="020F0502020204030204" pitchFamily="34" charset="0"/>
                <a:ea typeface="宋体" panose="02010600030101010101" pitchFamily="2" charset="-122"/>
              </a:endParaRPr>
            </a:p>
          </p:txBody>
        </p:sp>
        <p:sp>
          <p:nvSpPr>
            <p:cNvPr id="55325" name="直接连接符 110"/>
            <p:cNvSpPr/>
            <p:nvPr/>
          </p:nvSpPr>
          <p:spPr>
            <a:xfrm>
              <a:off x="121860" y="1150992"/>
              <a:ext cx="2088000" cy="1"/>
            </a:xfrm>
            <a:prstGeom prst="line">
              <a:avLst/>
            </a:prstGeom>
            <a:ln w="12700" cap="flat" cmpd="sng">
              <a:solidFill>
                <a:srgbClr val="404040"/>
              </a:solidFill>
              <a:prstDash val="solid"/>
              <a:bevel/>
              <a:headEnd type="none" w="med" len="med"/>
              <a:tailEnd type="none" w="med" len="med"/>
            </a:ln>
          </p:spPr>
          <p:txBody>
            <a:bodyPr anchor="t"/>
            <a:lstStyle/>
            <a:p>
              <a:pPr lvl="0"/>
              <a:endParaRPr lang="zh-CN" altLang="en-US">
                <a:solidFill>
                  <a:srgbClr val="404040"/>
                </a:solidFill>
                <a:latin typeface="Calibri" panose="020F0502020204030204" pitchFamily="34" charset="0"/>
                <a:ea typeface="宋体" panose="02010600030101010101" pitchFamily="2" charset="-122"/>
              </a:endParaRPr>
            </a:p>
          </p:txBody>
        </p:sp>
      </p:grpSp>
      <p:grpSp>
        <p:nvGrpSpPr>
          <p:cNvPr id="31" name="组合 111"/>
          <p:cNvGrpSpPr/>
          <p:nvPr/>
        </p:nvGrpSpPr>
        <p:grpSpPr>
          <a:xfrm>
            <a:off x="8600088" y="3525838"/>
            <a:ext cx="2195512" cy="1893887"/>
            <a:chOff x="0" y="0"/>
            <a:chExt cx="2331720" cy="1752600"/>
          </a:xfrm>
        </p:grpSpPr>
        <p:sp>
          <p:nvSpPr>
            <p:cNvPr id="55327" name="文本框 112"/>
            <p:cNvSpPr/>
            <p:nvPr/>
          </p:nvSpPr>
          <p:spPr>
            <a:xfrm>
              <a:off x="121860" y="719624"/>
              <a:ext cx="2088001" cy="310268"/>
            </a:xfrm>
            <a:prstGeom prst="rect">
              <a:avLst/>
            </a:prstGeom>
            <a:noFill/>
            <a:ln w="9525" cap="flat" cmpd="sng">
              <a:solidFill>
                <a:srgbClr val="000000"/>
              </a:solidFill>
              <a:prstDash val="solid"/>
              <a:miter/>
              <a:headEnd type="none" w="med" len="med"/>
              <a:tailEnd type="none" w="med" len="med"/>
            </a:ln>
          </p:spPr>
          <p:txBody>
            <a:bodyPr anchor="t">
              <a:spAutoFit/>
            </a:bodyPr>
            <a:lstStyle/>
            <a:p>
              <a:pPr lvl="0" algn="ctr">
                <a:buFont typeface="Arial" panose="020B0604020202020204" pitchFamily="34" charset="0"/>
                <a:buNone/>
              </a:pPr>
              <a:r>
                <a:rPr lang="en-US" altLang="zh-CN" sz="1600">
                  <a:solidFill>
                    <a:srgbClr val="404040"/>
                  </a:solidFill>
                  <a:latin typeface="Arial" panose="020B0604020202020204" pitchFamily="34" charset="0"/>
                  <a:ea typeface="方正兰亭黑_GBK" pitchFamily="2" charset="-122"/>
                  <a:sym typeface="Arial" panose="020B0604020202020204" pitchFamily="34" charset="0"/>
                </a:rPr>
                <a:t>添加标题</a:t>
              </a:r>
            </a:p>
          </p:txBody>
        </p:sp>
        <p:sp>
          <p:nvSpPr>
            <p:cNvPr id="55328" name="文本框 113"/>
            <p:cNvSpPr/>
            <p:nvPr/>
          </p:nvSpPr>
          <p:spPr>
            <a:xfrm>
              <a:off x="121860" y="1260485"/>
              <a:ext cx="2088001" cy="310268"/>
            </a:xfrm>
            <a:prstGeom prst="rect">
              <a:avLst/>
            </a:prstGeom>
            <a:noFill/>
            <a:ln w="9525" cap="flat" cmpd="sng">
              <a:solidFill>
                <a:srgbClr val="000000"/>
              </a:solidFill>
              <a:prstDash val="solid"/>
              <a:miter/>
              <a:headEnd type="none" w="med" len="med"/>
              <a:tailEnd type="none" w="med" len="med"/>
            </a:ln>
          </p:spPr>
          <p:txBody>
            <a:bodyPr anchor="t">
              <a:spAutoFit/>
            </a:bodyPr>
            <a:lstStyle/>
            <a:p>
              <a:pPr lvl="0" algn="ctr">
                <a:buFont typeface="Arial" panose="020B0604020202020204" pitchFamily="34" charset="0"/>
                <a:buNone/>
              </a:pPr>
              <a:r>
                <a:rPr lang="en-US" altLang="zh-CN" sz="1600">
                  <a:solidFill>
                    <a:srgbClr val="404040"/>
                  </a:solidFill>
                  <a:latin typeface="Arial" panose="020B0604020202020204" pitchFamily="34" charset="0"/>
                  <a:ea typeface="方正兰亭黑_GBK" pitchFamily="2" charset="-122"/>
                  <a:sym typeface="Arial" panose="020B0604020202020204" pitchFamily="34" charset="0"/>
                </a:rPr>
                <a:t>添加标题</a:t>
              </a:r>
            </a:p>
          </p:txBody>
        </p:sp>
        <p:sp>
          <p:nvSpPr>
            <p:cNvPr id="55329" name="文本框 114"/>
            <p:cNvSpPr/>
            <p:nvPr/>
          </p:nvSpPr>
          <p:spPr>
            <a:xfrm>
              <a:off x="121860" y="178764"/>
              <a:ext cx="2088001" cy="310268"/>
            </a:xfrm>
            <a:prstGeom prst="rect">
              <a:avLst/>
            </a:prstGeom>
            <a:noFill/>
            <a:ln w="9525" cap="flat" cmpd="sng">
              <a:solidFill>
                <a:srgbClr val="000000"/>
              </a:solidFill>
              <a:prstDash val="solid"/>
              <a:miter/>
              <a:headEnd type="none" w="med" len="med"/>
              <a:tailEnd type="none" w="med" len="med"/>
            </a:ln>
          </p:spPr>
          <p:txBody>
            <a:bodyPr anchor="t">
              <a:spAutoFit/>
            </a:bodyPr>
            <a:lstStyle/>
            <a:p>
              <a:pPr lvl="0" algn="ctr">
                <a:buFont typeface="Arial" panose="020B0604020202020204" pitchFamily="34" charset="0"/>
                <a:buNone/>
              </a:pPr>
              <a:r>
                <a:rPr lang="en-US" altLang="zh-CN" sz="1600">
                  <a:solidFill>
                    <a:srgbClr val="404040"/>
                  </a:solidFill>
                  <a:latin typeface="Arial" panose="020B0604020202020204" pitchFamily="34" charset="0"/>
                  <a:ea typeface="方正兰亭黑_GBK" pitchFamily="2" charset="-122"/>
                  <a:sym typeface="Arial" panose="020B0604020202020204" pitchFamily="34" charset="0"/>
                </a:rPr>
                <a:t>添加标题</a:t>
              </a:r>
            </a:p>
          </p:txBody>
        </p:sp>
        <p:sp>
          <p:nvSpPr>
            <p:cNvPr id="55330" name="矩形 115"/>
            <p:cNvSpPr/>
            <p:nvPr/>
          </p:nvSpPr>
          <p:spPr>
            <a:xfrm>
              <a:off x="0" y="0"/>
              <a:ext cx="2331720" cy="1752600"/>
            </a:xfrm>
            <a:prstGeom prst="rect">
              <a:avLst/>
            </a:prstGeom>
            <a:noFill/>
            <a:ln w="12700" cap="flat" cmpd="sng">
              <a:solidFill>
                <a:srgbClr val="404040"/>
              </a:solidFill>
              <a:prstDash val="solid"/>
              <a:bevel/>
              <a:headEnd type="none" w="med" len="med"/>
              <a:tailEnd type="none" w="med" len="med"/>
            </a:ln>
          </p:spPr>
          <p:txBody>
            <a:bodyPr anchor="ctr"/>
            <a:lstStyle/>
            <a:p>
              <a:pPr lvl="0" algn="ctr">
                <a:buFont typeface="Arial" panose="020B0604020202020204" pitchFamily="34" charset="0"/>
                <a:buNone/>
              </a:pPr>
              <a:endParaRPr lang="zh-CN" altLang="zh-CN" sz="2400">
                <a:solidFill>
                  <a:srgbClr val="404040"/>
                </a:solidFill>
                <a:latin typeface="Arial" panose="020B0604020202020204" pitchFamily="34" charset="0"/>
                <a:ea typeface="方正兰亭黑_GBK" pitchFamily="2" charset="-122"/>
                <a:sym typeface="Arial" panose="020B0604020202020204" pitchFamily="34" charset="0"/>
              </a:endParaRPr>
            </a:p>
          </p:txBody>
        </p:sp>
        <p:sp>
          <p:nvSpPr>
            <p:cNvPr id="55331" name="直接连接符 116"/>
            <p:cNvSpPr/>
            <p:nvPr/>
          </p:nvSpPr>
          <p:spPr>
            <a:xfrm>
              <a:off x="121860" y="604882"/>
              <a:ext cx="2088000" cy="1"/>
            </a:xfrm>
            <a:prstGeom prst="line">
              <a:avLst/>
            </a:prstGeom>
            <a:ln w="12700" cap="flat" cmpd="sng">
              <a:solidFill>
                <a:srgbClr val="404040"/>
              </a:solidFill>
              <a:prstDash val="solid"/>
              <a:bevel/>
              <a:headEnd type="none" w="med" len="med"/>
              <a:tailEnd type="none" w="med" len="med"/>
            </a:ln>
          </p:spPr>
          <p:txBody>
            <a:bodyPr anchor="t"/>
            <a:lstStyle/>
            <a:p>
              <a:pPr lvl="0"/>
              <a:endParaRPr lang="zh-CN" altLang="en-US">
                <a:solidFill>
                  <a:srgbClr val="404040"/>
                </a:solidFill>
                <a:latin typeface="Calibri" panose="020F0502020204030204" pitchFamily="34" charset="0"/>
                <a:ea typeface="宋体" panose="02010600030101010101" pitchFamily="2" charset="-122"/>
              </a:endParaRPr>
            </a:p>
          </p:txBody>
        </p:sp>
        <p:sp>
          <p:nvSpPr>
            <p:cNvPr id="55332" name="直接连接符 117"/>
            <p:cNvSpPr/>
            <p:nvPr/>
          </p:nvSpPr>
          <p:spPr>
            <a:xfrm>
              <a:off x="121860" y="1150992"/>
              <a:ext cx="2088000" cy="1"/>
            </a:xfrm>
            <a:prstGeom prst="line">
              <a:avLst/>
            </a:prstGeom>
            <a:ln w="12700" cap="flat" cmpd="sng">
              <a:solidFill>
                <a:srgbClr val="404040"/>
              </a:solidFill>
              <a:prstDash val="solid"/>
              <a:bevel/>
              <a:headEnd type="none" w="med" len="med"/>
              <a:tailEnd type="none" w="med" len="med"/>
            </a:ln>
          </p:spPr>
          <p:txBody>
            <a:bodyPr anchor="t"/>
            <a:lstStyle/>
            <a:p>
              <a:pPr lvl="0"/>
              <a:endParaRPr lang="zh-CN" altLang="en-US">
                <a:solidFill>
                  <a:srgbClr val="404040"/>
                </a:solidFill>
                <a:latin typeface="Calibri" panose="020F0502020204030204" pitchFamily="34" charset="0"/>
                <a:ea typeface="宋体" panose="02010600030101010101" pitchFamily="2" charset="-122"/>
              </a:endParaRPr>
            </a:p>
          </p:txBody>
        </p:sp>
      </p:grpSp>
      <p:grpSp>
        <p:nvGrpSpPr>
          <p:cNvPr id="38" name="组合 118"/>
          <p:cNvGrpSpPr/>
          <p:nvPr/>
        </p:nvGrpSpPr>
        <p:grpSpPr>
          <a:xfrm>
            <a:off x="3742338" y="1450975"/>
            <a:ext cx="2193925" cy="2076450"/>
            <a:chOff x="0" y="0"/>
            <a:chExt cx="2331720" cy="1920240"/>
          </a:xfrm>
        </p:grpSpPr>
        <p:sp>
          <p:nvSpPr>
            <p:cNvPr id="55334" name="矩形 119"/>
            <p:cNvSpPr/>
            <p:nvPr/>
          </p:nvSpPr>
          <p:spPr>
            <a:xfrm>
              <a:off x="0" y="0"/>
              <a:ext cx="2331720" cy="1920240"/>
            </a:xfrm>
            <a:prstGeom prst="rect">
              <a:avLst/>
            </a:prstGeom>
            <a:solidFill>
              <a:srgbClr val="B6302E"/>
            </a:solidFill>
            <a:ln w="9525">
              <a:noFill/>
            </a:ln>
          </p:spPr>
          <p:txBody>
            <a:bodyPr anchor="ctr"/>
            <a:lstStyle/>
            <a:p>
              <a:pPr lvl="0" algn="ctr">
                <a:buFont typeface="Arial" panose="020B0604020202020204" pitchFamily="34" charset="0"/>
                <a:buNone/>
              </a:pPr>
              <a:endParaRPr lang="zh-CN" altLang="zh-CN" sz="2400">
                <a:solidFill>
                  <a:schemeClr val="bg1"/>
                </a:solidFill>
                <a:latin typeface="Arial" panose="020B0604020202020204" pitchFamily="34" charset="0"/>
                <a:ea typeface="方正兰亭黑_GBK" pitchFamily="2" charset="-122"/>
                <a:sym typeface="Arial" panose="020B0604020202020204" pitchFamily="34" charset="0"/>
              </a:endParaRPr>
            </a:p>
          </p:txBody>
        </p:sp>
        <p:sp>
          <p:nvSpPr>
            <p:cNvPr id="55335" name="Freeform 151"/>
            <p:cNvSpPr>
              <a:spLocks noEditPoints="1"/>
            </p:cNvSpPr>
            <p:nvPr/>
          </p:nvSpPr>
          <p:spPr>
            <a:xfrm>
              <a:off x="656771" y="337024"/>
              <a:ext cx="984095" cy="863594"/>
            </a:xfrm>
            <a:custGeom>
              <a:avLst/>
              <a:gdLst>
                <a:gd name="G0" fmla="val 0"/>
              </a:gdLst>
              <a:ahLst/>
              <a:cxnLst>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0" y="G0"/>
                </a:cxn>
                <a:cxn ang="0">
                  <a:pos x="1920369383" y="1703034146"/>
                </a:cxn>
                <a:cxn ang="0">
                  <a:pos x="G0" y="G0"/>
                </a:cxn>
                <a:cxn ang="0">
                  <a:pos x="1856355203" y="G0"/>
                </a:cxn>
                <a:cxn ang="0">
                  <a:pos x="G0" y="G0"/>
                </a:cxn>
                <a:cxn ang="0">
                  <a:pos x="G0" y="G0"/>
                </a:cxn>
                <a:cxn ang="0">
                  <a:pos x="G0" y="G0"/>
                </a:cxn>
                <a:cxn ang="0">
                  <a:pos x="2112403921" y="G0"/>
                </a:cxn>
                <a:cxn ang="0">
                  <a:pos x="704131973" y="G0"/>
                </a:cxn>
                <a:cxn ang="0">
                  <a:pos x="0" y="G0"/>
                </a:cxn>
                <a:cxn ang="0">
                  <a:pos x="G0" y="403351954"/>
                </a:cxn>
                <a:cxn ang="0">
                  <a:pos x="G0" y="717064190"/>
                </a:cxn>
                <a:cxn ang="0">
                  <a:pos x="G0" y="537798142"/>
                </a:cxn>
                <a:cxn ang="0">
                  <a:pos x="G0" y="1254869027"/>
                </a:cxn>
                <a:cxn ang="0">
                  <a:pos x="G0" y="1434135074"/>
                </a:cxn>
                <a:cxn ang="0">
                  <a:pos x="G0" y="1165236003"/>
                </a:cxn>
                <a:cxn ang="0">
                  <a:pos x="G0" y="1254869027"/>
                </a:cxn>
                <a:cxn ang="0">
                  <a:pos x="G0" y="1658220981"/>
                </a:cxn>
                <a:cxn ang="0">
                  <a:pos x="G0" y="2061566241"/>
                </a:cxn>
                <a:cxn ang="0">
                  <a:pos x="G0" y="403351954"/>
                </a:cxn>
              </a:cxnLst>
              <a:rect l="0" t="0" r="0" b="0"/>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w="9525">
              <a:noFill/>
            </a:ln>
          </p:spPr>
          <p:txBody>
            <a:bodyPr/>
            <a:lstStyle/>
            <a:p>
              <a:endParaRPr lang="zh-CN" altLang="en-US"/>
            </a:p>
          </p:txBody>
        </p:sp>
        <p:sp>
          <p:nvSpPr>
            <p:cNvPr id="55336" name="文本框 121"/>
            <p:cNvSpPr/>
            <p:nvPr/>
          </p:nvSpPr>
          <p:spPr>
            <a:xfrm>
              <a:off x="121860" y="1442827"/>
              <a:ext cx="2088001" cy="338244"/>
            </a:xfrm>
            <a:prstGeom prst="rect">
              <a:avLst/>
            </a:prstGeom>
            <a:noFill/>
            <a:ln w="9525">
              <a:noFill/>
            </a:ln>
          </p:spPr>
          <p:txBody>
            <a:bodyPr anchor="t">
              <a:spAutoFit/>
            </a:bodyPr>
            <a:lstStyle/>
            <a:p>
              <a:pPr lvl="0" algn="ctr">
                <a:buFont typeface="Arial" panose="020B0604020202020204" pitchFamily="34" charset="0"/>
                <a:buNone/>
              </a:pPr>
              <a:r>
                <a:rPr lang="en-US" altLang="zh-CN" dirty="0">
                  <a:solidFill>
                    <a:schemeClr val="bg1"/>
                  </a:solidFill>
                  <a:latin typeface="Arial" panose="020B0604020202020204" pitchFamily="34" charset="0"/>
                  <a:ea typeface="方正兰亭黑_GBK" pitchFamily="2" charset="-122"/>
                  <a:sym typeface="Arial" panose="020B0604020202020204" pitchFamily="34" charset="0"/>
                </a:rPr>
                <a:t>添加标题</a:t>
              </a:r>
            </a:p>
          </p:txBody>
        </p:sp>
      </p:grpSp>
      <p:grpSp>
        <p:nvGrpSpPr>
          <p:cNvPr id="42" name="组合 122"/>
          <p:cNvGrpSpPr/>
          <p:nvPr/>
        </p:nvGrpSpPr>
        <p:grpSpPr>
          <a:xfrm>
            <a:off x="6207725" y="1450975"/>
            <a:ext cx="2195513" cy="2076450"/>
            <a:chOff x="0" y="0"/>
            <a:chExt cx="2331720" cy="1920240"/>
          </a:xfrm>
        </p:grpSpPr>
        <p:sp>
          <p:nvSpPr>
            <p:cNvPr id="55338" name="矩形 123"/>
            <p:cNvSpPr/>
            <p:nvPr/>
          </p:nvSpPr>
          <p:spPr>
            <a:xfrm>
              <a:off x="0" y="0"/>
              <a:ext cx="2331720" cy="1920240"/>
            </a:xfrm>
            <a:prstGeom prst="rect">
              <a:avLst/>
            </a:prstGeom>
            <a:solidFill>
              <a:srgbClr val="404040"/>
            </a:solidFill>
            <a:ln w="9525">
              <a:noFill/>
            </a:ln>
          </p:spPr>
          <p:txBody>
            <a:bodyPr anchor="ctr"/>
            <a:lstStyle/>
            <a:p>
              <a:pPr lvl="0" algn="ctr">
                <a:buFont typeface="Arial" panose="020B0604020202020204" pitchFamily="34" charset="0"/>
                <a:buNone/>
              </a:pPr>
              <a:endParaRPr lang="zh-CN" altLang="zh-CN" sz="2400">
                <a:solidFill>
                  <a:schemeClr val="bg1"/>
                </a:solidFill>
                <a:latin typeface="Arial" panose="020B0604020202020204" pitchFamily="34" charset="0"/>
                <a:ea typeface="方正兰亭黑_GBK" pitchFamily="2" charset="-122"/>
                <a:sym typeface="Arial" panose="020B0604020202020204" pitchFamily="34" charset="0"/>
              </a:endParaRPr>
            </a:p>
          </p:txBody>
        </p:sp>
        <p:sp>
          <p:nvSpPr>
            <p:cNvPr id="55339" name="文本框 124"/>
            <p:cNvSpPr/>
            <p:nvPr/>
          </p:nvSpPr>
          <p:spPr>
            <a:xfrm>
              <a:off x="106620" y="1442826"/>
              <a:ext cx="2088001" cy="338244"/>
            </a:xfrm>
            <a:prstGeom prst="rect">
              <a:avLst/>
            </a:prstGeom>
            <a:noFill/>
            <a:ln w="9525">
              <a:noFill/>
            </a:ln>
          </p:spPr>
          <p:txBody>
            <a:bodyPr anchor="t">
              <a:spAutoFit/>
            </a:bodyPr>
            <a:lstStyle/>
            <a:p>
              <a:pPr lvl="0" algn="ctr">
                <a:buFont typeface="Arial" panose="020B0604020202020204" pitchFamily="34" charset="0"/>
                <a:buNone/>
              </a:pPr>
              <a:r>
                <a:rPr lang="en-US" altLang="zh-CN">
                  <a:solidFill>
                    <a:schemeClr val="bg1"/>
                  </a:solidFill>
                  <a:latin typeface="Arial" panose="020B0604020202020204" pitchFamily="34" charset="0"/>
                  <a:ea typeface="方正兰亭黑_GBK" pitchFamily="2" charset="-122"/>
                  <a:sym typeface="Arial" panose="020B0604020202020204" pitchFamily="34" charset="0"/>
                </a:rPr>
                <a:t>添加标题</a:t>
              </a:r>
            </a:p>
          </p:txBody>
        </p:sp>
      </p:grpSp>
      <p:grpSp>
        <p:nvGrpSpPr>
          <p:cNvPr id="45" name="组合 125"/>
          <p:cNvGrpSpPr/>
          <p:nvPr/>
        </p:nvGrpSpPr>
        <p:grpSpPr>
          <a:xfrm>
            <a:off x="8608025" y="1450975"/>
            <a:ext cx="2195513" cy="2076450"/>
            <a:chOff x="0" y="0"/>
            <a:chExt cx="2331720" cy="1920240"/>
          </a:xfrm>
        </p:grpSpPr>
        <p:sp>
          <p:nvSpPr>
            <p:cNvPr id="55341" name="矩形 126"/>
            <p:cNvSpPr/>
            <p:nvPr/>
          </p:nvSpPr>
          <p:spPr>
            <a:xfrm>
              <a:off x="0" y="0"/>
              <a:ext cx="2331720" cy="1920240"/>
            </a:xfrm>
            <a:prstGeom prst="rect">
              <a:avLst/>
            </a:prstGeom>
            <a:solidFill>
              <a:srgbClr val="7F7F7F"/>
            </a:solidFill>
            <a:ln w="9525">
              <a:noFill/>
            </a:ln>
          </p:spPr>
          <p:txBody>
            <a:bodyPr anchor="ctr"/>
            <a:lstStyle/>
            <a:p>
              <a:pPr lvl="0" algn="ctr">
                <a:buFont typeface="Arial" panose="020B0604020202020204" pitchFamily="34" charset="0"/>
                <a:buNone/>
              </a:pPr>
              <a:endParaRPr lang="zh-CN" altLang="zh-CN" sz="2400">
                <a:solidFill>
                  <a:schemeClr val="bg1"/>
                </a:solidFill>
                <a:latin typeface="Arial" panose="020B0604020202020204" pitchFamily="34" charset="0"/>
                <a:ea typeface="方正兰亭黑_GBK" pitchFamily="2" charset="-122"/>
                <a:sym typeface="Arial" panose="020B0604020202020204" pitchFamily="34" charset="0"/>
              </a:endParaRPr>
            </a:p>
          </p:txBody>
        </p:sp>
        <p:sp>
          <p:nvSpPr>
            <p:cNvPr id="55342" name="Freeform 145"/>
            <p:cNvSpPr>
              <a:spLocks noEditPoints="1"/>
            </p:cNvSpPr>
            <p:nvPr/>
          </p:nvSpPr>
          <p:spPr>
            <a:xfrm>
              <a:off x="686559" y="373833"/>
              <a:ext cx="958600" cy="826785"/>
            </a:xfrm>
            <a:custGeom>
              <a:avLst/>
              <a:gdLst>
                <a:gd name="G0" fmla="val 0"/>
              </a:gdLst>
              <a:ahLst/>
              <a:cxnLst>
                <a:cxn ang="0">
                  <a:pos x="G0" y="887684046"/>
                </a:cxn>
                <a:cxn ang="0">
                  <a:pos x="G0" y="G0"/>
                </a:cxn>
                <a:cxn ang="0">
                  <a:pos x="1193301551" y="G0"/>
                </a:cxn>
                <a:cxn ang="0">
                  <a:pos x="1193301551" y="887684046"/>
                </a:cxn>
                <a:cxn ang="0">
                  <a:pos x="G0" y="G0"/>
                </a:cxn>
                <a:cxn ang="0">
                  <a:pos x="G0" y="G0"/>
                </a:cxn>
                <a:cxn ang="0">
                  <a:pos x="G0" y="G0"/>
                </a:cxn>
                <a:cxn ang="0">
                  <a:pos x="G0" y="G0"/>
                </a:cxn>
                <a:cxn ang="0">
                  <a:pos x="G0" y="G0"/>
                </a:cxn>
                <a:cxn ang="0">
                  <a:pos x="G0" y="G0"/>
                </a:cxn>
                <a:cxn ang="0">
                  <a:pos x="G0" y="1997289104"/>
                </a:cxn>
                <a:cxn ang="0">
                  <a:pos x="G0" y="G0"/>
                </a:cxn>
                <a:cxn ang="0">
                  <a:pos x="G0" y="554802529"/>
                </a:cxn>
                <a:cxn ang="0">
                  <a:pos x="G0" y="1387010046"/>
                </a:cxn>
                <a:cxn ang="0">
                  <a:pos x="G0" y="554802529"/>
                </a:cxn>
                <a:cxn ang="0">
                  <a:pos x="G0" y="1387010046"/>
                </a:cxn>
                <a:cxn ang="0">
                  <a:pos x="G0" y="554802529"/>
                </a:cxn>
                <a:cxn ang="0">
                  <a:pos x="G0" y="G0"/>
                </a:cxn>
                <a:cxn ang="0">
                  <a:pos x="G0" y="1997289104"/>
                </a:cxn>
                <a:cxn ang="0">
                  <a:pos x="G0" y="G0"/>
                </a:cxn>
                <a:cxn ang="0">
                  <a:pos x="G0" y="G0"/>
                </a:cxn>
                <a:cxn ang="0">
                  <a:pos x="G0" y="G0"/>
                </a:cxn>
                <a:cxn ang="0">
                  <a:pos x="G0" y="G0"/>
                </a:cxn>
                <a:cxn ang="0">
                  <a:pos x="G0" y="G0"/>
                </a:cxn>
                <a:cxn ang="0">
                  <a:pos x="820388879" y="G0"/>
                </a:cxn>
                <a:cxn ang="0">
                  <a:pos x="1789948009" y="G0"/>
                </a:cxn>
                <a:cxn ang="0">
                  <a:pos x="820388879" y="G0"/>
                </a:cxn>
                <a:cxn ang="0">
                  <a:pos x="G0" y="G0"/>
                </a:cxn>
                <a:cxn ang="0">
                  <a:pos x="G0" y="G0"/>
                </a:cxn>
                <a:cxn ang="0">
                  <a:pos x="G0" y="G0"/>
                </a:cxn>
                <a:cxn ang="0">
                  <a:pos x="G0" y="G0"/>
                </a:cxn>
                <a:cxn ang="0">
                  <a:pos x="G0" y="G0"/>
                </a:cxn>
                <a:cxn ang="0">
                  <a:pos x="820388879" y="G0"/>
                </a:cxn>
                <a:cxn ang="0">
                  <a:pos x="1789948009" y="G0"/>
                </a:cxn>
                <a:cxn ang="0">
                  <a:pos x="G0" y="G0"/>
                </a:cxn>
                <a:cxn ang="0">
                  <a:pos x="G0" y="G0"/>
                </a:cxn>
                <a:cxn ang="0">
                  <a:pos x="G0" y="G0"/>
                </a:cxn>
                <a:cxn ang="0">
                  <a:pos x="G0" y="G0"/>
                </a:cxn>
                <a:cxn ang="0">
                  <a:pos x="1342463165" y="G0"/>
                </a:cxn>
                <a:cxn ang="0">
                  <a:pos x="1715367201" y="G0"/>
                </a:cxn>
                <a:cxn ang="0">
                  <a:pos x="G0" y="G0"/>
                </a:cxn>
                <a:cxn ang="0">
                  <a:pos x="1118720744" y="1830852070"/>
                </a:cxn>
                <a:cxn ang="0">
                  <a:pos x="2013690430" y="1553447081"/>
                </a:cxn>
                <a:cxn ang="0">
                  <a:pos x="G0" y="887684046"/>
                </a:cxn>
                <a:cxn ang="0">
                  <a:pos x="1118720744" y="1830852070"/>
                </a:cxn>
                <a:cxn ang="0">
                  <a:pos x="G0" y="1775368092"/>
                </a:cxn>
                <a:cxn ang="0">
                  <a:pos x="G0" y="1276049541"/>
                </a:cxn>
                <a:cxn ang="0">
                  <a:pos x="G0" y="943168023"/>
                </a:cxn>
              </a:cxnLst>
              <a:rect l="0" t="0" r="0" b="0"/>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w="9525">
              <a:noFill/>
            </a:ln>
          </p:spPr>
          <p:txBody>
            <a:bodyPr/>
            <a:lstStyle/>
            <a:p>
              <a:endParaRPr lang="zh-CN" altLang="en-US"/>
            </a:p>
          </p:txBody>
        </p:sp>
        <p:sp>
          <p:nvSpPr>
            <p:cNvPr id="55343" name="文本框 128"/>
            <p:cNvSpPr/>
            <p:nvPr/>
          </p:nvSpPr>
          <p:spPr>
            <a:xfrm>
              <a:off x="114240" y="1442826"/>
              <a:ext cx="2088001" cy="338244"/>
            </a:xfrm>
            <a:prstGeom prst="rect">
              <a:avLst/>
            </a:prstGeom>
            <a:noFill/>
            <a:ln w="9525">
              <a:noFill/>
            </a:ln>
          </p:spPr>
          <p:txBody>
            <a:bodyPr anchor="t">
              <a:spAutoFit/>
            </a:bodyPr>
            <a:lstStyle/>
            <a:p>
              <a:pPr lvl="0" algn="ctr">
                <a:buFont typeface="Arial" panose="020B0604020202020204" pitchFamily="34" charset="0"/>
                <a:buNone/>
              </a:pPr>
              <a:r>
                <a:rPr lang="en-US" altLang="zh-CN">
                  <a:solidFill>
                    <a:schemeClr val="bg1"/>
                  </a:solidFill>
                  <a:latin typeface="Arial" panose="020B0604020202020204" pitchFamily="34" charset="0"/>
                  <a:ea typeface="方正兰亭黑_GBK" pitchFamily="2" charset="-122"/>
                  <a:sym typeface="Arial" panose="020B0604020202020204" pitchFamily="34" charset="0"/>
                </a:rPr>
                <a:t>添加标题</a:t>
              </a:r>
            </a:p>
          </p:txBody>
        </p:sp>
      </p:grpSp>
      <p:sp>
        <p:nvSpPr>
          <p:cNvPr id="49" name="Freeform 123"/>
          <p:cNvSpPr>
            <a:spLocks noEditPoints="1"/>
          </p:cNvSpPr>
          <p:nvPr/>
        </p:nvSpPr>
        <p:spPr>
          <a:xfrm>
            <a:off x="6901463" y="2035175"/>
            <a:ext cx="806450" cy="569913"/>
          </a:xfrm>
          <a:custGeom>
            <a:avLst/>
            <a:gdLst>
              <a:gd name="G0" fmla="val 0"/>
            </a:gdLst>
            <a:ahLst/>
            <a:cxnLst>
              <a:cxn ang="0">
                <a:pos x="0" y="1015000805"/>
              </a:cxn>
              <a:cxn ang="0">
                <a:pos x="0" y="1015000805"/>
              </a:cxn>
              <a:cxn ang="0">
                <a:pos x="0" y="G0"/>
              </a:cxn>
              <a:cxn ang="0">
                <a:pos x="0" y="G0"/>
              </a:cxn>
              <a:cxn ang="0">
                <a:pos x="G0" y="G0"/>
              </a:cxn>
              <a:cxn ang="0">
                <a:pos x="0" y="1015000805"/>
              </a:cxn>
              <a:cxn ang="0">
                <a:pos x="G0" y="G0"/>
              </a:cxn>
              <a:cxn ang="0">
                <a:pos x="G0" y="G0"/>
              </a:cxn>
              <a:cxn ang="0">
                <a:pos x="G0" y="G0"/>
              </a:cxn>
              <a:cxn ang="0">
                <a:pos x="G0" y="G0"/>
              </a:cxn>
              <a:cxn ang="0">
                <a:pos x="G0" y="G0"/>
              </a:cxn>
              <a:cxn ang="0">
                <a:pos x="G0" y="G0"/>
              </a:cxn>
              <a:cxn ang="0">
                <a:pos x="G0" y="G0"/>
              </a:cxn>
              <a:cxn ang="0">
                <a:pos x="G0" y="406006021"/>
              </a:cxn>
              <a:cxn ang="0">
                <a:pos x="G0" y="0"/>
              </a:cxn>
              <a:cxn ang="0">
                <a:pos x="349563023" y="0"/>
              </a:cxn>
              <a:cxn ang="0">
                <a:pos x="524337925" y="203003010"/>
              </a:cxn>
              <a:cxn ang="0">
                <a:pos x="G0" y="G0"/>
              </a:cxn>
              <a:cxn ang="0">
                <a:pos x="G0" y="G0"/>
              </a:cxn>
              <a:cxn ang="0">
                <a:pos x="G0" y="G0"/>
              </a:cxn>
              <a:cxn ang="0">
                <a:pos x="G0" y="G0"/>
              </a:cxn>
              <a:cxn ang="0">
                <a:pos x="G0" y="G0"/>
              </a:cxn>
              <a:cxn ang="0">
                <a:pos x="G0" y="G0"/>
              </a:cxn>
              <a:cxn ang="0">
                <a:pos x="524337925" y="G0"/>
              </a:cxn>
              <a:cxn ang="0">
                <a:pos x="349563023" y="G0"/>
              </a:cxn>
              <a:cxn ang="0">
                <a:pos x="G0" y="G0"/>
              </a:cxn>
              <a:cxn ang="0">
                <a:pos x="G0" y="G0"/>
              </a:cxn>
              <a:cxn ang="0">
                <a:pos x="G0" y="G0"/>
              </a:cxn>
              <a:cxn ang="0">
                <a:pos x="G0" y="1218003815"/>
              </a:cxn>
              <a:cxn ang="0">
                <a:pos x="G0" y="G0"/>
              </a:cxn>
              <a:cxn ang="0">
                <a:pos x="G0" y="G0"/>
              </a:cxn>
              <a:cxn ang="0">
                <a:pos x="G0" y="G0"/>
              </a:cxn>
              <a:cxn ang="0">
                <a:pos x="G0" y="1015000805"/>
              </a:cxn>
              <a:cxn ang="0">
                <a:pos x="G0" y="1218003815"/>
              </a:cxn>
            </a:cxnLst>
            <a:rect l="0" t="0" r="0" b="0"/>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solidFill>
          <a:ln w="9525">
            <a:noFill/>
          </a:ln>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16" presetClass="entr" presetSubtype="21" fill="hold" nodeType="afterEffect">
                                  <p:stCondLst>
                                    <p:cond delay="250"/>
                                  </p:stCondLst>
                                  <p:childTnLst>
                                    <p:set>
                                      <p:cBhvr>
                                        <p:cTn id="21" dur="1" fill="hold">
                                          <p:stCondLst>
                                            <p:cond delay="0"/>
                                          </p:stCondLst>
                                        </p:cTn>
                                        <p:tgtEl>
                                          <p:spTgt spid="45"/>
                                        </p:tgtEl>
                                        <p:attrNameLst>
                                          <p:attrName>style.visibility</p:attrName>
                                        </p:attrNameLst>
                                      </p:cBhvr>
                                      <p:to>
                                        <p:strVal val="visible"/>
                                      </p:to>
                                    </p:set>
                                    <p:animEffect>
                                      <p:cBhvr>
                                        <p:cTn id="22" dur="500"/>
                                        <p:tgtEl>
                                          <p:spTgt spid="45"/>
                                        </p:tgtEl>
                                      </p:cBhvr>
                                    </p:animEffect>
                                  </p:childTnLst>
                                </p:cTn>
                              </p:par>
                              <p:par>
                                <p:cTn id="23" presetID="16" presetClass="entr" presetSubtype="21" fill="hold" nodeType="withEffect">
                                  <p:stCondLst>
                                    <p:cond delay="250"/>
                                  </p:stCondLst>
                                  <p:childTnLst>
                                    <p:set>
                                      <p:cBhvr>
                                        <p:cTn id="24" dur="1" fill="hold">
                                          <p:stCondLst>
                                            <p:cond delay="0"/>
                                          </p:stCondLst>
                                        </p:cTn>
                                        <p:tgtEl>
                                          <p:spTgt spid="31"/>
                                        </p:tgtEl>
                                        <p:attrNameLst>
                                          <p:attrName>style.visibility</p:attrName>
                                        </p:attrNameLst>
                                      </p:cBhvr>
                                      <p:to>
                                        <p:strVal val="visible"/>
                                      </p:to>
                                    </p:set>
                                    <p:animEffect>
                                      <p:cBhvr>
                                        <p:cTn id="25" dur="500"/>
                                        <p:tgtEl>
                                          <p:spTgt spid="31"/>
                                        </p:tgtEl>
                                      </p:cBhvr>
                                    </p:animEffect>
                                  </p:childTnLst>
                                </p:cTn>
                              </p:par>
                              <p:par>
                                <p:cTn id="26" presetID="16" presetClass="entr" presetSubtype="21" fill="hold" nodeType="withEffect">
                                  <p:stCondLst>
                                    <p:cond delay="1250"/>
                                  </p:stCondLst>
                                  <p:childTnLst>
                                    <p:set>
                                      <p:cBhvr>
                                        <p:cTn id="27" dur="1" fill="hold">
                                          <p:stCondLst>
                                            <p:cond delay="0"/>
                                          </p:stCondLst>
                                        </p:cTn>
                                        <p:tgtEl>
                                          <p:spTgt spid="42"/>
                                        </p:tgtEl>
                                        <p:attrNameLst>
                                          <p:attrName>style.visibility</p:attrName>
                                        </p:attrNameLst>
                                      </p:cBhvr>
                                      <p:to>
                                        <p:strVal val="visible"/>
                                      </p:to>
                                    </p:set>
                                    <p:animEffect>
                                      <p:cBhvr>
                                        <p:cTn id="28" dur="500"/>
                                        <p:tgtEl>
                                          <p:spTgt spid="42"/>
                                        </p:tgtEl>
                                      </p:cBhvr>
                                    </p:animEffect>
                                  </p:childTnLst>
                                </p:cTn>
                              </p:par>
                              <p:par>
                                <p:cTn id="29" presetID="16" presetClass="entr" presetSubtype="21" fill="hold" grpId="0" nodeType="withEffect">
                                  <p:stCondLst>
                                    <p:cond delay="1500"/>
                                  </p:stCondLst>
                                  <p:childTnLst>
                                    <p:set>
                                      <p:cBhvr>
                                        <p:cTn id="30" dur="1" fill="hold">
                                          <p:stCondLst>
                                            <p:cond delay="0"/>
                                          </p:stCondLst>
                                        </p:cTn>
                                        <p:tgtEl>
                                          <p:spTgt spid="49"/>
                                        </p:tgtEl>
                                        <p:attrNameLst>
                                          <p:attrName>style.visibility</p:attrName>
                                        </p:attrNameLst>
                                      </p:cBhvr>
                                      <p:to>
                                        <p:strVal val="visible"/>
                                      </p:to>
                                    </p:set>
                                    <p:animEffect>
                                      <p:cBhvr>
                                        <p:cTn id="31" dur="250"/>
                                        <p:tgtEl>
                                          <p:spTgt spid="49"/>
                                        </p:tgtEl>
                                      </p:cBhvr>
                                    </p:animEffect>
                                  </p:childTnLst>
                                </p:cTn>
                              </p:par>
                              <p:par>
                                <p:cTn id="32" presetID="16" presetClass="entr" presetSubtype="21" fill="hold" nodeType="withEffect">
                                  <p:stCondLst>
                                    <p:cond delay="1250"/>
                                  </p:stCondLst>
                                  <p:childTnLst>
                                    <p:set>
                                      <p:cBhvr>
                                        <p:cTn id="33" dur="1" fill="hold">
                                          <p:stCondLst>
                                            <p:cond delay="0"/>
                                          </p:stCondLst>
                                        </p:cTn>
                                        <p:tgtEl>
                                          <p:spTgt spid="24"/>
                                        </p:tgtEl>
                                        <p:attrNameLst>
                                          <p:attrName>style.visibility</p:attrName>
                                        </p:attrNameLst>
                                      </p:cBhvr>
                                      <p:to>
                                        <p:strVal val="visible"/>
                                      </p:to>
                                    </p:set>
                                    <p:animEffect>
                                      <p:cBhvr>
                                        <p:cTn id="34" dur="500"/>
                                        <p:tgtEl>
                                          <p:spTgt spid="24"/>
                                        </p:tgtEl>
                                      </p:cBhvr>
                                    </p:animEffect>
                                  </p:childTnLst>
                                </p:cTn>
                              </p:par>
                              <p:par>
                                <p:cTn id="35" presetID="16" presetClass="entr" presetSubtype="21" fill="hold" nodeType="withEffect">
                                  <p:stCondLst>
                                    <p:cond delay="2250"/>
                                  </p:stCondLst>
                                  <p:childTnLst>
                                    <p:set>
                                      <p:cBhvr>
                                        <p:cTn id="36" dur="1" fill="hold">
                                          <p:stCondLst>
                                            <p:cond delay="0"/>
                                          </p:stCondLst>
                                        </p:cTn>
                                        <p:tgtEl>
                                          <p:spTgt spid="38"/>
                                        </p:tgtEl>
                                        <p:attrNameLst>
                                          <p:attrName>style.visibility</p:attrName>
                                        </p:attrNameLst>
                                      </p:cBhvr>
                                      <p:to>
                                        <p:strVal val="visible"/>
                                      </p:to>
                                    </p:set>
                                    <p:animEffect>
                                      <p:cBhvr>
                                        <p:cTn id="37" dur="500"/>
                                        <p:tgtEl>
                                          <p:spTgt spid="38"/>
                                        </p:tgtEl>
                                      </p:cBhvr>
                                    </p:animEffect>
                                  </p:childTnLst>
                                </p:cTn>
                              </p:par>
                              <p:par>
                                <p:cTn id="38" presetID="16" presetClass="entr" presetSubtype="21" fill="hold" nodeType="withEffect">
                                  <p:stCondLst>
                                    <p:cond delay="2250"/>
                                  </p:stCondLst>
                                  <p:childTnLst>
                                    <p:set>
                                      <p:cBhvr>
                                        <p:cTn id="39" dur="1" fill="hold">
                                          <p:stCondLst>
                                            <p:cond delay="0"/>
                                          </p:stCondLst>
                                        </p:cTn>
                                        <p:tgtEl>
                                          <p:spTgt spid="17"/>
                                        </p:tgtEl>
                                        <p:attrNameLst>
                                          <p:attrName>style.visibility</p:attrName>
                                        </p:attrNameLst>
                                      </p:cBhvr>
                                      <p:to>
                                        <p:strVal val="visible"/>
                                      </p:to>
                                    </p:set>
                                    <p:animEffect>
                                      <p:cBhvr>
                                        <p:cTn id="40" dur="500"/>
                                        <p:tgtEl>
                                          <p:spTgt spid="17"/>
                                        </p:tgtEl>
                                      </p:cBhvr>
                                    </p:animEffect>
                                  </p:childTnLst>
                                </p:cTn>
                              </p:par>
                            </p:childTnLst>
                          </p:cTn>
                        </p:par>
                        <p:par>
                          <p:cTn id="41" fill="hold">
                            <p:stCondLst>
                              <p:cond delay="260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p:cBhvr>
                                        <p:cTn id="44" dur="500"/>
                                        <p:tgtEl>
                                          <p:spTgt spid="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p:cBhvr>
                                        <p:cTn id="47" dur="500"/>
                                        <p:tgtEl>
                                          <p:spTgt spid="1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p:cBhvr>
                                        <p:cTn id="50" dur="500"/>
                                        <p:tgtEl>
                                          <p:spTgt spid="1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p:cBhvr>
                                        <p:cTn id="53" dur="500"/>
                                        <p:tgtEl>
                                          <p:spTgt spid="12"/>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p:cBhvr>
                                        <p:cTn id="56" dur="500"/>
                                        <p:tgtEl>
                                          <p:spTgt spid="1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p:cBhvr>
                                        <p:cTn id="59" dur="500"/>
                                        <p:tgtEl>
                                          <p:spTgt spid="14"/>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p:cBhvr>
                                        <p:cTn id="62" dur="500"/>
                                        <p:tgtEl>
                                          <p:spTgt spid="1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bldLvl="0" animBg="1"/>
      <p:bldP spid="11" grpId="0" bldLvl="0"/>
      <p:bldP spid="12" grpId="0" bldLvl="0"/>
      <p:bldP spid="13" grpId="0" bldLvl="0"/>
      <p:bldP spid="14" grpId="0" bldLvl="0"/>
      <p:bldP spid="15" grpId="0" bldLvl="0"/>
      <p:bldP spid="16" grpId="0" bldLvl="0"/>
      <p:bldP spid="4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5"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47106"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47107"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3"/>
          <a:stretch>
            <a:fillRect/>
          </a:stretch>
        </p:blipFill>
        <p:spPr>
          <a:xfrm>
            <a:off x="2376805" y="2042795"/>
            <a:ext cx="2579370" cy="2513330"/>
          </a:xfrm>
          <a:prstGeom prst="rect">
            <a:avLst/>
          </a:prstGeom>
          <a:noFill/>
          <a:ln w="9525">
            <a:noFill/>
          </a:ln>
        </p:spPr>
      </p:pic>
      <p:sp>
        <p:nvSpPr>
          <p:cNvPr id="12" name="文本框 1"/>
          <p:cNvSpPr txBox="1"/>
          <p:nvPr/>
        </p:nvSpPr>
        <p:spPr>
          <a:xfrm>
            <a:off x="127600" y="6615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13" name="文本框 2"/>
          <p:cNvSpPr txBox="1"/>
          <p:nvPr/>
        </p:nvSpPr>
        <p:spPr>
          <a:xfrm>
            <a:off x="2504088" y="6646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14" name="文本框 3"/>
          <p:cNvSpPr txBox="1"/>
          <p:nvPr/>
        </p:nvSpPr>
        <p:spPr>
          <a:xfrm>
            <a:off x="8544525" y="6661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13712" y="6591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9791983" y="2443480"/>
            <a:ext cx="152400" cy="828675"/>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7" name="组合 16"/>
          <p:cNvGrpSpPr/>
          <p:nvPr/>
        </p:nvGrpSpPr>
        <p:grpSpPr>
          <a:xfrm>
            <a:off x="5135845" y="2462530"/>
            <a:ext cx="1905000" cy="830263"/>
            <a:chOff x="4077325" y="2184739"/>
            <a:chExt cx="1903750" cy="829494"/>
          </a:xfrm>
        </p:grpSpPr>
        <p:sp>
          <p:nvSpPr>
            <p:cNvPr id="18" name="矩形 17"/>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9" name="文本框 32"/>
            <p:cNvSpPr txBox="1"/>
            <p:nvPr/>
          </p:nvSpPr>
          <p:spPr>
            <a:xfrm>
              <a:off x="4077325" y="2307098"/>
              <a:ext cx="1903750" cy="612842"/>
            </a:xfrm>
            <a:prstGeom prst="rect">
              <a:avLst/>
            </a:prstGeom>
            <a:noFill/>
            <a:ln w="9525">
              <a:noFill/>
            </a:ln>
          </p:spPr>
          <p:txBody>
            <a:bodyPr wrap="square" anchor="t">
              <a:spAutoFit/>
            </a:bodyPr>
            <a:lstStyle/>
            <a:p>
              <a:pPr lvl="0"/>
              <a:r>
                <a:rPr lang="zh-CN" altLang="en-US" sz="3200" b="1" dirty="0">
                  <a:solidFill>
                    <a:schemeClr val="bg1"/>
                  </a:solidFill>
                  <a:latin typeface="微软雅黑" panose="020B0503020204020204" pitchFamily="34" charset="-122"/>
                  <a:ea typeface="微软雅黑" panose="020B0503020204020204" pitchFamily="34" charset="-122"/>
                </a:rPr>
                <a:t>第三部分</a:t>
              </a:r>
            </a:p>
          </p:txBody>
        </p:sp>
      </p:grpSp>
      <p:sp>
        <p:nvSpPr>
          <p:cNvPr id="20" name="文本框 19"/>
          <p:cNvSpPr txBox="1"/>
          <p:nvPr/>
        </p:nvSpPr>
        <p:spPr>
          <a:xfrm>
            <a:off x="7145620" y="2627630"/>
            <a:ext cx="2420938" cy="450215"/>
          </a:xfrm>
          <a:prstGeom prst="rect">
            <a:avLst/>
          </a:prstGeom>
          <a:noFill/>
          <a:ln w="9525">
            <a:noFill/>
          </a:ln>
        </p:spPr>
        <p:txBody>
          <a:bodyPr wrap="square" anchor="t">
            <a:spAutoFit/>
          </a:bodyPr>
          <a:lstStyle/>
          <a:p>
            <a:pPr lvl="0"/>
            <a:r>
              <a:rPr lang="zh-CN" altLang="en-US" sz="2200" b="1" dirty="0">
                <a:solidFill>
                  <a:srgbClr val="404040"/>
                </a:solidFill>
                <a:latin typeface="微软雅黑" panose="020B0503020204020204" pitchFamily="34" charset="-122"/>
                <a:ea typeface="微软雅黑" panose="020B0503020204020204" pitchFamily="34" charset="-122"/>
              </a:rPr>
              <a:t>单击此处添加标题</a:t>
            </a:r>
          </a:p>
        </p:txBody>
      </p:sp>
      <p:cxnSp>
        <p:nvCxnSpPr>
          <p:cNvPr id="21" name="直接连接符 20"/>
          <p:cNvCxnSpPr/>
          <p:nvPr/>
        </p:nvCxnSpPr>
        <p:spPr>
          <a:xfrm>
            <a:off x="7145620" y="3170555"/>
            <a:ext cx="2420938"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135845" y="3465830"/>
            <a:ext cx="2304415" cy="384810"/>
            <a:chOff x="4077325" y="3187722"/>
            <a:chExt cx="2303560" cy="384232"/>
          </a:xfrm>
        </p:grpSpPr>
        <p:sp>
          <p:nvSpPr>
            <p:cNvPr id="23" name="椭圆 22"/>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4" name="文本框 37"/>
            <p:cNvSpPr txBox="1"/>
            <p:nvPr/>
          </p:nvSpPr>
          <p:spPr>
            <a:xfrm>
              <a:off x="4322344" y="3187722"/>
              <a:ext cx="2058541"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25" name="组合 24"/>
          <p:cNvGrpSpPr/>
          <p:nvPr/>
        </p:nvGrpSpPr>
        <p:grpSpPr>
          <a:xfrm>
            <a:off x="5135845" y="3865880"/>
            <a:ext cx="2728913" cy="384810"/>
            <a:chOff x="4077325" y="3587832"/>
            <a:chExt cx="2728209" cy="384232"/>
          </a:xfrm>
        </p:grpSpPr>
        <p:sp>
          <p:nvSpPr>
            <p:cNvPr id="26" name="椭圆 25"/>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7" name="文本框 40"/>
            <p:cNvSpPr txBox="1"/>
            <p:nvPr/>
          </p:nvSpPr>
          <p:spPr>
            <a:xfrm>
              <a:off x="4322161" y="3587832"/>
              <a:ext cx="2483373"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43" name="组合 42"/>
          <p:cNvGrpSpPr/>
          <p:nvPr/>
        </p:nvGrpSpPr>
        <p:grpSpPr>
          <a:xfrm>
            <a:off x="7620283" y="3427730"/>
            <a:ext cx="2473325" cy="384810"/>
            <a:chOff x="6560698" y="3150247"/>
            <a:chExt cx="2473385" cy="384232"/>
          </a:xfrm>
        </p:grpSpPr>
        <p:sp>
          <p:nvSpPr>
            <p:cNvPr id="51" name="椭圆 50"/>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52" name="文本框 46"/>
            <p:cNvSpPr txBox="1"/>
            <p:nvPr/>
          </p:nvSpPr>
          <p:spPr>
            <a:xfrm>
              <a:off x="6805534" y="3150247"/>
              <a:ext cx="2228549"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53" name="组合 52"/>
          <p:cNvGrpSpPr/>
          <p:nvPr/>
        </p:nvGrpSpPr>
        <p:grpSpPr>
          <a:xfrm>
            <a:off x="7620283" y="3865880"/>
            <a:ext cx="2693670" cy="384810"/>
            <a:chOff x="6560698" y="3587832"/>
            <a:chExt cx="2694279" cy="384232"/>
          </a:xfrm>
        </p:grpSpPr>
        <p:sp>
          <p:nvSpPr>
            <p:cNvPr id="54" name="椭圆 53"/>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55" name="文本框 49"/>
            <p:cNvSpPr txBox="1"/>
            <p:nvPr/>
          </p:nvSpPr>
          <p:spPr>
            <a:xfrm>
              <a:off x="6805228" y="3587832"/>
              <a:ext cx="2449749"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 calcmode="lin" valueType="num">
                                      <p:cBhvr>
                                        <p:cTn id="33" dur="500" fill="hold"/>
                                        <p:tgtEl>
                                          <p:spTgt spid="22"/>
                                        </p:tgtEl>
                                        <p:attrNameLst>
                                          <p:attrName>style.rotation</p:attrName>
                                        </p:attrNameLst>
                                      </p:cBhvr>
                                      <p:tavLst>
                                        <p:tav tm="0">
                                          <p:val>
                                            <p:fltVal val="360"/>
                                          </p:val>
                                        </p:tav>
                                        <p:tav tm="100000">
                                          <p:val>
                                            <p:fltVal val="0"/>
                                          </p:val>
                                        </p:tav>
                                      </p:tavLst>
                                    </p:anim>
                                    <p:animEffect transition="in" filter="fade">
                                      <p:cBhvr>
                                        <p:cTn id="34" dur="500"/>
                                        <p:tgtEl>
                                          <p:spTgt spid="22"/>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 calcmode="lin" valueType="num">
                                      <p:cBhvr>
                                        <p:cTn id="39" dur="500" fill="hold"/>
                                        <p:tgtEl>
                                          <p:spTgt spid="25"/>
                                        </p:tgtEl>
                                        <p:attrNameLst>
                                          <p:attrName>style.rotation</p:attrName>
                                        </p:attrNameLst>
                                      </p:cBhvr>
                                      <p:tavLst>
                                        <p:tav tm="0">
                                          <p:val>
                                            <p:fltVal val="360"/>
                                          </p:val>
                                        </p:tav>
                                        <p:tav tm="100000">
                                          <p:val>
                                            <p:fltVal val="0"/>
                                          </p:val>
                                        </p:tav>
                                      </p:tavLst>
                                    </p:anim>
                                    <p:animEffect transition="in" filter="fade">
                                      <p:cBhvr>
                                        <p:cTn id="40" dur="500"/>
                                        <p:tgtEl>
                                          <p:spTgt spid="25"/>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p:cTn id="43" dur="500" fill="hold"/>
                                        <p:tgtEl>
                                          <p:spTgt spid="43"/>
                                        </p:tgtEl>
                                        <p:attrNameLst>
                                          <p:attrName>ppt_w</p:attrName>
                                        </p:attrNameLst>
                                      </p:cBhvr>
                                      <p:tavLst>
                                        <p:tav tm="0">
                                          <p:val>
                                            <p:fltVal val="0"/>
                                          </p:val>
                                        </p:tav>
                                        <p:tav tm="100000">
                                          <p:val>
                                            <p:strVal val="#ppt_w"/>
                                          </p:val>
                                        </p:tav>
                                      </p:tavLst>
                                    </p:anim>
                                    <p:anim calcmode="lin" valueType="num">
                                      <p:cBhvr>
                                        <p:cTn id="44" dur="500" fill="hold"/>
                                        <p:tgtEl>
                                          <p:spTgt spid="43"/>
                                        </p:tgtEl>
                                        <p:attrNameLst>
                                          <p:attrName>ppt_h</p:attrName>
                                        </p:attrNameLst>
                                      </p:cBhvr>
                                      <p:tavLst>
                                        <p:tav tm="0">
                                          <p:val>
                                            <p:fltVal val="0"/>
                                          </p:val>
                                        </p:tav>
                                        <p:tav tm="100000">
                                          <p:val>
                                            <p:strVal val="#ppt_h"/>
                                          </p:val>
                                        </p:tav>
                                      </p:tavLst>
                                    </p:anim>
                                    <p:anim calcmode="lin" valueType="num">
                                      <p:cBhvr>
                                        <p:cTn id="45" dur="500" fill="hold"/>
                                        <p:tgtEl>
                                          <p:spTgt spid="43"/>
                                        </p:tgtEl>
                                        <p:attrNameLst>
                                          <p:attrName>style.rotation</p:attrName>
                                        </p:attrNameLst>
                                      </p:cBhvr>
                                      <p:tavLst>
                                        <p:tav tm="0">
                                          <p:val>
                                            <p:fltVal val="360"/>
                                          </p:val>
                                        </p:tav>
                                        <p:tav tm="100000">
                                          <p:val>
                                            <p:fltVal val="0"/>
                                          </p:val>
                                        </p:tav>
                                      </p:tavLst>
                                    </p:anim>
                                    <p:animEffect transition="in" filter="fade">
                                      <p:cBhvr>
                                        <p:cTn id="46" dur="500"/>
                                        <p:tgtEl>
                                          <p:spTgt spid="43"/>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ppt_w</p:attrName>
                                        </p:attrNameLst>
                                      </p:cBhvr>
                                      <p:tavLst>
                                        <p:tav tm="0">
                                          <p:val>
                                            <p:fltVal val="0"/>
                                          </p:val>
                                        </p:tav>
                                        <p:tav tm="100000">
                                          <p:val>
                                            <p:strVal val="#ppt_w"/>
                                          </p:val>
                                        </p:tav>
                                      </p:tavLst>
                                    </p:anim>
                                    <p:anim calcmode="lin" valueType="num">
                                      <p:cBhvr>
                                        <p:cTn id="50" dur="500" fill="hold"/>
                                        <p:tgtEl>
                                          <p:spTgt spid="53"/>
                                        </p:tgtEl>
                                        <p:attrNameLst>
                                          <p:attrName>ppt_h</p:attrName>
                                        </p:attrNameLst>
                                      </p:cBhvr>
                                      <p:tavLst>
                                        <p:tav tm="0">
                                          <p:val>
                                            <p:fltVal val="0"/>
                                          </p:val>
                                        </p:tav>
                                        <p:tav tm="100000">
                                          <p:val>
                                            <p:strVal val="#ppt_h"/>
                                          </p:val>
                                        </p:tav>
                                      </p:tavLst>
                                    </p:anim>
                                    <p:anim calcmode="lin" valueType="num">
                                      <p:cBhvr>
                                        <p:cTn id="51" dur="500" fill="hold"/>
                                        <p:tgtEl>
                                          <p:spTgt spid="53"/>
                                        </p:tgtEl>
                                        <p:attrNameLst>
                                          <p:attrName>style.rotation</p:attrName>
                                        </p:attrNameLst>
                                      </p:cBhvr>
                                      <p:tavLst>
                                        <p:tav tm="0">
                                          <p:val>
                                            <p:fltVal val="360"/>
                                          </p:val>
                                        </p:tav>
                                        <p:tav tm="100000">
                                          <p:val>
                                            <p:fltVal val="0"/>
                                          </p:val>
                                        </p:tav>
                                      </p:tavLst>
                                    </p:anim>
                                    <p:animEffect transition="in" filter="fade">
                                      <p:cBhvr>
                                        <p:cTn id="5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1"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61442"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61443"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pic>
        <p:nvPicPr>
          <p:cNvPr id="19" name="Picture 2"/>
          <p:cNvPicPr>
            <a:picLocks noChangeAspect="1"/>
          </p:cNvPicPr>
          <p:nvPr/>
        </p:nvPicPr>
        <p:blipFill>
          <a:blip r:embed="rId3"/>
          <a:srcRect t="17125" b="8482"/>
          <a:stretch>
            <a:fillRect/>
          </a:stretch>
        </p:blipFill>
        <p:spPr>
          <a:xfrm>
            <a:off x="2553300" y="1997075"/>
            <a:ext cx="2178050" cy="1079500"/>
          </a:xfrm>
          <a:prstGeom prst="rect">
            <a:avLst/>
          </a:prstGeom>
          <a:noFill/>
          <a:ln w="9525">
            <a:noFill/>
          </a:ln>
        </p:spPr>
      </p:pic>
      <p:pic>
        <p:nvPicPr>
          <p:cNvPr id="20" name="图片 19"/>
          <p:cNvPicPr>
            <a:picLocks noChangeAspect="1"/>
          </p:cNvPicPr>
          <p:nvPr/>
        </p:nvPicPr>
        <p:blipFill>
          <a:blip r:embed="rId4"/>
          <a:srcRect r="10986"/>
          <a:stretch>
            <a:fillRect/>
          </a:stretch>
        </p:blipFill>
        <p:spPr>
          <a:xfrm>
            <a:off x="2553300" y="3141663"/>
            <a:ext cx="2192338" cy="1076325"/>
          </a:xfrm>
          <a:prstGeom prst="rect">
            <a:avLst/>
          </a:prstGeom>
          <a:noFill/>
          <a:ln w="9525">
            <a:noFill/>
          </a:ln>
        </p:spPr>
      </p:pic>
      <p:pic>
        <p:nvPicPr>
          <p:cNvPr id="21" name="Picture 6"/>
          <p:cNvPicPr>
            <a:picLocks noChangeAspect="1"/>
          </p:cNvPicPr>
          <p:nvPr/>
        </p:nvPicPr>
        <p:blipFill>
          <a:blip r:embed="rId5"/>
          <a:srcRect t="13115"/>
          <a:stretch>
            <a:fillRect/>
          </a:stretch>
        </p:blipFill>
        <p:spPr>
          <a:xfrm>
            <a:off x="2553300" y="4283075"/>
            <a:ext cx="2178050" cy="1076325"/>
          </a:xfrm>
          <a:prstGeom prst="rect">
            <a:avLst/>
          </a:prstGeom>
          <a:noFill/>
          <a:ln w="9525">
            <a:noFill/>
          </a:ln>
        </p:spPr>
      </p:pic>
      <p:grpSp>
        <p:nvGrpSpPr>
          <p:cNvPr id="22" name="组合 21"/>
          <p:cNvGrpSpPr/>
          <p:nvPr/>
        </p:nvGrpSpPr>
        <p:grpSpPr>
          <a:xfrm>
            <a:off x="4929788" y="1997075"/>
            <a:ext cx="4751387" cy="1079500"/>
            <a:chOff x="3347864" y="1152444"/>
            <a:chExt cx="4752528" cy="1080120"/>
          </a:xfrm>
        </p:grpSpPr>
        <p:sp>
          <p:nvSpPr>
            <p:cNvPr id="23" name="矩形 22"/>
            <p:cNvSpPr/>
            <p:nvPr/>
          </p:nvSpPr>
          <p:spPr>
            <a:xfrm>
              <a:off x="3347864" y="1152444"/>
              <a:ext cx="4752528" cy="267178"/>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1400" b="1" strike="noStrike" noProof="1">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单击此处填加标题</a:t>
              </a:r>
              <a:endParaRPr lang="en-US" altLang="zh-CN" sz="1400" b="1" strike="noStrike" noProof="1">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4" name="矩形 23"/>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165" fontAlgn="auto">
                <a:lnSpc>
                  <a:spcPct val="70000"/>
                </a:lnSpc>
                <a:spcBef>
                  <a:spcPts val="675"/>
                </a:spcBef>
                <a:buFont typeface="Arial" panose="020B0604020202020204" pitchFamily="34" charset="0"/>
                <a:buChar char="•"/>
              </a:pPr>
              <a:r>
                <a:rPr lang="zh-CN" altLang="en-US" sz="120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en-US" altLang="zh-CN" sz="120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a:p>
              <a:pPr marL="228600" indent="-228600" defTabSz="685165" fontAlgn="auto">
                <a:lnSpc>
                  <a:spcPct val="70000"/>
                </a:lnSpc>
                <a:spcBef>
                  <a:spcPts val="675"/>
                </a:spcBef>
                <a:buFont typeface="Arial" panose="020B0604020202020204" pitchFamily="34" charset="0"/>
                <a:buChar char="•"/>
              </a:pPr>
              <a:r>
                <a:rPr lang="zh-CN" altLang="en-US" sz="120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en-US" altLang="zh-CN" sz="120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a:p>
              <a:pPr marL="228600" indent="-228600" defTabSz="685165" fontAlgn="auto">
                <a:lnSpc>
                  <a:spcPct val="70000"/>
                </a:lnSpc>
                <a:spcBef>
                  <a:spcPts val="675"/>
                </a:spcBef>
                <a:buFont typeface="Arial" panose="020B0604020202020204" pitchFamily="34" charset="0"/>
                <a:buChar char="•"/>
              </a:pPr>
              <a:r>
                <a:rPr lang="zh-CN" altLang="en-US" sz="120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zh-CN" altLang="en-US" strike="noStrike" noProof="1">
                <a:solidFill>
                  <a:schemeClr val="tx1">
                    <a:lumMod val="75000"/>
                    <a:lumOff val="25000"/>
                  </a:schemeClr>
                </a:solidFill>
              </a:endParaRPr>
            </a:p>
          </p:txBody>
        </p:sp>
      </p:grpSp>
      <p:grpSp>
        <p:nvGrpSpPr>
          <p:cNvPr id="25" name="组合 24"/>
          <p:cNvGrpSpPr/>
          <p:nvPr/>
        </p:nvGrpSpPr>
        <p:grpSpPr>
          <a:xfrm>
            <a:off x="4929788" y="3140075"/>
            <a:ext cx="4751387" cy="1079500"/>
            <a:chOff x="3347864" y="1152444"/>
            <a:chExt cx="4752528" cy="1080120"/>
          </a:xfrm>
        </p:grpSpPr>
        <p:sp>
          <p:nvSpPr>
            <p:cNvPr id="26" name="矩形 25"/>
            <p:cNvSpPr/>
            <p:nvPr/>
          </p:nvSpPr>
          <p:spPr>
            <a:xfrm>
              <a:off x="3347864" y="1152444"/>
              <a:ext cx="4752528" cy="2671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1400" b="1" strike="noStrike" noProof="1">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单击此处填加标题</a:t>
              </a:r>
              <a:endParaRPr lang="en-US" altLang="zh-CN" sz="1400" b="1" strike="noStrike" noProof="1">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7" name="矩形 26"/>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165" fontAlgn="auto">
                <a:lnSpc>
                  <a:spcPct val="70000"/>
                </a:lnSpc>
                <a:spcBef>
                  <a:spcPts val="675"/>
                </a:spcBef>
                <a:buFont typeface="Arial" panose="020B0604020202020204" pitchFamily="34" charset="0"/>
                <a:buChar char="•"/>
              </a:pPr>
              <a:r>
                <a:rPr lang="zh-CN" altLang="en-US"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en-US" altLang="zh-CN"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endParaRPr>
            </a:p>
            <a:p>
              <a:pPr marL="228600" indent="-228600" defTabSz="685165" fontAlgn="auto">
                <a:lnSpc>
                  <a:spcPct val="70000"/>
                </a:lnSpc>
                <a:spcBef>
                  <a:spcPts val="675"/>
                </a:spcBef>
                <a:buFont typeface="Arial" panose="020B0604020202020204" pitchFamily="34" charset="0"/>
                <a:buChar char="•"/>
              </a:pPr>
              <a:r>
                <a:rPr lang="zh-CN" altLang="en-US"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en-US" altLang="zh-CN"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endParaRPr>
            </a:p>
            <a:p>
              <a:pPr marL="228600" indent="-228600" defTabSz="685165" fontAlgn="auto">
                <a:lnSpc>
                  <a:spcPct val="70000"/>
                </a:lnSpc>
                <a:spcBef>
                  <a:spcPts val="675"/>
                </a:spcBef>
                <a:buFont typeface="Arial" panose="020B0604020202020204" pitchFamily="34" charset="0"/>
                <a:buChar char="•"/>
              </a:pPr>
              <a:r>
                <a:rPr lang="zh-CN" altLang="en-US"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zh-CN" altLang="en-US" strike="noStrike" noProof="1">
                <a:solidFill>
                  <a:sysClr val="windowText" lastClr="000000"/>
                </a:solidFill>
              </a:endParaRPr>
            </a:p>
          </p:txBody>
        </p:sp>
      </p:grpSp>
      <p:grpSp>
        <p:nvGrpSpPr>
          <p:cNvPr id="28" name="组合 27"/>
          <p:cNvGrpSpPr/>
          <p:nvPr/>
        </p:nvGrpSpPr>
        <p:grpSpPr>
          <a:xfrm>
            <a:off x="4929788" y="4283075"/>
            <a:ext cx="4751387" cy="1079500"/>
            <a:chOff x="3347864" y="1152444"/>
            <a:chExt cx="4752528" cy="1080120"/>
          </a:xfrm>
        </p:grpSpPr>
        <p:sp>
          <p:nvSpPr>
            <p:cNvPr id="29" name="矩形 28"/>
            <p:cNvSpPr/>
            <p:nvPr/>
          </p:nvSpPr>
          <p:spPr>
            <a:xfrm>
              <a:off x="3347864" y="1152444"/>
              <a:ext cx="4752528" cy="26717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1400" b="1" strike="noStrike" noProof="1">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单击此处填加标题</a:t>
              </a:r>
              <a:endParaRPr lang="en-US" altLang="zh-CN" sz="1400" b="1" strike="noStrike" noProof="1">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0" name="矩形 29"/>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165" fontAlgn="auto">
                <a:lnSpc>
                  <a:spcPct val="70000"/>
                </a:lnSpc>
                <a:spcBef>
                  <a:spcPts val="675"/>
                </a:spcBef>
                <a:buFont typeface="Arial" panose="020B0604020202020204" pitchFamily="34" charset="0"/>
                <a:buChar char="•"/>
              </a:pPr>
              <a:r>
                <a:rPr lang="zh-CN" altLang="en-US"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en-US" altLang="zh-CN"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endParaRPr>
            </a:p>
            <a:p>
              <a:pPr marL="228600" indent="-228600" defTabSz="685165" fontAlgn="auto">
                <a:lnSpc>
                  <a:spcPct val="70000"/>
                </a:lnSpc>
                <a:spcBef>
                  <a:spcPts val="675"/>
                </a:spcBef>
                <a:buFont typeface="Arial" panose="020B0604020202020204" pitchFamily="34" charset="0"/>
                <a:buChar char="•"/>
              </a:pPr>
              <a:r>
                <a:rPr lang="zh-CN" altLang="en-US"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en-US" altLang="zh-CN"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endParaRPr>
            </a:p>
            <a:p>
              <a:pPr marL="228600" indent="-228600" defTabSz="685165" fontAlgn="auto">
                <a:lnSpc>
                  <a:spcPct val="70000"/>
                </a:lnSpc>
                <a:spcBef>
                  <a:spcPts val="675"/>
                </a:spcBef>
                <a:buFont typeface="Arial" panose="020B0604020202020204" pitchFamily="34" charset="0"/>
                <a:buChar char="•"/>
              </a:pPr>
              <a:r>
                <a:rPr lang="zh-CN" altLang="en-US" sz="1200" strike="noStrike" noProof="1">
                  <a:solidFill>
                    <a:sysClr val="windowText" lastClr="000000"/>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zh-CN" altLang="en-US" strike="noStrike" noProof="1">
                <a:solidFill>
                  <a:sysClr val="windowText" lastClr="000000"/>
                </a:solidFill>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decel="10000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750" fill="hold"/>
                                        <p:tgtEl>
                                          <p:spTgt spid="19"/>
                                        </p:tgtEl>
                                        <p:attrNameLst>
                                          <p:attrName>ppt_x</p:attrName>
                                        </p:attrNameLst>
                                      </p:cBhvr>
                                      <p:tavLst>
                                        <p:tav tm="0">
                                          <p:val>
                                            <p:strVal val="0-#ppt_w/2"/>
                                          </p:val>
                                        </p:tav>
                                        <p:tav tm="100000">
                                          <p:val>
                                            <p:strVal val="#ppt_x"/>
                                          </p:val>
                                        </p:tav>
                                      </p:tavLst>
                                    </p:anim>
                                    <p:anim calcmode="lin" valueType="num">
                                      <p:cBhvr>
                                        <p:cTn id="23" dur="75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750"/>
                                  </p:stCondLst>
                                  <p:childTnLst>
                                    <p:set>
                                      <p:cBhvr>
                                        <p:cTn id="25" dur="1" fill="hold">
                                          <p:stCondLst>
                                            <p:cond delay="0"/>
                                          </p:stCondLst>
                                        </p:cTn>
                                        <p:tgtEl>
                                          <p:spTgt spid="20"/>
                                        </p:tgtEl>
                                        <p:attrNameLst>
                                          <p:attrName>style.visibility</p:attrName>
                                        </p:attrNameLst>
                                      </p:cBhvr>
                                      <p:to>
                                        <p:strVal val="visible"/>
                                      </p:to>
                                    </p:set>
                                    <p:anim calcmode="lin" valueType="num">
                                      <p:cBhvr>
                                        <p:cTn id="26" dur="750" fill="hold"/>
                                        <p:tgtEl>
                                          <p:spTgt spid="20"/>
                                        </p:tgtEl>
                                        <p:attrNameLst>
                                          <p:attrName>ppt_x</p:attrName>
                                        </p:attrNameLst>
                                      </p:cBhvr>
                                      <p:tavLst>
                                        <p:tav tm="0">
                                          <p:val>
                                            <p:strVal val="0-#ppt_w/2"/>
                                          </p:val>
                                        </p:tav>
                                        <p:tav tm="100000">
                                          <p:val>
                                            <p:strVal val="#ppt_x"/>
                                          </p:val>
                                        </p:tav>
                                      </p:tavLst>
                                    </p:anim>
                                    <p:anim calcmode="lin" valueType="num">
                                      <p:cBhvr>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2850"/>
                            </p:stCondLst>
                            <p:childTnLst>
                              <p:par>
                                <p:cTn id="29" presetID="2" presetClass="entr" presetSubtype="8" decel="10000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750" fill="hold"/>
                                        <p:tgtEl>
                                          <p:spTgt spid="21"/>
                                        </p:tgtEl>
                                        <p:attrNameLst>
                                          <p:attrName>ppt_x</p:attrName>
                                        </p:attrNameLst>
                                      </p:cBhvr>
                                      <p:tavLst>
                                        <p:tav tm="0">
                                          <p:val>
                                            <p:strVal val="0-#ppt_w/2"/>
                                          </p:val>
                                        </p:tav>
                                        <p:tav tm="100000">
                                          <p:val>
                                            <p:strVal val="#ppt_x"/>
                                          </p:val>
                                        </p:tav>
                                      </p:tavLst>
                                    </p:anim>
                                    <p:anim calcmode="lin" valueType="num">
                                      <p:cBhvr>
                                        <p:cTn id="32" dur="750" fill="hold"/>
                                        <p:tgtEl>
                                          <p:spTgt spid="21"/>
                                        </p:tgtEl>
                                        <p:attrNameLst>
                                          <p:attrName>ppt_y</p:attrName>
                                        </p:attrNameLst>
                                      </p:cBhvr>
                                      <p:tavLst>
                                        <p:tav tm="0">
                                          <p:val>
                                            <p:strVal val="#ppt_y"/>
                                          </p:val>
                                        </p:tav>
                                        <p:tav tm="100000">
                                          <p:val>
                                            <p:strVal val="#ppt_y"/>
                                          </p:val>
                                        </p:tav>
                                      </p:tavLst>
                                    </p:anim>
                                  </p:childTnLst>
                                </p:cTn>
                              </p:par>
                            </p:childTnLst>
                          </p:cTn>
                        </p:par>
                        <p:par>
                          <p:cTn id="33" fill="hold">
                            <p:stCondLst>
                              <p:cond delay="3850"/>
                            </p:stCondLst>
                            <p:childTnLst>
                              <p:par>
                                <p:cTn id="34" presetID="2" presetClass="entr" presetSubtype="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750" fill="hold"/>
                                        <p:tgtEl>
                                          <p:spTgt spid="22"/>
                                        </p:tgtEl>
                                        <p:attrNameLst>
                                          <p:attrName>ppt_x</p:attrName>
                                        </p:attrNameLst>
                                      </p:cBhvr>
                                      <p:tavLst>
                                        <p:tav tm="0">
                                          <p:val>
                                            <p:strVal val="1+#ppt_w/2"/>
                                          </p:val>
                                        </p:tav>
                                        <p:tav tm="100000">
                                          <p:val>
                                            <p:strVal val="#ppt_x"/>
                                          </p:val>
                                        </p:tav>
                                      </p:tavLst>
                                    </p:anim>
                                    <p:anim calcmode="lin" valueType="num">
                                      <p:cBhvr>
                                        <p:cTn id="37" dur="75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4850"/>
                            </p:stCondLst>
                            <p:childTnLst>
                              <p:par>
                                <p:cTn id="39" presetID="2" presetClass="entr" presetSubtype="2"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750" fill="hold"/>
                                        <p:tgtEl>
                                          <p:spTgt spid="25"/>
                                        </p:tgtEl>
                                        <p:attrNameLst>
                                          <p:attrName>ppt_x</p:attrName>
                                        </p:attrNameLst>
                                      </p:cBhvr>
                                      <p:tavLst>
                                        <p:tav tm="0">
                                          <p:val>
                                            <p:strVal val="1+#ppt_w/2"/>
                                          </p:val>
                                        </p:tav>
                                        <p:tav tm="100000">
                                          <p:val>
                                            <p:strVal val="#ppt_x"/>
                                          </p:val>
                                        </p:tav>
                                      </p:tavLst>
                                    </p:anim>
                                    <p:anim calcmode="lin" valueType="num">
                                      <p:cBhvr>
                                        <p:cTn id="42" dur="750" fill="hold"/>
                                        <p:tgtEl>
                                          <p:spTgt spid="25"/>
                                        </p:tgtEl>
                                        <p:attrNameLst>
                                          <p:attrName>ppt_y</p:attrName>
                                        </p:attrNameLst>
                                      </p:cBhvr>
                                      <p:tavLst>
                                        <p:tav tm="0">
                                          <p:val>
                                            <p:strVal val="#ppt_y"/>
                                          </p:val>
                                        </p:tav>
                                        <p:tav tm="100000">
                                          <p:val>
                                            <p:strVal val="#ppt_y"/>
                                          </p:val>
                                        </p:tav>
                                      </p:tavLst>
                                    </p:anim>
                                  </p:childTnLst>
                                </p:cTn>
                              </p:par>
                            </p:childTnLst>
                          </p:cTn>
                        </p:par>
                        <p:par>
                          <p:cTn id="43" fill="hold">
                            <p:stCondLst>
                              <p:cond delay="5850"/>
                            </p:stCondLst>
                            <p:childTnLst>
                              <p:par>
                                <p:cTn id="44" presetID="2" presetClass="entr" presetSubtype="2"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750" fill="hold"/>
                                        <p:tgtEl>
                                          <p:spTgt spid="28"/>
                                        </p:tgtEl>
                                        <p:attrNameLst>
                                          <p:attrName>ppt_x</p:attrName>
                                        </p:attrNameLst>
                                      </p:cBhvr>
                                      <p:tavLst>
                                        <p:tav tm="0">
                                          <p:val>
                                            <p:strVal val="1+#ppt_w/2"/>
                                          </p:val>
                                        </p:tav>
                                        <p:tav tm="100000">
                                          <p:val>
                                            <p:strVal val="#ppt_x"/>
                                          </p:val>
                                        </p:tav>
                                      </p:tavLst>
                                    </p:anim>
                                    <p:anim calcmode="lin" valueType="num">
                                      <p:cBhvr>
                                        <p:cTn id="47"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89"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63490"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63491"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31" name="Rectangle 3"/>
          <p:cNvSpPr/>
          <p:nvPr/>
        </p:nvSpPr>
        <p:spPr>
          <a:xfrm>
            <a:off x="3856638" y="1758950"/>
            <a:ext cx="4470400" cy="1284288"/>
          </a:xfrm>
          <a:prstGeom prst="rect">
            <a:avLst/>
          </a:prstGeom>
          <a:solidFill>
            <a:srgbClr val="B6302E"/>
          </a:solidFill>
          <a:ln w="9525">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32" name="Rectangle 4"/>
          <p:cNvSpPr/>
          <p:nvPr/>
        </p:nvSpPr>
        <p:spPr>
          <a:xfrm>
            <a:off x="3856638" y="3192463"/>
            <a:ext cx="4470400" cy="1284287"/>
          </a:xfrm>
          <a:prstGeom prst="rect">
            <a:avLst/>
          </a:prstGeom>
          <a:solidFill>
            <a:srgbClr val="404040"/>
          </a:solidFill>
          <a:ln w="9525">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33" name="Rectangle 5"/>
          <p:cNvSpPr/>
          <p:nvPr/>
        </p:nvSpPr>
        <p:spPr>
          <a:xfrm>
            <a:off x="3856638" y="4624388"/>
            <a:ext cx="4470400" cy="1284287"/>
          </a:xfrm>
          <a:prstGeom prst="rect">
            <a:avLst/>
          </a:prstGeom>
          <a:solidFill>
            <a:srgbClr val="7F7F7F"/>
          </a:solidFill>
          <a:ln w="9525">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grpSp>
        <p:nvGrpSpPr>
          <p:cNvPr id="34" name="Group 9"/>
          <p:cNvGrpSpPr/>
          <p:nvPr/>
        </p:nvGrpSpPr>
        <p:grpSpPr>
          <a:xfrm>
            <a:off x="7134825" y="3540125"/>
            <a:ext cx="863600" cy="641350"/>
            <a:chOff x="0" y="0"/>
            <a:chExt cx="374651" cy="277813"/>
          </a:xfrm>
        </p:grpSpPr>
        <p:sp>
          <p:nvSpPr>
            <p:cNvPr id="63500" name="Freeform 17"/>
            <p:cNvSpPr/>
            <p:nvPr/>
          </p:nvSpPr>
          <p:spPr>
            <a:xfrm>
              <a:off x="141288" y="66675"/>
              <a:ext cx="233363" cy="211138"/>
            </a:xfrm>
            <a:custGeom>
              <a:avLst/>
              <a:gdLst/>
              <a:ahLst/>
              <a:cxnLst>
                <a:cxn ang="0">
                  <a:pos x="611890896" y="224220736"/>
                </a:cxn>
                <a:cxn ang="0">
                  <a:pos x="295631590" y="0"/>
                </a:cxn>
                <a:cxn ang="0">
                  <a:pos x="275006496" y="6795515"/>
                </a:cxn>
                <a:cxn ang="0">
                  <a:pos x="295631590" y="74740245"/>
                </a:cxn>
                <a:cxn ang="0">
                  <a:pos x="0" y="298960981"/>
                </a:cxn>
                <a:cxn ang="0">
                  <a:pos x="0" y="298960981"/>
                </a:cxn>
                <a:cxn ang="0">
                  <a:pos x="275006496" y="441648563"/>
                </a:cxn>
                <a:cxn ang="0">
                  <a:pos x="508762804" y="550361173"/>
                </a:cxn>
                <a:cxn ang="0">
                  <a:pos x="440012491" y="421264622"/>
                </a:cxn>
                <a:cxn ang="0">
                  <a:pos x="611890896" y="224220736"/>
                </a:cxn>
              </a:cxnLst>
              <a:rect l="0" t="0" r="0" b="0"/>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w="9525">
              <a:noFill/>
            </a:ln>
          </p:spPr>
          <p:txBody>
            <a:bodyPr/>
            <a:lstStyle/>
            <a:p>
              <a:endParaRPr lang="zh-CN" altLang="en-US"/>
            </a:p>
          </p:txBody>
        </p:sp>
        <p:sp>
          <p:nvSpPr>
            <p:cNvPr id="63501" name="Freeform 18"/>
            <p:cNvSpPr/>
            <p:nvPr/>
          </p:nvSpPr>
          <p:spPr>
            <a:xfrm>
              <a:off x="0" y="0"/>
              <a:ext cx="241300" cy="209550"/>
            </a:xfrm>
            <a:custGeom>
              <a:avLst/>
              <a:gdLst/>
              <a:ahLst/>
              <a:cxnLst>
                <a:cxn ang="0">
                  <a:pos x="612251539" y="144083960"/>
                </a:cxn>
                <a:cxn ang="0">
                  <a:pos x="316443967" y="0"/>
                </a:cxn>
                <a:cxn ang="0">
                  <a:pos x="0" y="219556012"/>
                </a:cxn>
                <a:cxn ang="0">
                  <a:pos x="171981329" y="418528976"/>
                </a:cxn>
                <a:cxn ang="0">
                  <a:pos x="96310173" y="548890031"/>
                </a:cxn>
                <a:cxn ang="0">
                  <a:pos x="330203313" y="445972168"/>
                </a:cxn>
                <a:cxn ang="0">
                  <a:pos x="337080363" y="439112025"/>
                </a:cxn>
                <a:cxn ang="0">
                  <a:pos x="632887934" y="219556012"/>
                </a:cxn>
                <a:cxn ang="0">
                  <a:pos x="612251539" y="144083960"/>
                </a:cxn>
              </a:cxnLst>
              <a:rect l="0" t="0" r="0" b="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w="9525">
              <a:noFill/>
            </a:ln>
          </p:spPr>
          <p:txBody>
            <a:bodyPr/>
            <a:lstStyle/>
            <a:p>
              <a:endParaRPr lang="zh-CN" altLang="en-US"/>
            </a:p>
          </p:txBody>
        </p:sp>
      </p:grpSp>
      <p:grpSp>
        <p:nvGrpSpPr>
          <p:cNvPr id="37" name="Group 12"/>
          <p:cNvGrpSpPr/>
          <p:nvPr/>
        </p:nvGrpSpPr>
        <p:grpSpPr>
          <a:xfrm>
            <a:off x="4245575" y="4911725"/>
            <a:ext cx="727075" cy="711200"/>
            <a:chOff x="0" y="0"/>
            <a:chExt cx="249238" cy="244475"/>
          </a:xfrm>
        </p:grpSpPr>
        <p:sp>
          <p:nvSpPr>
            <p:cNvPr id="63503" name="Freeform 50"/>
            <p:cNvSpPr>
              <a:spLocks noEditPoints="1"/>
            </p:cNvSpPr>
            <p:nvPr/>
          </p:nvSpPr>
          <p:spPr>
            <a:xfrm>
              <a:off x="0" y="0"/>
              <a:ext cx="249238" cy="244475"/>
            </a:xfrm>
            <a:custGeom>
              <a:avLst/>
              <a:gdLst/>
              <a:ahLst/>
              <a:cxnLst>
                <a:cxn ang="0">
                  <a:pos x="564411257" y="400802304"/>
                </a:cxn>
                <a:cxn ang="0">
                  <a:pos x="653890322" y="359341447"/>
                </a:cxn>
                <a:cxn ang="0">
                  <a:pos x="653890322" y="290236513"/>
                </a:cxn>
                <a:cxn ang="0">
                  <a:pos x="564411257" y="248773028"/>
                </a:cxn>
                <a:cxn ang="0">
                  <a:pos x="543761232" y="214223190"/>
                </a:cxn>
                <a:cxn ang="0">
                  <a:pos x="578177065" y="124387828"/>
                </a:cxn>
                <a:cxn ang="0">
                  <a:pos x="529995424" y="69104933"/>
                </a:cxn>
                <a:cxn ang="0">
                  <a:pos x="440516358" y="110565790"/>
                </a:cxn>
                <a:cxn ang="0">
                  <a:pos x="399216310" y="89835361"/>
                </a:cxn>
                <a:cxn ang="0">
                  <a:pos x="357918885" y="0"/>
                </a:cxn>
                <a:cxn ang="0">
                  <a:pos x="289087220" y="0"/>
                </a:cxn>
                <a:cxn ang="0">
                  <a:pos x="247789796" y="89835361"/>
                </a:cxn>
                <a:cxn ang="0">
                  <a:pos x="213373963" y="110565790"/>
                </a:cxn>
                <a:cxn ang="0">
                  <a:pos x="117010682" y="76013323"/>
                </a:cxn>
                <a:cxn ang="0">
                  <a:pos x="68831664" y="124387828"/>
                </a:cxn>
                <a:cxn ang="0">
                  <a:pos x="103244873" y="214223190"/>
                </a:cxn>
                <a:cxn ang="0">
                  <a:pos x="89479065" y="248773028"/>
                </a:cxn>
                <a:cxn ang="0">
                  <a:pos x="0" y="290236513"/>
                </a:cxn>
                <a:cxn ang="0">
                  <a:pos x="0" y="359341447"/>
                </a:cxn>
                <a:cxn ang="0">
                  <a:pos x="89479065" y="400802304"/>
                </a:cxn>
                <a:cxn ang="0">
                  <a:pos x="103244873" y="435354770"/>
                </a:cxn>
                <a:cxn ang="0">
                  <a:pos x="68831664" y="525190132"/>
                </a:cxn>
                <a:cxn ang="0">
                  <a:pos x="123894898" y="580473027"/>
                </a:cxn>
                <a:cxn ang="0">
                  <a:pos x="213373963" y="539012170"/>
                </a:cxn>
                <a:cxn ang="0">
                  <a:pos x="254674011" y="559742599"/>
                </a:cxn>
                <a:cxn ang="0">
                  <a:pos x="289087220" y="642666942"/>
                </a:cxn>
                <a:cxn ang="0">
                  <a:pos x="364803101" y="642666942"/>
                </a:cxn>
                <a:cxn ang="0">
                  <a:pos x="399216310" y="559742599"/>
                </a:cxn>
                <a:cxn ang="0">
                  <a:pos x="440516358" y="539012170"/>
                </a:cxn>
                <a:cxn ang="0">
                  <a:pos x="529995424" y="573562008"/>
                </a:cxn>
                <a:cxn ang="0">
                  <a:pos x="585058657" y="525190132"/>
                </a:cxn>
                <a:cxn ang="0">
                  <a:pos x="543761232" y="435354770"/>
                </a:cxn>
                <a:cxn ang="0">
                  <a:pos x="564411257" y="400802304"/>
                </a:cxn>
                <a:cxn ang="0">
                  <a:pos x="323503053" y="428443751"/>
                </a:cxn>
                <a:cxn ang="0">
                  <a:pos x="220258179" y="324788980"/>
                </a:cxn>
                <a:cxn ang="0">
                  <a:pos x="323503053" y="221131580"/>
                </a:cxn>
                <a:cxn ang="0">
                  <a:pos x="433632143" y="324788980"/>
                </a:cxn>
                <a:cxn ang="0">
                  <a:pos x="323503053" y="428443751"/>
                </a:cxn>
              </a:cxnLst>
              <a:rect l="0" t="0" r="0" b="0"/>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solidFill>
              <a:schemeClr val="bg1"/>
            </a:solidFill>
            <a:ln w="9525">
              <a:noFill/>
            </a:ln>
          </p:spPr>
          <p:txBody>
            <a:bodyPr/>
            <a:lstStyle/>
            <a:p>
              <a:endParaRPr lang="zh-CN" altLang="en-US"/>
            </a:p>
          </p:txBody>
        </p:sp>
        <p:sp>
          <p:nvSpPr>
            <p:cNvPr id="63504" name="Oval 51"/>
            <p:cNvSpPr/>
            <p:nvPr/>
          </p:nvSpPr>
          <p:spPr>
            <a:xfrm>
              <a:off x="100013" y="100012"/>
              <a:ext cx="49213" cy="47625"/>
            </a:xfrm>
            <a:prstGeom prst="ellipse">
              <a:avLst/>
            </a:prstGeom>
            <a:solidFill>
              <a:schemeClr val="bg1"/>
            </a:solidFill>
            <a:ln w="9525">
              <a:noFill/>
            </a:ln>
          </p:spPr>
          <p:txBody>
            <a:bodyPr lIns="121920" tIns="60960" rIns="121920" bIns="60960" anchor="t"/>
            <a:lstStyle/>
            <a:p>
              <a:pPr lvl="0">
                <a:buFont typeface="Arial" panose="020B0604020202020204" pitchFamily="34" charset="0"/>
                <a:buNone/>
              </a:pPr>
              <a:endParaRPr lang="zh-CN" altLang="zh-CN" sz="320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grpSp>
        <p:nvGrpSpPr>
          <p:cNvPr id="40" name="Group 15"/>
          <p:cNvGrpSpPr/>
          <p:nvPr/>
        </p:nvGrpSpPr>
        <p:grpSpPr>
          <a:xfrm>
            <a:off x="4209063" y="2092325"/>
            <a:ext cx="862012" cy="636588"/>
            <a:chOff x="0" y="0"/>
            <a:chExt cx="346075" cy="255588"/>
          </a:xfrm>
        </p:grpSpPr>
        <p:sp>
          <p:nvSpPr>
            <p:cNvPr id="63506" name="Freeform 108"/>
            <p:cNvSpPr/>
            <p:nvPr/>
          </p:nvSpPr>
          <p:spPr>
            <a:xfrm>
              <a:off x="122237" y="177800"/>
              <a:ext cx="100013" cy="77788"/>
            </a:xfrm>
            <a:custGeom>
              <a:avLst/>
              <a:gdLst/>
              <a:ahLst/>
              <a:cxnLst>
                <a:cxn ang="0">
                  <a:pos x="249371887" y="73955644"/>
                </a:cxn>
                <a:cxn ang="0">
                  <a:pos x="6927216" y="73955644"/>
                </a:cxn>
                <a:cxn ang="0">
                  <a:pos x="6927216" y="87402596"/>
                </a:cxn>
                <a:cxn ang="0">
                  <a:pos x="131611844" y="201699098"/>
                </a:cxn>
                <a:cxn ang="0">
                  <a:pos x="249371887" y="87402596"/>
                </a:cxn>
                <a:cxn ang="0">
                  <a:pos x="249371887" y="73955644"/>
                </a:cxn>
              </a:cxnLst>
              <a:rect l="0" t="0" r="0" b="0"/>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solidFill>
              <a:schemeClr val="bg1"/>
            </a:solidFill>
            <a:ln w="9525">
              <a:noFill/>
            </a:ln>
          </p:spPr>
          <p:txBody>
            <a:bodyPr/>
            <a:lstStyle/>
            <a:p>
              <a:endParaRPr lang="zh-CN" altLang="en-US"/>
            </a:p>
          </p:txBody>
        </p:sp>
        <p:sp>
          <p:nvSpPr>
            <p:cNvPr id="63507" name="Freeform 109"/>
            <p:cNvSpPr/>
            <p:nvPr/>
          </p:nvSpPr>
          <p:spPr>
            <a:xfrm>
              <a:off x="57150" y="88900"/>
              <a:ext cx="230188" cy="101600"/>
            </a:xfrm>
            <a:custGeom>
              <a:avLst/>
              <a:gdLst/>
              <a:ahLst/>
              <a:cxnLst>
                <a:cxn ang="0">
                  <a:pos x="595276631" y="162880430"/>
                </a:cxn>
                <a:cxn ang="0">
                  <a:pos x="0" y="162880430"/>
                </a:cxn>
                <a:cxn ang="0">
                  <a:pos x="0" y="176453148"/>
                </a:cxn>
                <a:cxn ang="0">
                  <a:pos x="88949351" y="257894666"/>
                </a:cxn>
                <a:cxn ang="0">
                  <a:pos x="102635074" y="257894666"/>
                </a:cxn>
                <a:cxn ang="0">
                  <a:pos x="499484418" y="257894666"/>
                </a:cxn>
                <a:cxn ang="0">
                  <a:pos x="513170140" y="257894666"/>
                </a:cxn>
                <a:cxn ang="0">
                  <a:pos x="595276631" y="176453148"/>
                </a:cxn>
                <a:cxn ang="0">
                  <a:pos x="595276631" y="176453148"/>
                </a:cxn>
                <a:cxn ang="0">
                  <a:pos x="595276631" y="162880430"/>
                </a:cxn>
              </a:cxnLst>
              <a:rect l="0" t="0" r="0" b="0"/>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solidFill>
              <a:schemeClr val="bg1"/>
            </a:solidFill>
            <a:ln w="9525">
              <a:noFill/>
            </a:ln>
          </p:spPr>
          <p:txBody>
            <a:bodyPr/>
            <a:lstStyle/>
            <a:p>
              <a:endParaRPr lang="zh-CN" altLang="en-US"/>
            </a:p>
          </p:txBody>
        </p:sp>
        <p:sp>
          <p:nvSpPr>
            <p:cNvPr id="63508" name="Freeform 110"/>
            <p:cNvSpPr/>
            <p:nvPr/>
          </p:nvSpPr>
          <p:spPr>
            <a:xfrm>
              <a:off x="0" y="0"/>
              <a:ext cx="346075" cy="134938"/>
            </a:xfrm>
            <a:custGeom>
              <a:avLst/>
              <a:gdLst/>
              <a:ahLst/>
              <a:cxnLst>
                <a:cxn ang="0">
                  <a:pos x="900458310" y="242418711"/>
                </a:cxn>
                <a:cxn ang="0">
                  <a:pos x="900458310" y="242418711"/>
                </a:cxn>
                <a:cxn ang="0">
                  <a:pos x="6874307" y="242418711"/>
                </a:cxn>
                <a:cxn ang="0">
                  <a:pos x="6874307" y="255886562"/>
                </a:cxn>
                <a:cxn ang="0">
                  <a:pos x="89358138" y="343424994"/>
                </a:cxn>
                <a:cxn ang="0">
                  <a:pos x="109978440" y="343424994"/>
                </a:cxn>
                <a:cxn ang="0">
                  <a:pos x="797354178" y="343424994"/>
                </a:cxn>
                <a:cxn ang="0">
                  <a:pos x="811100172" y="343424994"/>
                </a:cxn>
                <a:cxn ang="0">
                  <a:pos x="900458310" y="255886562"/>
                </a:cxn>
                <a:cxn ang="0">
                  <a:pos x="900458310" y="255886562"/>
                </a:cxn>
                <a:cxn ang="0">
                  <a:pos x="900458310" y="242418711"/>
                </a:cxn>
              </a:cxnLst>
              <a:rect l="0" t="0" r="0" b="0"/>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solidFill>
              <a:schemeClr val="bg1"/>
            </a:solidFill>
            <a:ln w="9525">
              <a:noFill/>
            </a:ln>
          </p:spPr>
          <p:txBody>
            <a:bodyPr/>
            <a:lstStyle/>
            <a:p>
              <a:endParaRPr lang="zh-CN" altLang="en-US"/>
            </a:p>
          </p:txBody>
        </p:sp>
      </p:grpSp>
      <p:grpSp>
        <p:nvGrpSpPr>
          <p:cNvPr id="44" name="组合 6"/>
          <p:cNvGrpSpPr/>
          <p:nvPr/>
        </p:nvGrpSpPr>
        <p:grpSpPr>
          <a:xfrm>
            <a:off x="9341450" y="2546350"/>
            <a:ext cx="1104900" cy="1106488"/>
            <a:chOff x="0" y="0"/>
            <a:chExt cx="1106281" cy="1106281"/>
          </a:xfrm>
        </p:grpSpPr>
        <p:sp>
          <p:nvSpPr>
            <p:cNvPr id="63510" name="Oval 20"/>
            <p:cNvSpPr/>
            <p:nvPr/>
          </p:nvSpPr>
          <p:spPr>
            <a:xfrm>
              <a:off x="0" y="0"/>
              <a:ext cx="1106281" cy="1106281"/>
            </a:xfrm>
            <a:prstGeom prst="ellipse">
              <a:avLst/>
            </a:prstGeom>
            <a:solidFill>
              <a:srgbClr val="B6302E"/>
            </a:solidFill>
            <a:ln w="12700">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grpSp>
          <p:nvGrpSpPr>
            <p:cNvPr id="63511" name="组合 40"/>
            <p:cNvGrpSpPr/>
            <p:nvPr/>
          </p:nvGrpSpPr>
          <p:grpSpPr>
            <a:xfrm>
              <a:off x="330005" y="238378"/>
              <a:ext cx="446271" cy="582632"/>
              <a:chOff x="0" y="0"/>
              <a:chExt cx="425020" cy="554888"/>
            </a:xfrm>
          </p:grpSpPr>
          <p:sp>
            <p:nvSpPr>
              <p:cNvPr id="63512" name="Freeform 37"/>
              <p:cNvSpPr>
                <a:spLocks noEditPoints="1"/>
              </p:cNvSpPr>
              <p:nvPr/>
            </p:nvSpPr>
            <p:spPr>
              <a:xfrm>
                <a:off x="0" y="0"/>
                <a:ext cx="425020" cy="554888"/>
              </a:xfrm>
              <a:custGeom>
                <a:avLst/>
                <a:gdLst>
                  <a:gd name="G0" fmla="val 0"/>
                </a:gdLst>
                <a:ahLst/>
                <a:cxnLst>
                  <a:cxn ang="0">
                    <a:pos x="1566038830" y="1038347846"/>
                  </a:cxn>
                  <a:cxn ang="0">
                    <a:pos x="1459612262" y="1038347846"/>
                  </a:cxn>
                  <a:cxn ang="0">
                    <a:pos x="1459612262" y="671871676"/>
                  </a:cxn>
                  <a:cxn ang="0">
                    <a:pos x="1277157805" y="198509228"/>
                  </a:cxn>
                  <a:cxn ang="0">
                    <a:pos x="821029460" y="0"/>
                  </a:cxn>
                  <a:cxn ang="0">
                    <a:pos x="380108253" y="198509228"/>
                  </a:cxn>
                  <a:cxn ang="0">
                    <a:pos x="197653796" y="671871676"/>
                  </a:cxn>
                  <a:cxn ang="0">
                    <a:pos x="197653796" y="1038347846"/>
                  </a:cxn>
                  <a:cxn ang="0">
                    <a:pos x="76020091" y="1038347846"/>
                  </a:cxn>
                  <a:cxn ang="0">
                    <a:pos x="0" y="1114695746"/>
                  </a:cxn>
                  <a:cxn ang="0">
                    <a:pos x="0" y="2091966836"/>
                  </a:cxn>
                  <a:cxn ang="0">
                    <a:pos x="76020091" y="G0"/>
                  </a:cxn>
                  <a:cxn ang="0">
                    <a:pos x="1566038830" y="G0"/>
                  </a:cxn>
                  <a:cxn ang="0">
                    <a:pos x="1657266058" y="2091966836"/>
                  </a:cxn>
                  <a:cxn ang="0">
                    <a:pos x="1657266058" y="1114695746"/>
                  </a:cxn>
                  <a:cxn ang="0">
                    <a:pos x="1566038830" y="1038347846"/>
                  </a:cxn>
                  <a:cxn ang="0">
                    <a:pos x="1003483917" y="1893457608"/>
                  </a:cxn>
                  <a:cxn ang="0">
                    <a:pos x="821029460" y="2076695693"/>
                  </a:cxn>
                  <a:cxn ang="0">
                    <a:pos x="638578902" y="1893457608"/>
                  </a:cxn>
                  <a:cxn ang="0">
                    <a:pos x="638578902" y="1557523724"/>
                  </a:cxn>
                  <a:cxn ang="0">
                    <a:pos x="821029460" y="1389552874"/>
                  </a:cxn>
                  <a:cxn ang="0">
                    <a:pos x="1003483917" y="1557523724"/>
                  </a:cxn>
                  <a:cxn ang="0">
                    <a:pos x="1003483917" y="1893457608"/>
                  </a:cxn>
                  <a:cxn ang="0">
                    <a:pos x="1155524099" y="1038347846"/>
                  </a:cxn>
                  <a:cxn ang="0">
                    <a:pos x="486538720" y="1038347846"/>
                  </a:cxn>
                  <a:cxn ang="0">
                    <a:pos x="486538720" y="671871676"/>
                  </a:cxn>
                  <a:cxn ang="0">
                    <a:pos x="592965288" y="412285691"/>
                  </a:cxn>
                  <a:cxn ang="0">
                    <a:pos x="821029460" y="305395506"/>
                  </a:cxn>
                  <a:cxn ang="0">
                    <a:pos x="1064300770" y="412285691"/>
                  </a:cxn>
                  <a:cxn ang="0">
                    <a:pos x="1155524099" y="671871676"/>
                  </a:cxn>
                  <a:cxn ang="0">
                    <a:pos x="1155524099" y="1038347846"/>
                  </a:cxn>
                </a:cxnLst>
                <a:rect l="0" t="0" r="0" b="0"/>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bg1"/>
              </a:solidFill>
              <a:ln w="9525">
                <a:noFill/>
              </a:ln>
            </p:spPr>
            <p:txBody>
              <a:bodyPr/>
              <a:lstStyle/>
              <a:p>
                <a:endParaRPr lang="zh-CN" altLang="en-US"/>
              </a:p>
            </p:txBody>
          </p:sp>
          <p:sp>
            <p:nvSpPr>
              <p:cNvPr id="63513" name="Freeform 38"/>
              <p:cNvSpPr/>
              <p:nvPr/>
            </p:nvSpPr>
            <p:spPr>
              <a:xfrm>
                <a:off x="184176" y="377796"/>
                <a:ext cx="56669" cy="125146"/>
              </a:xfrm>
              <a:custGeom>
                <a:avLst/>
                <a:gdLst/>
                <a:ahLst/>
                <a:cxnLst>
                  <a:cxn ang="0">
                    <a:pos x="114694008" y="0"/>
                  </a:cxn>
                  <a:cxn ang="0">
                    <a:pos x="0" y="107062403"/>
                  </a:cxn>
                  <a:cxn ang="0">
                    <a:pos x="0" y="382360138"/>
                  </a:cxn>
                  <a:cxn ang="0">
                    <a:pos x="114694008" y="489422541"/>
                  </a:cxn>
                  <a:cxn ang="0">
                    <a:pos x="229383968" y="382360138"/>
                  </a:cxn>
                  <a:cxn ang="0">
                    <a:pos x="229383968" y="107062403"/>
                  </a:cxn>
                  <a:cxn ang="0">
                    <a:pos x="114694008" y="0"/>
                  </a:cxn>
                </a:cxnLst>
                <a:rect l="0" t="0" r="0" b="0"/>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bg1"/>
              </a:solidFill>
              <a:ln w="9525">
                <a:noFill/>
              </a:ln>
            </p:spPr>
            <p:txBody>
              <a:bodyPr/>
              <a:lstStyle/>
              <a:p>
                <a:endParaRPr lang="zh-CN" altLang="en-US"/>
              </a:p>
            </p:txBody>
          </p:sp>
        </p:grpSp>
      </p:grpSp>
      <p:sp>
        <p:nvSpPr>
          <p:cNvPr id="49" name="矩形 47"/>
          <p:cNvSpPr/>
          <p:nvPr/>
        </p:nvSpPr>
        <p:spPr>
          <a:xfrm>
            <a:off x="1343625" y="985838"/>
            <a:ext cx="9523413" cy="643890"/>
          </a:xfrm>
          <a:prstGeom prst="rect">
            <a:avLst/>
          </a:prstGeom>
          <a:noFill/>
          <a:ln w="9525">
            <a:noFill/>
          </a:ln>
        </p:spPr>
        <p:txBody>
          <a:bodyPr lIns="91431" tIns="45716" rIns="91431" bIns="45716" anchor="t">
            <a:spAutoFit/>
          </a:bodyPr>
          <a:lstStyle/>
          <a:p>
            <a:pPr lvl="0" algn="ctr">
              <a:lnSpc>
                <a:spcPct val="130000"/>
              </a:lnSpc>
              <a:spcBef>
                <a:spcPct val="0"/>
              </a:spcBef>
              <a:buFont typeface="Arial" panose="020B0604020202020204" pitchFamily="34" charset="0"/>
              <a:buNone/>
            </a:pPr>
            <a:r>
              <a:rPr lang="zh-CN" altLang="en-US" sz="1400" dirty="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描述说明。在此录入上述图表的综合描述说明，在此录入上述图表的综合描述说明，在此录入上述图表的综合描述说明，在此录入上述图表的综合描述说明。</a:t>
            </a:r>
            <a:endParaRPr lang="zh-CN" altLang="en-US" dirty="0">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50" name="组合 44"/>
          <p:cNvGrpSpPr/>
          <p:nvPr/>
        </p:nvGrpSpPr>
        <p:grpSpPr>
          <a:xfrm>
            <a:off x="1713513" y="2546350"/>
            <a:ext cx="1106487" cy="1106488"/>
            <a:chOff x="0" y="0"/>
            <a:chExt cx="1106281" cy="1106281"/>
          </a:xfrm>
        </p:grpSpPr>
        <p:sp>
          <p:nvSpPr>
            <p:cNvPr id="63516" name="Oval 25"/>
            <p:cNvSpPr/>
            <p:nvPr/>
          </p:nvSpPr>
          <p:spPr>
            <a:xfrm>
              <a:off x="0" y="0"/>
              <a:ext cx="1106281" cy="1106281"/>
            </a:xfrm>
            <a:prstGeom prst="ellipse">
              <a:avLst/>
            </a:prstGeom>
            <a:solidFill>
              <a:srgbClr val="B6302E"/>
            </a:solidFill>
            <a:ln w="12700" cap="flat" cmpd="sng">
              <a:solidFill>
                <a:srgbClr val="BFBFBF"/>
              </a:solidFill>
              <a:prstDash val="solid"/>
              <a:bevel/>
              <a:headEnd type="none" w="med" len="med"/>
              <a:tailEnd type="none" w="med" len="med"/>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63517" name="任意多边形 39"/>
            <p:cNvSpPr/>
            <p:nvPr/>
          </p:nvSpPr>
          <p:spPr>
            <a:xfrm>
              <a:off x="227782" y="237503"/>
              <a:ext cx="650717" cy="631275"/>
            </a:xfrm>
            <a:custGeom>
              <a:avLst/>
              <a:gdLst/>
              <a:ahLst/>
              <a:cxnLst>
                <a:cxn ang="0">
                  <a:pos x="304656" y="129323"/>
                </a:cxn>
                <a:cxn ang="0">
                  <a:pos x="509774" y="319995"/>
                </a:cxn>
                <a:cxn ang="0">
                  <a:pos x="509774" y="562001"/>
                </a:cxn>
                <a:cxn ang="0">
                  <a:pos x="502448" y="584001"/>
                </a:cxn>
                <a:cxn ang="0">
                  <a:pos x="480471" y="584001"/>
                </a:cxn>
                <a:cxn ang="0">
                  <a:pos x="370586" y="584001"/>
                </a:cxn>
                <a:cxn ang="0">
                  <a:pos x="363261" y="584001"/>
                </a:cxn>
                <a:cxn ang="0">
                  <a:pos x="355935" y="576668"/>
                </a:cxn>
                <a:cxn ang="0">
                  <a:pos x="355935" y="459332"/>
                </a:cxn>
                <a:cxn ang="0">
                  <a:pos x="246050" y="459332"/>
                </a:cxn>
                <a:cxn ang="0">
                  <a:pos x="246050" y="576668"/>
                </a:cxn>
                <a:cxn ang="0">
                  <a:pos x="246050" y="584001"/>
                </a:cxn>
                <a:cxn ang="0">
                  <a:pos x="231399" y="584001"/>
                </a:cxn>
                <a:cxn ang="0">
                  <a:pos x="121515" y="584001"/>
                </a:cxn>
                <a:cxn ang="0">
                  <a:pos x="106863" y="584001"/>
                </a:cxn>
                <a:cxn ang="0">
                  <a:pos x="92212" y="562001"/>
                </a:cxn>
                <a:cxn ang="0">
                  <a:pos x="92212" y="319995"/>
                </a:cxn>
                <a:cxn ang="0">
                  <a:pos x="300994" y="0"/>
                </a:cxn>
                <a:cxn ang="0">
                  <a:pos x="326688" y="11031"/>
                </a:cxn>
                <a:cxn ang="0">
                  <a:pos x="429467" y="106641"/>
                </a:cxn>
                <a:cxn ang="0">
                  <a:pos x="429467" y="25741"/>
                </a:cxn>
                <a:cxn ang="0">
                  <a:pos x="444149" y="11031"/>
                </a:cxn>
                <a:cxn ang="0">
                  <a:pos x="480855" y="11031"/>
                </a:cxn>
                <a:cxn ang="0">
                  <a:pos x="495538" y="25741"/>
                </a:cxn>
                <a:cxn ang="0">
                  <a:pos x="495538" y="165478"/>
                </a:cxn>
                <a:cxn ang="0">
                  <a:pos x="590975" y="253733"/>
                </a:cxn>
                <a:cxn ang="0">
                  <a:pos x="590975" y="312569"/>
                </a:cxn>
                <a:cxn ang="0">
                  <a:pos x="539586" y="312569"/>
                </a:cxn>
                <a:cxn ang="0">
                  <a:pos x="304665" y="91932"/>
                </a:cxn>
                <a:cxn ang="0">
                  <a:pos x="69742" y="312569"/>
                </a:cxn>
                <a:cxn ang="0">
                  <a:pos x="40377" y="319924"/>
                </a:cxn>
                <a:cxn ang="0">
                  <a:pos x="11011" y="312569"/>
                </a:cxn>
                <a:cxn ang="0">
                  <a:pos x="11011" y="253733"/>
                </a:cxn>
                <a:cxn ang="0">
                  <a:pos x="275299" y="11031"/>
                </a:cxn>
                <a:cxn ang="0">
                  <a:pos x="300994" y="0"/>
                </a:cxn>
              </a:cxnLst>
              <a:rect l="0" t="0" r="0" b="0"/>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lnTo>
                    <a:pt x="355975" y="151108"/>
                  </a:ln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bg1"/>
            </a:solidFill>
            <a:ln w="9525">
              <a:noFill/>
            </a:ln>
          </p:spPr>
          <p:txBody>
            <a:bodyPr/>
            <a:lstStyle/>
            <a:p>
              <a:endParaRPr lang="zh-CN" altLang="en-US"/>
            </a:p>
          </p:txBody>
        </p:sp>
      </p:grpSp>
      <p:sp>
        <p:nvSpPr>
          <p:cNvPr id="53" name="矩形 42"/>
          <p:cNvSpPr/>
          <p:nvPr/>
        </p:nvSpPr>
        <p:spPr>
          <a:xfrm>
            <a:off x="1510313" y="3808413"/>
            <a:ext cx="1552575" cy="448945"/>
          </a:xfrm>
          <a:prstGeom prst="rect">
            <a:avLst/>
          </a:prstGeom>
          <a:noFill/>
          <a:ln w="9525">
            <a:noFill/>
          </a:ln>
        </p:spPr>
        <p:txBody>
          <a:bodyPr lIns="91431" tIns="45716" rIns="91431" bIns="45716" anchor="t">
            <a:spAutoFit/>
          </a:bodyPr>
          <a:lstStyle/>
          <a:p>
            <a:pPr lvl="0" algn="ctr">
              <a:buFont typeface="Arial" panose="020B0604020202020204" pitchFamily="34" charset="0"/>
              <a:buNone/>
            </a:pPr>
            <a:r>
              <a:rPr lang="zh-CN" altLang="en-US" sz="2200" b="1">
                <a:solidFill>
                  <a:srgbClr val="404040"/>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404040"/>
              </a:solidFill>
              <a:latin typeface="微软雅黑" panose="020B0503020204020204" pitchFamily="34" charset="-122"/>
              <a:ea typeface="微软雅黑" panose="020B0503020204020204" pitchFamily="34" charset="-122"/>
              <a:sym typeface="方正兰亭黑_GBK" pitchFamily="2" charset="-122"/>
            </a:endParaRPr>
          </a:p>
        </p:txBody>
      </p:sp>
      <p:sp>
        <p:nvSpPr>
          <p:cNvPr id="54" name="矩形 47"/>
          <p:cNvSpPr/>
          <p:nvPr/>
        </p:nvSpPr>
        <p:spPr>
          <a:xfrm>
            <a:off x="1300763" y="4229100"/>
            <a:ext cx="1971675" cy="857885"/>
          </a:xfrm>
          <a:prstGeom prst="rect">
            <a:avLst/>
          </a:prstGeom>
          <a:noFill/>
          <a:ln w="9525">
            <a:noFill/>
          </a:ln>
        </p:spPr>
        <p:txBody>
          <a:bodyPr lIns="91431" tIns="45716" rIns="91431" bIns="45716" anchor="t">
            <a:spAutoFit/>
          </a:bodyPr>
          <a:lstStyle/>
          <a:p>
            <a:pPr lvl="0" algn="ctr">
              <a:lnSpc>
                <a:spcPct val="120000"/>
              </a:lnSpc>
              <a:spcBef>
                <a:spcPct val="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5" name="矩形 45"/>
          <p:cNvSpPr/>
          <p:nvPr/>
        </p:nvSpPr>
        <p:spPr>
          <a:xfrm>
            <a:off x="9117613" y="3808413"/>
            <a:ext cx="1552575" cy="448945"/>
          </a:xfrm>
          <a:prstGeom prst="rect">
            <a:avLst/>
          </a:prstGeom>
          <a:noFill/>
          <a:ln w="9525">
            <a:noFill/>
          </a:ln>
        </p:spPr>
        <p:txBody>
          <a:bodyPr lIns="91431" tIns="45716" rIns="91431" bIns="45716" anchor="t">
            <a:spAutoFit/>
          </a:bodyPr>
          <a:lstStyle/>
          <a:p>
            <a:pPr lvl="0" algn="ctr">
              <a:buFont typeface="Arial" panose="020B0604020202020204" pitchFamily="34" charset="0"/>
              <a:buNone/>
            </a:pPr>
            <a:r>
              <a:rPr lang="zh-CN" altLang="en-US" sz="2200" b="1">
                <a:solidFill>
                  <a:srgbClr val="404040"/>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404040"/>
              </a:solidFill>
              <a:latin typeface="微软雅黑" panose="020B0503020204020204" pitchFamily="34" charset="-122"/>
              <a:ea typeface="微软雅黑" panose="020B0503020204020204" pitchFamily="34" charset="-122"/>
              <a:sym typeface="方正兰亭黑_GBK" pitchFamily="2" charset="-122"/>
            </a:endParaRPr>
          </a:p>
        </p:txBody>
      </p:sp>
      <p:sp>
        <p:nvSpPr>
          <p:cNvPr id="56" name="矩形 47"/>
          <p:cNvSpPr/>
          <p:nvPr/>
        </p:nvSpPr>
        <p:spPr>
          <a:xfrm>
            <a:off x="8908063" y="4229100"/>
            <a:ext cx="1971675" cy="857885"/>
          </a:xfrm>
          <a:prstGeom prst="rect">
            <a:avLst/>
          </a:prstGeom>
          <a:noFill/>
          <a:ln w="9525">
            <a:noFill/>
          </a:ln>
        </p:spPr>
        <p:txBody>
          <a:bodyPr lIns="91431" tIns="45716" rIns="91431" bIns="45716" anchor="t">
            <a:spAutoFit/>
          </a:bodyPr>
          <a:lstStyle/>
          <a:p>
            <a:pPr lvl="0" algn="ctr">
              <a:lnSpc>
                <a:spcPct val="120000"/>
              </a:lnSpc>
              <a:spcBef>
                <a:spcPct val="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7" name="矩形 47"/>
          <p:cNvSpPr/>
          <p:nvPr/>
        </p:nvSpPr>
        <p:spPr>
          <a:xfrm>
            <a:off x="5152038" y="1801813"/>
            <a:ext cx="1552575" cy="448945"/>
          </a:xfrm>
          <a:prstGeom prst="rect">
            <a:avLst/>
          </a:prstGeom>
          <a:noFill/>
          <a:ln w="9525">
            <a:noFill/>
          </a:ln>
        </p:spPr>
        <p:txBody>
          <a:bodyPr lIns="91431" tIns="45716" rIns="91431" bIns="45716" anchor="t">
            <a:spAutoFit/>
          </a:bodyPr>
          <a:lstStyle/>
          <a:p>
            <a:pPr lvl="0">
              <a:buFont typeface="Arial" panose="020B0604020202020204" pitchFamily="34" charset="0"/>
              <a:buNone/>
            </a:pP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8" name="矩形 47"/>
          <p:cNvSpPr/>
          <p:nvPr/>
        </p:nvSpPr>
        <p:spPr>
          <a:xfrm>
            <a:off x="5152038" y="2222500"/>
            <a:ext cx="3068637" cy="743585"/>
          </a:xfrm>
          <a:prstGeom prst="rect">
            <a:avLst/>
          </a:prstGeom>
          <a:noFill/>
          <a:ln w="9525">
            <a:noFill/>
          </a:ln>
        </p:spPr>
        <p:txBody>
          <a:bodyPr lIns="91431" tIns="45716" rIns="91431" bIns="45716" anchor="t">
            <a:spAutoFit/>
          </a:bodyPr>
          <a:lstStyle/>
          <a:p>
            <a:pPr lvl="0">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latin typeface="微软雅黑" panose="020B0503020204020204" pitchFamily="34" charset="-122"/>
              <a:ea typeface="微软雅黑" panose="020B0503020204020204" pitchFamily="34" charset="-122"/>
              <a:sym typeface="Calibri" panose="020F0502020204030204" pitchFamily="34" charset="0"/>
            </a:endParaRPr>
          </a:p>
        </p:txBody>
      </p:sp>
      <p:sp>
        <p:nvSpPr>
          <p:cNvPr id="59" name="矩形 49"/>
          <p:cNvSpPr/>
          <p:nvPr/>
        </p:nvSpPr>
        <p:spPr>
          <a:xfrm>
            <a:off x="5152038" y="4678363"/>
            <a:ext cx="1552575" cy="448945"/>
          </a:xfrm>
          <a:prstGeom prst="rect">
            <a:avLst/>
          </a:prstGeom>
          <a:noFill/>
          <a:ln w="9525">
            <a:noFill/>
          </a:ln>
        </p:spPr>
        <p:txBody>
          <a:bodyPr lIns="91431" tIns="45716" rIns="91431" bIns="45716" anchor="t">
            <a:spAutoFit/>
          </a:bodyPr>
          <a:lstStyle/>
          <a:p>
            <a:pPr lvl="0">
              <a:buFont typeface="Arial" panose="020B0604020202020204" pitchFamily="34" charset="0"/>
              <a:buNone/>
            </a:pPr>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0" name="矩形 47"/>
          <p:cNvSpPr/>
          <p:nvPr/>
        </p:nvSpPr>
        <p:spPr>
          <a:xfrm>
            <a:off x="5152038" y="5099050"/>
            <a:ext cx="3068637" cy="743585"/>
          </a:xfrm>
          <a:prstGeom prst="rect">
            <a:avLst/>
          </a:prstGeom>
          <a:noFill/>
          <a:ln w="9525">
            <a:noFill/>
          </a:ln>
        </p:spPr>
        <p:txBody>
          <a:bodyPr lIns="91431" tIns="45716" rIns="91431" bIns="45716" anchor="t">
            <a:spAutoFit/>
          </a:bodyPr>
          <a:lstStyle/>
          <a:p>
            <a:pPr lvl="0">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latin typeface="微软雅黑" panose="020B0503020204020204" pitchFamily="34" charset="-122"/>
              <a:ea typeface="微软雅黑" panose="020B0503020204020204" pitchFamily="34" charset="-122"/>
              <a:sym typeface="Calibri" panose="020F0502020204030204" pitchFamily="34" charset="0"/>
            </a:endParaRPr>
          </a:p>
        </p:txBody>
      </p:sp>
      <p:sp>
        <p:nvSpPr>
          <p:cNvPr id="61" name="矩形 51"/>
          <p:cNvSpPr/>
          <p:nvPr/>
        </p:nvSpPr>
        <p:spPr>
          <a:xfrm>
            <a:off x="4037613" y="3246438"/>
            <a:ext cx="1552575" cy="448945"/>
          </a:xfrm>
          <a:prstGeom prst="rect">
            <a:avLst/>
          </a:prstGeom>
          <a:noFill/>
          <a:ln w="9525">
            <a:noFill/>
          </a:ln>
        </p:spPr>
        <p:txBody>
          <a:bodyPr lIns="91431" tIns="45716" rIns="91431" bIns="45716" anchor="t">
            <a:spAutoFit/>
          </a:bodyPr>
          <a:lstStyle/>
          <a:p>
            <a:pPr lvl="0">
              <a:buFont typeface="Arial" panose="020B0604020202020204" pitchFamily="34" charset="0"/>
              <a:buNone/>
            </a:pPr>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2" name="矩形 47"/>
          <p:cNvSpPr/>
          <p:nvPr/>
        </p:nvSpPr>
        <p:spPr>
          <a:xfrm>
            <a:off x="4037613" y="3667125"/>
            <a:ext cx="3068637" cy="743585"/>
          </a:xfrm>
          <a:prstGeom prst="rect">
            <a:avLst/>
          </a:prstGeom>
          <a:noFill/>
          <a:ln w="9525">
            <a:noFill/>
          </a:ln>
        </p:spPr>
        <p:txBody>
          <a:bodyPr lIns="91431" tIns="45716" rIns="91431" bIns="45716" anchor="t">
            <a:spAutoFit/>
          </a:bodyPr>
          <a:lstStyle/>
          <a:p>
            <a:pPr lvl="0">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16" presetClass="entr" presetSubtype="37"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p:cBhvr>
                                        <p:cTn id="22" dur="1000"/>
                                        <p:tgtEl>
                                          <p:spTgt spid="49"/>
                                        </p:tgtEl>
                                      </p:cBhvr>
                                    </p:animEffect>
                                  </p:childTnLst>
                                </p:cTn>
                              </p:par>
                            </p:childTnLst>
                          </p:cTn>
                        </p:par>
                        <p:par>
                          <p:cTn id="23" fill="hold">
                            <p:stCondLst>
                              <p:cond delay="2850"/>
                            </p:stCondLst>
                            <p:childTnLst>
                              <p:par>
                                <p:cTn id="24" presetID="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ppt_x</p:attrName>
                                        </p:attrNameLst>
                                      </p:cBhvr>
                                      <p:tavLst>
                                        <p:tav tm="0">
                                          <p:val>
                                            <p:strVal val="0-#ppt_w/2"/>
                                          </p:val>
                                        </p:tav>
                                        <p:tav tm="100000">
                                          <p:val>
                                            <p:strVal val="#ppt_x"/>
                                          </p:val>
                                        </p:tav>
                                      </p:tavLst>
                                    </p:anim>
                                    <p:anim calcmode="lin" valueType="num">
                                      <p:cBhvr>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25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ppt_x</p:attrName>
                                        </p:attrNameLst>
                                      </p:cBhvr>
                                      <p:tavLst>
                                        <p:tav tm="0">
                                          <p:val>
                                            <p:strVal val="1+#ppt_w/2"/>
                                          </p:val>
                                        </p:tav>
                                        <p:tav tm="100000">
                                          <p:val>
                                            <p:strVal val="#ppt_x"/>
                                          </p:val>
                                        </p:tav>
                                      </p:tavLst>
                                    </p:anim>
                                    <p:anim calcmode="lin" valueType="num">
                                      <p:cBhvr>
                                        <p:cTn id="31" dur="500" fill="hold"/>
                                        <p:tgtEl>
                                          <p:spTgt spid="3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5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0-#ppt_w/2"/>
                                          </p:val>
                                        </p:tav>
                                        <p:tav tm="100000">
                                          <p:val>
                                            <p:strVal val="#ppt_x"/>
                                          </p:val>
                                        </p:tav>
                                      </p:tavLst>
                                    </p:anim>
                                    <p:anim calcmode="lin" valueType="num">
                                      <p:cBhvr>
                                        <p:cTn id="35" dur="500" fill="hold"/>
                                        <p:tgtEl>
                                          <p:spTgt spid="33"/>
                                        </p:tgtEl>
                                        <p:attrNameLst>
                                          <p:attrName>ppt_y</p:attrName>
                                        </p:attrNameLst>
                                      </p:cBhvr>
                                      <p:tavLst>
                                        <p:tav tm="0">
                                          <p:val>
                                            <p:strVal val="#ppt_y"/>
                                          </p:val>
                                        </p:tav>
                                        <p:tav tm="100000">
                                          <p:val>
                                            <p:strVal val="#ppt_y"/>
                                          </p:val>
                                        </p:tav>
                                      </p:tavLst>
                                    </p:anim>
                                  </p:childTnLst>
                                </p:cTn>
                              </p:par>
                            </p:childTnLst>
                          </p:cTn>
                        </p:par>
                        <p:par>
                          <p:cTn id="36" fill="hold">
                            <p:stCondLst>
                              <p:cond delay="335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350" fill="hold"/>
                                        <p:tgtEl>
                                          <p:spTgt spid="40"/>
                                        </p:tgtEl>
                                        <p:attrNameLst>
                                          <p:attrName>ppt_w</p:attrName>
                                        </p:attrNameLst>
                                      </p:cBhvr>
                                      <p:tavLst>
                                        <p:tav tm="0">
                                          <p:val>
                                            <p:fltVal val="0"/>
                                          </p:val>
                                        </p:tav>
                                        <p:tav tm="100000">
                                          <p:val>
                                            <p:strVal val="#ppt_w"/>
                                          </p:val>
                                        </p:tav>
                                      </p:tavLst>
                                    </p:anim>
                                    <p:anim calcmode="lin" valueType="num">
                                      <p:cBhvr>
                                        <p:cTn id="40" dur="350" fill="hold"/>
                                        <p:tgtEl>
                                          <p:spTgt spid="40"/>
                                        </p:tgtEl>
                                        <p:attrNameLst>
                                          <p:attrName>ppt_h</p:attrName>
                                        </p:attrNameLst>
                                      </p:cBhvr>
                                      <p:tavLst>
                                        <p:tav tm="0">
                                          <p:val>
                                            <p:fltVal val="0"/>
                                          </p:val>
                                        </p:tav>
                                        <p:tav tm="100000">
                                          <p:val>
                                            <p:strVal val="#ppt_h"/>
                                          </p:val>
                                        </p:tav>
                                      </p:tavLst>
                                    </p:anim>
                                    <p:animEffect>
                                      <p:cBhvr>
                                        <p:cTn id="41" dur="350"/>
                                        <p:tgtEl>
                                          <p:spTgt spid="40"/>
                                        </p:tgtEl>
                                      </p:cBhvr>
                                    </p:animEffect>
                                  </p:childTnLst>
                                </p:cTn>
                              </p:par>
                            </p:childTnLst>
                          </p:cTn>
                        </p:par>
                        <p:par>
                          <p:cTn id="42" fill="hold">
                            <p:stCondLst>
                              <p:cond delay="3850"/>
                            </p:stCondLst>
                            <p:childTnLst>
                              <p:par>
                                <p:cTn id="43" presetID="26" presetClass="emph" presetSubtype="0" fill="hold" nodeType="afterEffect">
                                  <p:stCondLst>
                                    <p:cond delay="0"/>
                                  </p:stCondLst>
                                  <p:childTnLst>
                                    <p:animEffect>
                                      <p:cBhvr>
                                        <p:cTn id="44" dur="500" tmFilter="0, 0; .2, .5; .8, .5; 1, 0"/>
                                        <p:tgtEl>
                                          <p:spTgt spid="40"/>
                                        </p:tgtEl>
                                      </p:cBhvr>
                                    </p:animEffect>
                                    <p:animScale>
                                      <p:cBhvr>
                                        <p:cTn id="45" dur="250" autoRev="1" fill="hold"/>
                                        <p:tgtEl>
                                          <p:spTgt spid="40"/>
                                        </p:tgtEl>
                                      </p:cBhvr>
                                      <p:by x="105000" y="105000"/>
                                    </p:animScale>
                                  </p:childTnLst>
                                </p:cTn>
                              </p:par>
                              <p:par>
                                <p:cTn id="46" presetID="14" presetClass="entr" presetSubtype="10" fill="hold" grpId="0" nodeType="withEffect">
                                  <p:stCondLst>
                                    <p:cond delay="250"/>
                                  </p:stCondLst>
                                  <p:childTnLst>
                                    <p:set>
                                      <p:cBhvr>
                                        <p:cTn id="47" dur="1" fill="hold">
                                          <p:stCondLst>
                                            <p:cond delay="0"/>
                                          </p:stCondLst>
                                        </p:cTn>
                                        <p:tgtEl>
                                          <p:spTgt spid="57"/>
                                        </p:tgtEl>
                                        <p:attrNameLst>
                                          <p:attrName>style.visibility</p:attrName>
                                        </p:attrNameLst>
                                      </p:cBhvr>
                                      <p:to>
                                        <p:strVal val="visible"/>
                                      </p:to>
                                    </p:set>
                                    <p:animEffect>
                                      <p:cBhvr>
                                        <p:cTn id="48" dur="400"/>
                                        <p:tgtEl>
                                          <p:spTgt spid="57"/>
                                        </p:tgtEl>
                                      </p:cBhvr>
                                    </p:animEffect>
                                  </p:childTnLst>
                                </p:cTn>
                              </p:par>
                              <p:par>
                                <p:cTn id="49" presetID="14" presetClass="entr" presetSubtype="10" fill="hold" grpId="0" nodeType="withEffect">
                                  <p:stCondLst>
                                    <p:cond delay="250"/>
                                  </p:stCondLst>
                                  <p:childTnLst>
                                    <p:set>
                                      <p:cBhvr>
                                        <p:cTn id="50" dur="1" fill="hold">
                                          <p:stCondLst>
                                            <p:cond delay="0"/>
                                          </p:stCondLst>
                                        </p:cTn>
                                        <p:tgtEl>
                                          <p:spTgt spid="58"/>
                                        </p:tgtEl>
                                        <p:attrNameLst>
                                          <p:attrName>style.visibility</p:attrName>
                                        </p:attrNameLst>
                                      </p:cBhvr>
                                      <p:to>
                                        <p:strVal val="visible"/>
                                      </p:to>
                                    </p:set>
                                    <p:animEffect>
                                      <p:cBhvr>
                                        <p:cTn id="51" dur="400"/>
                                        <p:tgtEl>
                                          <p:spTgt spid="58"/>
                                        </p:tgtEl>
                                      </p:cBhvr>
                                    </p:animEffect>
                                  </p:childTnLst>
                                </p:cTn>
                              </p:par>
                            </p:childTnLst>
                          </p:cTn>
                        </p:par>
                        <p:par>
                          <p:cTn id="52" fill="hold">
                            <p:stCondLst>
                              <p:cond delay="4350"/>
                            </p:stCondLst>
                            <p:childTnLst>
                              <p:par>
                                <p:cTn id="53" presetID="10" presetClass="entr" presetSubtype="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350" fill="hold"/>
                                        <p:tgtEl>
                                          <p:spTgt spid="34"/>
                                        </p:tgtEl>
                                        <p:attrNameLst>
                                          <p:attrName>ppt_w</p:attrName>
                                        </p:attrNameLst>
                                      </p:cBhvr>
                                      <p:tavLst>
                                        <p:tav tm="0">
                                          <p:val>
                                            <p:fltVal val="0"/>
                                          </p:val>
                                        </p:tav>
                                        <p:tav tm="100000">
                                          <p:val>
                                            <p:strVal val="#ppt_w"/>
                                          </p:val>
                                        </p:tav>
                                      </p:tavLst>
                                    </p:anim>
                                    <p:anim calcmode="lin" valueType="num">
                                      <p:cBhvr>
                                        <p:cTn id="56" dur="350" fill="hold"/>
                                        <p:tgtEl>
                                          <p:spTgt spid="34"/>
                                        </p:tgtEl>
                                        <p:attrNameLst>
                                          <p:attrName>ppt_h</p:attrName>
                                        </p:attrNameLst>
                                      </p:cBhvr>
                                      <p:tavLst>
                                        <p:tav tm="0">
                                          <p:val>
                                            <p:fltVal val="0"/>
                                          </p:val>
                                        </p:tav>
                                        <p:tav tm="100000">
                                          <p:val>
                                            <p:strVal val="#ppt_h"/>
                                          </p:val>
                                        </p:tav>
                                      </p:tavLst>
                                    </p:anim>
                                    <p:animEffect>
                                      <p:cBhvr>
                                        <p:cTn id="57" dur="350"/>
                                        <p:tgtEl>
                                          <p:spTgt spid="34"/>
                                        </p:tgtEl>
                                      </p:cBhvr>
                                    </p:animEffect>
                                  </p:childTnLst>
                                </p:cTn>
                              </p:par>
                            </p:childTnLst>
                          </p:cTn>
                        </p:par>
                        <p:par>
                          <p:cTn id="58" fill="hold">
                            <p:stCondLst>
                              <p:cond delay="4850"/>
                            </p:stCondLst>
                            <p:childTnLst>
                              <p:par>
                                <p:cTn id="59" presetID="26" presetClass="emph" presetSubtype="0" fill="hold" nodeType="afterEffect">
                                  <p:stCondLst>
                                    <p:cond delay="0"/>
                                  </p:stCondLst>
                                  <p:childTnLst>
                                    <p:animEffect>
                                      <p:cBhvr>
                                        <p:cTn id="60" dur="500" tmFilter="0, 0; .2, .5; .8, .5; 1, 0"/>
                                        <p:tgtEl>
                                          <p:spTgt spid="34"/>
                                        </p:tgtEl>
                                      </p:cBhvr>
                                    </p:animEffect>
                                    <p:animScale>
                                      <p:cBhvr>
                                        <p:cTn id="61" dur="250" autoRev="1" fill="hold"/>
                                        <p:tgtEl>
                                          <p:spTgt spid="34"/>
                                        </p:tgtEl>
                                      </p:cBhvr>
                                      <p:by x="105000" y="105000"/>
                                    </p:animScale>
                                  </p:childTnLst>
                                </p:cTn>
                              </p:par>
                              <p:par>
                                <p:cTn id="62" presetID="14" presetClass="entr" presetSubtype="10" fill="hold" grpId="0" nodeType="withEffect">
                                  <p:stCondLst>
                                    <p:cond delay="250"/>
                                  </p:stCondLst>
                                  <p:childTnLst>
                                    <p:set>
                                      <p:cBhvr>
                                        <p:cTn id="63" dur="1" fill="hold">
                                          <p:stCondLst>
                                            <p:cond delay="0"/>
                                          </p:stCondLst>
                                        </p:cTn>
                                        <p:tgtEl>
                                          <p:spTgt spid="61"/>
                                        </p:tgtEl>
                                        <p:attrNameLst>
                                          <p:attrName>style.visibility</p:attrName>
                                        </p:attrNameLst>
                                      </p:cBhvr>
                                      <p:to>
                                        <p:strVal val="visible"/>
                                      </p:to>
                                    </p:set>
                                    <p:animEffect>
                                      <p:cBhvr>
                                        <p:cTn id="64" dur="400"/>
                                        <p:tgtEl>
                                          <p:spTgt spid="61"/>
                                        </p:tgtEl>
                                      </p:cBhvr>
                                    </p:animEffect>
                                  </p:childTnLst>
                                </p:cTn>
                              </p:par>
                              <p:par>
                                <p:cTn id="65" presetID="14" presetClass="entr" presetSubtype="10" fill="hold" grpId="0" nodeType="withEffect">
                                  <p:stCondLst>
                                    <p:cond delay="250"/>
                                  </p:stCondLst>
                                  <p:childTnLst>
                                    <p:set>
                                      <p:cBhvr>
                                        <p:cTn id="66" dur="1" fill="hold">
                                          <p:stCondLst>
                                            <p:cond delay="0"/>
                                          </p:stCondLst>
                                        </p:cTn>
                                        <p:tgtEl>
                                          <p:spTgt spid="62"/>
                                        </p:tgtEl>
                                        <p:attrNameLst>
                                          <p:attrName>style.visibility</p:attrName>
                                        </p:attrNameLst>
                                      </p:cBhvr>
                                      <p:to>
                                        <p:strVal val="visible"/>
                                      </p:to>
                                    </p:set>
                                    <p:animEffect>
                                      <p:cBhvr>
                                        <p:cTn id="67" dur="400"/>
                                        <p:tgtEl>
                                          <p:spTgt spid="62"/>
                                        </p:tgtEl>
                                      </p:cBhvr>
                                    </p:animEffect>
                                  </p:childTnLst>
                                </p:cTn>
                              </p:par>
                            </p:childTnLst>
                          </p:cTn>
                        </p:par>
                        <p:par>
                          <p:cTn id="68" fill="hold">
                            <p:stCondLst>
                              <p:cond delay="5350"/>
                            </p:stCondLst>
                            <p:childTnLst>
                              <p:par>
                                <p:cTn id="69" presetID="10" presetClass="entr" presetSubtype="0"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350" fill="hold"/>
                                        <p:tgtEl>
                                          <p:spTgt spid="37"/>
                                        </p:tgtEl>
                                        <p:attrNameLst>
                                          <p:attrName>ppt_w</p:attrName>
                                        </p:attrNameLst>
                                      </p:cBhvr>
                                      <p:tavLst>
                                        <p:tav tm="0">
                                          <p:val>
                                            <p:fltVal val="0"/>
                                          </p:val>
                                        </p:tav>
                                        <p:tav tm="100000">
                                          <p:val>
                                            <p:strVal val="#ppt_w"/>
                                          </p:val>
                                        </p:tav>
                                      </p:tavLst>
                                    </p:anim>
                                    <p:anim calcmode="lin" valueType="num">
                                      <p:cBhvr>
                                        <p:cTn id="72" dur="350" fill="hold"/>
                                        <p:tgtEl>
                                          <p:spTgt spid="37"/>
                                        </p:tgtEl>
                                        <p:attrNameLst>
                                          <p:attrName>ppt_h</p:attrName>
                                        </p:attrNameLst>
                                      </p:cBhvr>
                                      <p:tavLst>
                                        <p:tav tm="0">
                                          <p:val>
                                            <p:fltVal val="0"/>
                                          </p:val>
                                        </p:tav>
                                        <p:tav tm="100000">
                                          <p:val>
                                            <p:strVal val="#ppt_h"/>
                                          </p:val>
                                        </p:tav>
                                      </p:tavLst>
                                    </p:anim>
                                    <p:animEffect>
                                      <p:cBhvr>
                                        <p:cTn id="73" dur="350"/>
                                        <p:tgtEl>
                                          <p:spTgt spid="37"/>
                                        </p:tgtEl>
                                      </p:cBhvr>
                                    </p:animEffect>
                                  </p:childTnLst>
                                </p:cTn>
                              </p:par>
                            </p:childTnLst>
                          </p:cTn>
                        </p:par>
                        <p:par>
                          <p:cTn id="74" fill="hold">
                            <p:stCondLst>
                              <p:cond delay="5850"/>
                            </p:stCondLst>
                            <p:childTnLst>
                              <p:par>
                                <p:cTn id="75" presetID="26" presetClass="emph" presetSubtype="0" fill="hold" nodeType="afterEffect">
                                  <p:stCondLst>
                                    <p:cond delay="0"/>
                                  </p:stCondLst>
                                  <p:childTnLst>
                                    <p:animEffect>
                                      <p:cBhvr>
                                        <p:cTn id="76" dur="500" tmFilter="0, 0; .2, .5; .8, .5; 1, 0"/>
                                        <p:tgtEl>
                                          <p:spTgt spid="37"/>
                                        </p:tgtEl>
                                      </p:cBhvr>
                                    </p:animEffect>
                                    <p:animScale>
                                      <p:cBhvr>
                                        <p:cTn id="77" dur="250" autoRev="1" fill="hold"/>
                                        <p:tgtEl>
                                          <p:spTgt spid="37"/>
                                        </p:tgtEl>
                                      </p:cBhvr>
                                      <p:by x="105000" y="105000"/>
                                    </p:animScale>
                                  </p:childTnLst>
                                </p:cTn>
                              </p:par>
                              <p:par>
                                <p:cTn id="78" presetID="14" presetClass="entr" presetSubtype="10" fill="hold" grpId="0" nodeType="withEffect">
                                  <p:stCondLst>
                                    <p:cond delay="250"/>
                                  </p:stCondLst>
                                  <p:childTnLst>
                                    <p:set>
                                      <p:cBhvr>
                                        <p:cTn id="79" dur="1" fill="hold">
                                          <p:stCondLst>
                                            <p:cond delay="0"/>
                                          </p:stCondLst>
                                        </p:cTn>
                                        <p:tgtEl>
                                          <p:spTgt spid="59"/>
                                        </p:tgtEl>
                                        <p:attrNameLst>
                                          <p:attrName>style.visibility</p:attrName>
                                        </p:attrNameLst>
                                      </p:cBhvr>
                                      <p:to>
                                        <p:strVal val="visible"/>
                                      </p:to>
                                    </p:set>
                                    <p:animEffect>
                                      <p:cBhvr>
                                        <p:cTn id="80" dur="400"/>
                                        <p:tgtEl>
                                          <p:spTgt spid="59"/>
                                        </p:tgtEl>
                                      </p:cBhvr>
                                    </p:animEffect>
                                  </p:childTnLst>
                                </p:cTn>
                              </p:par>
                              <p:par>
                                <p:cTn id="81" presetID="14" presetClass="entr" presetSubtype="10" fill="hold" grpId="0" nodeType="withEffect">
                                  <p:stCondLst>
                                    <p:cond delay="250"/>
                                  </p:stCondLst>
                                  <p:childTnLst>
                                    <p:set>
                                      <p:cBhvr>
                                        <p:cTn id="82" dur="1" fill="hold">
                                          <p:stCondLst>
                                            <p:cond delay="0"/>
                                          </p:stCondLst>
                                        </p:cTn>
                                        <p:tgtEl>
                                          <p:spTgt spid="60"/>
                                        </p:tgtEl>
                                        <p:attrNameLst>
                                          <p:attrName>style.visibility</p:attrName>
                                        </p:attrNameLst>
                                      </p:cBhvr>
                                      <p:to>
                                        <p:strVal val="visible"/>
                                      </p:to>
                                    </p:set>
                                    <p:animEffect>
                                      <p:cBhvr>
                                        <p:cTn id="83" dur="400"/>
                                        <p:tgtEl>
                                          <p:spTgt spid="60"/>
                                        </p:tgtEl>
                                      </p:cBhvr>
                                    </p:animEffect>
                                  </p:childTnLst>
                                </p:cTn>
                              </p:par>
                            </p:childTnLst>
                          </p:cTn>
                        </p:par>
                        <p:par>
                          <p:cTn id="84" fill="hold">
                            <p:stCondLst>
                              <p:cond delay="6350"/>
                            </p:stCondLst>
                            <p:childTnLst>
                              <p:par>
                                <p:cTn id="85" presetID="35" presetClass="entr" presetSubtype="0" fill="hold" nodeType="afterEffect">
                                  <p:stCondLst>
                                    <p:cond delay="0"/>
                                  </p:stCondLst>
                                  <p:childTnLst>
                                    <p:set>
                                      <p:cBhvr>
                                        <p:cTn id="86" dur="1" fill="hold">
                                          <p:stCondLst>
                                            <p:cond delay="0"/>
                                          </p:stCondLst>
                                        </p:cTn>
                                        <p:tgtEl>
                                          <p:spTgt spid="50"/>
                                        </p:tgtEl>
                                        <p:attrNameLst>
                                          <p:attrName>style.visibility</p:attrName>
                                        </p:attrNameLst>
                                      </p:cBhvr>
                                      <p:to>
                                        <p:strVal val="visible"/>
                                      </p:to>
                                    </p:set>
                                    <p:animEffect>
                                      <p:cBhvr>
                                        <p:cTn id="87" dur="750"/>
                                        <p:tgtEl>
                                          <p:spTgt spid="50"/>
                                        </p:tgtEl>
                                      </p:cBhvr>
                                    </p:animEffect>
                                    <p:anim calcmode="lin" valueType="num">
                                      <p:cBhvr>
                                        <p:cTn id="88" dur="750" fill="hold"/>
                                        <p:tgtEl>
                                          <p:spTgt spid="50"/>
                                        </p:tgtEl>
                                        <p:attrNameLst>
                                          <p:attrName>style.rotation</p:attrName>
                                        </p:attrNameLst>
                                      </p:cBhvr>
                                      <p:tavLst>
                                        <p:tav tm="0">
                                          <p:val>
                                            <p:fltVal val="720"/>
                                          </p:val>
                                        </p:tav>
                                        <p:tav tm="100000">
                                          <p:val>
                                            <p:fltVal val="0"/>
                                          </p:val>
                                        </p:tav>
                                      </p:tavLst>
                                    </p:anim>
                                    <p:anim calcmode="lin" valueType="num">
                                      <p:cBhvr>
                                        <p:cTn id="89" dur="750" fill="hold"/>
                                        <p:tgtEl>
                                          <p:spTgt spid="50"/>
                                        </p:tgtEl>
                                        <p:attrNameLst>
                                          <p:attrName>ppt_h</p:attrName>
                                        </p:attrNameLst>
                                      </p:cBhvr>
                                      <p:tavLst>
                                        <p:tav tm="0">
                                          <p:val>
                                            <p:fltVal val="0"/>
                                          </p:val>
                                        </p:tav>
                                        <p:tav tm="100000">
                                          <p:val>
                                            <p:strVal val="#ppt_h"/>
                                          </p:val>
                                        </p:tav>
                                      </p:tavLst>
                                    </p:anim>
                                    <p:anim calcmode="lin" valueType="num">
                                      <p:cBhvr>
                                        <p:cTn id="90" dur="750" fill="hold"/>
                                        <p:tgtEl>
                                          <p:spTgt spid="50"/>
                                        </p:tgtEl>
                                        <p:attrNameLst>
                                          <p:attrName>ppt_w</p:attrName>
                                        </p:attrNameLst>
                                      </p:cBhvr>
                                      <p:tavLst>
                                        <p:tav tm="0">
                                          <p:val>
                                            <p:fltVal val="0"/>
                                          </p:val>
                                        </p:tav>
                                        <p:tav tm="100000">
                                          <p:val>
                                            <p:strVal val="#ppt_w"/>
                                          </p:val>
                                        </p:tav>
                                      </p:tavLst>
                                    </p:anim>
                                  </p:childTnLst>
                                </p:cTn>
                              </p:par>
                            </p:childTnLst>
                          </p:cTn>
                        </p:par>
                        <p:par>
                          <p:cTn id="91" fill="hold">
                            <p:stCondLst>
                              <p:cond delay="7350"/>
                            </p:stCondLst>
                            <p:childTnLst>
                              <p:par>
                                <p:cTn id="92" presetID="14" presetClass="entr" presetSubtype="10" fill="hold" grpId="0" nodeType="afterEffect">
                                  <p:stCondLst>
                                    <p:cond delay="0"/>
                                  </p:stCondLst>
                                  <p:childTnLst>
                                    <p:set>
                                      <p:cBhvr>
                                        <p:cTn id="93" dur="1" fill="hold">
                                          <p:stCondLst>
                                            <p:cond delay="0"/>
                                          </p:stCondLst>
                                        </p:cTn>
                                        <p:tgtEl>
                                          <p:spTgt spid="53"/>
                                        </p:tgtEl>
                                        <p:attrNameLst>
                                          <p:attrName>style.visibility</p:attrName>
                                        </p:attrNameLst>
                                      </p:cBhvr>
                                      <p:to>
                                        <p:strVal val="visible"/>
                                      </p:to>
                                    </p:set>
                                    <p:animEffect>
                                      <p:cBhvr>
                                        <p:cTn id="94" dur="400"/>
                                        <p:tgtEl>
                                          <p:spTgt spid="53"/>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54"/>
                                        </p:tgtEl>
                                        <p:attrNameLst>
                                          <p:attrName>style.visibility</p:attrName>
                                        </p:attrNameLst>
                                      </p:cBhvr>
                                      <p:to>
                                        <p:strVal val="visible"/>
                                      </p:to>
                                    </p:set>
                                    <p:animEffect>
                                      <p:cBhvr>
                                        <p:cTn id="97" dur="400"/>
                                        <p:tgtEl>
                                          <p:spTgt spid="54"/>
                                        </p:tgtEl>
                                      </p:cBhvr>
                                    </p:animEffect>
                                  </p:childTnLst>
                                </p:cTn>
                              </p:par>
                            </p:childTnLst>
                          </p:cTn>
                        </p:par>
                        <p:par>
                          <p:cTn id="98" fill="hold">
                            <p:stCondLst>
                              <p:cond delay="7850"/>
                            </p:stCondLst>
                            <p:childTnLst>
                              <p:par>
                                <p:cTn id="99" presetID="35" presetClass="entr" presetSubtype="0" fill="hold" nodeType="afterEffect">
                                  <p:stCondLst>
                                    <p:cond delay="0"/>
                                  </p:stCondLst>
                                  <p:childTnLst>
                                    <p:set>
                                      <p:cBhvr>
                                        <p:cTn id="100" dur="1" fill="hold">
                                          <p:stCondLst>
                                            <p:cond delay="0"/>
                                          </p:stCondLst>
                                        </p:cTn>
                                        <p:tgtEl>
                                          <p:spTgt spid="44"/>
                                        </p:tgtEl>
                                        <p:attrNameLst>
                                          <p:attrName>style.visibility</p:attrName>
                                        </p:attrNameLst>
                                      </p:cBhvr>
                                      <p:to>
                                        <p:strVal val="visible"/>
                                      </p:to>
                                    </p:set>
                                    <p:animEffect>
                                      <p:cBhvr>
                                        <p:cTn id="101" dur="750"/>
                                        <p:tgtEl>
                                          <p:spTgt spid="44"/>
                                        </p:tgtEl>
                                      </p:cBhvr>
                                    </p:animEffect>
                                    <p:anim calcmode="lin" valueType="num">
                                      <p:cBhvr>
                                        <p:cTn id="102" dur="750" fill="hold"/>
                                        <p:tgtEl>
                                          <p:spTgt spid="44"/>
                                        </p:tgtEl>
                                        <p:attrNameLst>
                                          <p:attrName>style.rotation</p:attrName>
                                        </p:attrNameLst>
                                      </p:cBhvr>
                                      <p:tavLst>
                                        <p:tav tm="0">
                                          <p:val>
                                            <p:fltVal val="720"/>
                                          </p:val>
                                        </p:tav>
                                        <p:tav tm="100000">
                                          <p:val>
                                            <p:fltVal val="0"/>
                                          </p:val>
                                        </p:tav>
                                      </p:tavLst>
                                    </p:anim>
                                    <p:anim calcmode="lin" valueType="num">
                                      <p:cBhvr>
                                        <p:cTn id="103" dur="750" fill="hold"/>
                                        <p:tgtEl>
                                          <p:spTgt spid="44"/>
                                        </p:tgtEl>
                                        <p:attrNameLst>
                                          <p:attrName>ppt_h</p:attrName>
                                        </p:attrNameLst>
                                      </p:cBhvr>
                                      <p:tavLst>
                                        <p:tav tm="0">
                                          <p:val>
                                            <p:fltVal val="0"/>
                                          </p:val>
                                        </p:tav>
                                        <p:tav tm="100000">
                                          <p:val>
                                            <p:strVal val="#ppt_h"/>
                                          </p:val>
                                        </p:tav>
                                      </p:tavLst>
                                    </p:anim>
                                    <p:anim calcmode="lin" valueType="num">
                                      <p:cBhvr>
                                        <p:cTn id="104" dur="750" fill="hold"/>
                                        <p:tgtEl>
                                          <p:spTgt spid="44"/>
                                        </p:tgtEl>
                                        <p:attrNameLst>
                                          <p:attrName>ppt_w</p:attrName>
                                        </p:attrNameLst>
                                      </p:cBhvr>
                                      <p:tavLst>
                                        <p:tav tm="0">
                                          <p:val>
                                            <p:fltVal val="0"/>
                                          </p:val>
                                        </p:tav>
                                        <p:tav tm="100000">
                                          <p:val>
                                            <p:strVal val="#ppt_w"/>
                                          </p:val>
                                        </p:tav>
                                      </p:tavLst>
                                    </p:anim>
                                  </p:childTnLst>
                                </p:cTn>
                              </p:par>
                            </p:childTnLst>
                          </p:cTn>
                        </p:par>
                        <p:par>
                          <p:cTn id="105" fill="hold">
                            <p:stCondLst>
                              <p:cond delay="8850"/>
                            </p:stCondLst>
                            <p:childTnLst>
                              <p:par>
                                <p:cTn id="106" presetID="14" presetClass="entr" presetSubtype="1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p:cBhvr>
                                        <p:cTn id="108" dur="400"/>
                                        <p:tgtEl>
                                          <p:spTgt spid="55"/>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p:cBhvr>
                                        <p:cTn id="111" dur="4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31" grpId="0" bldLvl="0" animBg="1"/>
      <p:bldP spid="32" grpId="0" bldLvl="0" animBg="1"/>
      <p:bldP spid="33" grpId="0" bldLvl="0" animBg="1"/>
      <p:bldP spid="49" grpId="0" bldLvl="0"/>
      <p:bldP spid="53" grpId="0" bldLvl="0"/>
      <p:bldP spid="54" grpId="0" bldLvl="0"/>
      <p:bldP spid="55" grpId="0" bldLvl="0"/>
      <p:bldP spid="56" grpId="0" bldLvl="0"/>
      <p:bldP spid="57" grpId="0" bldLvl="0"/>
      <p:bldP spid="58" grpId="0" bldLvl="0"/>
      <p:bldP spid="59" grpId="0" bldLvl="0"/>
      <p:bldP spid="60" grpId="0" bldLvl="0"/>
      <p:bldP spid="61" grpId="0" bldLvl="0"/>
      <p:bldP spid="62" grpId="0" bldLvl="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7"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65538"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65539"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Freeform 42"/>
          <p:cNvSpPr/>
          <p:nvPr/>
        </p:nvSpPr>
        <p:spPr>
          <a:xfrm>
            <a:off x="2104038" y="1722438"/>
            <a:ext cx="3246437" cy="739775"/>
          </a:xfrm>
          <a:custGeom>
            <a:avLst/>
            <a:gdLst>
              <a:gd name="G0" fmla="val 0"/>
            </a:gdLst>
            <a:ahLst/>
            <a:cxnLst>
              <a:cxn ang="0">
                <a:pos x="0" y="G0"/>
              </a:cxn>
              <a:cxn ang="0">
                <a:pos x="0" y="0"/>
              </a:cxn>
              <a:cxn ang="0">
                <a:pos x="G0" y="0"/>
              </a:cxn>
            </a:cxnLst>
            <a:rect l="0" t="0" r="0" b="0"/>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p:spPr>
        <p:txBody>
          <a:bodyPr/>
          <a:lstStyle/>
          <a:p>
            <a:endParaRPr lang="zh-CN" altLang="en-US"/>
          </a:p>
        </p:txBody>
      </p:sp>
      <p:sp>
        <p:nvSpPr>
          <p:cNvPr id="10" name="Freeform 42"/>
          <p:cNvSpPr/>
          <p:nvPr/>
        </p:nvSpPr>
        <p:spPr>
          <a:xfrm flipH="1">
            <a:off x="6455375" y="1722438"/>
            <a:ext cx="3246438" cy="739775"/>
          </a:xfrm>
          <a:custGeom>
            <a:avLst/>
            <a:gdLst>
              <a:gd name="G0" fmla="val 0"/>
            </a:gdLst>
            <a:ahLst/>
            <a:cxnLst>
              <a:cxn ang="0">
                <a:pos x="0" y="G0"/>
              </a:cxn>
              <a:cxn ang="0">
                <a:pos x="0" y="0"/>
              </a:cxn>
              <a:cxn ang="0">
                <a:pos x="G0" y="0"/>
              </a:cxn>
            </a:cxnLst>
            <a:rect l="0" t="0" r="0" b="0"/>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p:spPr>
        <p:txBody>
          <a:bodyPr/>
          <a:lstStyle/>
          <a:p>
            <a:endParaRPr lang="zh-CN" altLang="en-US"/>
          </a:p>
        </p:txBody>
      </p:sp>
      <p:sp>
        <p:nvSpPr>
          <p:cNvPr id="11" name="Freeform 42"/>
          <p:cNvSpPr/>
          <p:nvPr/>
        </p:nvSpPr>
        <p:spPr>
          <a:xfrm flipV="1">
            <a:off x="2104038" y="5054600"/>
            <a:ext cx="3246437" cy="736600"/>
          </a:xfrm>
          <a:custGeom>
            <a:avLst/>
            <a:gdLst>
              <a:gd name="G0" fmla="val 0"/>
            </a:gdLst>
            <a:ahLst/>
            <a:cxnLst>
              <a:cxn ang="0">
                <a:pos x="0" y="G0"/>
              </a:cxn>
              <a:cxn ang="0">
                <a:pos x="0" y="0"/>
              </a:cxn>
              <a:cxn ang="0">
                <a:pos x="G0" y="0"/>
              </a:cxn>
            </a:cxnLst>
            <a:rect l="0" t="0" r="0" b="0"/>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p:spPr>
        <p:txBody>
          <a:bodyPr/>
          <a:lstStyle/>
          <a:p>
            <a:endParaRPr lang="zh-CN" altLang="en-US"/>
          </a:p>
        </p:txBody>
      </p:sp>
      <p:sp>
        <p:nvSpPr>
          <p:cNvPr id="12" name="Freeform 42"/>
          <p:cNvSpPr/>
          <p:nvPr/>
        </p:nvSpPr>
        <p:spPr>
          <a:xfrm flipH="1" flipV="1">
            <a:off x="6455375" y="5054600"/>
            <a:ext cx="3246438" cy="736600"/>
          </a:xfrm>
          <a:custGeom>
            <a:avLst/>
            <a:gdLst>
              <a:gd name="G0" fmla="val 0"/>
            </a:gdLst>
            <a:ahLst/>
            <a:cxnLst>
              <a:cxn ang="0">
                <a:pos x="0" y="G0"/>
              </a:cxn>
              <a:cxn ang="0">
                <a:pos x="0" y="0"/>
              </a:cxn>
              <a:cxn ang="0">
                <a:pos x="G0" y="0"/>
              </a:cxn>
            </a:cxnLst>
            <a:rect l="0" t="0" r="0" b="0"/>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p:spPr>
        <p:txBody>
          <a:bodyPr/>
          <a:lstStyle/>
          <a:p>
            <a:endParaRPr lang="zh-CN" altLang="en-US"/>
          </a:p>
        </p:txBody>
      </p:sp>
      <p:sp>
        <p:nvSpPr>
          <p:cNvPr id="13" name="矩形 32"/>
          <p:cNvSpPr/>
          <p:nvPr/>
        </p:nvSpPr>
        <p:spPr>
          <a:xfrm>
            <a:off x="600" y="3254375"/>
            <a:ext cx="12196763" cy="1149350"/>
          </a:xfrm>
          <a:prstGeom prst="rect">
            <a:avLst/>
          </a:prstGeom>
          <a:solidFill>
            <a:srgbClr val="B6302E"/>
          </a:solidFill>
          <a:ln w="9525">
            <a:noFill/>
          </a:ln>
        </p:spPr>
        <p:txBody>
          <a:bodyPr anchor="t"/>
          <a:lstStyle/>
          <a:p>
            <a:pPr lvl="0"/>
            <a:endParaRPr lang="zh-CN" altLang="zh-CN">
              <a:solidFill>
                <a:schemeClr val="bg1"/>
              </a:solidFill>
              <a:latin typeface="Arial" panose="020B0604020202020204" pitchFamily="34" charset="0"/>
              <a:ea typeface="宋体" panose="02010600030101010101" pitchFamily="2" charset="-122"/>
            </a:endParaRPr>
          </a:p>
        </p:txBody>
      </p:sp>
      <p:sp>
        <p:nvSpPr>
          <p:cNvPr id="14" name="TextBox 33"/>
          <p:cNvSpPr/>
          <p:nvPr/>
        </p:nvSpPr>
        <p:spPr>
          <a:xfrm>
            <a:off x="3523263" y="3581400"/>
            <a:ext cx="4754880" cy="581025"/>
          </a:xfrm>
          <a:prstGeom prst="rect">
            <a:avLst/>
          </a:prstGeom>
          <a:noFill/>
          <a:ln w="9525">
            <a:noFill/>
          </a:ln>
        </p:spPr>
        <p:txBody>
          <a:bodyPr wrap="none" anchor="t">
            <a:spAutoFit/>
          </a:bodyPr>
          <a:lstStyle/>
          <a:p>
            <a:pPr lvl="0"/>
            <a:r>
              <a:rPr lang="zh-CN" altLang="en-US" sz="3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单击此处添加文本以及描述</a:t>
            </a:r>
            <a:endParaRPr lang="zh-CN" altLang="en-US" sz="2100" dirty="0">
              <a:solidFill>
                <a:schemeClr val="bg1"/>
              </a:solidFill>
              <a:latin typeface="Arial" panose="020B0604020202020204" pitchFamily="34" charset="0"/>
              <a:ea typeface="宋体" panose="02010600030101010101" pitchFamily="2" charset="-122"/>
            </a:endParaRPr>
          </a:p>
        </p:txBody>
      </p:sp>
      <p:grpSp>
        <p:nvGrpSpPr>
          <p:cNvPr id="15" name="组合 34"/>
          <p:cNvGrpSpPr/>
          <p:nvPr/>
        </p:nvGrpSpPr>
        <p:grpSpPr>
          <a:xfrm>
            <a:off x="1543650" y="2390775"/>
            <a:ext cx="1154113" cy="1155700"/>
            <a:chOff x="0" y="0"/>
            <a:chExt cx="1154113" cy="1155699"/>
          </a:xfrm>
        </p:grpSpPr>
        <p:sp>
          <p:nvSpPr>
            <p:cNvPr id="65551" name="Oval 30"/>
            <p:cNvSpPr/>
            <p:nvPr/>
          </p:nvSpPr>
          <p:spPr>
            <a:xfrm>
              <a:off x="0" y="0"/>
              <a:ext cx="1154113" cy="1155699"/>
            </a:xfrm>
            <a:prstGeom prst="ellipse">
              <a:avLst/>
            </a:prstGeom>
            <a:solidFill>
              <a:srgbClr val="404040"/>
            </a:solidFill>
            <a:ln w="9525" cap="flat" cmpd="sng">
              <a:solidFill>
                <a:srgbClr val="F2F2F2"/>
              </a:solidFill>
              <a:prstDash val="solid"/>
              <a:bevel/>
              <a:headEnd type="none" w="med" len="med"/>
              <a:tailEnd type="none" w="med" len="med"/>
            </a:ln>
          </p:spPr>
          <p:txBody>
            <a:bodyPr anchor="t"/>
            <a:lstStyle/>
            <a:p>
              <a:pPr lvl="0"/>
              <a:endParaRPr lang="zh-CN" altLang="zh-CN">
                <a:solidFill>
                  <a:srgbClr val="404040"/>
                </a:solidFill>
                <a:latin typeface="Arial" panose="020B0604020202020204" pitchFamily="34" charset="0"/>
                <a:ea typeface="宋体" panose="02010600030101010101" pitchFamily="2" charset="-122"/>
              </a:endParaRPr>
            </a:p>
          </p:txBody>
        </p:sp>
        <p:sp>
          <p:nvSpPr>
            <p:cNvPr id="65552" name="Freeform 34"/>
            <p:cNvSpPr>
              <a:spLocks noEditPoints="1"/>
            </p:cNvSpPr>
            <p:nvPr/>
          </p:nvSpPr>
          <p:spPr>
            <a:xfrm>
              <a:off x="266700" y="128587"/>
              <a:ext cx="638175" cy="868362"/>
            </a:xfrm>
            <a:custGeom>
              <a:avLst/>
              <a:gdLst>
                <a:gd name="G0" fmla="val 0"/>
              </a:gdLst>
              <a:ahLst/>
              <a:cxnLst>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0"/>
                </a:cxn>
                <a:cxn ang="0">
                  <a:pos x="G0" y="G0"/>
                </a:cxn>
                <a:cxn ang="0">
                  <a:pos x="G0" y="G0"/>
                </a:cxn>
                <a:cxn ang="0">
                  <a:pos x="G0" y="G0"/>
                </a:cxn>
                <a:cxn ang="0">
                  <a:pos x="G0" y="G0"/>
                </a:cxn>
                <a:cxn ang="0">
                  <a:pos x="G0" y="G0"/>
                </a:cxn>
                <a:cxn ang="0">
                  <a:pos x="G0" y="G0"/>
                </a:cxn>
                <a:cxn ang="0">
                  <a:pos x="G0" y="G0"/>
                </a:cxn>
                <a:cxn ang="0">
                  <a:pos x="G0" y="G0"/>
                </a:cxn>
              </a:cxnLst>
              <a:rect l="0" t="0" r="0" b="0"/>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w="9525">
              <a:noFill/>
            </a:ln>
          </p:spPr>
          <p:txBody>
            <a:bodyPr/>
            <a:lstStyle/>
            <a:p>
              <a:endParaRPr lang="zh-CN" altLang="en-US"/>
            </a:p>
          </p:txBody>
        </p:sp>
      </p:grpSp>
      <p:grpSp>
        <p:nvGrpSpPr>
          <p:cNvPr id="18" name="组合 37"/>
          <p:cNvGrpSpPr/>
          <p:nvPr/>
        </p:nvGrpSpPr>
        <p:grpSpPr>
          <a:xfrm>
            <a:off x="1569050" y="3965575"/>
            <a:ext cx="1154113" cy="1155700"/>
            <a:chOff x="0" y="0"/>
            <a:chExt cx="1154113" cy="1155698"/>
          </a:xfrm>
        </p:grpSpPr>
        <p:sp>
          <p:nvSpPr>
            <p:cNvPr id="65554" name="Oval 31"/>
            <p:cNvSpPr/>
            <p:nvPr/>
          </p:nvSpPr>
          <p:spPr>
            <a:xfrm>
              <a:off x="0" y="0"/>
              <a:ext cx="1154113" cy="1155699"/>
            </a:xfrm>
            <a:prstGeom prst="ellipse">
              <a:avLst/>
            </a:prstGeom>
            <a:solidFill>
              <a:srgbClr val="404040"/>
            </a:solidFill>
            <a:ln w="9525" cap="flat" cmpd="sng">
              <a:solidFill>
                <a:srgbClr val="F2F2F2"/>
              </a:solidFill>
              <a:prstDash val="solid"/>
              <a:bevel/>
              <a:headEnd type="none" w="med" len="med"/>
              <a:tailEnd type="none" w="med" len="med"/>
            </a:ln>
          </p:spPr>
          <p:txBody>
            <a:bodyPr anchor="t"/>
            <a:lstStyle/>
            <a:p>
              <a:pPr lvl="0"/>
              <a:endParaRPr lang="zh-CN" altLang="zh-CN">
                <a:solidFill>
                  <a:srgbClr val="404040"/>
                </a:solidFill>
                <a:latin typeface="Arial" panose="020B0604020202020204" pitchFamily="34" charset="0"/>
                <a:ea typeface="宋体" panose="02010600030101010101" pitchFamily="2" charset="-122"/>
              </a:endParaRPr>
            </a:p>
          </p:txBody>
        </p:sp>
        <p:sp>
          <p:nvSpPr>
            <p:cNvPr id="65555" name="Freeform 35"/>
            <p:cNvSpPr>
              <a:spLocks noEditPoints="1"/>
            </p:cNvSpPr>
            <p:nvPr/>
          </p:nvSpPr>
          <p:spPr>
            <a:xfrm>
              <a:off x="269875" y="169862"/>
              <a:ext cx="563563" cy="766762"/>
            </a:xfrm>
            <a:custGeom>
              <a:avLst/>
              <a:gdLst>
                <a:gd name="G0" fmla="val 0"/>
              </a:gdLst>
              <a:ahLst/>
              <a:cxnLst>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Lst>
              <a:rect l="0" t="0" r="0" b="0"/>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w="9525">
              <a:noFill/>
            </a:ln>
          </p:spPr>
          <p:txBody>
            <a:bodyPr/>
            <a:lstStyle/>
            <a:p>
              <a:endParaRPr lang="zh-CN" altLang="en-US"/>
            </a:p>
          </p:txBody>
        </p:sp>
      </p:grpSp>
      <p:grpSp>
        <p:nvGrpSpPr>
          <p:cNvPr id="21" name="组合 40"/>
          <p:cNvGrpSpPr/>
          <p:nvPr/>
        </p:nvGrpSpPr>
        <p:grpSpPr>
          <a:xfrm>
            <a:off x="9077925" y="2422525"/>
            <a:ext cx="1155700" cy="1155700"/>
            <a:chOff x="0" y="0"/>
            <a:chExt cx="1155700" cy="1155698"/>
          </a:xfrm>
        </p:grpSpPr>
        <p:sp>
          <p:nvSpPr>
            <p:cNvPr id="65557" name="Oval 33"/>
            <p:cNvSpPr/>
            <p:nvPr/>
          </p:nvSpPr>
          <p:spPr>
            <a:xfrm>
              <a:off x="0" y="0"/>
              <a:ext cx="1155700" cy="1155698"/>
            </a:xfrm>
            <a:prstGeom prst="ellipse">
              <a:avLst/>
            </a:prstGeom>
            <a:solidFill>
              <a:srgbClr val="404040"/>
            </a:solidFill>
            <a:ln w="9525" cap="flat" cmpd="sng">
              <a:solidFill>
                <a:srgbClr val="F2F2F2"/>
              </a:solidFill>
              <a:prstDash val="solid"/>
              <a:bevel/>
              <a:headEnd type="none" w="med" len="med"/>
              <a:tailEnd type="none" w="med" len="med"/>
            </a:ln>
          </p:spPr>
          <p:txBody>
            <a:bodyPr anchor="t"/>
            <a:lstStyle/>
            <a:p>
              <a:pPr lvl="0"/>
              <a:endParaRPr lang="zh-CN" altLang="zh-CN">
                <a:solidFill>
                  <a:srgbClr val="404040"/>
                </a:solidFill>
                <a:latin typeface="Arial" panose="020B0604020202020204" pitchFamily="34" charset="0"/>
                <a:ea typeface="宋体" panose="02010600030101010101" pitchFamily="2" charset="-122"/>
              </a:endParaRPr>
            </a:p>
          </p:txBody>
        </p:sp>
        <p:sp>
          <p:nvSpPr>
            <p:cNvPr id="65558" name="Freeform 36"/>
            <p:cNvSpPr>
              <a:spLocks noEditPoints="1"/>
            </p:cNvSpPr>
            <p:nvPr/>
          </p:nvSpPr>
          <p:spPr>
            <a:xfrm>
              <a:off x="261937" y="217487"/>
              <a:ext cx="712788" cy="701675"/>
            </a:xfrm>
            <a:custGeom>
              <a:avLst/>
              <a:gdLst>
                <a:gd name="G0" fmla="val 0"/>
              </a:gdLst>
              <a:ahLst/>
              <a:cxnLst>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0" y="G0"/>
                </a:cxn>
                <a:cxn ang="0">
                  <a:pos x="G0" y="G0"/>
                </a:cxn>
                <a:cxn ang="0">
                  <a:pos x="G0" y="G0"/>
                </a:cxn>
                <a:cxn ang="0">
                  <a:pos x="G0" y="G0"/>
                </a:cxn>
                <a:cxn ang="0">
                  <a:pos x="G0" y="G0"/>
                </a:cxn>
                <a:cxn ang="0">
                  <a:pos x="G0" y="G0"/>
                </a:cxn>
              </a:cxnLst>
              <a:rect l="0" t="0" r="0" b="0"/>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w="9525">
              <a:noFill/>
            </a:ln>
          </p:spPr>
          <p:txBody>
            <a:bodyPr/>
            <a:lstStyle/>
            <a:p>
              <a:endParaRPr lang="zh-CN" altLang="en-US"/>
            </a:p>
          </p:txBody>
        </p:sp>
      </p:grpSp>
      <p:grpSp>
        <p:nvGrpSpPr>
          <p:cNvPr id="24" name="组合 43"/>
          <p:cNvGrpSpPr/>
          <p:nvPr/>
        </p:nvGrpSpPr>
        <p:grpSpPr>
          <a:xfrm>
            <a:off x="9125550" y="3995738"/>
            <a:ext cx="1154113" cy="1155700"/>
            <a:chOff x="0" y="0"/>
            <a:chExt cx="1154113" cy="1155698"/>
          </a:xfrm>
        </p:grpSpPr>
        <p:sp>
          <p:nvSpPr>
            <p:cNvPr id="65560" name="Oval 32"/>
            <p:cNvSpPr/>
            <p:nvPr/>
          </p:nvSpPr>
          <p:spPr>
            <a:xfrm>
              <a:off x="0" y="0"/>
              <a:ext cx="1154113" cy="1155698"/>
            </a:xfrm>
            <a:prstGeom prst="ellipse">
              <a:avLst/>
            </a:prstGeom>
            <a:solidFill>
              <a:srgbClr val="404040"/>
            </a:solidFill>
            <a:ln w="9525" cap="flat" cmpd="sng">
              <a:solidFill>
                <a:srgbClr val="F2F2F2"/>
              </a:solidFill>
              <a:prstDash val="solid"/>
              <a:bevel/>
              <a:headEnd type="none" w="med" len="med"/>
              <a:tailEnd type="none" w="med" len="med"/>
            </a:ln>
          </p:spPr>
          <p:txBody>
            <a:bodyPr anchor="t"/>
            <a:lstStyle/>
            <a:p>
              <a:pPr lvl="0"/>
              <a:endParaRPr lang="zh-CN" altLang="zh-CN">
                <a:solidFill>
                  <a:srgbClr val="404040"/>
                </a:solidFill>
                <a:latin typeface="Arial" panose="020B0604020202020204" pitchFamily="34" charset="0"/>
                <a:ea typeface="宋体" panose="02010600030101010101" pitchFamily="2" charset="-122"/>
              </a:endParaRPr>
            </a:p>
          </p:txBody>
        </p:sp>
        <p:sp>
          <p:nvSpPr>
            <p:cNvPr id="65561" name="Freeform 37"/>
            <p:cNvSpPr>
              <a:spLocks noEditPoints="1"/>
            </p:cNvSpPr>
            <p:nvPr/>
          </p:nvSpPr>
          <p:spPr>
            <a:xfrm>
              <a:off x="268287" y="254000"/>
              <a:ext cx="658813" cy="652462"/>
            </a:xfrm>
            <a:custGeom>
              <a:avLst/>
              <a:gdLst>
                <a:gd name="G0" fmla="val 0"/>
              </a:gdLst>
              <a:ahLst/>
              <a:cxnLst>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729028785" y="G0"/>
                </a:cxn>
                <a:cxn ang="0">
                  <a:pos x="G0" y="G0"/>
                </a:cxn>
                <a:cxn ang="0">
                  <a:pos x="G0" y="G0"/>
                </a:cxn>
                <a:cxn ang="0">
                  <a:pos x="G0" y="G0"/>
                </a:cxn>
                <a:cxn ang="0">
                  <a:pos x="G0" y="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Lst>
              <a:rect l="0" t="0" r="0" b="0"/>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w="9525" cap="flat" cmpd="sng">
              <a:solidFill>
                <a:srgbClr val="000000"/>
              </a:solidFill>
              <a:prstDash val="solid"/>
              <a:bevel/>
              <a:headEnd type="none" w="med" len="med"/>
              <a:tailEnd type="none" w="med" len="med"/>
            </a:ln>
          </p:spPr>
          <p:txBody>
            <a:bodyPr/>
            <a:lstStyle/>
            <a:p>
              <a:endParaRPr lang="zh-CN" altLang="en-US"/>
            </a:p>
          </p:txBody>
        </p:sp>
      </p:grpSp>
      <p:sp>
        <p:nvSpPr>
          <p:cNvPr id="27" name="TextBox 46"/>
          <p:cNvSpPr/>
          <p:nvPr/>
        </p:nvSpPr>
        <p:spPr>
          <a:xfrm>
            <a:off x="3523263" y="1254125"/>
            <a:ext cx="1220787" cy="417830"/>
          </a:xfrm>
          <a:prstGeom prst="rect">
            <a:avLst/>
          </a:prstGeom>
          <a:solidFill>
            <a:srgbClr val="404040"/>
          </a:solidFill>
          <a:ln w="9525">
            <a:noFill/>
          </a:ln>
        </p:spPr>
        <p:txBody>
          <a:bodyPr wrap="square" anchor="t">
            <a:spAutoFit/>
          </a:bodyPr>
          <a:lstStyle/>
          <a:p>
            <a:pPr lvl="0"/>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47"/>
          <p:cNvSpPr/>
          <p:nvPr/>
        </p:nvSpPr>
        <p:spPr>
          <a:xfrm>
            <a:off x="3278788" y="1785938"/>
            <a:ext cx="2030412" cy="959485"/>
          </a:xfrm>
          <a:prstGeom prst="rect">
            <a:avLst/>
          </a:prstGeom>
          <a:noFill/>
          <a:ln w="9525">
            <a:noFill/>
          </a:ln>
        </p:spPr>
        <p:txBody>
          <a:bodyPr wrap="square" anchor="t">
            <a:spAutoFit/>
          </a:bodyPr>
          <a:lstStyle/>
          <a:p>
            <a:pPr lvl="0"/>
            <a:r>
              <a:rPr lang="zh-CN" altLang="en-US" sz="14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dirty="0">
              <a:solidFill>
                <a:srgbClr val="404040"/>
              </a:solidFill>
              <a:latin typeface="Arial" panose="020B0604020202020204" pitchFamily="34" charset="0"/>
              <a:ea typeface="宋体" panose="02010600030101010101" pitchFamily="2" charset="-122"/>
            </a:endParaRPr>
          </a:p>
        </p:txBody>
      </p:sp>
      <p:sp>
        <p:nvSpPr>
          <p:cNvPr id="29" name="TextBox 48"/>
          <p:cNvSpPr/>
          <p:nvPr/>
        </p:nvSpPr>
        <p:spPr>
          <a:xfrm>
            <a:off x="7255475" y="1290638"/>
            <a:ext cx="1273175" cy="417830"/>
          </a:xfrm>
          <a:prstGeom prst="rect">
            <a:avLst/>
          </a:prstGeom>
          <a:solidFill>
            <a:srgbClr val="404040"/>
          </a:solidFill>
          <a:ln w="9525">
            <a:noFill/>
          </a:ln>
        </p:spPr>
        <p:txBody>
          <a:bodyPr wrap="square" anchor="t">
            <a:spAutoFit/>
          </a:bodyPr>
          <a:lstStyle/>
          <a:p>
            <a:pPr lvl="0" algn="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49"/>
          <p:cNvSpPr/>
          <p:nvPr/>
        </p:nvSpPr>
        <p:spPr>
          <a:xfrm>
            <a:off x="7023700" y="1785938"/>
            <a:ext cx="2030413" cy="959485"/>
          </a:xfrm>
          <a:prstGeom prst="rect">
            <a:avLst/>
          </a:prstGeom>
          <a:noFill/>
          <a:ln w="9525">
            <a:noFill/>
          </a:ln>
        </p:spPr>
        <p:txBody>
          <a:bodyPr wrap="square" anchor="t">
            <a:spAutoFit/>
          </a:bodyPr>
          <a:lstStyle/>
          <a:p>
            <a:pPr lvl="0" algn="r"/>
            <a:r>
              <a:rPr lang="zh-CN" altLang="en-US" sz="14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a:solidFill>
                <a:srgbClr val="404040"/>
              </a:solidFill>
              <a:latin typeface="Arial" panose="020B0604020202020204" pitchFamily="34" charset="0"/>
              <a:ea typeface="宋体" panose="02010600030101010101" pitchFamily="2" charset="-122"/>
            </a:endParaRPr>
          </a:p>
        </p:txBody>
      </p:sp>
      <p:sp>
        <p:nvSpPr>
          <p:cNvPr id="31" name="TextBox 50"/>
          <p:cNvSpPr/>
          <p:nvPr/>
        </p:nvSpPr>
        <p:spPr>
          <a:xfrm>
            <a:off x="3523263" y="5873750"/>
            <a:ext cx="1220787" cy="417830"/>
          </a:xfrm>
          <a:prstGeom prst="rect">
            <a:avLst/>
          </a:prstGeom>
          <a:solidFill>
            <a:srgbClr val="404040"/>
          </a:solidFill>
          <a:ln w="9525">
            <a:noFill/>
          </a:ln>
        </p:spPr>
        <p:txBody>
          <a:bodyPr wrap="square" anchor="t">
            <a:spAutoFit/>
          </a:bodyPr>
          <a:lstStyle/>
          <a:p>
            <a:pPr lvl="0"/>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51"/>
          <p:cNvSpPr/>
          <p:nvPr/>
        </p:nvSpPr>
        <p:spPr>
          <a:xfrm>
            <a:off x="3278788" y="4573588"/>
            <a:ext cx="2030412" cy="959485"/>
          </a:xfrm>
          <a:prstGeom prst="rect">
            <a:avLst/>
          </a:prstGeom>
          <a:noFill/>
          <a:ln w="9525">
            <a:noFill/>
          </a:ln>
        </p:spPr>
        <p:txBody>
          <a:bodyPr wrap="square" anchor="t">
            <a:spAutoFit/>
          </a:bodyPr>
          <a:lstStyle/>
          <a:p>
            <a:pPr lvl="0"/>
            <a:r>
              <a:rPr lang="zh-CN" altLang="en-US" sz="14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a:solidFill>
                <a:srgbClr val="404040"/>
              </a:solidFill>
              <a:latin typeface="Arial" panose="020B0604020202020204" pitchFamily="34" charset="0"/>
              <a:ea typeface="宋体" panose="02010600030101010101" pitchFamily="2" charset="-122"/>
            </a:endParaRPr>
          </a:p>
        </p:txBody>
      </p:sp>
      <p:sp>
        <p:nvSpPr>
          <p:cNvPr id="33" name="TextBox 52"/>
          <p:cNvSpPr/>
          <p:nvPr/>
        </p:nvSpPr>
        <p:spPr>
          <a:xfrm>
            <a:off x="7255475" y="5808663"/>
            <a:ext cx="1338263" cy="417830"/>
          </a:xfrm>
          <a:prstGeom prst="rect">
            <a:avLst/>
          </a:prstGeom>
          <a:solidFill>
            <a:srgbClr val="404040"/>
          </a:solidFill>
          <a:ln w="9525">
            <a:noFill/>
          </a:ln>
        </p:spPr>
        <p:txBody>
          <a:bodyPr wrap="square" anchor="t">
            <a:spAutoFit/>
          </a:bodyPr>
          <a:lstStyle/>
          <a:p>
            <a:pPr lvl="0" algn="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53"/>
          <p:cNvSpPr/>
          <p:nvPr/>
        </p:nvSpPr>
        <p:spPr>
          <a:xfrm>
            <a:off x="7023700" y="4573588"/>
            <a:ext cx="2030413" cy="959485"/>
          </a:xfrm>
          <a:prstGeom prst="rect">
            <a:avLst/>
          </a:prstGeom>
          <a:noFill/>
          <a:ln w="9525">
            <a:noFill/>
          </a:ln>
        </p:spPr>
        <p:txBody>
          <a:bodyPr wrap="square" anchor="t">
            <a:spAutoFit/>
          </a:bodyPr>
          <a:lstStyle/>
          <a:p>
            <a:pPr lvl="0" algn="r"/>
            <a:r>
              <a:rPr lang="zh-CN" altLang="en-US" sz="14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a:solidFill>
                <a:srgbClr val="404040"/>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p:cBhvr>
                                        <p:cTn id="22" dur="500"/>
                                        <p:tgtEl>
                                          <p:spTgt spid="13"/>
                                        </p:tgtEl>
                                      </p:cBhvr>
                                    </p:animEffect>
                                  </p:childTnLst>
                                </p:cTn>
                              </p:par>
                            </p:childTnLst>
                          </p:cTn>
                        </p:par>
                        <p:par>
                          <p:cTn id="23" fill="hold">
                            <p:stCondLst>
                              <p:cond delay="23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4"/>
                                        </p:tgtEl>
                                        <p:attrNameLst>
                                          <p:attrName>ppt_w</p:attrName>
                                        </p:attrNameLst>
                                      </p:cBhvr>
                                      <p:tavLst>
                                        <p:tav tm="0">
                                          <p:val>
                                            <p:strVal val="#ppt_w/10"/>
                                          </p:val>
                                        </p:tav>
                                        <p:tav tm="50000">
                                          <p:val>
                                            <p:strVal val="#ppt_w+.01"/>
                                          </p:val>
                                        </p:tav>
                                        <p:tav tm="100000">
                                          <p:val>
                                            <p:strVal val="#ppt_w"/>
                                          </p:val>
                                        </p:tav>
                                      </p:tavLst>
                                    </p:anim>
                                    <p:animEffect>
                                      <p:cBhvr>
                                        <p:cTn id="30" dur="500" tmFilter="0,0; .5, 1; 1, 1"/>
                                        <p:tgtEl>
                                          <p:spTgt spid="14"/>
                                        </p:tgtEl>
                                      </p:cBhvr>
                                    </p:animEffect>
                                  </p:childTnLst>
                                </p:cTn>
                              </p:par>
                            </p:childTnLst>
                          </p:cTn>
                        </p:par>
                        <p:par>
                          <p:cTn id="31" fill="hold">
                            <p:stCondLst>
                              <p:cond delay="3400"/>
                            </p:stCondLst>
                            <p:childTnLst>
                              <p:par>
                                <p:cTn id="32" presetID="1"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24"/>
                                        </p:tgtEl>
                                        <p:attrNameLst>
                                          <p:attrName>ppt_x</p:attrName>
                                          <p:attrName>ppt_y</p:attrName>
                                        </p:attrNameLst>
                                      </p:cBhvr>
                                      <p:rCtr x="-1550000" y="-5300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15"/>
                                        </p:tgtEl>
                                        <p:attrNameLst>
                                          <p:attrName>ppt_x</p:attrName>
                                          <p:attrName>ppt_y</p:attrName>
                                        </p:attrNameLst>
                                      </p:cBhvr>
                                      <p:rCtr x="1540000" y="6300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18"/>
                                        </p:tgtEl>
                                        <p:attrNameLst>
                                          <p:attrName>ppt_x</p:attrName>
                                          <p:attrName>ppt_y</p:attrName>
                                        </p:attrNameLst>
                                      </p:cBhvr>
                                      <p:rCtr x="1530000" y="-510000"/>
                                    </p:animMotion>
                                  </p:childTnLst>
                                </p:cTn>
                              </p:par>
                              <p:par>
                                <p:cTn id="46" presetID="56" presetClass="path" presetSubtype="0" accel="50000" decel="50000" fill="hold" nodeType="withEffect">
                                  <p:stCondLst>
                                    <p:cond delay="0"/>
                                  </p:stCondLst>
                                  <p:childTnLst>
                                    <p:animMotion origin="layout" path="M 2.91667E-6 5.55112E-17 L -0.30925 0.12083 " pathEditMode="relative" rAng="0" ptsTypes="AA">
                                      <p:cBhvr>
                                        <p:cTn id="47" dur="1000" spd="-99900" fill="hold"/>
                                        <p:tgtEl>
                                          <p:spTgt spid="21"/>
                                        </p:tgtEl>
                                        <p:attrNameLst>
                                          <p:attrName>ppt_x</p:attrName>
                                          <p:attrName>ppt_y</p:attrName>
                                        </p:attrNameLst>
                                      </p:cBhvr>
                                      <p:rCtr x="-15400" y="6000"/>
                                    </p:animMotion>
                                  </p:childTnLst>
                                </p:cTn>
                              </p:par>
                            </p:childTnLst>
                          </p:cTn>
                        </p:par>
                        <p:par>
                          <p:cTn id="48" fill="hold">
                            <p:stCondLst>
                              <p:cond delay="34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p:cBhvr>
                                        <p:cTn id="51" dur="500"/>
                                        <p:tgtEl>
                                          <p:spTgt spid="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p:cBhvr>
                                        <p:cTn id="54" dur="500"/>
                                        <p:tgtEl>
                                          <p:spTgt spid="10"/>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p:cBhvr>
                                        <p:cTn id="60" dur="500"/>
                                        <p:tgtEl>
                                          <p:spTgt spid="11"/>
                                        </p:tgtEl>
                                      </p:cBhvr>
                                    </p:animEffect>
                                  </p:childTnLst>
                                </p:cTn>
                              </p:par>
                            </p:childTnLst>
                          </p:cTn>
                        </p:par>
                        <p:par>
                          <p:cTn id="61" fill="hold">
                            <p:stCondLst>
                              <p:cond delay="3900"/>
                            </p:stCondLst>
                            <p:childTnLst>
                              <p:par>
                                <p:cTn id="62" presetID="47"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p:cBhvr>
                                        <p:cTn id="79" dur="1000"/>
                                        <p:tgtEl>
                                          <p:spTgt spid="31"/>
                                        </p:tgtEl>
                                      </p:cBhvr>
                                    </p:animEffect>
                                    <p:anim calcmode="lin" valueType="num">
                                      <p:cBhvr>
                                        <p:cTn id="80" dur="1000" fill="hold"/>
                                        <p:tgtEl>
                                          <p:spTgt spid="31"/>
                                        </p:tgtEl>
                                        <p:attrNameLst>
                                          <p:attrName>ppt_x</p:attrName>
                                        </p:attrNameLst>
                                      </p:cBhvr>
                                      <p:tavLst>
                                        <p:tav tm="0">
                                          <p:val>
                                            <p:strVal val="#ppt_x"/>
                                          </p:val>
                                        </p:tav>
                                        <p:tav tm="100000">
                                          <p:val>
                                            <p:strVal val="#ppt_x"/>
                                          </p:val>
                                        </p:tav>
                                      </p:tavLst>
                                    </p:anim>
                                    <p:anim calcmode="lin" valueType="num">
                                      <p:cBhvr>
                                        <p:cTn id="81" dur="1000" fill="hold"/>
                                        <p:tgtEl>
                                          <p:spTgt spid="31"/>
                                        </p:tgtEl>
                                        <p:attrNameLst>
                                          <p:attrName>ppt_y</p:attrName>
                                        </p:attrNameLst>
                                      </p:cBhvr>
                                      <p:tavLst>
                                        <p:tav tm="0">
                                          <p:val>
                                            <p:strVal val="#ppt_y+.1"/>
                                          </p:val>
                                        </p:tav>
                                        <p:tav tm="100000">
                                          <p:val>
                                            <p:strVal val="#ppt_y"/>
                                          </p:val>
                                        </p:tav>
                                      </p:tavLst>
                                    </p:anim>
                                  </p:childTnLst>
                                </p:cTn>
                              </p:par>
                            </p:childTnLst>
                          </p:cTn>
                        </p:par>
                        <p:par>
                          <p:cTn id="82" fill="hold">
                            <p:stCondLst>
                              <p:cond delay="4900"/>
                            </p:stCondLst>
                            <p:childTnLst>
                              <p:par>
                                <p:cTn id="83" presetID="22" presetClass="entr" presetSubtype="1"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p:cBhvr>
                                        <p:cTn id="85" dur="500"/>
                                        <p:tgtEl>
                                          <p:spTgt spid="28"/>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p:cBhvr>
                                        <p:cTn id="88" dur="500"/>
                                        <p:tgtEl>
                                          <p:spTgt spid="30"/>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p:cBhvr>
                                        <p:cTn id="91" dur="500"/>
                                        <p:tgtEl>
                                          <p:spTgt spid="32"/>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p:cBhvr>
                                        <p:cTn id="9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bldLvl="0" animBg="1"/>
      <p:bldP spid="11" grpId="0" bldLvl="0" animBg="1"/>
      <p:bldP spid="12" grpId="0" bldLvl="0" animBg="1"/>
      <p:bldP spid="13" grpId="0" bldLvl="0" animBg="1"/>
      <p:bldP spid="14" grpId="0" bldLvl="0"/>
      <p:bldP spid="27" grpId="0" bldLvl="0" animBg="1"/>
      <p:bldP spid="28" grpId="0" bldLvl="0"/>
      <p:bldP spid="29" grpId="0" bldLvl="0" animBg="1"/>
      <p:bldP spid="30" grpId="0" bldLvl="0"/>
      <p:bldP spid="31" grpId="0" bldLvl="0" animBg="1"/>
      <p:bldP spid="32" grpId="0" bldLvl="0"/>
      <p:bldP spid="33" grpId="0" bldLvl="0" animBg="1"/>
      <p:bldP spid="34" grpId="0" bldLvl="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任意多边形 17"/>
          <p:cNvSpPr/>
          <p:nvPr/>
        </p:nvSpPr>
        <p:spPr bwMode="auto">
          <a:xfrm>
            <a:off x="-34925" y="0"/>
            <a:ext cx="5437188" cy="6858000"/>
          </a:xfrm>
          <a:custGeom>
            <a:avLst/>
            <a:gdLst>
              <a:gd name="T0" fmla="*/ 0 w 5437991"/>
              <a:gd name="T1" fmla="*/ 0 h 6858000"/>
              <a:gd name="T2" fmla="*/ 5435582 w 5437991"/>
              <a:gd name="T3" fmla="*/ 0 h 6858000"/>
              <a:gd name="T4" fmla="*/ 1632404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37991" h="6858000">
                <a:moveTo>
                  <a:pt x="0" y="0"/>
                </a:moveTo>
                <a:lnTo>
                  <a:pt x="5437991" y="0"/>
                </a:lnTo>
                <a:lnTo>
                  <a:pt x="1633127" y="6858000"/>
                </a:lnTo>
                <a:lnTo>
                  <a:pt x="0" y="6858000"/>
                </a:lnTo>
                <a:lnTo>
                  <a:pt x="0" y="0"/>
                </a:lnTo>
                <a:close/>
              </a:path>
            </a:pathLst>
          </a:custGeom>
          <a:solidFill>
            <a:srgbClr val="B6302E"/>
          </a:solidFill>
          <a:ln>
            <a:noFill/>
          </a:ln>
        </p:spPr>
        <p:txBody>
          <a:bodyPr anchor="ctr"/>
          <a:lstStyle/>
          <a:p>
            <a:endParaRPr lang="zh-CN" altLang="en-US"/>
          </a:p>
        </p:txBody>
      </p:sp>
      <p:sp>
        <p:nvSpPr>
          <p:cNvPr id="3075" name="Text Box 20"/>
          <p:cNvSpPr txBox="1">
            <a:spLocks noChangeArrowheads="1"/>
          </p:cNvSpPr>
          <p:nvPr/>
        </p:nvSpPr>
        <p:spPr bwMode="auto">
          <a:xfrm>
            <a:off x="2830514" y="1206501"/>
            <a:ext cx="1811337"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2400" dirty="0">
                <a:solidFill>
                  <a:srgbClr val="FFFFFF"/>
                </a:solidFill>
                <a:latin typeface="Arial Black" panose="020B0A04020102020204" pitchFamily="34" charset="0"/>
                <a:ea typeface="华文新魏" panose="02010800040101010101" pitchFamily="2" charset="-122"/>
              </a:rPr>
              <a:t>Contents</a:t>
            </a:r>
          </a:p>
        </p:txBody>
      </p:sp>
      <p:sp>
        <p:nvSpPr>
          <p:cNvPr id="3076" name="文本框 20"/>
          <p:cNvSpPr txBox="1">
            <a:spLocks noChangeArrowheads="1"/>
          </p:cNvSpPr>
          <p:nvPr/>
        </p:nvSpPr>
        <p:spPr bwMode="auto">
          <a:xfrm>
            <a:off x="1801814" y="828675"/>
            <a:ext cx="134778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a:solidFill>
                  <a:srgbClr val="FFFFFF"/>
                </a:solidFill>
                <a:latin typeface="微软雅黑" panose="020B0503020204020204" pitchFamily="34" charset="-122"/>
                <a:ea typeface="微软雅黑" panose="020B0503020204020204" pitchFamily="34" charset="-122"/>
              </a:rPr>
              <a:t>目录</a:t>
            </a:r>
          </a:p>
        </p:txBody>
      </p:sp>
      <p:cxnSp>
        <p:nvCxnSpPr>
          <p:cNvPr id="3077" name="直接连接符 22"/>
          <p:cNvCxnSpPr>
            <a:cxnSpLocks noChangeShapeType="1"/>
          </p:cNvCxnSpPr>
          <p:nvPr/>
        </p:nvCxnSpPr>
        <p:spPr bwMode="auto">
          <a:xfrm>
            <a:off x="2095501" y="1628775"/>
            <a:ext cx="2430463" cy="0"/>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cxnSp>
        <p:nvCxnSpPr>
          <p:cNvPr id="3078" name="直接连接符 24"/>
          <p:cNvCxnSpPr>
            <a:cxnSpLocks noChangeShapeType="1"/>
          </p:cNvCxnSpPr>
          <p:nvPr/>
        </p:nvCxnSpPr>
        <p:spPr bwMode="auto">
          <a:xfrm>
            <a:off x="2844800" y="534989"/>
            <a:ext cx="0" cy="2124075"/>
          </a:xfrm>
          <a:prstGeom prst="line">
            <a:avLst/>
          </a:prstGeom>
          <a:noFill/>
          <a:ln w="9525">
            <a:solidFill>
              <a:srgbClr val="FFFFFF"/>
            </a:solidFill>
            <a:prstDash val="sysDash"/>
            <a:round/>
          </a:ln>
          <a:extLst>
            <a:ext uri="{909E8E84-426E-40DD-AFC4-6F175D3DCCD1}">
              <a14:hiddenFill xmlns:a14="http://schemas.microsoft.com/office/drawing/2010/main">
                <a:noFill/>
              </a14:hiddenFill>
            </a:ext>
          </a:extLst>
        </p:spPr>
      </p:cxnSp>
      <p:sp>
        <p:nvSpPr>
          <p:cNvPr id="3079" name="椭圆 25"/>
          <p:cNvSpPr>
            <a:spLocks noChangeArrowheads="1"/>
          </p:cNvSpPr>
          <p:nvPr/>
        </p:nvSpPr>
        <p:spPr bwMode="auto">
          <a:xfrm>
            <a:off x="5866663" y="908398"/>
            <a:ext cx="1032768" cy="103054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3200">
              <a:solidFill>
                <a:srgbClr val="FFFFFF"/>
              </a:solidFill>
              <a:latin typeface="Arial Narrow" panose="020B0606020202030204" pitchFamily="34" charset="0"/>
              <a:ea typeface="微软雅黑" panose="020B0503020204020204" pitchFamily="34" charset="-122"/>
            </a:endParaRPr>
          </a:p>
        </p:txBody>
      </p:sp>
      <p:sp>
        <p:nvSpPr>
          <p:cNvPr id="3080" name="椭圆 28"/>
          <p:cNvSpPr>
            <a:spLocks noChangeArrowheads="1"/>
          </p:cNvSpPr>
          <p:nvPr/>
        </p:nvSpPr>
        <p:spPr bwMode="auto">
          <a:xfrm>
            <a:off x="5190022" y="2110326"/>
            <a:ext cx="1032768" cy="103276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3200">
              <a:solidFill>
                <a:srgbClr val="FFFFFF"/>
              </a:solidFill>
              <a:latin typeface="Arial Narrow" panose="020B0606020202030204" pitchFamily="34" charset="0"/>
              <a:ea typeface="微软雅黑" panose="020B0503020204020204" pitchFamily="34" charset="-122"/>
            </a:endParaRPr>
          </a:p>
        </p:txBody>
      </p:sp>
      <p:sp>
        <p:nvSpPr>
          <p:cNvPr id="3081" name="椭圆 29"/>
          <p:cNvSpPr>
            <a:spLocks noChangeArrowheads="1"/>
          </p:cNvSpPr>
          <p:nvPr/>
        </p:nvSpPr>
        <p:spPr bwMode="auto">
          <a:xfrm>
            <a:off x="4540090" y="3341189"/>
            <a:ext cx="1030542" cy="103276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3200">
              <a:solidFill>
                <a:srgbClr val="FFFFFF"/>
              </a:solidFill>
              <a:latin typeface="Arial Narrow" panose="020B0606020202030204" pitchFamily="34" charset="0"/>
              <a:ea typeface="微软雅黑" panose="020B0503020204020204" pitchFamily="34" charset="-122"/>
            </a:endParaRPr>
          </a:p>
        </p:txBody>
      </p:sp>
      <p:sp>
        <p:nvSpPr>
          <p:cNvPr id="3083" name="椭圆 31"/>
          <p:cNvSpPr>
            <a:spLocks noChangeArrowheads="1"/>
          </p:cNvSpPr>
          <p:nvPr/>
        </p:nvSpPr>
        <p:spPr bwMode="auto">
          <a:xfrm>
            <a:off x="5942340" y="981848"/>
            <a:ext cx="881414" cy="883641"/>
          </a:xfrm>
          <a:prstGeom prst="ellipse">
            <a:avLst/>
          </a:prstGeom>
          <a:solidFill>
            <a:srgbClr val="B6302E"/>
          </a:solidFill>
          <a:ln>
            <a:noFill/>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600" dirty="0">
                <a:solidFill>
                  <a:srgbClr val="FFFFFF"/>
                </a:solidFill>
                <a:latin typeface="Arial Black" panose="020B0A04020102020204" pitchFamily="34" charset="0"/>
                <a:ea typeface="微软雅黑" panose="020B0503020204020204" pitchFamily="34" charset="-122"/>
              </a:rPr>
              <a:t>01</a:t>
            </a:r>
          </a:p>
        </p:txBody>
      </p:sp>
      <p:sp>
        <p:nvSpPr>
          <p:cNvPr id="3084" name="椭圆 32"/>
          <p:cNvSpPr>
            <a:spLocks noChangeArrowheads="1"/>
          </p:cNvSpPr>
          <p:nvPr/>
        </p:nvSpPr>
        <p:spPr bwMode="auto">
          <a:xfrm>
            <a:off x="5263472" y="2186003"/>
            <a:ext cx="883641" cy="881414"/>
          </a:xfrm>
          <a:prstGeom prst="ellipse">
            <a:avLst/>
          </a:prstGeom>
          <a:solidFill>
            <a:srgbClr val="B6302E"/>
          </a:solidFill>
          <a:ln>
            <a:noFill/>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600" dirty="0">
                <a:solidFill>
                  <a:srgbClr val="FFFFFF"/>
                </a:solidFill>
                <a:latin typeface="Arial Black" panose="020B0A04020102020204" pitchFamily="34" charset="0"/>
                <a:ea typeface="微软雅黑" panose="020B0503020204020204" pitchFamily="34" charset="-122"/>
              </a:rPr>
              <a:t>02</a:t>
            </a:r>
          </a:p>
        </p:txBody>
      </p:sp>
      <p:sp>
        <p:nvSpPr>
          <p:cNvPr id="3085" name="椭圆 33"/>
          <p:cNvSpPr>
            <a:spLocks noChangeArrowheads="1"/>
          </p:cNvSpPr>
          <p:nvPr/>
        </p:nvSpPr>
        <p:spPr bwMode="auto">
          <a:xfrm>
            <a:off x="4613540" y="3414642"/>
            <a:ext cx="883641" cy="883639"/>
          </a:xfrm>
          <a:prstGeom prst="ellipse">
            <a:avLst/>
          </a:prstGeom>
          <a:solidFill>
            <a:srgbClr val="B6302E"/>
          </a:solidFill>
          <a:ln>
            <a:noFill/>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600" dirty="0">
                <a:solidFill>
                  <a:srgbClr val="FFFFFF"/>
                </a:solidFill>
                <a:latin typeface="Arial Black" panose="020B0A04020102020204" pitchFamily="34" charset="0"/>
                <a:ea typeface="微软雅黑" panose="020B0503020204020204" pitchFamily="34" charset="-122"/>
              </a:rPr>
              <a:t>03</a:t>
            </a:r>
          </a:p>
        </p:txBody>
      </p:sp>
      <p:sp>
        <p:nvSpPr>
          <p:cNvPr id="21" name="椭圆 29"/>
          <p:cNvSpPr>
            <a:spLocks noChangeArrowheads="1"/>
          </p:cNvSpPr>
          <p:nvPr/>
        </p:nvSpPr>
        <p:spPr bwMode="auto">
          <a:xfrm>
            <a:off x="3731621" y="4618411"/>
            <a:ext cx="1030542" cy="103276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3200">
              <a:solidFill>
                <a:srgbClr val="FFFFFF"/>
              </a:solidFill>
              <a:latin typeface="Arial Narrow" panose="020B0606020202030204" pitchFamily="34" charset="0"/>
              <a:ea typeface="微软雅黑" panose="020B0503020204020204" pitchFamily="34" charset="-122"/>
            </a:endParaRPr>
          </a:p>
        </p:txBody>
      </p:sp>
      <p:sp>
        <p:nvSpPr>
          <p:cNvPr id="22" name="椭圆 33"/>
          <p:cNvSpPr>
            <a:spLocks noChangeArrowheads="1"/>
          </p:cNvSpPr>
          <p:nvPr/>
        </p:nvSpPr>
        <p:spPr bwMode="auto">
          <a:xfrm>
            <a:off x="3805071" y="4691864"/>
            <a:ext cx="883641" cy="883639"/>
          </a:xfrm>
          <a:prstGeom prst="ellipse">
            <a:avLst/>
          </a:prstGeom>
          <a:solidFill>
            <a:srgbClr val="B6302E"/>
          </a:solidFill>
          <a:ln>
            <a:noFill/>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600" dirty="0">
                <a:solidFill>
                  <a:srgbClr val="FFFFFF"/>
                </a:solidFill>
                <a:latin typeface="Arial Black" panose="020B0A04020102020204" pitchFamily="34" charset="0"/>
                <a:ea typeface="微软雅黑" panose="020B0503020204020204" pitchFamily="34" charset="-122"/>
              </a:rPr>
              <a:t>04</a:t>
            </a:r>
          </a:p>
        </p:txBody>
      </p:sp>
      <p:sp>
        <p:nvSpPr>
          <p:cNvPr id="4" name="矩形 3"/>
          <p:cNvSpPr/>
          <p:nvPr/>
        </p:nvSpPr>
        <p:spPr>
          <a:xfrm>
            <a:off x="7448070" y="1092240"/>
            <a:ext cx="3328449" cy="77325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zh-CN" altLang="en-US" sz="3200" dirty="0">
                <a:latin typeface="黑体" panose="02010600030101010101" charset="-122"/>
                <a:ea typeface="黑体" panose="02010600030101010101" charset="-122"/>
              </a:rPr>
              <a:t>点击添加标题</a:t>
            </a:r>
          </a:p>
        </p:txBody>
      </p:sp>
      <p:sp>
        <p:nvSpPr>
          <p:cNvPr id="20" name="矩形 19"/>
          <p:cNvSpPr/>
          <p:nvPr/>
        </p:nvSpPr>
        <p:spPr>
          <a:xfrm>
            <a:off x="6795768" y="2314571"/>
            <a:ext cx="3328449" cy="77325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zh-CN" altLang="en-US" sz="3200" dirty="0">
                <a:latin typeface="黑体" panose="02010600030101010101" charset="-122"/>
                <a:ea typeface="黑体" panose="02010600030101010101" charset="-122"/>
              </a:rPr>
              <a:t>点击添加标题</a:t>
            </a:r>
          </a:p>
        </p:txBody>
      </p:sp>
      <p:sp>
        <p:nvSpPr>
          <p:cNvPr id="23" name="矩形 22"/>
          <p:cNvSpPr/>
          <p:nvPr/>
        </p:nvSpPr>
        <p:spPr>
          <a:xfrm>
            <a:off x="6101539" y="3596018"/>
            <a:ext cx="3328449" cy="77325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zh-CN" altLang="en-US" sz="3200" dirty="0">
                <a:latin typeface="黑体" panose="02010600030101010101" charset="-122"/>
                <a:ea typeface="黑体" panose="02010600030101010101" charset="-122"/>
              </a:rPr>
              <a:t>点击添加标题</a:t>
            </a:r>
          </a:p>
        </p:txBody>
      </p:sp>
      <p:sp>
        <p:nvSpPr>
          <p:cNvPr id="24" name="矩形 23"/>
          <p:cNvSpPr/>
          <p:nvPr/>
        </p:nvSpPr>
        <p:spPr>
          <a:xfrm>
            <a:off x="5427124" y="4775689"/>
            <a:ext cx="3328449" cy="77325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zh-CN" altLang="en-US" sz="3200" dirty="0">
                <a:latin typeface="黑体" panose="02010600030101010101" charset="-122"/>
                <a:ea typeface="黑体" panose="02010600030101010101" charset="-122"/>
              </a:rPr>
              <a:t>点击添加标题</a:t>
            </a:r>
          </a:p>
        </p:txBody>
      </p:sp>
      <p:pic>
        <p:nvPicPr>
          <p:cNvPr id="25" name="图片 24"/>
          <p:cNvPicPr>
            <a:picLocks noChangeAspect="1"/>
          </p:cNvPicPr>
          <p:nvPr/>
        </p:nvPicPr>
        <p:blipFill>
          <a:blip r:embed="rId3"/>
          <a:stretch>
            <a:fillRect/>
          </a:stretch>
        </p:blipFill>
        <p:spPr>
          <a:xfrm>
            <a:off x="9208135" y="4020820"/>
            <a:ext cx="2576195" cy="1876425"/>
          </a:xfrm>
          <a:prstGeom prst="rect">
            <a:avLst/>
          </a:prstGeom>
          <a:noFill/>
          <a:ln w="9525">
            <a:noFill/>
          </a:ln>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1"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71682"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71683"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0" name="平行四边形 2"/>
          <p:cNvSpPr/>
          <p:nvPr/>
        </p:nvSpPr>
        <p:spPr>
          <a:xfrm rot="747658">
            <a:off x="2618388" y="3600450"/>
            <a:ext cx="9237662" cy="2312988"/>
          </a:xfrm>
          <a:custGeom>
            <a:avLst/>
            <a:gdLst/>
            <a:ahLst/>
            <a:cxnLst>
              <a:cxn ang="0">
                <a:pos x="0" y="2813919"/>
              </a:cxn>
              <a:cxn ang="0">
                <a:pos x="7618399" y="322172"/>
              </a:cxn>
              <a:cxn ang="0">
                <a:pos x="11235039" y="0"/>
              </a:cxn>
              <a:cxn ang="0">
                <a:pos x="7349044" y="2813919"/>
              </a:cxn>
              <a:cxn ang="0">
                <a:pos x="0" y="2813919"/>
              </a:cxn>
            </a:cxnLst>
            <a:rect l="0" t="0" r="0" b="0"/>
            <a:pathLst>
              <a:path w="7595382" h="1901232">
                <a:moveTo>
                  <a:pt x="0" y="1901232"/>
                </a:moveTo>
                <a:lnTo>
                  <a:pt x="5150373" y="217677"/>
                </a:lnTo>
                <a:lnTo>
                  <a:pt x="7595382" y="0"/>
                </a:lnTo>
                <a:lnTo>
                  <a:pt x="4968279" y="1901232"/>
                </a:lnTo>
                <a:lnTo>
                  <a:pt x="0" y="1901232"/>
                </a:lnTo>
                <a:close/>
              </a:path>
            </a:pathLst>
          </a:custGeom>
          <a:solidFill>
            <a:srgbClr val="B6302E"/>
          </a:solidFill>
          <a:ln w="9525">
            <a:noFill/>
          </a:ln>
        </p:spPr>
        <p:txBody>
          <a:bodyPr/>
          <a:lstStyle/>
          <a:p>
            <a:endParaRPr lang="zh-CN" altLang="en-US"/>
          </a:p>
        </p:txBody>
      </p:sp>
      <p:grpSp>
        <p:nvGrpSpPr>
          <p:cNvPr id="91" name="组合 71"/>
          <p:cNvGrpSpPr/>
          <p:nvPr/>
        </p:nvGrpSpPr>
        <p:grpSpPr>
          <a:xfrm>
            <a:off x="3801075" y="4524375"/>
            <a:ext cx="6985000" cy="1079500"/>
            <a:chOff x="0" y="0"/>
            <a:chExt cx="6985673" cy="1079499"/>
          </a:xfrm>
        </p:grpSpPr>
        <p:grpSp>
          <p:nvGrpSpPr>
            <p:cNvPr id="71690" name="Group 8"/>
            <p:cNvGrpSpPr/>
            <p:nvPr/>
          </p:nvGrpSpPr>
          <p:grpSpPr>
            <a:xfrm>
              <a:off x="0" y="388027"/>
              <a:ext cx="532885" cy="139071"/>
              <a:chOff x="0" y="0"/>
              <a:chExt cx="438150" cy="114300"/>
            </a:xfrm>
          </p:grpSpPr>
          <p:sp>
            <p:nvSpPr>
              <p:cNvPr id="71691" name="同心圆 4"/>
              <p:cNvSpPr/>
              <p:nvPr/>
            </p:nvSpPr>
            <p:spPr>
              <a:xfrm>
                <a:off x="0" y="0"/>
                <a:ext cx="438150" cy="114300"/>
              </a:xfrm>
              <a:custGeom>
                <a:avLst/>
                <a:gdLst/>
                <a:ahLst/>
                <a:cxnLst>
                  <a:cxn ang="0">
                    <a:pos x="4443875" y="0"/>
                  </a:cxn>
                  <a:cxn ang="0">
                    <a:pos x="1301488" y="88571"/>
                  </a:cxn>
                  <a:cxn ang="0">
                    <a:pos x="0" y="302418"/>
                  </a:cxn>
                  <a:cxn ang="0">
                    <a:pos x="1301488" y="516265"/>
                  </a:cxn>
                  <a:cxn ang="0">
                    <a:pos x="4443875" y="604837"/>
                  </a:cxn>
                  <a:cxn ang="0">
                    <a:pos x="7586262" y="516265"/>
                  </a:cxn>
                  <a:cxn ang="0">
                    <a:pos x="8887751" y="302418"/>
                  </a:cxn>
                  <a:cxn ang="0">
                    <a:pos x="7586262" y="8857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prstDash val="solid"/>
                <a:miter/>
                <a:headEnd type="none" w="med" len="med"/>
                <a:tailEnd type="none" w="med" len="med"/>
              </a:ln>
            </p:spPr>
            <p:txBody>
              <a:bodyPr/>
              <a:lstStyle/>
              <a:p>
                <a:endParaRPr lang="zh-CN" altLang="en-US"/>
              </a:p>
            </p:txBody>
          </p:sp>
          <p:sp>
            <p:nvSpPr>
              <p:cNvPr id="71692" name="椭圆 5"/>
              <p:cNvSpPr/>
              <p:nvPr/>
            </p:nvSpPr>
            <p:spPr>
              <a:xfrm>
                <a:off x="129075" y="39150"/>
                <a:ext cx="180000" cy="36000"/>
              </a:xfrm>
              <a:prstGeom prst="ellipse">
                <a:avLst/>
              </a:prstGeom>
              <a:solidFill>
                <a:schemeClr val="bg1"/>
              </a:solidFill>
              <a:ln w="12700" cap="flat" cmpd="sng">
                <a:solidFill>
                  <a:srgbClr val="42719B"/>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71693" name="Group 11"/>
            <p:cNvGrpSpPr/>
            <p:nvPr/>
          </p:nvGrpSpPr>
          <p:grpSpPr>
            <a:xfrm>
              <a:off x="1424888" y="340392"/>
              <a:ext cx="532885" cy="139071"/>
              <a:chOff x="0" y="0"/>
              <a:chExt cx="438150" cy="114300"/>
            </a:xfrm>
          </p:grpSpPr>
          <p:sp>
            <p:nvSpPr>
              <p:cNvPr id="71694" name="同心圆 60"/>
              <p:cNvSpPr/>
              <p:nvPr/>
            </p:nvSpPr>
            <p:spPr>
              <a:xfrm>
                <a:off x="0" y="0"/>
                <a:ext cx="438150" cy="114300"/>
              </a:xfrm>
              <a:custGeom>
                <a:avLst/>
                <a:gdLst/>
                <a:ahLst/>
                <a:cxnLst>
                  <a:cxn ang="0">
                    <a:pos x="4443875" y="0"/>
                  </a:cxn>
                  <a:cxn ang="0">
                    <a:pos x="1301488" y="88571"/>
                  </a:cxn>
                  <a:cxn ang="0">
                    <a:pos x="0" y="302418"/>
                  </a:cxn>
                  <a:cxn ang="0">
                    <a:pos x="1301488" y="516265"/>
                  </a:cxn>
                  <a:cxn ang="0">
                    <a:pos x="4443875" y="604837"/>
                  </a:cxn>
                  <a:cxn ang="0">
                    <a:pos x="7586262" y="516265"/>
                  </a:cxn>
                  <a:cxn ang="0">
                    <a:pos x="8887751" y="302418"/>
                  </a:cxn>
                  <a:cxn ang="0">
                    <a:pos x="7586262" y="8857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prstDash val="solid"/>
                <a:miter/>
                <a:headEnd type="none" w="med" len="med"/>
                <a:tailEnd type="none" w="med" len="med"/>
              </a:ln>
            </p:spPr>
            <p:txBody>
              <a:bodyPr/>
              <a:lstStyle/>
              <a:p>
                <a:endParaRPr lang="zh-CN" altLang="en-US"/>
              </a:p>
            </p:txBody>
          </p:sp>
          <p:sp>
            <p:nvSpPr>
              <p:cNvPr id="71695" name="椭圆 61"/>
              <p:cNvSpPr/>
              <p:nvPr/>
            </p:nvSpPr>
            <p:spPr>
              <a:xfrm>
                <a:off x="129075" y="39150"/>
                <a:ext cx="180000" cy="36000"/>
              </a:xfrm>
              <a:prstGeom prst="ellipse">
                <a:avLst/>
              </a:prstGeom>
              <a:solidFill>
                <a:schemeClr val="bg1"/>
              </a:solidFill>
              <a:ln w="12700" cap="flat" cmpd="sng">
                <a:solidFill>
                  <a:srgbClr val="42719B"/>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71696" name="Group 14"/>
            <p:cNvGrpSpPr/>
            <p:nvPr/>
          </p:nvGrpSpPr>
          <p:grpSpPr>
            <a:xfrm>
              <a:off x="2282136" y="654582"/>
              <a:ext cx="621704" cy="162251"/>
              <a:chOff x="0" y="0"/>
              <a:chExt cx="438150" cy="114300"/>
            </a:xfrm>
          </p:grpSpPr>
          <p:sp>
            <p:nvSpPr>
              <p:cNvPr id="71697" name="同心圆 64"/>
              <p:cNvSpPr/>
              <p:nvPr/>
            </p:nvSpPr>
            <p:spPr>
              <a:xfrm>
                <a:off x="0" y="0"/>
                <a:ext cx="438150" cy="114300"/>
              </a:xfrm>
              <a:custGeom>
                <a:avLst/>
                <a:gdLst/>
                <a:ahLst/>
                <a:cxnLst>
                  <a:cxn ang="0">
                    <a:pos x="4443875" y="0"/>
                  </a:cxn>
                  <a:cxn ang="0">
                    <a:pos x="1301488" y="88571"/>
                  </a:cxn>
                  <a:cxn ang="0">
                    <a:pos x="0" y="302418"/>
                  </a:cxn>
                  <a:cxn ang="0">
                    <a:pos x="1301488" y="516265"/>
                  </a:cxn>
                  <a:cxn ang="0">
                    <a:pos x="4443875" y="604837"/>
                  </a:cxn>
                  <a:cxn ang="0">
                    <a:pos x="7586262" y="516265"/>
                  </a:cxn>
                  <a:cxn ang="0">
                    <a:pos x="8887751" y="302418"/>
                  </a:cxn>
                  <a:cxn ang="0">
                    <a:pos x="7586262" y="8857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prstDash val="solid"/>
                <a:miter/>
                <a:headEnd type="none" w="med" len="med"/>
                <a:tailEnd type="none" w="med" len="med"/>
              </a:ln>
            </p:spPr>
            <p:txBody>
              <a:bodyPr/>
              <a:lstStyle/>
              <a:p>
                <a:endParaRPr lang="zh-CN" altLang="en-US"/>
              </a:p>
            </p:txBody>
          </p:sp>
          <p:sp>
            <p:nvSpPr>
              <p:cNvPr id="71698" name="椭圆 66"/>
              <p:cNvSpPr/>
              <p:nvPr/>
            </p:nvSpPr>
            <p:spPr>
              <a:xfrm>
                <a:off x="129075" y="39150"/>
                <a:ext cx="180000" cy="36000"/>
              </a:xfrm>
              <a:prstGeom prst="ellipse">
                <a:avLst/>
              </a:prstGeom>
              <a:solidFill>
                <a:schemeClr val="bg1"/>
              </a:solidFill>
              <a:ln w="12700" cap="flat" cmpd="sng">
                <a:solidFill>
                  <a:srgbClr val="42719B"/>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71699" name="Group 17"/>
            <p:cNvGrpSpPr/>
            <p:nvPr/>
          </p:nvGrpSpPr>
          <p:grpSpPr>
            <a:xfrm>
              <a:off x="3407904" y="427952"/>
              <a:ext cx="532885" cy="139071"/>
              <a:chOff x="0" y="0"/>
              <a:chExt cx="438150" cy="114300"/>
            </a:xfrm>
          </p:grpSpPr>
          <p:sp>
            <p:nvSpPr>
              <p:cNvPr id="71700" name="同心圆 68"/>
              <p:cNvSpPr/>
              <p:nvPr/>
            </p:nvSpPr>
            <p:spPr>
              <a:xfrm>
                <a:off x="0" y="0"/>
                <a:ext cx="438150" cy="114300"/>
              </a:xfrm>
              <a:custGeom>
                <a:avLst/>
                <a:gdLst/>
                <a:ahLst/>
                <a:cxnLst>
                  <a:cxn ang="0">
                    <a:pos x="4443875" y="0"/>
                  </a:cxn>
                  <a:cxn ang="0">
                    <a:pos x="1301488" y="88571"/>
                  </a:cxn>
                  <a:cxn ang="0">
                    <a:pos x="0" y="302418"/>
                  </a:cxn>
                  <a:cxn ang="0">
                    <a:pos x="1301488" y="516265"/>
                  </a:cxn>
                  <a:cxn ang="0">
                    <a:pos x="4443875" y="604837"/>
                  </a:cxn>
                  <a:cxn ang="0">
                    <a:pos x="7586262" y="516265"/>
                  </a:cxn>
                  <a:cxn ang="0">
                    <a:pos x="8887751" y="302418"/>
                  </a:cxn>
                  <a:cxn ang="0">
                    <a:pos x="7586262" y="8857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prstDash val="solid"/>
                <a:miter/>
                <a:headEnd type="none" w="med" len="med"/>
                <a:tailEnd type="none" w="med" len="med"/>
              </a:ln>
            </p:spPr>
            <p:txBody>
              <a:bodyPr/>
              <a:lstStyle/>
              <a:p>
                <a:endParaRPr lang="zh-CN" altLang="en-US"/>
              </a:p>
            </p:txBody>
          </p:sp>
          <p:sp>
            <p:nvSpPr>
              <p:cNvPr id="71701" name="椭圆 73"/>
              <p:cNvSpPr/>
              <p:nvPr/>
            </p:nvSpPr>
            <p:spPr>
              <a:xfrm>
                <a:off x="129075" y="39150"/>
                <a:ext cx="180000" cy="36000"/>
              </a:xfrm>
              <a:prstGeom prst="ellipse">
                <a:avLst/>
              </a:prstGeom>
              <a:solidFill>
                <a:schemeClr val="bg1"/>
              </a:solidFill>
              <a:ln w="12700" cap="flat" cmpd="sng">
                <a:solidFill>
                  <a:srgbClr val="42719B"/>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71702" name="Group 20"/>
            <p:cNvGrpSpPr/>
            <p:nvPr/>
          </p:nvGrpSpPr>
          <p:grpSpPr>
            <a:xfrm>
              <a:off x="4386436" y="869610"/>
              <a:ext cx="804241" cy="209889"/>
              <a:chOff x="0" y="0"/>
              <a:chExt cx="438150" cy="114300"/>
            </a:xfrm>
          </p:grpSpPr>
          <p:sp>
            <p:nvSpPr>
              <p:cNvPr id="71703" name="同心圆 75"/>
              <p:cNvSpPr/>
              <p:nvPr/>
            </p:nvSpPr>
            <p:spPr>
              <a:xfrm>
                <a:off x="0" y="0"/>
                <a:ext cx="438150" cy="114300"/>
              </a:xfrm>
              <a:custGeom>
                <a:avLst/>
                <a:gdLst/>
                <a:ahLst/>
                <a:cxnLst>
                  <a:cxn ang="0">
                    <a:pos x="4443875" y="0"/>
                  </a:cxn>
                  <a:cxn ang="0">
                    <a:pos x="1301488" y="88571"/>
                  </a:cxn>
                  <a:cxn ang="0">
                    <a:pos x="0" y="302418"/>
                  </a:cxn>
                  <a:cxn ang="0">
                    <a:pos x="1301488" y="516265"/>
                  </a:cxn>
                  <a:cxn ang="0">
                    <a:pos x="4443875" y="604837"/>
                  </a:cxn>
                  <a:cxn ang="0">
                    <a:pos x="7586262" y="516265"/>
                  </a:cxn>
                  <a:cxn ang="0">
                    <a:pos x="8887751" y="302418"/>
                  </a:cxn>
                  <a:cxn ang="0">
                    <a:pos x="7586262" y="8857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prstDash val="solid"/>
                <a:miter/>
                <a:headEnd type="none" w="med" len="med"/>
                <a:tailEnd type="none" w="med" len="med"/>
              </a:ln>
            </p:spPr>
            <p:txBody>
              <a:bodyPr/>
              <a:lstStyle/>
              <a:p>
                <a:endParaRPr lang="zh-CN" altLang="en-US"/>
              </a:p>
            </p:txBody>
          </p:sp>
          <p:sp>
            <p:nvSpPr>
              <p:cNvPr id="71704" name="椭圆 77"/>
              <p:cNvSpPr/>
              <p:nvPr/>
            </p:nvSpPr>
            <p:spPr>
              <a:xfrm>
                <a:off x="129075" y="39150"/>
                <a:ext cx="180000" cy="36000"/>
              </a:xfrm>
              <a:prstGeom prst="ellipse">
                <a:avLst/>
              </a:prstGeom>
              <a:solidFill>
                <a:schemeClr val="bg1"/>
              </a:solidFill>
              <a:ln w="12700" cap="flat" cmpd="sng">
                <a:solidFill>
                  <a:srgbClr val="42719B"/>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71705" name="Group 23"/>
            <p:cNvGrpSpPr/>
            <p:nvPr/>
          </p:nvGrpSpPr>
          <p:grpSpPr>
            <a:xfrm>
              <a:off x="5439149" y="0"/>
              <a:ext cx="532885" cy="139071"/>
              <a:chOff x="0" y="0"/>
              <a:chExt cx="438150" cy="114300"/>
            </a:xfrm>
          </p:grpSpPr>
          <p:sp>
            <p:nvSpPr>
              <p:cNvPr id="71706" name="同心圆 79"/>
              <p:cNvSpPr/>
              <p:nvPr/>
            </p:nvSpPr>
            <p:spPr>
              <a:xfrm>
                <a:off x="0" y="0"/>
                <a:ext cx="438150" cy="114300"/>
              </a:xfrm>
              <a:custGeom>
                <a:avLst/>
                <a:gdLst/>
                <a:ahLst/>
                <a:cxnLst>
                  <a:cxn ang="0">
                    <a:pos x="4443875" y="0"/>
                  </a:cxn>
                  <a:cxn ang="0">
                    <a:pos x="1301488" y="88571"/>
                  </a:cxn>
                  <a:cxn ang="0">
                    <a:pos x="0" y="302418"/>
                  </a:cxn>
                  <a:cxn ang="0">
                    <a:pos x="1301488" y="516265"/>
                  </a:cxn>
                  <a:cxn ang="0">
                    <a:pos x="4443875" y="604837"/>
                  </a:cxn>
                  <a:cxn ang="0">
                    <a:pos x="7586262" y="516265"/>
                  </a:cxn>
                  <a:cxn ang="0">
                    <a:pos x="8887751" y="302418"/>
                  </a:cxn>
                  <a:cxn ang="0">
                    <a:pos x="7586262" y="8857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prstDash val="solid"/>
                <a:miter/>
                <a:headEnd type="none" w="med" len="med"/>
                <a:tailEnd type="none" w="med" len="med"/>
              </a:ln>
            </p:spPr>
            <p:txBody>
              <a:bodyPr/>
              <a:lstStyle/>
              <a:p>
                <a:endParaRPr lang="zh-CN" altLang="en-US"/>
              </a:p>
            </p:txBody>
          </p:sp>
          <p:sp>
            <p:nvSpPr>
              <p:cNvPr id="71707" name="椭圆 80"/>
              <p:cNvSpPr/>
              <p:nvPr/>
            </p:nvSpPr>
            <p:spPr>
              <a:xfrm>
                <a:off x="129075" y="39150"/>
                <a:ext cx="180000" cy="36000"/>
              </a:xfrm>
              <a:prstGeom prst="ellipse">
                <a:avLst/>
              </a:prstGeom>
              <a:solidFill>
                <a:schemeClr val="bg1"/>
              </a:solidFill>
              <a:ln w="12700" cap="flat" cmpd="sng">
                <a:solidFill>
                  <a:srgbClr val="42719B"/>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71708" name="Group 26"/>
            <p:cNvGrpSpPr/>
            <p:nvPr/>
          </p:nvGrpSpPr>
          <p:grpSpPr>
            <a:xfrm>
              <a:off x="6452788" y="265271"/>
              <a:ext cx="532885" cy="139071"/>
              <a:chOff x="0" y="0"/>
              <a:chExt cx="438150" cy="114300"/>
            </a:xfrm>
          </p:grpSpPr>
          <p:sp>
            <p:nvSpPr>
              <p:cNvPr id="71709" name="同心圆 82"/>
              <p:cNvSpPr/>
              <p:nvPr/>
            </p:nvSpPr>
            <p:spPr>
              <a:xfrm>
                <a:off x="0" y="0"/>
                <a:ext cx="438150" cy="114300"/>
              </a:xfrm>
              <a:custGeom>
                <a:avLst/>
                <a:gdLst/>
                <a:ahLst/>
                <a:cxnLst>
                  <a:cxn ang="0">
                    <a:pos x="4443875" y="0"/>
                  </a:cxn>
                  <a:cxn ang="0">
                    <a:pos x="1301488" y="88571"/>
                  </a:cxn>
                  <a:cxn ang="0">
                    <a:pos x="0" y="302418"/>
                  </a:cxn>
                  <a:cxn ang="0">
                    <a:pos x="1301488" y="516265"/>
                  </a:cxn>
                  <a:cxn ang="0">
                    <a:pos x="4443875" y="604837"/>
                  </a:cxn>
                  <a:cxn ang="0">
                    <a:pos x="7586262" y="516265"/>
                  </a:cxn>
                  <a:cxn ang="0">
                    <a:pos x="8887751" y="302418"/>
                  </a:cxn>
                  <a:cxn ang="0">
                    <a:pos x="7586262" y="8857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prstDash val="solid"/>
                <a:miter/>
                <a:headEnd type="none" w="med" len="med"/>
                <a:tailEnd type="none" w="med" len="med"/>
              </a:ln>
            </p:spPr>
            <p:txBody>
              <a:bodyPr/>
              <a:lstStyle/>
              <a:p>
                <a:endParaRPr lang="zh-CN" altLang="en-US"/>
              </a:p>
            </p:txBody>
          </p:sp>
          <p:sp>
            <p:nvSpPr>
              <p:cNvPr id="71710" name="椭圆 83"/>
              <p:cNvSpPr/>
              <p:nvPr/>
            </p:nvSpPr>
            <p:spPr>
              <a:xfrm>
                <a:off x="129075" y="39150"/>
                <a:ext cx="180000" cy="36000"/>
              </a:xfrm>
              <a:prstGeom prst="ellipse">
                <a:avLst/>
              </a:prstGeom>
              <a:solidFill>
                <a:schemeClr val="bg1"/>
              </a:solidFill>
              <a:ln w="12700" cap="flat" cmpd="sng">
                <a:solidFill>
                  <a:srgbClr val="42719B"/>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cxnSp>
          <p:nvCxnSpPr>
            <p:cNvPr id="71711" name="直接连接符 98"/>
            <p:cNvCxnSpPr>
              <a:stCxn id="71691" idx="6"/>
              <a:endCxn id="71694" idx="2"/>
            </p:cNvCxnSpPr>
            <p:nvPr/>
          </p:nvCxnSpPr>
          <p:spPr>
            <a:xfrm flipV="1">
              <a:off x="532885" y="409928"/>
              <a:ext cx="892003" cy="47635"/>
            </a:xfrm>
            <a:prstGeom prst="line">
              <a:avLst/>
            </a:prstGeom>
            <a:ln w="12700" cap="flat" cmpd="sng">
              <a:solidFill>
                <a:schemeClr val="bg1"/>
              </a:solidFill>
              <a:prstDash val="solid"/>
              <a:miter/>
              <a:headEnd type="none" w="med" len="med"/>
              <a:tailEnd type="none" w="med" len="med"/>
            </a:ln>
          </p:spPr>
        </p:cxnSp>
        <p:cxnSp>
          <p:nvCxnSpPr>
            <p:cNvPr id="71712" name="直接连接符 19"/>
            <p:cNvCxnSpPr>
              <a:stCxn id="71694" idx="5"/>
              <a:endCxn id="71697" idx="1"/>
            </p:cNvCxnSpPr>
            <p:nvPr/>
          </p:nvCxnSpPr>
          <p:spPr>
            <a:xfrm>
              <a:off x="1879733" y="459097"/>
              <a:ext cx="493449" cy="219247"/>
            </a:xfrm>
            <a:prstGeom prst="line">
              <a:avLst/>
            </a:prstGeom>
            <a:ln w="12700" cap="flat" cmpd="sng">
              <a:solidFill>
                <a:schemeClr val="bg1"/>
              </a:solidFill>
              <a:prstDash val="solid"/>
              <a:miter/>
              <a:headEnd type="none" w="med" len="med"/>
              <a:tailEnd type="none" w="med" len="med"/>
            </a:ln>
          </p:spPr>
        </p:cxnSp>
        <p:sp>
          <p:nvSpPr>
            <p:cNvPr id="71713" name="直接连接符 24"/>
            <p:cNvSpPr/>
            <p:nvPr/>
          </p:nvSpPr>
          <p:spPr>
            <a:xfrm flipV="1">
              <a:off x="2809231" y="546657"/>
              <a:ext cx="676713" cy="131687"/>
            </a:xfrm>
            <a:prstGeom prst="line">
              <a:avLst/>
            </a:prstGeom>
            <a:ln w="12700" cap="flat" cmpd="sng">
              <a:solidFill>
                <a:schemeClr val="bg1"/>
              </a:solidFill>
              <a:prstDash val="solid"/>
              <a:miter/>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71714" name="直接连接符 26"/>
            <p:cNvSpPr/>
            <p:nvPr/>
          </p:nvSpPr>
          <p:spPr>
            <a:xfrm>
              <a:off x="3862749" y="546657"/>
              <a:ext cx="776661" cy="373629"/>
            </a:xfrm>
            <a:prstGeom prst="line">
              <a:avLst/>
            </a:prstGeom>
            <a:ln w="12700" cap="flat" cmpd="sng">
              <a:solidFill>
                <a:schemeClr val="bg1"/>
              </a:solidFill>
              <a:prstDash val="solid"/>
              <a:miter/>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cxnSp>
          <p:nvCxnSpPr>
            <p:cNvPr id="71715" name="直接连接符 29"/>
            <p:cNvCxnSpPr>
              <a:stCxn id="71703" idx="7"/>
              <a:endCxn id="71709" idx="3"/>
            </p:cNvCxnSpPr>
            <p:nvPr/>
          </p:nvCxnSpPr>
          <p:spPr>
            <a:xfrm flipV="1">
              <a:off x="5072898" y="383975"/>
              <a:ext cx="1457930" cy="516372"/>
            </a:xfrm>
            <a:prstGeom prst="line">
              <a:avLst/>
            </a:prstGeom>
            <a:ln w="12700" cap="flat" cmpd="sng">
              <a:solidFill>
                <a:schemeClr val="bg1"/>
              </a:solidFill>
              <a:prstDash val="solid"/>
              <a:miter/>
              <a:headEnd type="none" w="med" len="med"/>
              <a:tailEnd type="none" w="med" len="med"/>
            </a:ln>
          </p:spPr>
        </p:cxnSp>
        <p:cxnSp>
          <p:nvCxnSpPr>
            <p:cNvPr id="71716" name="直接连接符 32"/>
            <p:cNvCxnSpPr>
              <a:stCxn id="71709" idx="1"/>
              <a:endCxn id="71706" idx="5"/>
            </p:cNvCxnSpPr>
            <p:nvPr/>
          </p:nvCxnSpPr>
          <p:spPr>
            <a:xfrm flipH="1" flipV="1">
              <a:off x="5893995" y="118705"/>
              <a:ext cx="636834" cy="166933"/>
            </a:xfrm>
            <a:prstGeom prst="line">
              <a:avLst/>
            </a:prstGeom>
            <a:ln w="12700" cap="flat" cmpd="sng">
              <a:solidFill>
                <a:schemeClr val="bg1"/>
              </a:solidFill>
              <a:prstDash val="solid"/>
              <a:miter/>
              <a:headEnd type="none" w="med" len="med"/>
              <a:tailEnd type="none" w="med" len="med"/>
            </a:ln>
          </p:spPr>
        </p:cxnSp>
        <p:cxnSp>
          <p:nvCxnSpPr>
            <p:cNvPr id="71717" name="直接连接符 34"/>
            <p:cNvCxnSpPr>
              <a:stCxn id="71700" idx="6"/>
              <a:endCxn id="71709" idx="2"/>
            </p:cNvCxnSpPr>
            <p:nvPr/>
          </p:nvCxnSpPr>
          <p:spPr>
            <a:xfrm flipV="1">
              <a:off x="3940789" y="334806"/>
              <a:ext cx="2511999" cy="162682"/>
            </a:xfrm>
            <a:prstGeom prst="line">
              <a:avLst/>
            </a:prstGeom>
            <a:ln w="12700" cap="flat" cmpd="sng">
              <a:solidFill>
                <a:schemeClr val="bg1"/>
              </a:solidFill>
              <a:prstDash val="solid"/>
              <a:miter/>
              <a:headEnd type="none" w="med" len="med"/>
              <a:tailEnd type="none" w="med" len="med"/>
            </a:ln>
          </p:spPr>
        </p:cxnSp>
        <p:sp>
          <p:nvSpPr>
            <p:cNvPr id="71718" name="直接连接符 43"/>
            <p:cNvSpPr/>
            <p:nvPr/>
          </p:nvSpPr>
          <p:spPr>
            <a:xfrm flipV="1">
              <a:off x="4920562" y="132347"/>
              <a:ext cx="728632" cy="750905"/>
            </a:xfrm>
            <a:prstGeom prst="line">
              <a:avLst/>
            </a:prstGeom>
            <a:ln w="12700" cap="flat" cmpd="sng">
              <a:solidFill>
                <a:schemeClr val="bg1"/>
              </a:solidFill>
              <a:prstDash val="solid"/>
              <a:miter/>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grpSp>
      <p:grpSp>
        <p:nvGrpSpPr>
          <p:cNvPr id="121" name="组合 76"/>
          <p:cNvGrpSpPr/>
          <p:nvPr/>
        </p:nvGrpSpPr>
        <p:grpSpPr>
          <a:xfrm>
            <a:off x="4909150" y="2951163"/>
            <a:ext cx="1162050" cy="1963737"/>
            <a:chOff x="0" y="0"/>
            <a:chExt cx="1162426" cy="1963767"/>
          </a:xfrm>
        </p:grpSpPr>
        <p:sp>
          <p:nvSpPr>
            <p:cNvPr id="71720" name="直接连接符 84"/>
            <p:cNvSpPr/>
            <p:nvPr/>
          </p:nvSpPr>
          <p:spPr>
            <a:xfrm flipV="1">
              <a:off x="582258" y="1162082"/>
              <a:ext cx="20953" cy="801685"/>
            </a:xfrm>
            <a:prstGeom prst="line">
              <a:avLst/>
            </a:prstGeom>
            <a:ln w="25400" cap="flat" cmpd="sng">
              <a:solidFill>
                <a:srgbClr val="404040"/>
              </a:solidFill>
              <a:prstDash val="solid"/>
              <a:bevel/>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71721" name="椭圆 90"/>
            <p:cNvSpPr/>
            <p:nvPr/>
          </p:nvSpPr>
          <p:spPr>
            <a:xfrm>
              <a:off x="0" y="0"/>
              <a:ext cx="1162426" cy="1162083"/>
            </a:xfrm>
            <a:prstGeom prst="ellipse">
              <a:avLst/>
            </a:prstGeom>
            <a:solidFill>
              <a:srgbClr val="FFFFFF"/>
            </a:solidFill>
            <a:ln w="38100" cap="flat" cmpd="sng">
              <a:solidFill>
                <a:srgbClr val="404040"/>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124" name="矩形 111"/>
          <p:cNvSpPr/>
          <p:nvPr/>
        </p:nvSpPr>
        <p:spPr>
          <a:xfrm>
            <a:off x="4951061" y="3395663"/>
            <a:ext cx="1097280" cy="384810"/>
          </a:xfrm>
          <a:prstGeom prst="rect">
            <a:avLst/>
          </a:prstGeom>
          <a:noFill/>
          <a:ln w="9525">
            <a:noFill/>
          </a:ln>
        </p:spPr>
        <p:txBody>
          <a:bodyPr wrap="none" anchor="t">
            <a:spAutoFit/>
          </a:bodyPr>
          <a:lstStyle/>
          <a:p>
            <a:pPr lvl="0" algn="ctr"/>
            <a:r>
              <a:rPr lang="zh-CN" altLang="en-US"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25" name="组合 75"/>
          <p:cNvGrpSpPr/>
          <p:nvPr/>
        </p:nvGrpSpPr>
        <p:grpSpPr>
          <a:xfrm>
            <a:off x="3502625" y="2565400"/>
            <a:ext cx="1131888" cy="2466975"/>
            <a:chOff x="0" y="0"/>
            <a:chExt cx="1131530" cy="2467743"/>
          </a:xfrm>
        </p:grpSpPr>
        <p:sp>
          <p:nvSpPr>
            <p:cNvPr id="71724" name="直接连接符 12"/>
            <p:cNvSpPr/>
            <p:nvPr/>
          </p:nvSpPr>
          <p:spPr>
            <a:xfrm flipV="1">
              <a:off x="564141" y="1022352"/>
              <a:ext cx="1" cy="1445391"/>
            </a:xfrm>
            <a:prstGeom prst="line">
              <a:avLst/>
            </a:prstGeom>
            <a:ln w="25400" cap="flat" cmpd="sng">
              <a:solidFill>
                <a:srgbClr val="B6302E"/>
              </a:solidFill>
              <a:prstDash val="solid"/>
              <a:bevel/>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71725" name="椭圆 95"/>
            <p:cNvSpPr/>
            <p:nvPr/>
          </p:nvSpPr>
          <p:spPr>
            <a:xfrm>
              <a:off x="0" y="0"/>
              <a:ext cx="1131530" cy="1130204"/>
            </a:xfrm>
            <a:prstGeom prst="ellipse">
              <a:avLst/>
            </a:prstGeom>
            <a:solidFill>
              <a:srgbClr val="FFFFFF"/>
            </a:solidFill>
            <a:ln w="38100" cap="flat" cmpd="sng">
              <a:solidFill>
                <a:srgbClr val="B6302E"/>
              </a:solidFill>
              <a:prstDash val="solid"/>
              <a:miter/>
              <a:headEnd type="none" w="med" len="med"/>
              <a:tailEnd type="none" w="med" len="med"/>
            </a:ln>
          </p:spPr>
          <p:txBody>
            <a:bodyPr anchor="ctr"/>
            <a:lstStyle/>
            <a:p>
              <a:pPr lvl="0" algn="ctr"/>
              <a:endParaRPr lang="zh-CN" altLang="zh-CN" sz="210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128" name="矩形 112"/>
          <p:cNvSpPr/>
          <p:nvPr/>
        </p:nvSpPr>
        <p:spPr>
          <a:xfrm>
            <a:off x="3535011" y="2963863"/>
            <a:ext cx="1097280" cy="384810"/>
          </a:xfrm>
          <a:prstGeom prst="rect">
            <a:avLst/>
          </a:prstGeom>
          <a:noFill/>
          <a:ln w="9525">
            <a:noFill/>
          </a:ln>
        </p:spPr>
        <p:txBody>
          <a:bodyPr wrap="none" anchor="t">
            <a:spAutoFit/>
          </a:bodyPr>
          <a:lstStyle/>
          <a:p>
            <a:pPr lvl="0" algn="ctr"/>
            <a:r>
              <a:rPr lang="zh-CN" altLang="en-US"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29" name="组合 78"/>
          <p:cNvGrpSpPr/>
          <p:nvPr/>
        </p:nvGrpSpPr>
        <p:grpSpPr>
          <a:xfrm>
            <a:off x="6884000" y="2390775"/>
            <a:ext cx="1163638" cy="2600325"/>
            <a:chOff x="0" y="0"/>
            <a:chExt cx="1162426" cy="2599047"/>
          </a:xfrm>
        </p:grpSpPr>
        <p:sp>
          <p:nvSpPr>
            <p:cNvPr id="71728" name="直接连接符 86"/>
            <p:cNvSpPr/>
            <p:nvPr/>
          </p:nvSpPr>
          <p:spPr>
            <a:xfrm flipV="1">
              <a:off x="586833" y="453309"/>
              <a:ext cx="1" cy="2145738"/>
            </a:xfrm>
            <a:prstGeom prst="line">
              <a:avLst/>
            </a:prstGeom>
            <a:ln w="25400" cap="flat" cmpd="sng">
              <a:solidFill>
                <a:srgbClr val="404040"/>
              </a:solidFill>
              <a:prstDash val="solid"/>
              <a:bevel/>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71729" name="椭圆 91"/>
            <p:cNvSpPr/>
            <p:nvPr/>
          </p:nvSpPr>
          <p:spPr>
            <a:xfrm>
              <a:off x="0" y="0"/>
              <a:ext cx="1162426" cy="1162832"/>
            </a:xfrm>
            <a:prstGeom prst="ellipse">
              <a:avLst/>
            </a:prstGeom>
            <a:solidFill>
              <a:srgbClr val="FFFFFF"/>
            </a:solidFill>
            <a:ln w="38100" cap="flat" cmpd="sng">
              <a:solidFill>
                <a:srgbClr val="404040"/>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132" name="矩形 131"/>
          <p:cNvSpPr/>
          <p:nvPr/>
        </p:nvSpPr>
        <p:spPr>
          <a:xfrm>
            <a:off x="6925911" y="2828925"/>
            <a:ext cx="1097280" cy="384810"/>
          </a:xfrm>
          <a:prstGeom prst="rect">
            <a:avLst/>
          </a:prstGeom>
          <a:noFill/>
          <a:ln w="9525">
            <a:noFill/>
          </a:ln>
        </p:spPr>
        <p:txBody>
          <a:bodyPr wrap="none" anchor="t">
            <a:spAutoFit/>
          </a:bodyPr>
          <a:lstStyle/>
          <a:p>
            <a:pPr lvl="0" algn="ctr"/>
            <a:r>
              <a:rPr lang="zh-CN" altLang="en-US"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33" name="组合 81"/>
          <p:cNvGrpSpPr/>
          <p:nvPr/>
        </p:nvGrpSpPr>
        <p:grpSpPr>
          <a:xfrm>
            <a:off x="9917713" y="1571625"/>
            <a:ext cx="1162050" cy="3281363"/>
            <a:chOff x="0" y="0"/>
            <a:chExt cx="1162426" cy="3282600"/>
          </a:xfrm>
        </p:grpSpPr>
        <p:sp>
          <p:nvSpPr>
            <p:cNvPr id="71732" name="直接连接符 89"/>
            <p:cNvSpPr/>
            <p:nvPr/>
          </p:nvSpPr>
          <p:spPr>
            <a:xfrm flipV="1">
              <a:off x="602778" y="962543"/>
              <a:ext cx="1" cy="2320057"/>
            </a:xfrm>
            <a:prstGeom prst="line">
              <a:avLst/>
            </a:prstGeom>
            <a:ln w="25400" cap="flat" cmpd="sng">
              <a:solidFill>
                <a:srgbClr val="B6302E"/>
              </a:solidFill>
              <a:prstDash val="solid"/>
              <a:bevel/>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71733" name="椭圆 94"/>
            <p:cNvSpPr/>
            <p:nvPr/>
          </p:nvSpPr>
          <p:spPr>
            <a:xfrm>
              <a:off x="0" y="0"/>
              <a:ext cx="1162426" cy="1162409"/>
            </a:xfrm>
            <a:prstGeom prst="ellipse">
              <a:avLst/>
            </a:prstGeom>
            <a:solidFill>
              <a:srgbClr val="FFFFFF"/>
            </a:solidFill>
            <a:ln w="38100" cap="flat" cmpd="sng">
              <a:solidFill>
                <a:srgbClr val="B6302E"/>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136" name="矩形 114"/>
          <p:cNvSpPr/>
          <p:nvPr/>
        </p:nvSpPr>
        <p:spPr>
          <a:xfrm>
            <a:off x="9940573" y="1965325"/>
            <a:ext cx="1097280" cy="384810"/>
          </a:xfrm>
          <a:prstGeom prst="rect">
            <a:avLst/>
          </a:prstGeom>
          <a:noFill/>
          <a:ln w="9525">
            <a:noFill/>
          </a:ln>
        </p:spPr>
        <p:txBody>
          <a:bodyPr wrap="none" anchor="t">
            <a:spAutoFit/>
          </a:bodyPr>
          <a:lstStyle/>
          <a:p>
            <a:pPr lvl="0" algn="ctr"/>
            <a:r>
              <a:rPr lang="zh-CN" altLang="en-US"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37" name="组合 79"/>
          <p:cNvGrpSpPr/>
          <p:nvPr/>
        </p:nvGrpSpPr>
        <p:grpSpPr>
          <a:xfrm>
            <a:off x="7893650" y="728663"/>
            <a:ext cx="1346200" cy="4772025"/>
            <a:chOff x="0" y="0"/>
            <a:chExt cx="1345866" cy="4771355"/>
          </a:xfrm>
        </p:grpSpPr>
        <p:sp>
          <p:nvSpPr>
            <p:cNvPr id="71736" name="直接连接符 87"/>
            <p:cNvSpPr/>
            <p:nvPr/>
          </p:nvSpPr>
          <p:spPr>
            <a:xfrm flipV="1">
              <a:off x="682198" y="1225640"/>
              <a:ext cx="1" cy="3545715"/>
            </a:xfrm>
            <a:prstGeom prst="line">
              <a:avLst/>
            </a:prstGeom>
            <a:ln w="25400" cap="flat" cmpd="sng">
              <a:solidFill>
                <a:srgbClr val="B6302E"/>
              </a:solidFill>
              <a:prstDash val="solid"/>
              <a:bevel/>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71737" name="椭圆 13"/>
            <p:cNvSpPr/>
            <p:nvPr/>
          </p:nvSpPr>
          <p:spPr>
            <a:xfrm>
              <a:off x="0" y="0"/>
              <a:ext cx="1345866" cy="1346173"/>
            </a:xfrm>
            <a:prstGeom prst="ellipse">
              <a:avLst/>
            </a:prstGeom>
            <a:solidFill>
              <a:srgbClr val="FFFFFF"/>
            </a:solidFill>
            <a:ln w="38100" cap="flat" cmpd="sng">
              <a:solidFill>
                <a:srgbClr val="B6302E"/>
              </a:solidFill>
              <a:prstDash val="solid"/>
              <a:miter/>
              <a:headEnd type="none" w="med" len="med"/>
              <a:tailEnd type="none" w="med" len="med"/>
            </a:ln>
          </p:spPr>
          <p:txBody>
            <a:bodyPr anchor="ctr"/>
            <a:lstStyle/>
            <a:p>
              <a:pPr lvl="0" algn="ctr"/>
              <a:endParaRPr lang="zh-CN" altLang="zh-CN">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140" name="矩形 118"/>
          <p:cNvSpPr/>
          <p:nvPr/>
        </p:nvSpPr>
        <p:spPr>
          <a:xfrm>
            <a:off x="7988742" y="1184275"/>
            <a:ext cx="1198880" cy="417830"/>
          </a:xfrm>
          <a:prstGeom prst="rect">
            <a:avLst/>
          </a:prstGeom>
          <a:noFill/>
          <a:ln w="9525">
            <a:noFill/>
          </a:ln>
        </p:spPr>
        <p:txBody>
          <a:bodyPr wrap="none" anchor="t">
            <a:spAutoFit/>
          </a:bodyPr>
          <a:lstStyle/>
          <a:p>
            <a:pPr lvl="0" algn="ctr"/>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41" name="组合 77"/>
          <p:cNvGrpSpPr/>
          <p:nvPr/>
        </p:nvGrpSpPr>
        <p:grpSpPr>
          <a:xfrm>
            <a:off x="5825138" y="1557338"/>
            <a:ext cx="1163637" cy="3684587"/>
            <a:chOff x="0" y="0"/>
            <a:chExt cx="1162426" cy="3684234"/>
          </a:xfrm>
        </p:grpSpPr>
        <p:sp>
          <p:nvSpPr>
            <p:cNvPr id="71740" name="直接连接符 85"/>
            <p:cNvSpPr/>
            <p:nvPr/>
          </p:nvSpPr>
          <p:spPr>
            <a:xfrm flipV="1">
              <a:off x="567986" y="1183524"/>
              <a:ext cx="6069" cy="2500710"/>
            </a:xfrm>
            <a:prstGeom prst="line">
              <a:avLst/>
            </a:prstGeom>
            <a:ln w="25400" cap="flat" cmpd="sng">
              <a:solidFill>
                <a:srgbClr val="404040"/>
              </a:solidFill>
              <a:prstDash val="solid"/>
              <a:bevel/>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71741" name="椭圆 93"/>
            <p:cNvSpPr/>
            <p:nvPr/>
          </p:nvSpPr>
          <p:spPr>
            <a:xfrm>
              <a:off x="0" y="0"/>
              <a:ext cx="1162426" cy="1162310"/>
            </a:xfrm>
            <a:prstGeom prst="ellipse">
              <a:avLst/>
            </a:prstGeom>
            <a:solidFill>
              <a:srgbClr val="FFFFFF"/>
            </a:solidFill>
            <a:ln w="38100" cap="flat" cmpd="sng">
              <a:solidFill>
                <a:srgbClr val="404040"/>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144" name="矩形 119"/>
          <p:cNvSpPr/>
          <p:nvPr/>
        </p:nvSpPr>
        <p:spPr>
          <a:xfrm>
            <a:off x="5859111" y="2027238"/>
            <a:ext cx="1097280" cy="384810"/>
          </a:xfrm>
          <a:prstGeom prst="rect">
            <a:avLst/>
          </a:prstGeom>
          <a:noFill/>
          <a:ln w="9525">
            <a:noFill/>
          </a:ln>
        </p:spPr>
        <p:txBody>
          <a:bodyPr wrap="none" anchor="t">
            <a:spAutoFit/>
          </a:bodyPr>
          <a:lstStyle/>
          <a:p>
            <a:pPr lvl="0" algn="ctr"/>
            <a:r>
              <a:rPr lang="zh-CN" altLang="en-US"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45" name="组合 80"/>
          <p:cNvGrpSpPr/>
          <p:nvPr/>
        </p:nvGrpSpPr>
        <p:grpSpPr>
          <a:xfrm>
            <a:off x="8857263" y="2609850"/>
            <a:ext cx="1273175" cy="1976438"/>
            <a:chOff x="0" y="0"/>
            <a:chExt cx="1272489" cy="1977283"/>
          </a:xfrm>
        </p:grpSpPr>
        <p:sp>
          <p:nvSpPr>
            <p:cNvPr id="71744" name="直接连接符 88"/>
            <p:cNvSpPr/>
            <p:nvPr/>
          </p:nvSpPr>
          <p:spPr>
            <a:xfrm flipV="1">
              <a:off x="643387" y="1271586"/>
              <a:ext cx="0" cy="705697"/>
            </a:xfrm>
            <a:prstGeom prst="line">
              <a:avLst/>
            </a:prstGeom>
            <a:ln w="25400" cap="flat" cmpd="sng">
              <a:solidFill>
                <a:srgbClr val="404040"/>
              </a:solidFill>
              <a:prstDash val="solid"/>
              <a:bevel/>
              <a:headEnd type="none" w="med" len="med"/>
              <a:tailEnd type="none" w="med" len="med"/>
            </a:ln>
          </p:spPr>
          <p:txBody>
            <a:bodyPr anchor="t"/>
            <a:lstStyle/>
            <a:p>
              <a:pPr lvl="0"/>
              <a:endParaRPr lang="zh-CN" altLang="en-US">
                <a:latin typeface="Calibri" panose="020F0502020204030204" pitchFamily="34" charset="0"/>
                <a:ea typeface="宋体" panose="02010600030101010101" pitchFamily="2" charset="-122"/>
              </a:endParaRPr>
            </a:p>
          </p:txBody>
        </p:sp>
        <p:sp>
          <p:nvSpPr>
            <p:cNvPr id="71745" name="椭圆 92"/>
            <p:cNvSpPr/>
            <p:nvPr/>
          </p:nvSpPr>
          <p:spPr>
            <a:xfrm>
              <a:off x="0" y="0"/>
              <a:ext cx="1272489" cy="1271587"/>
            </a:xfrm>
            <a:prstGeom prst="ellipse">
              <a:avLst/>
            </a:prstGeom>
            <a:solidFill>
              <a:srgbClr val="FFFFFF"/>
            </a:solidFill>
            <a:ln w="38100" cap="flat" cmpd="sng">
              <a:solidFill>
                <a:srgbClr val="404040"/>
              </a:solidFill>
              <a:prstDash val="solid"/>
              <a:miter/>
              <a:headEnd type="none" w="med" len="med"/>
              <a:tailEnd type="none" w="med" len="med"/>
            </a:ln>
          </p:spPr>
          <p:txBody>
            <a:bodyPr anchor="ctr"/>
            <a:lstStyle/>
            <a:p>
              <a:pPr lvl="0" algn="ctr"/>
              <a:endParaRPr lang="zh-CN" altLang="zh-CN" sz="2100">
                <a:solidFill>
                  <a:srgbClr val="FFFFFF"/>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148" name="矩形 120"/>
          <p:cNvSpPr/>
          <p:nvPr/>
        </p:nvSpPr>
        <p:spPr>
          <a:xfrm>
            <a:off x="8956323" y="3044825"/>
            <a:ext cx="1097280" cy="384810"/>
          </a:xfrm>
          <a:prstGeom prst="rect">
            <a:avLst/>
          </a:prstGeom>
          <a:noFill/>
          <a:ln w="9525">
            <a:noFill/>
          </a:ln>
        </p:spPr>
        <p:txBody>
          <a:bodyPr wrap="none" anchor="t">
            <a:spAutoFit/>
          </a:bodyPr>
          <a:lstStyle/>
          <a:p>
            <a:pPr lvl="0" algn="ctr"/>
            <a:r>
              <a:rPr lang="zh-CN" altLang="en-US"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sp>
        <p:nvSpPr>
          <p:cNvPr id="149" name="矩形 72"/>
          <p:cNvSpPr/>
          <p:nvPr/>
        </p:nvSpPr>
        <p:spPr>
          <a:xfrm>
            <a:off x="364138" y="1577975"/>
            <a:ext cx="2641600" cy="2720340"/>
          </a:xfrm>
          <a:prstGeom prst="rect">
            <a:avLst/>
          </a:prstGeom>
          <a:noFill/>
          <a:ln w="9525">
            <a:noFill/>
          </a:ln>
        </p:spPr>
        <p:txBody>
          <a:bodyPr wrap="square" anchor="t">
            <a:spAutoFit/>
          </a:bodyPr>
          <a:lstStyle/>
          <a:p>
            <a:pPr lvl="0" algn="just">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itchFamily="34" charset="-122"/>
              </a:rPr>
              <a:t>单击此处添加文本以及描述单击此处添加文本以及描述</a:t>
            </a:r>
          </a:p>
          <a:p>
            <a:pPr lvl="0" algn="just">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itchFamily="34" charset="-122"/>
              </a:rPr>
              <a:t>单击此处添加文本以及描述</a:t>
            </a:r>
          </a:p>
          <a:p>
            <a:pPr lvl="0" algn="just">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itchFamily="34" charset="-122"/>
              </a:rPr>
              <a:t>单击此处添加文本以及描述</a:t>
            </a:r>
          </a:p>
          <a:p>
            <a:pPr lvl="0" algn="just">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itchFamily="34" charset="-122"/>
              </a:rPr>
              <a:t>单击此处添加文本以及描述</a:t>
            </a:r>
          </a:p>
          <a:p>
            <a:pPr lvl="0" algn="just">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itchFamily="34" charset="-122"/>
              </a:rPr>
              <a:t>单击此处添加文本以及描述</a:t>
            </a:r>
          </a:p>
          <a:p>
            <a:pPr lvl="0" algn="just">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itchFamily="34" charset="-122"/>
              </a:rPr>
              <a:t>单击此处添加文本以及描述</a:t>
            </a:r>
          </a:p>
          <a:p>
            <a:pPr lvl="0" algn="just">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itchFamily="34" charset="-122"/>
              </a:rPr>
              <a:t>单击此处添加文本以及描述</a:t>
            </a:r>
          </a:p>
          <a:p>
            <a:pPr lvl="0" algn="just">
              <a:lnSpc>
                <a:spcPct val="120000"/>
              </a:lnSpc>
            </a:pPr>
            <a:endParaRPr lang="zh-CN" altLang="en-US" sz="1600" dirty="0">
              <a:solidFill>
                <a:srgbClr val="000000"/>
              </a:solidFill>
              <a:latin typeface="微软雅黑" panose="020B0503020204020204" pitchFamily="34" charset="-122"/>
              <a:ea typeface="微软雅黑" panose="020B0503020204020204" pitchFamily="34" charset="-122"/>
              <a:sym typeface="Adobe 黑体 Std R" pitchFamily="34" charset="-122"/>
            </a:endParaRPr>
          </a:p>
        </p:txBody>
      </p:sp>
      <p:sp>
        <p:nvSpPr>
          <p:cNvPr id="150" name="矩形 73"/>
          <p:cNvSpPr/>
          <p:nvPr/>
        </p:nvSpPr>
        <p:spPr>
          <a:xfrm>
            <a:off x="214913" y="1028700"/>
            <a:ext cx="3003550" cy="373063"/>
          </a:xfrm>
          <a:prstGeom prst="rect">
            <a:avLst/>
          </a:prstGeom>
          <a:solidFill>
            <a:srgbClr val="B6302E"/>
          </a:solidFill>
          <a:ln w="9525">
            <a:noFill/>
          </a:ln>
        </p:spPr>
        <p:txBody>
          <a:bodyPr anchor="ctr"/>
          <a:lstStyle/>
          <a:p>
            <a:pPr lvl="0" algn="ctr"/>
            <a:endParaRPr lang="zh-CN" altLang="zh-CN" sz="2100">
              <a:solidFill>
                <a:srgbClr val="FFFFFF"/>
              </a:solidFill>
              <a:latin typeface="造字工房尚黑 G0v1 常规体" pitchFamily="50" charset="-122"/>
              <a:ea typeface="造字工房尚黑 G0v1 常规体" pitchFamily="50" charset="-122"/>
              <a:sym typeface="宋体" panose="02010600030101010101" pitchFamily="2" charset="-122"/>
            </a:endParaRPr>
          </a:p>
        </p:txBody>
      </p:sp>
      <p:sp>
        <p:nvSpPr>
          <p:cNvPr id="151" name="TextBox 74"/>
          <p:cNvSpPr/>
          <p:nvPr/>
        </p:nvSpPr>
        <p:spPr>
          <a:xfrm>
            <a:off x="724500" y="1016000"/>
            <a:ext cx="2011680" cy="384810"/>
          </a:xfrm>
          <a:prstGeom prst="rect">
            <a:avLst/>
          </a:prstGeom>
          <a:noFill/>
          <a:ln w="9525">
            <a:noFill/>
          </a:ln>
        </p:spPr>
        <p:txBody>
          <a:bodyPr wrap="none" anchor="t">
            <a:spAutoFit/>
          </a:bodyPr>
          <a:lstStyle/>
          <a:p>
            <a:pPr lvl="0" algn="l"/>
            <a:r>
              <a:rPr lang="zh-CN" altLang="en-US" dirty="0">
                <a:solidFill>
                  <a:schemeClr val="bg1"/>
                </a:solidFill>
                <a:latin typeface="微软雅黑" panose="020B0503020204020204" pitchFamily="34" charset="-122"/>
                <a:ea typeface="微软雅黑" panose="020B0503020204020204" pitchFamily="34" charset="-122"/>
                <a:sym typeface="方正兰亭粗黑简体" pitchFamily="2" charset="-122"/>
              </a:rPr>
              <a:t>单击此处添加标题</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fill="hold" grpId="0" nodeType="afterEffect">
                                  <p:stCondLst>
                                    <p:cond delay="0"/>
                                  </p:stCondLst>
                                  <p:childTnLst>
                                    <p:set>
                                      <p:cBhvr>
                                        <p:cTn id="21" dur="1" fill="hold">
                                          <p:stCondLst>
                                            <p:cond delay="0"/>
                                          </p:stCondLst>
                                        </p:cTn>
                                        <p:tgtEl>
                                          <p:spTgt spid="150"/>
                                        </p:tgtEl>
                                        <p:attrNameLst>
                                          <p:attrName>style.visibility</p:attrName>
                                        </p:attrNameLst>
                                      </p:cBhvr>
                                      <p:to>
                                        <p:strVal val="visible"/>
                                      </p:to>
                                    </p:set>
                                    <p:anim calcmode="lin" valueType="num">
                                      <p:cBhvr>
                                        <p:cTn id="22" dur="500" fill="hold"/>
                                        <p:tgtEl>
                                          <p:spTgt spid="150"/>
                                        </p:tgtEl>
                                        <p:attrNameLst>
                                          <p:attrName>ppt_x</p:attrName>
                                        </p:attrNameLst>
                                      </p:cBhvr>
                                      <p:tavLst>
                                        <p:tav tm="0">
                                          <p:val>
                                            <p:strVal val="0-#ppt_w/2"/>
                                          </p:val>
                                        </p:tav>
                                        <p:tav tm="100000">
                                          <p:val>
                                            <p:strVal val="#ppt_x"/>
                                          </p:val>
                                        </p:tav>
                                      </p:tavLst>
                                    </p:anim>
                                    <p:anim calcmode="lin" valueType="num">
                                      <p:cBhvr>
                                        <p:cTn id="23" dur="500" fill="hold"/>
                                        <p:tgtEl>
                                          <p:spTgt spid="150"/>
                                        </p:tgtEl>
                                        <p:attrNameLst>
                                          <p:attrName>ppt_y</p:attrName>
                                        </p:attrNameLst>
                                      </p:cBhvr>
                                      <p:tavLst>
                                        <p:tav tm="0">
                                          <p:val>
                                            <p:strVal val="#ppt_y"/>
                                          </p:val>
                                        </p:tav>
                                        <p:tav tm="100000">
                                          <p:val>
                                            <p:strVal val="#ppt_y"/>
                                          </p:val>
                                        </p:tav>
                                      </p:tavLst>
                                    </p:anim>
                                  </p:childTnLst>
                                </p:cTn>
                              </p:par>
                            </p:childTnLst>
                          </p:cTn>
                        </p:par>
                        <p:par>
                          <p:cTn id="24" fill="hold">
                            <p:stCondLst>
                              <p:cond delay="23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51"/>
                                        </p:tgtEl>
                                        <p:attrNameLst>
                                          <p:attrName>style.visibility</p:attrName>
                                        </p:attrNameLst>
                                      </p:cBhvr>
                                      <p:to>
                                        <p:strVal val="visible"/>
                                      </p:to>
                                    </p:set>
                                    <p:anim calcmode="lin" valueType="num">
                                      <p:cBhvr>
                                        <p:cTn id="27" dur="500" fill="hold"/>
                                        <p:tgtEl>
                                          <p:spTgt spid="15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51"/>
                                        </p:tgtEl>
                                        <p:attrNameLst>
                                          <p:attrName>ppt_y</p:attrName>
                                        </p:attrNameLst>
                                      </p:cBhvr>
                                      <p:tavLst>
                                        <p:tav tm="0">
                                          <p:val>
                                            <p:strVal val="#ppt_y"/>
                                          </p:val>
                                        </p:tav>
                                        <p:tav tm="100000">
                                          <p:val>
                                            <p:strVal val="#ppt_y"/>
                                          </p:val>
                                        </p:tav>
                                      </p:tavLst>
                                    </p:anim>
                                    <p:anim calcmode="lin" valueType="num">
                                      <p:cBhvr>
                                        <p:cTn id="29" dur="500" fill="hold"/>
                                        <p:tgtEl>
                                          <p:spTgt spid="15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51"/>
                                        </p:tgtEl>
                                        <p:attrNameLst>
                                          <p:attrName>ppt_w</p:attrName>
                                        </p:attrNameLst>
                                      </p:cBhvr>
                                      <p:tavLst>
                                        <p:tav tm="0">
                                          <p:val>
                                            <p:strVal val="#ppt_w/10"/>
                                          </p:val>
                                        </p:tav>
                                        <p:tav tm="50000">
                                          <p:val>
                                            <p:strVal val="#ppt_w+.01"/>
                                          </p:val>
                                        </p:tav>
                                        <p:tav tm="100000">
                                          <p:val>
                                            <p:strVal val="#ppt_w"/>
                                          </p:val>
                                        </p:tav>
                                      </p:tavLst>
                                    </p:anim>
                                    <p:animEffect>
                                      <p:cBhvr>
                                        <p:cTn id="31" dur="500" tmFilter="0,0; .5, 1; 1, 1"/>
                                        <p:tgtEl>
                                          <p:spTgt spid="151"/>
                                        </p:tgtEl>
                                      </p:cBhvr>
                                    </p:animEffect>
                                  </p:childTnLst>
                                </p:cTn>
                              </p:par>
                            </p:childTnLst>
                          </p:cTn>
                        </p:par>
                        <p:par>
                          <p:cTn id="32" fill="hold">
                            <p:stCondLst>
                              <p:cond delay="3200"/>
                            </p:stCondLst>
                            <p:childTnLst>
                              <p:par>
                                <p:cTn id="33" presetID="42" presetClass="entr" presetSubtype="0" fill="hold" grpId="0" nodeType="afterEffect">
                                  <p:stCondLst>
                                    <p:cond delay="0"/>
                                  </p:stCondLst>
                                  <p:childTnLst>
                                    <p:set>
                                      <p:cBhvr>
                                        <p:cTn id="34" dur="1" fill="hold">
                                          <p:stCondLst>
                                            <p:cond delay="0"/>
                                          </p:stCondLst>
                                        </p:cTn>
                                        <p:tgtEl>
                                          <p:spTgt spid="149"/>
                                        </p:tgtEl>
                                        <p:attrNameLst>
                                          <p:attrName>style.visibility</p:attrName>
                                        </p:attrNameLst>
                                      </p:cBhvr>
                                      <p:to>
                                        <p:strVal val="visible"/>
                                      </p:to>
                                    </p:set>
                                    <p:animEffect>
                                      <p:cBhvr>
                                        <p:cTn id="35" dur="1000"/>
                                        <p:tgtEl>
                                          <p:spTgt spid="149"/>
                                        </p:tgtEl>
                                      </p:cBhvr>
                                    </p:animEffect>
                                    <p:anim calcmode="lin" valueType="num">
                                      <p:cBhvr>
                                        <p:cTn id="36" dur="1000" fill="hold"/>
                                        <p:tgtEl>
                                          <p:spTgt spid="149"/>
                                        </p:tgtEl>
                                        <p:attrNameLst>
                                          <p:attrName>ppt_x</p:attrName>
                                        </p:attrNameLst>
                                      </p:cBhvr>
                                      <p:tavLst>
                                        <p:tav tm="0">
                                          <p:val>
                                            <p:strVal val="#ppt_x"/>
                                          </p:val>
                                        </p:tav>
                                        <p:tav tm="100000">
                                          <p:val>
                                            <p:strVal val="#ppt_x"/>
                                          </p:val>
                                        </p:tav>
                                      </p:tavLst>
                                    </p:anim>
                                    <p:anim calcmode="lin" valueType="num">
                                      <p:cBhvr>
                                        <p:cTn id="37" dur="1000" fill="hold"/>
                                        <p:tgtEl>
                                          <p:spTgt spid="149"/>
                                        </p:tgtEl>
                                        <p:attrNameLst>
                                          <p:attrName>ppt_y</p:attrName>
                                        </p:attrNameLst>
                                      </p:cBhvr>
                                      <p:tavLst>
                                        <p:tav tm="0">
                                          <p:val>
                                            <p:strVal val="#ppt_y+.1"/>
                                          </p:val>
                                        </p:tav>
                                        <p:tav tm="100000">
                                          <p:val>
                                            <p:strVal val="#ppt_y"/>
                                          </p:val>
                                        </p:tav>
                                      </p:tavLst>
                                    </p:anim>
                                  </p:childTnLst>
                                </p:cTn>
                              </p:par>
                            </p:childTnLst>
                          </p:cTn>
                        </p:par>
                        <p:par>
                          <p:cTn id="38" fill="hold">
                            <p:stCondLst>
                              <p:cond delay="4200"/>
                            </p:stCondLst>
                            <p:childTnLst>
                              <p:par>
                                <p:cTn id="39" presetID="31" presetClass="entr" presetSubtype="0" fill="hold" grpId="0"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1000" fill="hold"/>
                                        <p:tgtEl>
                                          <p:spTgt spid="90"/>
                                        </p:tgtEl>
                                        <p:attrNameLst>
                                          <p:attrName>ppt_w</p:attrName>
                                        </p:attrNameLst>
                                      </p:cBhvr>
                                      <p:tavLst>
                                        <p:tav tm="0">
                                          <p:val>
                                            <p:fltVal val="0"/>
                                          </p:val>
                                        </p:tav>
                                        <p:tav tm="100000">
                                          <p:val>
                                            <p:strVal val="#ppt_w"/>
                                          </p:val>
                                        </p:tav>
                                      </p:tavLst>
                                    </p:anim>
                                    <p:anim calcmode="lin" valueType="num">
                                      <p:cBhvr>
                                        <p:cTn id="42" dur="1000" fill="hold"/>
                                        <p:tgtEl>
                                          <p:spTgt spid="90"/>
                                        </p:tgtEl>
                                        <p:attrNameLst>
                                          <p:attrName>ppt_h</p:attrName>
                                        </p:attrNameLst>
                                      </p:cBhvr>
                                      <p:tavLst>
                                        <p:tav tm="0">
                                          <p:val>
                                            <p:fltVal val="0"/>
                                          </p:val>
                                        </p:tav>
                                        <p:tav tm="100000">
                                          <p:val>
                                            <p:strVal val="#ppt_h"/>
                                          </p:val>
                                        </p:tav>
                                      </p:tavLst>
                                    </p:anim>
                                    <p:anim calcmode="lin" valueType="num">
                                      <p:cBhvr>
                                        <p:cTn id="43" dur="1000" fill="hold"/>
                                        <p:tgtEl>
                                          <p:spTgt spid="90"/>
                                        </p:tgtEl>
                                        <p:attrNameLst>
                                          <p:attrName>style.rotation</p:attrName>
                                        </p:attrNameLst>
                                      </p:cBhvr>
                                      <p:tavLst>
                                        <p:tav tm="0">
                                          <p:val>
                                            <p:fltVal val="90"/>
                                          </p:val>
                                        </p:tav>
                                        <p:tav tm="100000">
                                          <p:val>
                                            <p:fltVal val="0"/>
                                          </p:val>
                                        </p:tav>
                                      </p:tavLst>
                                    </p:anim>
                                    <p:animEffect>
                                      <p:cBhvr>
                                        <p:cTn id="44" dur="1000"/>
                                        <p:tgtEl>
                                          <p:spTgt spid="90"/>
                                        </p:tgtEl>
                                      </p:cBhvr>
                                    </p:animEffect>
                                  </p:childTnLst>
                                </p:cTn>
                              </p:par>
                            </p:childTnLst>
                          </p:cTn>
                        </p:par>
                        <p:par>
                          <p:cTn id="45" fill="hold">
                            <p:stCondLst>
                              <p:cond delay="5200"/>
                            </p:stCondLst>
                            <p:childTnLst>
                              <p:par>
                                <p:cTn id="46" presetID="22" presetClass="entr" presetSubtype="8" fill="hold" nodeType="afterEffect">
                                  <p:stCondLst>
                                    <p:cond delay="0"/>
                                  </p:stCondLst>
                                  <p:childTnLst>
                                    <p:set>
                                      <p:cBhvr>
                                        <p:cTn id="47" dur="1" fill="hold">
                                          <p:stCondLst>
                                            <p:cond delay="0"/>
                                          </p:stCondLst>
                                        </p:cTn>
                                        <p:tgtEl>
                                          <p:spTgt spid="91"/>
                                        </p:tgtEl>
                                        <p:attrNameLst>
                                          <p:attrName>style.visibility</p:attrName>
                                        </p:attrNameLst>
                                      </p:cBhvr>
                                      <p:to>
                                        <p:strVal val="visible"/>
                                      </p:to>
                                    </p:set>
                                    <p:animEffect>
                                      <p:cBhvr>
                                        <p:cTn id="48" dur="500"/>
                                        <p:tgtEl>
                                          <p:spTgt spid="91"/>
                                        </p:tgtEl>
                                      </p:cBhvr>
                                    </p:animEffect>
                                  </p:childTnLst>
                                </p:cTn>
                              </p:par>
                            </p:childTnLst>
                          </p:cTn>
                        </p:par>
                        <p:par>
                          <p:cTn id="49" fill="hold">
                            <p:stCondLst>
                              <p:cond delay="5700"/>
                            </p:stCondLst>
                            <p:childTnLst>
                              <p:par>
                                <p:cTn id="50" presetID="22" presetClass="entr" presetSubtype="4" fill="hold" nodeType="afterEffect">
                                  <p:stCondLst>
                                    <p:cond delay="0"/>
                                  </p:stCondLst>
                                  <p:childTnLst>
                                    <p:set>
                                      <p:cBhvr>
                                        <p:cTn id="51" dur="1" fill="hold">
                                          <p:stCondLst>
                                            <p:cond delay="0"/>
                                          </p:stCondLst>
                                        </p:cTn>
                                        <p:tgtEl>
                                          <p:spTgt spid="125"/>
                                        </p:tgtEl>
                                        <p:attrNameLst>
                                          <p:attrName>style.visibility</p:attrName>
                                        </p:attrNameLst>
                                      </p:cBhvr>
                                      <p:to>
                                        <p:strVal val="visible"/>
                                      </p:to>
                                    </p:set>
                                    <p:animEffect>
                                      <p:cBhvr>
                                        <p:cTn id="52" dur="500"/>
                                        <p:tgtEl>
                                          <p:spTgt spid="125"/>
                                        </p:tgtEl>
                                      </p:cBhvr>
                                    </p:animEffect>
                                  </p:childTnLst>
                                </p:cTn>
                              </p:par>
                            </p:childTnLst>
                          </p:cTn>
                        </p:par>
                        <p:par>
                          <p:cTn id="53" fill="hold">
                            <p:stCondLst>
                              <p:cond delay="6200"/>
                            </p:stCondLst>
                            <p:childTnLst>
                              <p:par>
                                <p:cTn id="54" presetID="10" presetClass="entr" presetSubtype="0" fill="hold" grpId="0" nodeType="afterEffect">
                                  <p:stCondLst>
                                    <p:cond delay="0"/>
                                  </p:stCondLst>
                                  <p:childTnLst>
                                    <p:set>
                                      <p:cBhvr>
                                        <p:cTn id="55" dur="1" fill="hold">
                                          <p:stCondLst>
                                            <p:cond delay="0"/>
                                          </p:stCondLst>
                                        </p:cTn>
                                        <p:tgtEl>
                                          <p:spTgt spid="128"/>
                                        </p:tgtEl>
                                        <p:attrNameLst>
                                          <p:attrName>style.visibility</p:attrName>
                                        </p:attrNameLst>
                                      </p:cBhvr>
                                      <p:to>
                                        <p:strVal val="visible"/>
                                      </p:to>
                                    </p:set>
                                    <p:anim calcmode="lin" valueType="num">
                                      <p:cBhvr>
                                        <p:cTn id="56" dur="500" fill="hold"/>
                                        <p:tgtEl>
                                          <p:spTgt spid="128"/>
                                        </p:tgtEl>
                                        <p:attrNameLst>
                                          <p:attrName>ppt_w</p:attrName>
                                        </p:attrNameLst>
                                      </p:cBhvr>
                                      <p:tavLst>
                                        <p:tav tm="0">
                                          <p:val>
                                            <p:fltVal val="0"/>
                                          </p:val>
                                        </p:tav>
                                        <p:tav tm="100000">
                                          <p:val>
                                            <p:strVal val="#ppt_w"/>
                                          </p:val>
                                        </p:tav>
                                      </p:tavLst>
                                    </p:anim>
                                    <p:anim calcmode="lin" valueType="num">
                                      <p:cBhvr>
                                        <p:cTn id="57" dur="500" fill="hold"/>
                                        <p:tgtEl>
                                          <p:spTgt spid="128"/>
                                        </p:tgtEl>
                                        <p:attrNameLst>
                                          <p:attrName>ppt_h</p:attrName>
                                        </p:attrNameLst>
                                      </p:cBhvr>
                                      <p:tavLst>
                                        <p:tav tm="0">
                                          <p:val>
                                            <p:fltVal val="0"/>
                                          </p:val>
                                        </p:tav>
                                        <p:tav tm="100000">
                                          <p:val>
                                            <p:strVal val="#ppt_h"/>
                                          </p:val>
                                        </p:tav>
                                      </p:tavLst>
                                    </p:anim>
                                    <p:animEffect>
                                      <p:cBhvr>
                                        <p:cTn id="58" dur="500"/>
                                        <p:tgtEl>
                                          <p:spTgt spid="128"/>
                                        </p:tgtEl>
                                      </p:cBhvr>
                                    </p:animEffect>
                                  </p:childTnLst>
                                </p:cTn>
                              </p:par>
                            </p:childTnLst>
                          </p:cTn>
                        </p:par>
                        <p:par>
                          <p:cTn id="59" fill="hold">
                            <p:stCondLst>
                              <p:cond delay="6700"/>
                            </p:stCondLst>
                            <p:childTnLst>
                              <p:par>
                                <p:cTn id="60" presetID="22" presetClass="entr" presetSubtype="4" fill="hold" nodeType="afterEffect">
                                  <p:stCondLst>
                                    <p:cond delay="0"/>
                                  </p:stCondLst>
                                  <p:childTnLst>
                                    <p:set>
                                      <p:cBhvr>
                                        <p:cTn id="61" dur="1" fill="hold">
                                          <p:stCondLst>
                                            <p:cond delay="0"/>
                                          </p:stCondLst>
                                        </p:cTn>
                                        <p:tgtEl>
                                          <p:spTgt spid="121"/>
                                        </p:tgtEl>
                                        <p:attrNameLst>
                                          <p:attrName>style.visibility</p:attrName>
                                        </p:attrNameLst>
                                      </p:cBhvr>
                                      <p:to>
                                        <p:strVal val="visible"/>
                                      </p:to>
                                    </p:set>
                                    <p:animEffect>
                                      <p:cBhvr>
                                        <p:cTn id="62" dur="500"/>
                                        <p:tgtEl>
                                          <p:spTgt spid="121"/>
                                        </p:tgtEl>
                                      </p:cBhvr>
                                    </p:animEffect>
                                  </p:childTnLst>
                                </p:cTn>
                              </p:par>
                            </p:childTnLst>
                          </p:cTn>
                        </p:par>
                        <p:par>
                          <p:cTn id="63" fill="hold">
                            <p:stCondLst>
                              <p:cond delay="7200"/>
                            </p:stCondLst>
                            <p:childTnLst>
                              <p:par>
                                <p:cTn id="64" presetID="10" presetClass="entr" presetSubtype="0" fill="hold" grpId="0" nodeType="afterEffect">
                                  <p:stCondLst>
                                    <p:cond delay="0"/>
                                  </p:stCondLst>
                                  <p:childTnLst>
                                    <p:set>
                                      <p:cBhvr>
                                        <p:cTn id="65" dur="1" fill="hold">
                                          <p:stCondLst>
                                            <p:cond delay="0"/>
                                          </p:stCondLst>
                                        </p:cTn>
                                        <p:tgtEl>
                                          <p:spTgt spid="124"/>
                                        </p:tgtEl>
                                        <p:attrNameLst>
                                          <p:attrName>style.visibility</p:attrName>
                                        </p:attrNameLst>
                                      </p:cBhvr>
                                      <p:to>
                                        <p:strVal val="visible"/>
                                      </p:to>
                                    </p:set>
                                    <p:anim calcmode="lin" valueType="num">
                                      <p:cBhvr>
                                        <p:cTn id="66" dur="500" fill="hold"/>
                                        <p:tgtEl>
                                          <p:spTgt spid="124"/>
                                        </p:tgtEl>
                                        <p:attrNameLst>
                                          <p:attrName>ppt_w</p:attrName>
                                        </p:attrNameLst>
                                      </p:cBhvr>
                                      <p:tavLst>
                                        <p:tav tm="0">
                                          <p:val>
                                            <p:fltVal val="0"/>
                                          </p:val>
                                        </p:tav>
                                        <p:tav tm="100000">
                                          <p:val>
                                            <p:strVal val="#ppt_w"/>
                                          </p:val>
                                        </p:tav>
                                      </p:tavLst>
                                    </p:anim>
                                    <p:anim calcmode="lin" valueType="num">
                                      <p:cBhvr>
                                        <p:cTn id="67" dur="500" fill="hold"/>
                                        <p:tgtEl>
                                          <p:spTgt spid="124"/>
                                        </p:tgtEl>
                                        <p:attrNameLst>
                                          <p:attrName>ppt_h</p:attrName>
                                        </p:attrNameLst>
                                      </p:cBhvr>
                                      <p:tavLst>
                                        <p:tav tm="0">
                                          <p:val>
                                            <p:fltVal val="0"/>
                                          </p:val>
                                        </p:tav>
                                        <p:tav tm="100000">
                                          <p:val>
                                            <p:strVal val="#ppt_h"/>
                                          </p:val>
                                        </p:tav>
                                      </p:tavLst>
                                    </p:anim>
                                    <p:animEffect>
                                      <p:cBhvr>
                                        <p:cTn id="68" dur="500"/>
                                        <p:tgtEl>
                                          <p:spTgt spid="124"/>
                                        </p:tgtEl>
                                      </p:cBhvr>
                                    </p:animEffect>
                                  </p:childTnLst>
                                </p:cTn>
                              </p:par>
                            </p:childTnLst>
                          </p:cTn>
                        </p:par>
                        <p:par>
                          <p:cTn id="69" fill="hold">
                            <p:stCondLst>
                              <p:cond delay="7700"/>
                            </p:stCondLst>
                            <p:childTnLst>
                              <p:par>
                                <p:cTn id="70" presetID="22" presetClass="entr" presetSubtype="4" fill="hold" nodeType="afterEffect">
                                  <p:stCondLst>
                                    <p:cond delay="0"/>
                                  </p:stCondLst>
                                  <p:childTnLst>
                                    <p:set>
                                      <p:cBhvr>
                                        <p:cTn id="71" dur="1" fill="hold">
                                          <p:stCondLst>
                                            <p:cond delay="0"/>
                                          </p:stCondLst>
                                        </p:cTn>
                                        <p:tgtEl>
                                          <p:spTgt spid="141"/>
                                        </p:tgtEl>
                                        <p:attrNameLst>
                                          <p:attrName>style.visibility</p:attrName>
                                        </p:attrNameLst>
                                      </p:cBhvr>
                                      <p:to>
                                        <p:strVal val="visible"/>
                                      </p:to>
                                    </p:set>
                                    <p:animEffect>
                                      <p:cBhvr>
                                        <p:cTn id="72" dur="500"/>
                                        <p:tgtEl>
                                          <p:spTgt spid="141"/>
                                        </p:tgtEl>
                                      </p:cBhvr>
                                    </p:animEffect>
                                  </p:childTnLst>
                                </p:cTn>
                              </p:par>
                            </p:childTnLst>
                          </p:cTn>
                        </p:par>
                        <p:par>
                          <p:cTn id="73" fill="hold">
                            <p:stCondLst>
                              <p:cond delay="8200"/>
                            </p:stCondLst>
                            <p:childTnLst>
                              <p:par>
                                <p:cTn id="74" presetID="10" presetClass="entr" presetSubtype="0" fill="hold" grpId="0" nodeType="afterEffect">
                                  <p:stCondLst>
                                    <p:cond delay="0"/>
                                  </p:stCondLst>
                                  <p:childTnLst>
                                    <p:set>
                                      <p:cBhvr>
                                        <p:cTn id="75" dur="1" fill="hold">
                                          <p:stCondLst>
                                            <p:cond delay="0"/>
                                          </p:stCondLst>
                                        </p:cTn>
                                        <p:tgtEl>
                                          <p:spTgt spid="144"/>
                                        </p:tgtEl>
                                        <p:attrNameLst>
                                          <p:attrName>style.visibility</p:attrName>
                                        </p:attrNameLst>
                                      </p:cBhvr>
                                      <p:to>
                                        <p:strVal val="visible"/>
                                      </p:to>
                                    </p:set>
                                    <p:anim calcmode="lin" valueType="num">
                                      <p:cBhvr>
                                        <p:cTn id="76" dur="500" fill="hold"/>
                                        <p:tgtEl>
                                          <p:spTgt spid="144"/>
                                        </p:tgtEl>
                                        <p:attrNameLst>
                                          <p:attrName>ppt_w</p:attrName>
                                        </p:attrNameLst>
                                      </p:cBhvr>
                                      <p:tavLst>
                                        <p:tav tm="0">
                                          <p:val>
                                            <p:fltVal val="0"/>
                                          </p:val>
                                        </p:tav>
                                        <p:tav tm="100000">
                                          <p:val>
                                            <p:strVal val="#ppt_w"/>
                                          </p:val>
                                        </p:tav>
                                      </p:tavLst>
                                    </p:anim>
                                    <p:anim calcmode="lin" valueType="num">
                                      <p:cBhvr>
                                        <p:cTn id="77" dur="500" fill="hold"/>
                                        <p:tgtEl>
                                          <p:spTgt spid="144"/>
                                        </p:tgtEl>
                                        <p:attrNameLst>
                                          <p:attrName>ppt_h</p:attrName>
                                        </p:attrNameLst>
                                      </p:cBhvr>
                                      <p:tavLst>
                                        <p:tav tm="0">
                                          <p:val>
                                            <p:fltVal val="0"/>
                                          </p:val>
                                        </p:tav>
                                        <p:tav tm="100000">
                                          <p:val>
                                            <p:strVal val="#ppt_h"/>
                                          </p:val>
                                        </p:tav>
                                      </p:tavLst>
                                    </p:anim>
                                    <p:animEffect>
                                      <p:cBhvr>
                                        <p:cTn id="78" dur="500"/>
                                        <p:tgtEl>
                                          <p:spTgt spid="144"/>
                                        </p:tgtEl>
                                      </p:cBhvr>
                                    </p:animEffect>
                                  </p:childTnLst>
                                </p:cTn>
                              </p:par>
                            </p:childTnLst>
                          </p:cTn>
                        </p:par>
                        <p:par>
                          <p:cTn id="79" fill="hold">
                            <p:stCondLst>
                              <p:cond delay="8700"/>
                            </p:stCondLst>
                            <p:childTnLst>
                              <p:par>
                                <p:cTn id="80" presetID="22" presetClass="entr" presetSubtype="4" fill="hold" nodeType="afterEffect">
                                  <p:stCondLst>
                                    <p:cond delay="0"/>
                                  </p:stCondLst>
                                  <p:childTnLst>
                                    <p:set>
                                      <p:cBhvr>
                                        <p:cTn id="81" dur="1" fill="hold">
                                          <p:stCondLst>
                                            <p:cond delay="0"/>
                                          </p:stCondLst>
                                        </p:cTn>
                                        <p:tgtEl>
                                          <p:spTgt spid="129"/>
                                        </p:tgtEl>
                                        <p:attrNameLst>
                                          <p:attrName>style.visibility</p:attrName>
                                        </p:attrNameLst>
                                      </p:cBhvr>
                                      <p:to>
                                        <p:strVal val="visible"/>
                                      </p:to>
                                    </p:set>
                                    <p:animEffect>
                                      <p:cBhvr>
                                        <p:cTn id="82" dur="500"/>
                                        <p:tgtEl>
                                          <p:spTgt spid="129"/>
                                        </p:tgtEl>
                                      </p:cBhvr>
                                    </p:animEffect>
                                  </p:childTnLst>
                                </p:cTn>
                              </p:par>
                            </p:childTnLst>
                          </p:cTn>
                        </p:par>
                        <p:par>
                          <p:cTn id="83" fill="hold">
                            <p:stCondLst>
                              <p:cond delay="9200"/>
                            </p:stCondLst>
                            <p:childTnLst>
                              <p:par>
                                <p:cTn id="84" presetID="10" presetClass="entr" presetSubtype="0" fill="hold" grpId="0" nodeType="afterEffect">
                                  <p:stCondLst>
                                    <p:cond delay="0"/>
                                  </p:stCondLst>
                                  <p:childTnLst>
                                    <p:set>
                                      <p:cBhvr>
                                        <p:cTn id="85" dur="1" fill="hold">
                                          <p:stCondLst>
                                            <p:cond delay="0"/>
                                          </p:stCondLst>
                                        </p:cTn>
                                        <p:tgtEl>
                                          <p:spTgt spid="132"/>
                                        </p:tgtEl>
                                        <p:attrNameLst>
                                          <p:attrName>style.visibility</p:attrName>
                                        </p:attrNameLst>
                                      </p:cBhvr>
                                      <p:to>
                                        <p:strVal val="visible"/>
                                      </p:to>
                                    </p:set>
                                    <p:anim calcmode="lin" valueType="num">
                                      <p:cBhvr>
                                        <p:cTn id="86" dur="500" fill="hold"/>
                                        <p:tgtEl>
                                          <p:spTgt spid="132"/>
                                        </p:tgtEl>
                                        <p:attrNameLst>
                                          <p:attrName>ppt_w</p:attrName>
                                        </p:attrNameLst>
                                      </p:cBhvr>
                                      <p:tavLst>
                                        <p:tav tm="0">
                                          <p:val>
                                            <p:fltVal val="0"/>
                                          </p:val>
                                        </p:tav>
                                        <p:tav tm="100000">
                                          <p:val>
                                            <p:strVal val="#ppt_w"/>
                                          </p:val>
                                        </p:tav>
                                      </p:tavLst>
                                    </p:anim>
                                    <p:anim calcmode="lin" valueType="num">
                                      <p:cBhvr>
                                        <p:cTn id="87" dur="500" fill="hold"/>
                                        <p:tgtEl>
                                          <p:spTgt spid="132"/>
                                        </p:tgtEl>
                                        <p:attrNameLst>
                                          <p:attrName>ppt_h</p:attrName>
                                        </p:attrNameLst>
                                      </p:cBhvr>
                                      <p:tavLst>
                                        <p:tav tm="0">
                                          <p:val>
                                            <p:fltVal val="0"/>
                                          </p:val>
                                        </p:tav>
                                        <p:tav tm="100000">
                                          <p:val>
                                            <p:strVal val="#ppt_h"/>
                                          </p:val>
                                        </p:tav>
                                      </p:tavLst>
                                    </p:anim>
                                    <p:animEffect>
                                      <p:cBhvr>
                                        <p:cTn id="88" dur="500"/>
                                        <p:tgtEl>
                                          <p:spTgt spid="132"/>
                                        </p:tgtEl>
                                      </p:cBhvr>
                                    </p:animEffect>
                                  </p:childTnLst>
                                </p:cTn>
                              </p:par>
                            </p:childTnLst>
                          </p:cTn>
                        </p:par>
                        <p:par>
                          <p:cTn id="89" fill="hold">
                            <p:stCondLst>
                              <p:cond delay="9700"/>
                            </p:stCondLst>
                            <p:childTnLst>
                              <p:par>
                                <p:cTn id="90" presetID="22" presetClass="entr" presetSubtype="4" fill="hold" nodeType="afterEffect">
                                  <p:stCondLst>
                                    <p:cond delay="0"/>
                                  </p:stCondLst>
                                  <p:childTnLst>
                                    <p:set>
                                      <p:cBhvr>
                                        <p:cTn id="91" dur="1" fill="hold">
                                          <p:stCondLst>
                                            <p:cond delay="0"/>
                                          </p:stCondLst>
                                        </p:cTn>
                                        <p:tgtEl>
                                          <p:spTgt spid="137"/>
                                        </p:tgtEl>
                                        <p:attrNameLst>
                                          <p:attrName>style.visibility</p:attrName>
                                        </p:attrNameLst>
                                      </p:cBhvr>
                                      <p:to>
                                        <p:strVal val="visible"/>
                                      </p:to>
                                    </p:set>
                                    <p:animEffect>
                                      <p:cBhvr>
                                        <p:cTn id="92" dur="500"/>
                                        <p:tgtEl>
                                          <p:spTgt spid="137"/>
                                        </p:tgtEl>
                                      </p:cBhvr>
                                    </p:animEffect>
                                  </p:childTnLst>
                                </p:cTn>
                              </p:par>
                            </p:childTnLst>
                          </p:cTn>
                        </p:par>
                        <p:par>
                          <p:cTn id="93" fill="hold">
                            <p:stCondLst>
                              <p:cond delay="10200"/>
                            </p:stCondLst>
                            <p:childTnLst>
                              <p:par>
                                <p:cTn id="94" presetID="10" presetClass="entr" presetSubtype="0" fill="hold" grpId="0" nodeType="afterEffect">
                                  <p:stCondLst>
                                    <p:cond delay="0"/>
                                  </p:stCondLst>
                                  <p:childTnLst>
                                    <p:set>
                                      <p:cBhvr>
                                        <p:cTn id="95" dur="1" fill="hold">
                                          <p:stCondLst>
                                            <p:cond delay="0"/>
                                          </p:stCondLst>
                                        </p:cTn>
                                        <p:tgtEl>
                                          <p:spTgt spid="140"/>
                                        </p:tgtEl>
                                        <p:attrNameLst>
                                          <p:attrName>style.visibility</p:attrName>
                                        </p:attrNameLst>
                                      </p:cBhvr>
                                      <p:to>
                                        <p:strVal val="visible"/>
                                      </p:to>
                                    </p:set>
                                    <p:anim calcmode="lin" valueType="num">
                                      <p:cBhvr>
                                        <p:cTn id="96" dur="500" fill="hold"/>
                                        <p:tgtEl>
                                          <p:spTgt spid="140"/>
                                        </p:tgtEl>
                                        <p:attrNameLst>
                                          <p:attrName>ppt_w</p:attrName>
                                        </p:attrNameLst>
                                      </p:cBhvr>
                                      <p:tavLst>
                                        <p:tav tm="0">
                                          <p:val>
                                            <p:fltVal val="0"/>
                                          </p:val>
                                        </p:tav>
                                        <p:tav tm="100000">
                                          <p:val>
                                            <p:strVal val="#ppt_w"/>
                                          </p:val>
                                        </p:tav>
                                      </p:tavLst>
                                    </p:anim>
                                    <p:anim calcmode="lin" valueType="num">
                                      <p:cBhvr>
                                        <p:cTn id="97" dur="500" fill="hold"/>
                                        <p:tgtEl>
                                          <p:spTgt spid="140"/>
                                        </p:tgtEl>
                                        <p:attrNameLst>
                                          <p:attrName>ppt_h</p:attrName>
                                        </p:attrNameLst>
                                      </p:cBhvr>
                                      <p:tavLst>
                                        <p:tav tm="0">
                                          <p:val>
                                            <p:fltVal val="0"/>
                                          </p:val>
                                        </p:tav>
                                        <p:tav tm="100000">
                                          <p:val>
                                            <p:strVal val="#ppt_h"/>
                                          </p:val>
                                        </p:tav>
                                      </p:tavLst>
                                    </p:anim>
                                    <p:animEffect>
                                      <p:cBhvr>
                                        <p:cTn id="98" dur="500"/>
                                        <p:tgtEl>
                                          <p:spTgt spid="140"/>
                                        </p:tgtEl>
                                      </p:cBhvr>
                                    </p:animEffect>
                                  </p:childTnLst>
                                </p:cTn>
                              </p:par>
                            </p:childTnLst>
                          </p:cTn>
                        </p:par>
                        <p:par>
                          <p:cTn id="99" fill="hold">
                            <p:stCondLst>
                              <p:cond delay="10700"/>
                            </p:stCondLst>
                            <p:childTnLst>
                              <p:par>
                                <p:cTn id="100" presetID="22" presetClass="entr" presetSubtype="4" fill="hold" nodeType="afterEffect">
                                  <p:stCondLst>
                                    <p:cond delay="0"/>
                                  </p:stCondLst>
                                  <p:childTnLst>
                                    <p:set>
                                      <p:cBhvr>
                                        <p:cTn id="101" dur="1" fill="hold">
                                          <p:stCondLst>
                                            <p:cond delay="0"/>
                                          </p:stCondLst>
                                        </p:cTn>
                                        <p:tgtEl>
                                          <p:spTgt spid="145"/>
                                        </p:tgtEl>
                                        <p:attrNameLst>
                                          <p:attrName>style.visibility</p:attrName>
                                        </p:attrNameLst>
                                      </p:cBhvr>
                                      <p:to>
                                        <p:strVal val="visible"/>
                                      </p:to>
                                    </p:set>
                                    <p:animEffect>
                                      <p:cBhvr>
                                        <p:cTn id="102" dur="500"/>
                                        <p:tgtEl>
                                          <p:spTgt spid="145"/>
                                        </p:tgtEl>
                                      </p:cBhvr>
                                    </p:animEffect>
                                  </p:childTnLst>
                                </p:cTn>
                              </p:par>
                            </p:childTnLst>
                          </p:cTn>
                        </p:par>
                        <p:par>
                          <p:cTn id="103" fill="hold">
                            <p:stCondLst>
                              <p:cond delay="11200"/>
                            </p:stCondLst>
                            <p:childTnLst>
                              <p:par>
                                <p:cTn id="104" presetID="10" presetClass="entr" presetSubtype="0" fill="hold" grpId="0" nodeType="afterEffect">
                                  <p:stCondLst>
                                    <p:cond delay="0"/>
                                  </p:stCondLst>
                                  <p:childTnLst>
                                    <p:set>
                                      <p:cBhvr>
                                        <p:cTn id="105" dur="1" fill="hold">
                                          <p:stCondLst>
                                            <p:cond delay="0"/>
                                          </p:stCondLst>
                                        </p:cTn>
                                        <p:tgtEl>
                                          <p:spTgt spid="148"/>
                                        </p:tgtEl>
                                        <p:attrNameLst>
                                          <p:attrName>style.visibility</p:attrName>
                                        </p:attrNameLst>
                                      </p:cBhvr>
                                      <p:to>
                                        <p:strVal val="visible"/>
                                      </p:to>
                                    </p:set>
                                    <p:anim calcmode="lin" valueType="num">
                                      <p:cBhvr>
                                        <p:cTn id="106" dur="500" fill="hold"/>
                                        <p:tgtEl>
                                          <p:spTgt spid="148"/>
                                        </p:tgtEl>
                                        <p:attrNameLst>
                                          <p:attrName>ppt_w</p:attrName>
                                        </p:attrNameLst>
                                      </p:cBhvr>
                                      <p:tavLst>
                                        <p:tav tm="0">
                                          <p:val>
                                            <p:fltVal val="0"/>
                                          </p:val>
                                        </p:tav>
                                        <p:tav tm="100000">
                                          <p:val>
                                            <p:strVal val="#ppt_w"/>
                                          </p:val>
                                        </p:tav>
                                      </p:tavLst>
                                    </p:anim>
                                    <p:anim calcmode="lin" valueType="num">
                                      <p:cBhvr>
                                        <p:cTn id="107" dur="500" fill="hold"/>
                                        <p:tgtEl>
                                          <p:spTgt spid="148"/>
                                        </p:tgtEl>
                                        <p:attrNameLst>
                                          <p:attrName>ppt_h</p:attrName>
                                        </p:attrNameLst>
                                      </p:cBhvr>
                                      <p:tavLst>
                                        <p:tav tm="0">
                                          <p:val>
                                            <p:fltVal val="0"/>
                                          </p:val>
                                        </p:tav>
                                        <p:tav tm="100000">
                                          <p:val>
                                            <p:strVal val="#ppt_h"/>
                                          </p:val>
                                        </p:tav>
                                      </p:tavLst>
                                    </p:anim>
                                    <p:animEffect>
                                      <p:cBhvr>
                                        <p:cTn id="108" dur="500"/>
                                        <p:tgtEl>
                                          <p:spTgt spid="148"/>
                                        </p:tgtEl>
                                      </p:cBhvr>
                                    </p:animEffect>
                                  </p:childTnLst>
                                </p:cTn>
                              </p:par>
                            </p:childTnLst>
                          </p:cTn>
                        </p:par>
                        <p:par>
                          <p:cTn id="109" fill="hold">
                            <p:stCondLst>
                              <p:cond delay="11700"/>
                            </p:stCondLst>
                            <p:childTnLst>
                              <p:par>
                                <p:cTn id="110" presetID="22" presetClass="entr" presetSubtype="4" fill="hold" nodeType="afterEffect">
                                  <p:stCondLst>
                                    <p:cond delay="0"/>
                                  </p:stCondLst>
                                  <p:childTnLst>
                                    <p:set>
                                      <p:cBhvr>
                                        <p:cTn id="111" dur="1" fill="hold">
                                          <p:stCondLst>
                                            <p:cond delay="0"/>
                                          </p:stCondLst>
                                        </p:cTn>
                                        <p:tgtEl>
                                          <p:spTgt spid="133"/>
                                        </p:tgtEl>
                                        <p:attrNameLst>
                                          <p:attrName>style.visibility</p:attrName>
                                        </p:attrNameLst>
                                      </p:cBhvr>
                                      <p:to>
                                        <p:strVal val="visible"/>
                                      </p:to>
                                    </p:set>
                                    <p:animEffect>
                                      <p:cBhvr>
                                        <p:cTn id="112" dur="500"/>
                                        <p:tgtEl>
                                          <p:spTgt spid="133"/>
                                        </p:tgtEl>
                                      </p:cBhvr>
                                    </p:animEffect>
                                  </p:childTnLst>
                                </p:cTn>
                              </p:par>
                            </p:childTnLst>
                          </p:cTn>
                        </p:par>
                        <p:par>
                          <p:cTn id="113" fill="hold">
                            <p:stCondLst>
                              <p:cond delay="12200"/>
                            </p:stCondLst>
                            <p:childTnLst>
                              <p:par>
                                <p:cTn id="114" presetID="10" presetClass="entr" presetSubtype="0" fill="hold" grpId="0" nodeType="afterEffect">
                                  <p:stCondLst>
                                    <p:cond delay="0"/>
                                  </p:stCondLst>
                                  <p:childTnLst>
                                    <p:set>
                                      <p:cBhvr>
                                        <p:cTn id="115" dur="1" fill="hold">
                                          <p:stCondLst>
                                            <p:cond delay="0"/>
                                          </p:stCondLst>
                                        </p:cTn>
                                        <p:tgtEl>
                                          <p:spTgt spid="136"/>
                                        </p:tgtEl>
                                        <p:attrNameLst>
                                          <p:attrName>style.visibility</p:attrName>
                                        </p:attrNameLst>
                                      </p:cBhvr>
                                      <p:to>
                                        <p:strVal val="visible"/>
                                      </p:to>
                                    </p:set>
                                    <p:anim calcmode="lin" valueType="num">
                                      <p:cBhvr>
                                        <p:cTn id="116" dur="500" fill="hold"/>
                                        <p:tgtEl>
                                          <p:spTgt spid="136"/>
                                        </p:tgtEl>
                                        <p:attrNameLst>
                                          <p:attrName>ppt_w</p:attrName>
                                        </p:attrNameLst>
                                      </p:cBhvr>
                                      <p:tavLst>
                                        <p:tav tm="0">
                                          <p:val>
                                            <p:fltVal val="0"/>
                                          </p:val>
                                        </p:tav>
                                        <p:tav tm="100000">
                                          <p:val>
                                            <p:strVal val="#ppt_w"/>
                                          </p:val>
                                        </p:tav>
                                      </p:tavLst>
                                    </p:anim>
                                    <p:anim calcmode="lin" valueType="num">
                                      <p:cBhvr>
                                        <p:cTn id="117" dur="500" fill="hold"/>
                                        <p:tgtEl>
                                          <p:spTgt spid="136"/>
                                        </p:tgtEl>
                                        <p:attrNameLst>
                                          <p:attrName>ppt_h</p:attrName>
                                        </p:attrNameLst>
                                      </p:cBhvr>
                                      <p:tavLst>
                                        <p:tav tm="0">
                                          <p:val>
                                            <p:fltVal val="0"/>
                                          </p:val>
                                        </p:tav>
                                        <p:tav tm="100000">
                                          <p:val>
                                            <p:strVal val="#ppt_h"/>
                                          </p:val>
                                        </p:tav>
                                      </p:tavLst>
                                    </p:anim>
                                    <p:animEffect>
                                      <p:cBhvr>
                                        <p:cTn id="118"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0" grpId="0" bldLvl="0" animBg="1"/>
      <p:bldP spid="124" grpId="0" bldLvl="0"/>
      <p:bldP spid="128" grpId="0" bldLvl="0"/>
      <p:bldP spid="132" grpId="0" bldLvl="0"/>
      <p:bldP spid="136" grpId="0" bldLvl="0"/>
      <p:bldP spid="140" grpId="0" bldLvl="0"/>
      <p:bldP spid="144" grpId="0" bldLvl="0"/>
      <p:bldP spid="148" grpId="0" bldLvl="0"/>
      <p:bldP spid="149" grpId="0" bldLvl="0"/>
      <p:bldP spid="150" grpId="0" bldLvl="0" animBg="1"/>
      <p:bldP spid="151" grpId="0" bldLvl="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20482"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20483"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2" name="直接连接符 1"/>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9791983" y="2443480"/>
            <a:ext cx="152400" cy="828675"/>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1" name="组合 30"/>
          <p:cNvGrpSpPr/>
          <p:nvPr/>
        </p:nvGrpSpPr>
        <p:grpSpPr>
          <a:xfrm>
            <a:off x="5135845" y="2462530"/>
            <a:ext cx="1905000" cy="830263"/>
            <a:chOff x="4077325" y="2184739"/>
            <a:chExt cx="1903750" cy="829494"/>
          </a:xfrm>
        </p:grpSpPr>
        <p:sp>
          <p:nvSpPr>
            <p:cNvPr id="32" name="矩形 31"/>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0489" name="文本框 32"/>
            <p:cNvSpPr txBox="1"/>
            <p:nvPr/>
          </p:nvSpPr>
          <p:spPr>
            <a:xfrm>
              <a:off x="4077325" y="2307098"/>
              <a:ext cx="1903750" cy="612842"/>
            </a:xfrm>
            <a:prstGeom prst="rect">
              <a:avLst/>
            </a:prstGeom>
            <a:noFill/>
            <a:ln w="9525">
              <a:noFill/>
            </a:ln>
          </p:spPr>
          <p:txBody>
            <a:bodyPr wrap="square" anchor="t">
              <a:spAutoFit/>
            </a:bodyPr>
            <a:lstStyle/>
            <a:p>
              <a:pPr lvl="0"/>
              <a:r>
                <a:rPr lang="zh-CN" altLang="en-US" sz="3200" b="1" dirty="0">
                  <a:solidFill>
                    <a:schemeClr val="bg1"/>
                  </a:solidFill>
                  <a:latin typeface="微软雅黑" panose="020B0503020204020204" pitchFamily="34" charset="-122"/>
                  <a:ea typeface="微软雅黑" panose="020B0503020204020204" pitchFamily="34" charset="-122"/>
                </a:rPr>
                <a:t>第四部分</a:t>
              </a:r>
            </a:p>
          </p:txBody>
        </p:sp>
      </p:grpSp>
      <p:sp>
        <p:nvSpPr>
          <p:cNvPr id="34" name="文本框 33"/>
          <p:cNvSpPr txBox="1"/>
          <p:nvPr/>
        </p:nvSpPr>
        <p:spPr>
          <a:xfrm>
            <a:off x="7145620" y="2627630"/>
            <a:ext cx="2420938" cy="450215"/>
          </a:xfrm>
          <a:prstGeom prst="rect">
            <a:avLst/>
          </a:prstGeom>
          <a:noFill/>
          <a:ln w="9525">
            <a:noFill/>
          </a:ln>
        </p:spPr>
        <p:txBody>
          <a:bodyPr wrap="square" anchor="t">
            <a:spAutoFit/>
          </a:bodyPr>
          <a:lstStyle/>
          <a:p>
            <a:pPr lvl="0"/>
            <a:r>
              <a:rPr lang="zh-CN" altLang="en-US" sz="2200" b="1" dirty="0">
                <a:solidFill>
                  <a:srgbClr val="404040"/>
                </a:solidFill>
                <a:latin typeface="微软雅黑" panose="020B0503020204020204" pitchFamily="34" charset="-122"/>
                <a:ea typeface="微软雅黑" panose="020B0503020204020204" pitchFamily="34" charset="-122"/>
              </a:rPr>
              <a:t>单击此处添加标题</a:t>
            </a:r>
          </a:p>
        </p:txBody>
      </p:sp>
      <p:cxnSp>
        <p:nvCxnSpPr>
          <p:cNvPr id="35" name="直接连接符 34"/>
          <p:cNvCxnSpPr/>
          <p:nvPr/>
        </p:nvCxnSpPr>
        <p:spPr>
          <a:xfrm>
            <a:off x="7145620" y="3170555"/>
            <a:ext cx="2420938"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135845" y="3465830"/>
            <a:ext cx="2304415" cy="384810"/>
            <a:chOff x="4077325" y="3187722"/>
            <a:chExt cx="2303560" cy="384232"/>
          </a:xfrm>
        </p:grpSpPr>
        <p:sp>
          <p:nvSpPr>
            <p:cNvPr id="37" name="椭圆 36"/>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494" name="文本框 37"/>
            <p:cNvSpPr txBox="1"/>
            <p:nvPr/>
          </p:nvSpPr>
          <p:spPr>
            <a:xfrm>
              <a:off x="4322344" y="3187722"/>
              <a:ext cx="2058541"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39" name="组合 38"/>
          <p:cNvGrpSpPr/>
          <p:nvPr/>
        </p:nvGrpSpPr>
        <p:grpSpPr>
          <a:xfrm>
            <a:off x="5135845" y="3865880"/>
            <a:ext cx="2728913" cy="384810"/>
            <a:chOff x="4077325" y="3587832"/>
            <a:chExt cx="2728209" cy="384232"/>
          </a:xfrm>
        </p:grpSpPr>
        <p:sp>
          <p:nvSpPr>
            <p:cNvPr id="40" name="椭圆 39"/>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497" name="文本框 40"/>
            <p:cNvSpPr txBox="1"/>
            <p:nvPr/>
          </p:nvSpPr>
          <p:spPr>
            <a:xfrm>
              <a:off x="4322161" y="3587832"/>
              <a:ext cx="2483373"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45" name="组合 44"/>
          <p:cNvGrpSpPr/>
          <p:nvPr/>
        </p:nvGrpSpPr>
        <p:grpSpPr>
          <a:xfrm>
            <a:off x="7620283" y="3427730"/>
            <a:ext cx="2473325" cy="384810"/>
            <a:chOff x="6560698" y="3150247"/>
            <a:chExt cx="2473385" cy="384232"/>
          </a:xfrm>
        </p:grpSpPr>
        <p:sp>
          <p:nvSpPr>
            <p:cNvPr id="46" name="椭圆 45"/>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503" name="文本框 46"/>
            <p:cNvSpPr txBox="1"/>
            <p:nvPr/>
          </p:nvSpPr>
          <p:spPr>
            <a:xfrm>
              <a:off x="6805534" y="3150247"/>
              <a:ext cx="2228549"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48" name="组合 47"/>
          <p:cNvGrpSpPr/>
          <p:nvPr/>
        </p:nvGrpSpPr>
        <p:grpSpPr>
          <a:xfrm>
            <a:off x="7620283" y="3865880"/>
            <a:ext cx="2693670" cy="384810"/>
            <a:chOff x="6560698" y="3587832"/>
            <a:chExt cx="2694279" cy="384232"/>
          </a:xfrm>
        </p:grpSpPr>
        <p:sp>
          <p:nvSpPr>
            <p:cNvPr id="49" name="椭圆 48"/>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506" name="文本框 49"/>
            <p:cNvSpPr txBox="1"/>
            <p:nvPr/>
          </p:nvSpPr>
          <p:spPr>
            <a:xfrm>
              <a:off x="6805228" y="3587832"/>
              <a:ext cx="2449749"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pic>
        <p:nvPicPr>
          <p:cNvPr id="3" name="图片 2"/>
          <p:cNvPicPr>
            <a:picLocks noChangeAspect="1"/>
          </p:cNvPicPr>
          <p:nvPr/>
        </p:nvPicPr>
        <p:blipFill>
          <a:blip r:embed="rId3"/>
          <a:stretch>
            <a:fillRect/>
          </a:stretch>
        </p:blipFill>
        <p:spPr>
          <a:xfrm>
            <a:off x="1963385" y="2505710"/>
            <a:ext cx="2817813" cy="1738313"/>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 calcmode="lin" valueType="num">
                                      <p:cBhvr>
                                        <p:cTn id="27" dur="500" fill="hold"/>
                                        <p:tgtEl>
                                          <p:spTgt spid="36"/>
                                        </p:tgtEl>
                                        <p:attrNameLst>
                                          <p:attrName>style.rotation</p:attrName>
                                        </p:attrNameLst>
                                      </p:cBhvr>
                                      <p:tavLst>
                                        <p:tav tm="0">
                                          <p:val>
                                            <p:fltVal val="360"/>
                                          </p:val>
                                        </p:tav>
                                        <p:tav tm="100000">
                                          <p:val>
                                            <p:fltVal val="0"/>
                                          </p:val>
                                        </p:tav>
                                      </p:tavLst>
                                    </p:anim>
                                    <p:animEffect transition="in" filter="fade">
                                      <p:cBhvr>
                                        <p:cTn id="28" dur="500"/>
                                        <p:tgtEl>
                                          <p:spTgt spid="36"/>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 calcmode="lin" valueType="num">
                                      <p:cBhvr>
                                        <p:cTn id="33" dur="500" fill="hold"/>
                                        <p:tgtEl>
                                          <p:spTgt spid="39"/>
                                        </p:tgtEl>
                                        <p:attrNameLst>
                                          <p:attrName>style.rotation</p:attrName>
                                        </p:attrNameLst>
                                      </p:cBhvr>
                                      <p:tavLst>
                                        <p:tav tm="0">
                                          <p:val>
                                            <p:fltVal val="360"/>
                                          </p:val>
                                        </p:tav>
                                        <p:tav tm="100000">
                                          <p:val>
                                            <p:fltVal val="0"/>
                                          </p:val>
                                        </p:tav>
                                      </p:tavLst>
                                    </p:anim>
                                    <p:animEffect transition="in" filter="fade">
                                      <p:cBhvr>
                                        <p:cTn id="34" dur="500"/>
                                        <p:tgtEl>
                                          <p:spTgt spid="39"/>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 calcmode="lin" valueType="num">
                                      <p:cBhvr>
                                        <p:cTn id="39" dur="500" fill="hold"/>
                                        <p:tgtEl>
                                          <p:spTgt spid="45"/>
                                        </p:tgtEl>
                                        <p:attrNameLst>
                                          <p:attrName>style.rotation</p:attrName>
                                        </p:attrNameLst>
                                      </p:cBhvr>
                                      <p:tavLst>
                                        <p:tav tm="0">
                                          <p:val>
                                            <p:fltVal val="360"/>
                                          </p:val>
                                        </p:tav>
                                        <p:tav tm="100000">
                                          <p:val>
                                            <p:fltVal val="0"/>
                                          </p:val>
                                        </p:tav>
                                      </p:tavLst>
                                    </p:anim>
                                    <p:animEffect transition="in" filter="fade">
                                      <p:cBhvr>
                                        <p:cTn id="40" dur="500"/>
                                        <p:tgtEl>
                                          <p:spTgt spid="45"/>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p:cTn id="43" dur="500" fill="hold"/>
                                        <p:tgtEl>
                                          <p:spTgt spid="48"/>
                                        </p:tgtEl>
                                        <p:attrNameLst>
                                          <p:attrName>ppt_w</p:attrName>
                                        </p:attrNameLst>
                                      </p:cBhvr>
                                      <p:tavLst>
                                        <p:tav tm="0">
                                          <p:val>
                                            <p:fltVal val="0"/>
                                          </p:val>
                                        </p:tav>
                                        <p:tav tm="100000">
                                          <p:val>
                                            <p:strVal val="#ppt_w"/>
                                          </p:val>
                                        </p:tav>
                                      </p:tavLst>
                                    </p:anim>
                                    <p:anim calcmode="lin" valueType="num">
                                      <p:cBhvr>
                                        <p:cTn id="44" dur="500" fill="hold"/>
                                        <p:tgtEl>
                                          <p:spTgt spid="48"/>
                                        </p:tgtEl>
                                        <p:attrNameLst>
                                          <p:attrName>ppt_h</p:attrName>
                                        </p:attrNameLst>
                                      </p:cBhvr>
                                      <p:tavLst>
                                        <p:tav tm="0">
                                          <p:val>
                                            <p:fltVal val="0"/>
                                          </p:val>
                                        </p:tav>
                                        <p:tav tm="100000">
                                          <p:val>
                                            <p:strVal val="#ppt_h"/>
                                          </p:val>
                                        </p:tav>
                                      </p:tavLst>
                                    </p:anim>
                                    <p:anim calcmode="lin" valueType="num">
                                      <p:cBhvr>
                                        <p:cTn id="45" dur="500" fill="hold"/>
                                        <p:tgtEl>
                                          <p:spTgt spid="48"/>
                                        </p:tgtEl>
                                        <p:attrNameLst>
                                          <p:attrName>style.rotation</p:attrName>
                                        </p:attrNameLst>
                                      </p:cBhvr>
                                      <p:tavLst>
                                        <p:tav tm="0">
                                          <p:val>
                                            <p:fltVal val="360"/>
                                          </p:val>
                                        </p:tav>
                                        <p:tav tm="100000">
                                          <p:val>
                                            <p:fltVal val="0"/>
                                          </p:val>
                                        </p:tav>
                                      </p:tavLst>
                                    </p:anim>
                                    <p:animEffect transition="in" filter="fade">
                                      <p:cBhvr>
                                        <p:cTn id="46" dur="500"/>
                                        <p:tgtEl>
                                          <p:spTgt spid="48"/>
                                        </p:tgtEl>
                                      </p:cBhvr>
                                    </p:animEffect>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29"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73730"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73731"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矩形 8"/>
          <p:cNvSpPr/>
          <p:nvPr/>
        </p:nvSpPr>
        <p:spPr>
          <a:xfrm>
            <a:off x="1053113" y="1292225"/>
            <a:ext cx="5715000" cy="42862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a:off x="6774463" y="1292225"/>
            <a:ext cx="2143125" cy="21431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50000"/>
              </a:lnSpc>
            </a:pPr>
            <a:r>
              <a:rPr lang="zh-CN" altLang="en-US" b="1" strike="noStrike" noProof="1">
                <a:latin typeface="微软雅黑" panose="020B0503020204020204" pitchFamily="34" charset="-122"/>
                <a:ea typeface="微软雅黑" panose="020B0503020204020204" pitchFamily="34" charset="-122"/>
              </a:rPr>
              <a:t>单击添加标题</a:t>
            </a:r>
            <a:endParaRPr lang="zh-CN" altLang="en-US" sz="1200" strike="noStrike" noProof="1">
              <a:latin typeface="微软雅黑" panose="020B0503020204020204" pitchFamily="34" charset="-122"/>
              <a:ea typeface="微软雅黑" panose="020B0503020204020204" pitchFamily="34" charset="-122"/>
            </a:endParaRPr>
          </a:p>
        </p:txBody>
      </p:sp>
      <p:sp>
        <p:nvSpPr>
          <p:cNvPr id="11" name="矩形 10"/>
          <p:cNvSpPr/>
          <p:nvPr/>
        </p:nvSpPr>
        <p:spPr>
          <a:xfrm>
            <a:off x="6774463" y="3435350"/>
            <a:ext cx="2143125" cy="214312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fontAlgn="auto">
              <a:lnSpc>
                <a:spcPct val="150000"/>
              </a:lnSpc>
            </a:pPr>
            <a:endParaRPr lang="en-US" altLang="zh-CN" sz="1600" strike="noStrike" noProof="1">
              <a:latin typeface="微软雅黑" panose="020B0503020204020204" pitchFamily="34" charset="-122"/>
              <a:ea typeface="微软雅黑" panose="020B0503020204020204" pitchFamily="34" charset="-122"/>
            </a:endParaRPr>
          </a:p>
          <a:p>
            <a:pPr algn="ctr" fontAlgn="auto">
              <a:lnSpc>
                <a:spcPct val="150000"/>
              </a:lnSpc>
            </a:pPr>
            <a:endParaRPr lang="en-US" altLang="zh-CN" sz="1600" strike="noStrike" noProof="1">
              <a:latin typeface="微软雅黑" panose="020B0503020204020204" pitchFamily="34" charset="-122"/>
              <a:ea typeface="微软雅黑" panose="020B0503020204020204" pitchFamily="34" charset="-122"/>
            </a:endParaRPr>
          </a:p>
          <a:p>
            <a:pPr algn="ctr" fontAlgn="auto">
              <a:lnSpc>
                <a:spcPct val="150000"/>
              </a:lnSpc>
            </a:pPr>
            <a:r>
              <a:rPr lang="zh-CN" altLang="en-US" sz="1600" strike="noStrike" noProof="1">
                <a:latin typeface="微软雅黑" panose="020B0503020204020204" pitchFamily="34" charset="-122"/>
                <a:ea typeface="微软雅黑" panose="020B0503020204020204" pitchFamily="34" charset="-122"/>
              </a:rPr>
              <a:t>单击添加文本</a:t>
            </a:r>
          </a:p>
        </p:txBody>
      </p:sp>
      <p:sp>
        <p:nvSpPr>
          <p:cNvPr id="12" name="矩形 11"/>
          <p:cNvSpPr/>
          <p:nvPr/>
        </p:nvSpPr>
        <p:spPr>
          <a:xfrm>
            <a:off x="8923938" y="1292225"/>
            <a:ext cx="2143125" cy="214312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fontAlgn="auto">
              <a:lnSpc>
                <a:spcPct val="150000"/>
              </a:lnSpc>
            </a:pPr>
            <a:endParaRPr lang="en-US" altLang="zh-CN" sz="1600" strike="noStrike" noProof="1">
              <a:latin typeface="微软雅黑" panose="020B0503020204020204" pitchFamily="34" charset="-122"/>
              <a:ea typeface="微软雅黑" panose="020B0503020204020204" pitchFamily="34" charset="-122"/>
            </a:endParaRPr>
          </a:p>
          <a:p>
            <a:pPr algn="ctr" fontAlgn="auto">
              <a:lnSpc>
                <a:spcPct val="150000"/>
              </a:lnSpc>
            </a:pPr>
            <a:r>
              <a:rPr lang="zh-CN" altLang="en-US" sz="2800" strike="noStrike" noProof="1">
                <a:latin typeface="微软雅黑" panose="020B0503020204020204" pitchFamily="34" charset="-122"/>
                <a:ea typeface="微软雅黑" panose="020B0503020204020204" pitchFamily="34" charset="-122"/>
              </a:rPr>
              <a:t>单击添加文本</a:t>
            </a:r>
          </a:p>
        </p:txBody>
      </p:sp>
      <p:sp>
        <p:nvSpPr>
          <p:cNvPr id="13" name="矩形 12"/>
          <p:cNvSpPr/>
          <p:nvPr/>
        </p:nvSpPr>
        <p:spPr>
          <a:xfrm>
            <a:off x="8917588" y="3435350"/>
            <a:ext cx="2143125" cy="21431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50000"/>
              </a:lnSpc>
            </a:pPr>
            <a:r>
              <a:rPr lang="en-US" altLang="zh-CN" sz="2800" b="1" strike="noStrike" noProof="1">
                <a:latin typeface="微软雅黑" panose="020B0503020204020204" pitchFamily="34" charset="-122"/>
                <a:ea typeface="微软雅黑" panose="020B0503020204020204" pitchFamily="34" charset="-122"/>
              </a:rPr>
              <a:t>78%</a:t>
            </a:r>
          </a:p>
          <a:p>
            <a:pPr algn="ctr" fontAlgn="auto">
              <a:lnSpc>
                <a:spcPct val="150000"/>
              </a:lnSpc>
            </a:pPr>
            <a:r>
              <a:rPr lang="zh-CN" altLang="en-US" sz="1600" strike="noStrike" noProof="1">
                <a:latin typeface="微软雅黑" panose="020B0503020204020204" pitchFamily="34" charset="-122"/>
                <a:ea typeface="微软雅黑" panose="020B0503020204020204" pitchFamily="34" charset="-122"/>
              </a:rPr>
              <a:t>单击添加文本</a:t>
            </a:r>
          </a:p>
        </p:txBody>
      </p:sp>
      <p:sp>
        <p:nvSpPr>
          <p:cNvPr id="14" name="任意多边形 13"/>
          <p:cNvSpPr>
            <a:spLocks noChangeAspect="1"/>
          </p:cNvSpPr>
          <p:nvPr/>
        </p:nvSpPr>
        <p:spPr>
          <a:xfrm>
            <a:off x="9841513" y="1773238"/>
            <a:ext cx="296863" cy="358775"/>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 name="任意多边形 14"/>
          <p:cNvSpPr>
            <a:spLocks noChangeAspect="1"/>
          </p:cNvSpPr>
          <p:nvPr/>
        </p:nvSpPr>
        <p:spPr>
          <a:xfrm>
            <a:off x="7666638" y="4848225"/>
            <a:ext cx="360363" cy="360363"/>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7"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750" fill="hold"/>
                                        <p:tgtEl>
                                          <p:spTgt spid="10"/>
                                        </p:tgtEl>
                                        <p:attrNameLst>
                                          <p:attrName>ppt_x</p:attrName>
                                        </p:attrNameLst>
                                      </p:cBhvr>
                                      <p:tavLst>
                                        <p:tav tm="0">
                                          <p:val>
                                            <p:strVal val="1+#ppt_w/2"/>
                                          </p:val>
                                        </p:tav>
                                        <p:tav tm="100000">
                                          <p:val>
                                            <p:strVal val="#ppt_x"/>
                                          </p:val>
                                        </p:tav>
                                      </p:tavLst>
                                    </p:anim>
                                    <p:anim calcmode="lin" valueType="num">
                                      <p:cBhvr>
                                        <p:cTn id="27" dur="7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childTnLst>
                                </p:cTn>
                              </p:par>
                            </p:childTnLst>
                          </p:cTn>
                        </p:par>
                        <p:par>
                          <p:cTn id="42" fill="hold">
                            <p:stCondLst>
                              <p:cond delay="5000"/>
                            </p:stCondLst>
                            <p:childTnLst>
                              <p:par>
                                <p:cTn id="43" presetID="2" presetClass="entr" presetSubtype="2"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750" fill="hold"/>
                                        <p:tgtEl>
                                          <p:spTgt spid="13"/>
                                        </p:tgtEl>
                                        <p:attrNameLst>
                                          <p:attrName>ppt_x</p:attrName>
                                        </p:attrNameLst>
                                      </p:cBhvr>
                                      <p:tavLst>
                                        <p:tav tm="0">
                                          <p:val>
                                            <p:strVal val="1+#ppt_w/2"/>
                                          </p:val>
                                        </p:tav>
                                        <p:tav tm="100000">
                                          <p:val>
                                            <p:strVal val="#ppt_x"/>
                                          </p:val>
                                        </p:tav>
                                      </p:tavLst>
                                    </p:anim>
                                    <p:anim calcmode="lin" valueType="num">
                                      <p:cBhvr>
                                        <p:cTn id="46"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bldLvl="0" animBg="1"/>
      <p:bldP spid="11" grpId="0" bldLvl="0" animBg="1"/>
      <p:bldP spid="12" grpId="0" bldLvl="0" animBg="1"/>
      <p:bldP spid="13" grpId="0" bldLvl="0" animBg="1"/>
      <p:bldP spid="14" grpId="0" bldLvl="0" animBg="1"/>
      <p:bldP spid="1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5"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77826"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77827"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TextBox 10"/>
          <p:cNvSpPr txBox="1"/>
          <p:nvPr/>
        </p:nvSpPr>
        <p:spPr>
          <a:xfrm>
            <a:off x="4170963" y="4340225"/>
            <a:ext cx="2151380" cy="596265"/>
          </a:xfrm>
          <a:prstGeom prst="rect">
            <a:avLst/>
          </a:prstGeom>
          <a:noFill/>
          <a:ln w="9525">
            <a:noFill/>
          </a:ln>
        </p:spPr>
        <p:txBody>
          <a:bodyPr wrap="none" anchor="t">
            <a:spAutoFit/>
          </a:bodyPr>
          <a:lstStyle/>
          <a:p>
            <a:pPr marL="342900" lvl="0" indent="-342900" fontAlgn="base">
              <a:spcBef>
                <a:spcPct val="0"/>
              </a:spcBef>
              <a:spcAft>
                <a:spcPct val="0"/>
              </a:spcAft>
              <a:buFont typeface="Arial" panose="020B0604020202020204" pitchFamily="34" charset="0"/>
              <a:buChar char="•"/>
            </a:pPr>
            <a:r>
              <a:rPr lang="zh-CN" altLang="en-US" sz="1600" dirty="0">
                <a:solidFill>
                  <a:srgbClr val="404040"/>
                </a:solidFill>
                <a:latin typeface="微软雅黑" panose="020B0503020204020204" pitchFamily="34" charset="-122"/>
                <a:ea typeface="微软雅黑" panose="020B0503020204020204" pitchFamily="34" charset="-122"/>
              </a:rPr>
              <a:t>点击此处输入文字</a:t>
            </a:r>
            <a:endParaRPr lang="en-US" altLang="zh-CN" sz="1600" dirty="0">
              <a:solidFill>
                <a:srgbClr val="404040"/>
              </a:solidFill>
              <a:latin typeface="微软雅黑" panose="020B0503020204020204" pitchFamily="34" charset="-122"/>
              <a:ea typeface="微软雅黑" panose="020B0503020204020204" pitchFamily="34" charset="-122"/>
            </a:endParaRPr>
          </a:p>
          <a:p>
            <a:pPr marL="342900" lvl="0" indent="-342900" fontAlgn="base">
              <a:spcBef>
                <a:spcPct val="0"/>
              </a:spcBef>
              <a:spcAft>
                <a:spcPct val="0"/>
              </a:spcAft>
              <a:buFont typeface="Arial" panose="020B0604020202020204" pitchFamily="34" charset="0"/>
              <a:buChar char="•"/>
            </a:pPr>
            <a:r>
              <a:rPr lang="zh-CN" altLang="en-US" sz="1600" dirty="0">
                <a:solidFill>
                  <a:srgbClr val="404040"/>
                </a:solidFill>
                <a:latin typeface="微软雅黑" panose="020B0503020204020204" pitchFamily="34" charset="-122"/>
                <a:ea typeface="微软雅黑" panose="020B0503020204020204" pitchFamily="34" charset="-122"/>
              </a:rPr>
              <a:t>点击此处输入文字</a:t>
            </a:r>
            <a:endParaRPr lang="en-US" altLang="zh-CN" sz="1600" dirty="0">
              <a:solidFill>
                <a:srgbClr val="404040"/>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2535838" y="4956175"/>
            <a:ext cx="2354580" cy="659130"/>
          </a:xfrm>
          <a:prstGeom prst="rect">
            <a:avLst/>
          </a:prstGeom>
          <a:noFill/>
          <a:ln w="9525">
            <a:noFill/>
          </a:ln>
        </p:spPr>
        <p:txBody>
          <a:bodyPr wrap="none" anchor="t">
            <a:spAutoFit/>
          </a:bodyPr>
          <a:lstStyle/>
          <a:p>
            <a:pPr marL="342900" lvl="0" indent="-342900" fontAlgn="base">
              <a:spcBef>
                <a:spcPct val="0"/>
              </a:spcBef>
              <a:spcAft>
                <a:spcPct val="0"/>
              </a:spcAft>
              <a:buFont typeface="Arial" panose="020B0604020202020204" pitchFamily="34" charset="0"/>
              <a:buChar char="•"/>
            </a:pPr>
            <a:r>
              <a:rPr lang="zh-CN" altLang="en-US" b="1" dirty="0">
                <a:solidFill>
                  <a:srgbClr val="404040"/>
                </a:solidFill>
                <a:latin typeface="微软雅黑" panose="020B0503020204020204" pitchFamily="34" charset="-122"/>
                <a:ea typeface="微软雅黑" panose="020B0503020204020204" pitchFamily="34" charset="-122"/>
              </a:rPr>
              <a:t>点击此处输入文字</a:t>
            </a:r>
            <a:endParaRPr lang="en-US" altLang="zh-CN" b="1" dirty="0">
              <a:solidFill>
                <a:srgbClr val="404040"/>
              </a:solidFill>
              <a:latin typeface="微软雅黑" panose="020B0503020204020204" pitchFamily="34" charset="-122"/>
              <a:ea typeface="微软雅黑" panose="020B0503020204020204" pitchFamily="34" charset="-122"/>
            </a:endParaRPr>
          </a:p>
          <a:p>
            <a:pPr marL="342900" lvl="0" indent="-342900" fontAlgn="base">
              <a:spcBef>
                <a:spcPct val="0"/>
              </a:spcBef>
              <a:spcAft>
                <a:spcPct val="0"/>
              </a:spcAft>
              <a:buFont typeface="Arial" panose="020B0604020202020204" pitchFamily="34" charset="0"/>
              <a:buChar char="•"/>
            </a:pPr>
            <a:r>
              <a:rPr lang="zh-CN" altLang="en-US" b="1" dirty="0">
                <a:solidFill>
                  <a:srgbClr val="404040"/>
                </a:solidFill>
                <a:latin typeface="微软雅黑" panose="020B0503020204020204" pitchFamily="34" charset="-122"/>
                <a:ea typeface="微软雅黑" panose="020B0503020204020204" pitchFamily="34" charset="-122"/>
              </a:rPr>
              <a:t>点击此处输入文字</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11" name="TextBox 12"/>
          <p:cNvSpPr txBox="1"/>
          <p:nvPr/>
        </p:nvSpPr>
        <p:spPr>
          <a:xfrm>
            <a:off x="5490175" y="3484563"/>
            <a:ext cx="1948180" cy="532765"/>
          </a:xfrm>
          <a:prstGeom prst="rect">
            <a:avLst/>
          </a:prstGeom>
          <a:noFill/>
          <a:ln w="9525">
            <a:noFill/>
          </a:ln>
        </p:spPr>
        <p:txBody>
          <a:bodyPr wrap="none" anchor="t">
            <a:spAutoFit/>
          </a:bodyPr>
          <a:lstStyle/>
          <a:p>
            <a:pPr marL="342900" lvl="0" indent="-342900" fontAlgn="base">
              <a:spcBef>
                <a:spcPct val="0"/>
              </a:spcBef>
              <a:spcAft>
                <a:spcPct val="0"/>
              </a:spcAft>
              <a:buFont typeface="Arial" panose="020B0604020202020204" pitchFamily="34" charset="0"/>
              <a:buChar char="•"/>
            </a:pPr>
            <a:r>
              <a:rPr lang="zh-CN" altLang="en-US" sz="1400" dirty="0">
                <a:solidFill>
                  <a:srgbClr val="404040"/>
                </a:solidFill>
                <a:latin typeface="微软雅黑" panose="020B0503020204020204" pitchFamily="34" charset="-122"/>
                <a:ea typeface="微软雅黑" panose="020B0503020204020204" pitchFamily="34" charset="-122"/>
              </a:rPr>
              <a:t>点击此处输入文字</a:t>
            </a:r>
            <a:endParaRPr lang="en-US" altLang="zh-CN" sz="1400" dirty="0">
              <a:solidFill>
                <a:srgbClr val="404040"/>
              </a:solidFill>
              <a:latin typeface="微软雅黑" panose="020B0503020204020204" pitchFamily="34" charset="-122"/>
              <a:ea typeface="微软雅黑" panose="020B0503020204020204" pitchFamily="34" charset="-122"/>
            </a:endParaRPr>
          </a:p>
          <a:p>
            <a:pPr marL="342900" lvl="0" indent="-342900" fontAlgn="base">
              <a:spcBef>
                <a:spcPct val="0"/>
              </a:spcBef>
              <a:spcAft>
                <a:spcPct val="0"/>
              </a:spcAft>
              <a:buFont typeface="Arial" panose="020B0604020202020204" pitchFamily="34" charset="0"/>
              <a:buChar char="•"/>
            </a:pPr>
            <a:r>
              <a:rPr lang="zh-CN" altLang="en-US" sz="1400" dirty="0">
                <a:solidFill>
                  <a:srgbClr val="404040"/>
                </a:solidFill>
                <a:latin typeface="微软雅黑" panose="020B0503020204020204" pitchFamily="34" charset="-122"/>
                <a:ea typeface="微软雅黑" panose="020B0503020204020204" pitchFamily="34" charset="-122"/>
              </a:rPr>
              <a:t>点击此处输入文字</a:t>
            </a:r>
            <a:endParaRPr lang="en-US" altLang="zh-CN" sz="1400" dirty="0">
              <a:solidFill>
                <a:srgbClr val="40404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021363" y="2624138"/>
            <a:ext cx="1944687" cy="2681287"/>
            <a:chOff x="681032" y="1902140"/>
            <a:chExt cx="1944688" cy="2681281"/>
          </a:xfrm>
        </p:grpSpPr>
        <p:sp>
          <p:nvSpPr>
            <p:cNvPr id="77836" name="椭圆​​ 2"/>
            <p:cNvSpPr/>
            <p:nvPr/>
          </p:nvSpPr>
          <p:spPr>
            <a:xfrm>
              <a:off x="681032" y="1902140"/>
              <a:ext cx="1944688" cy="2447925"/>
            </a:xfrm>
            <a:custGeom>
              <a:avLst/>
              <a:gdLst/>
              <a:ahLst/>
              <a:cxnLst/>
              <a:rect l="0" t="0" r="0" b="0"/>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w="9525" cap="flat" cmpd="sng">
              <a:solidFill>
                <a:srgbClr val="F2F2F2"/>
              </a:solidFill>
              <a:prstDash val="solid"/>
              <a:round/>
              <a:headEnd type="none" w="med" len="med"/>
              <a:tailEnd type="none" w="med" len="med"/>
            </a:ln>
          </p:spPr>
          <p:txBody>
            <a:bodyPr/>
            <a:lstStyle/>
            <a:p>
              <a:endParaRPr lang="zh-CN" altLang="en-US"/>
            </a:p>
          </p:txBody>
        </p:sp>
        <p:sp>
          <p:nvSpPr>
            <p:cNvPr id="1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15" name="矩形​​ 16"/>
            <p:cNvSpPr>
              <a:spLocks noChangeArrowheads="1"/>
            </p:cNvSpPr>
            <p:nvPr/>
          </p:nvSpPr>
          <p:spPr bwMode="auto">
            <a:xfrm>
              <a:off x="940721" y="2586546"/>
              <a:ext cx="1402081" cy="48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资金保障</a:t>
              </a:r>
            </a:p>
          </p:txBody>
        </p:sp>
      </p:grpSp>
      <p:grpSp>
        <p:nvGrpSpPr>
          <p:cNvPr id="16" name="组合 15"/>
          <p:cNvGrpSpPr/>
          <p:nvPr/>
        </p:nvGrpSpPr>
        <p:grpSpPr>
          <a:xfrm>
            <a:off x="3486750" y="2251075"/>
            <a:ext cx="1439863" cy="1946275"/>
            <a:chOff x="3146420" y="1529078"/>
            <a:chExt cx="1439862" cy="1946260"/>
          </a:xfrm>
        </p:grpSpPr>
        <p:sp>
          <p:nvSpPr>
            <p:cNvPr id="77840" name="椭圆​​ 2"/>
            <p:cNvSpPr/>
            <p:nvPr/>
          </p:nvSpPr>
          <p:spPr>
            <a:xfrm>
              <a:off x="3146420" y="1529078"/>
              <a:ext cx="1439862" cy="1812925"/>
            </a:xfrm>
            <a:custGeom>
              <a:avLst/>
              <a:gdLst/>
              <a:ahLst/>
              <a:cxnLst/>
              <a:rect l="0" t="0" r="0" b="0"/>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404040"/>
            </a:solidFill>
            <a:ln w="9525" cap="flat" cmpd="sng">
              <a:solidFill>
                <a:srgbClr val="F2F2F2"/>
              </a:solidFill>
              <a:prstDash val="solid"/>
              <a:round/>
              <a:headEnd type="none" w="med" len="med"/>
              <a:tailEnd type="none" w="med" len="med"/>
            </a:ln>
          </p:spPr>
          <p:txBody>
            <a:bodyPr/>
            <a:lstStyle/>
            <a:p>
              <a:endParaRPr lang="zh-CN" altLang="en-US"/>
            </a:p>
          </p:txBody>
        </p:sp>
        <p:sp>
          <p:nvSpPr>
            <p:cNvPr id="1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77842" name="矩形​​ 17"/>
            <p:cNvSpPr/>
            <p:nvPr/>
          </p:nvSpPr>
          <p:spPr>
            <a:xfrm>
              <a:off x="3237928" y="2051912"/>
              <a:ext cx="1198879" cy="417827"/>
            </a:xfrm>
            <a:prstGeom prst="rect">
              <a:avLst/>
            </a:prstGeom>
            <a:noFill/>
            <a:ln w="9525">
              <a:noFill/>
            </a:ln>
          </p:spPr>
          <p:txBody>
            <a:bodyPr wrap="none" anchor="t">
              <a:spAutoFit/>
            </a:bodyPr>
            <a:lstStyle/>
            <a:p>
              <a:pPr lvl="0" algn="ctr" fontAlgn="base">
                <a:spcBef>
                  <a:spcPct val="0"/>
                </a:spcBef>
                <a:spcAft>
                  <a:spcPct val="0"/>
                </a:spcAft>
              </a:pPr>
              <a:r>
                <a:rPr lang="zh-CN" altLang="en-US" sz="2000" b="1" dirty="0">
                  <a:solidFill>
                    <a:schemeClr val="bg1"/>
                  </a:solidFill>
                  <a:latin typeface="微软雅黑" panose="020B0503020204020204" pitchFamily="34" charset="-122"/>
                  <a:ea typeface="微软雅黑" panose="020B0503020204020204" pitchFamily="34" charset="-122"/>
                </a:rPr>
                <a:t>人员调度</a:t>
              </a:r>
            </a:p>
          </p:txBody>
        </p:sp>
      </p:grpSp>
      <p:grpSp>
        <p:nvGrpSpPr>
          <p:cNvPr id="20" name="组合 19"/>
          <p:cNvGrpSpPr/>
          <p:nvPr/>
        </p:nvGrpSpPr>
        <p:grpSpPr>
          <a:xfrm>
            <a:off x="5544150" y="1739900"/>
            <a:ext cx="1012825" cy="1357313"/>
            <a:chOff x="5073645" y="1252853"/>
            <a:chExt cx="1012825" cy="1357676"/>
          </a:xfrm>
        </p:grpSpPr>
        <p:sp>
          <p:nvSpPr>
            <p:cNvPr id="77844" name="椭圆​​ 2"/>
            <p:cNvSpPr/>
            <p:nvPr/>
          </p:nvSpPr>
          <p:spPr>
            <a:xfrm>
              <a:off x="5073645" y="1252853"/>
              <a:ext cx="1012825" cy="1274762"/>
            </a:xfrm>
            <a:custGeom>
              <a:avLst/>
              <a:gdLst/>
              <a:ahLst/>
              <a:cxnLst/>
              <a:rect l="0" t="0" r="0" b="0"/>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w="9525" cap="flat" cmpd="sng">
              <a:solidFill>
                <a:srgbClr val="F2F2F2"/>
              </a:solidFill>
              <a:prstDash val="solid"/>
              <a:round/>
              <a:headEnd type="none" w="med" len="med"/>
              <a:tailEnd type="none" w="med" len="med"/>
            </a:ln>
          </p:spPr>
          <p:txBody>
            <a:bodyPr/>
            <a:lstStyle/>
            <a:p>
              <a:endParaRPr lang="zh-CN" altLang="en-US"/>
            </a:p>
          </p:txBody>
        </p:sp>
        <p:sp>
          <p:nvSpPr>
            <p:cNvPr id="2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77846" name="矩形​​ 18"/>
            <p:cNvSpPr/>
            <p:nvPr/>
          </p:nvSpPr>
          <p:spPr>
            <a:xfrm>
              <a:off x="5081429" y="1551680"/>
              <a:ext cx="995680" cy="352519"/>
            </a:xfrm>
            <a:prstGeom prst="rect">
              <a:avLst/>
            </a:prstGeom>
            <a:noFill/>
            <a:ln w="9525">
              <a:noFill/>
            </a:ln>
          </p:spPr>
          <p:txBody>
            <a:bodyPr wrap="none" anchor="t">
              <a:spAutoFit/>
            </a:bodyPr>
            <a:lstStyle/>
            <a:p>
              <a:pPr lvl="0" algn="ctr" fontAlgn="base">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培训先行</a:t>
              </a:r>
            </a:p>
          </p:txBody>
        </p:sp>
      </p:grpSp>
      <p:sp>
        <p:nvSpPr>
          <p:cNvPr id="24" name="TextBox 25"/>
          <p:cNvSpPr txBox="1"/>
          <p:nvPr/>
        </p:nvSpPr>
        <p:spPr>
          <a:xfrm>
            <a:off x="7134825" y="2808288"/>
            <a:ext cx="1948180" cy="532765"/>
          </a:xfrm>
          <a:prstGeom prst="rect">
            <a:avLst/>
          </a:prstGeom>
          <a:noFill/>
          <a:ln w="9525">
            <a:noFill/>
          </a:ln>
        </p:spPr>
        <p:txBody>
          <a:bodyPr wrap="none" anchor="t">
            <a:spAutoFit/>
          </a:bodyPr>
          <a:lstStyle/>
          <a:p>
            <a:pPr marL="342900" lvl="0" indent="-342900" fontAlgn="base">
              <a:spcBef>
                <a:spcPct val="0"/>
              </a:spcBef>
              <a:spcAft>
                <a:spcPct val="0"/>
              </a:spcAft>
              <a:buFont typeface="Arial" panose="020B0604020202020204" pitchFamily="34" charset="0"/>
              <a:buChar char="•"/>
            </a:pPr>
            <a:r>
              <a:rPr lang="zh-CN" altLang="en-US" sz="1400" dirty="0">
                <a:solidFill>
                  <a:srgbClr val="404040"/>
                </a:solidFill>
                <a:latin typeface="微软雅黑" panose="020B0503020204020204" pitchFamily="34" charset="-122"/>
                <a:ea typeface="微软雅黑" panose="020B0503020204020204" pitchFamily="34" charset="-122"/>
              </a:rPr>
              <a:t>点击此处输入文字</a:t>
            </a:r>
            <a:endParaRPr lang="en-US" altLang="zh-CN" sz="1400" dirty="0">
              <a:solidFill>
                <a:srgbClr val="404040"/>
              </a:solidFill>
              <a:latin typeface="微软雅黑" panose="020B0503020204020204" pitchFamily="34" charset="-122"/>
              <a:ea typeface="微软雅黑" panose="020B0503020204020204" pitchFamily="34" charset="-122"/>
            </a:endParaRPr>
          </a:p>
          <a:p>
            <a:pPr marL="342900" lvl="0" indent="-342900" fontAlgn="base">
              <a:spcBef>
                <a:spcPct val="0"/>
              </a:spcBef>
              <a:spcAft>
                <a:spcPct val="0"/>
              </a:spcAft>
              <a:buFont typeface="Arial" panose="020B0604020202020204" pitchFamily="34" charset="0"/>
              <a:buChar char="•"/>
            </a:pPr>
            <a:r>
              <a:rPr lang="zh-CN" altLang="en-US" sz="1400" dirty="0">
                <a:solidFill>
                  <a:srgbClr val="404040"/>
                </a:solidFill>
                <a:latin typeface="微软雅黑" panose="020B0503020204020204" pitchFamily="34" charset="-122"/>
                <a:ea typeface="微软雅黑" panose="020B0503020204020204" pitchFamily="34" charset="-122"/>
              </a:rPr>
              <a:t>点击此处输入文字</a:t>
            </a:r>
            <a:endParaRPr lang="en-US" altLang="zh-CN" sz="1400" dirty="0">
              <a:solidFill>
                <a:srgbClr val="404040"/>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7198166" y="1495425"/>
            <a:ext cx="894080" cy="1131888"/>
            <a:chOff x="5043574" y="1252853"/>
            <a:chExt cx="1071385" cy="1357676"/>
          </a:xfrm>
        </p:grpSpPr>
        <p:sp>
          <p:nvSpPr>
            <p:cNvPr id="77849" name="椭圆​​ 2"/>
            <p:cNvSpPr/>
            <p:nvPr/>
          </p:nvSpPr>
          <p:spPr>
            <a:xfrm>
              <a:off x="5073645" y="1252853"/>
              <a:ext cx="1012825" cy="1274762"/>
            </a:xfrm>
            <a:custGeom>
              <a:avLst/>
              <a:gdLst/>
              <a:ahLst/>
              <a:cxnLst/>
              <a:rect l="0" t="0" r="0" b="0"/>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404040"/>
            </a:solidFill>
            <a:ln w="9525">
              <a:noFill/>
            </a:ln>
          </p:spPr>
          <p:txBody>
            <a:bodyPr/>
            <a:lstStyle/>
            <a:p>
              <a:endParaRPr lang="zh-CN" altLang="en-US"/>
            </a:p>
          </p:txBody>
        </p:sp>
        <p:sp>
          <p:nvSpPr>
            <p:cNvPr id="2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77851" name="矩形​​ 18"/>
            <p:cNvSpPr/>
            <p:nvPr/>
          </p:nvSpPr>
          <p:spPr>
            <a:xfrm>
              <a:off x="5043574" y="1598494"/>
              <a:ext cx="1071385" cy="383120"/>
            </a:xfrm>
            <a:prstGeom prst="rect">
              <a:avLst/>
            </a:prstGeom>
            <a:noFill/>
            <a:ln w="9525">
              <a:noFill/>
            </a:ln>
          </p:spPr>
          <p:txBody>
            <a:bodyPr wrap="none" anchor="t">
              <a:spAutoFit/>
            </a:bodyPr>
            <a:lstStyle/>
            <a:p>
              <a:pPr lvl="0" algn="ctr" fontAlgn="base">
                <a:spcBef>
                  <a:spcPct val="0"/>
                </a:spcBef>
                <a:spcAft>
                  <a:spcPct val="0"/>
                </a:spcAft>
              </a:pPr>
              <a:r>
                <a:rPr lang="zh-CN" altLang="en-US" sz="1400" b="1" dirty="0">
                  <a:solidFill>
                    <a:schemeClr val="bg1"/>
                  </a:solidFill>
                  <a:latin typeface="微软雅黑" panose="020B0503020204020204" pitchFamily="34" charset="-122"/>
                  <a:ea typeface="微软雅黑" panose="020B0503020204020204" pitchFamily="34" charset="-122"/>
                </a:rPr>
                <a:t>分解计划</a:t>
              </a:r>
            </a:p>
          </p:txBody>
        </p:sp>
      </p:grpSp>
      <p:sp>
        <p:nvSpPr>
          <p:cNvPr id="29" name="TextBox 25"/>
          <p:cNvSpPr txBox="1"/>
          <p:nvPr/>
        </p:nvSpPr>
        <p:spPr>
          <a:xfrm>
            <a:off x="8657238" y="2362200"/>
            <a:ext cx="1948180" cy="532765"/>
          </a:xfrm>
          <a:prstGeom prst="rect">
            <a:avLst/>
          </a:prstGeom>
          <a:noFill/>
          <a:ln w="9525">
            <a:noFill/>
          </a:ln>
        </p:spPr>
        <p:txBody>
          <a:bodyPr wrap="none" anchor="t">
            <a:spAutoFit/>
          </a:bodyPr>
          <a:lstStyle/>
          <a:p>
            <a:pPr marL="342900" lvl="0" indent="-342900" fontAlgn="base">
              <a:spcBef>
                <a:spcPct val="0"/>
              </a:spcBef>
              <a:spcAft>
                <a:spcPct val="0"/>
              </a:spcAft>
              <a:buFont typeface="Arial" panose="020B0604020202020204" pitchFamily="34" charset="0"/>
              <a:buChar char="•"/>
            </a:pPr>
            <a:r>
              <a:rPr lang="zh-CN" altLang="en-US" sz="1400" dirty="0">
                <a:solidFill>
                  <a:srgbClr val="404040"/>
                </a:solidFill>
                <a:latin typeface="微软雅黑" panose="020B0503020204020204" pitchFamily="34" charset="-122"/>
                <a:ea typeface="微软雅黑" panose="020B0503020204020204" pitchFamily="34" charset="-122"/>
              </a:rPr>
              <a:t>点击此处输入文字</a:t>
            </a:r>
            <a:endParaRPr lang="en-US" altLang="zh-CN" sz="1400" dirty="0">
              <a:solidFill>
                <a:srgbClr val="404040"/>
              </a:solidFill>
              <a:latin typeface="微软雅黑" panose="020B0503020204020204" pitchFamily="34" charset="-122"/>
              <a:ea typeface="微软雅黑" panose="020B0503020204020204" pitchFamily="34" charset="-122"/>
            </a:endParaRPr>
          </a:p>
          <a:p>
            <a:pPr marL="342900" lvl="0" indent="-342900" fontAlgn="base">
              <a:spcBef>
                <a:spcPct val="0"/>
              </a:spcBef>
              <a:spcAft>
                <a:spcPct val="0"/>
              </a:spcAft>
              <a:buFont typeface="Arial" panose="020B0604020202020204" pitchFamily="34" charset="0"/>
              <a:buChar char="•"/>
            </a:pPr>
            <a:r>
              <a:rPr lang="zh-CN" altLang="en-US" sz="1400" dirty="0">
                <a:solidFill>
                  <a:srgbClr val="404040"/>
                </a:solidFill>
                <a:latin typeface="微软雅黑" panose="020B0503020204020204" pitchFamily="34" charset="-122"/>
                <a:ea typeface="微软雅黑" panose="020B0503020204020204" pitchFamily="34" charset="-122"/>
              </a:rPr>
              <a:t>点击此处输入文字</a:t>
            </a:r>
            <a:endParaRPr lang="en-US" altLang="zh-CN" sz="1400" dirty="0">
              <a:solidFill>
                <a:srgbClr val="404040"/>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8692798" y="1262063"/>
            <a:ext cx="792480" cy="919162"/>
            <a:chOff x="4994252" y="1252853"/>
            <a:chExt cx="1170035" cy="1357676"/>
          </a:xfrm>
        </p:grpSpPr>
        <p:sp>
          <p:nvSpPr>
            <p:cNvPr id="77854" name="椭圆​​ 2"/>
            <p:cNvSpPr/>
            <p:nvPr/>
          </p:nvSpPr>
          <p:spPr>
            <a:xfrm>
              <a:off x="5073645" y="1252853"/>
              <a:ext cx="1012825" cy="1274762"/>
            </a:xfrm>
            <a:custGeom>
              <a:avLst/>
              <a:gdLst/>
              <a:ahLst/>
              <a:cxnLst/>
              <a:rect l="0" t="0" r="0" b="0"/>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w="9525" cap="flat" cmpd="sng">
              <a:solidFill>
                <a:srgbClr val="F2F2F2"/>
              </a:solidFill>
              <a:prstDash val="solid"/>
              <a:round/>
              <a:headEnd type="none" w="med" len="med"/>
              <a:tailEnd type="none" w="med" len="med"/>
            </a:ln>
          </p:spPr>
          <p:txBody>
            <a:bodyPr/>
            <a:lstStyle/>
            <a:p>
              <a:endParaRPr lang="zh-CN" altLang="en-US"/>
            </a:p>
          </p:txBody>
        </p:sp>
        <p:sp>
          <p:nvSpPr>
            <p:cNvPr id="3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77856" name="矩形​​ 18"/>
            <p:cNvSpPr/>
            <p:nvPr/>
          </p:nvSpPr>
          <p:spPr>
            <a:xfrm>
              <a:off x="4994252" y="1598494"/>
              <a:ext cx="1170035" cy="423952"/>
            </a:xfrm>
            <a:prstGeom prst="rect">
              <a:avLst/>
            </a:prstGeom>
            <a:noFill/>
            <a:ln w="9525">
              <a:noFill/>
            </a:ln>
          </p:spPr>
          <p:txBody>
            <a:bodyPr wrap="none" anchor="t">
              <a:spAutoFit/>
            </a:bodyPr>
            <a:lstStyle/>
            <a:p>
              <a:pPr lvl="0" algn="ctr" fontAlgn="base">
                <a:spcBef>
                  <a:spcPct val="0"/>
                </a:spcBef>
                <a:spcAft>
                  <a:spcPct val="0"/>
                </a:spcAft>
              </a:pPr>
              <a:r>
                <a:rPr lang="zh-CN" altLang="en-US" sz="1200" b="1" dirty="0">
                  <a:solidFill>
                    <a:schemeClr val="bg1"/>
                  </a:solidFill>
                  <a:latin typeface="微软雅黑" panose="020B0503020204020204" pitchFamily="34" charset="-122"/>
                  <a:ea typeface="微软雅黑" panose="020B0503020204020204" pitchFamily="34" charset="-122"/>
                </a:rPr>
                <a:t>督导措施</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6"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362">
                                          <p:stCondLst>
                                            <p:cond delay="0"/>
                                          </p:stCondLst>
                                        </p:cTn>
                                        <p:tgtEl>
                                          <p:spTgt spid="12"/>
                                        </p:tgtEl>
                                      </p:cBhvr>
                                    </p:animEffect>
                                    <p:anim calcmode="lin" valueType="num">
                                      <p:cBhvr>
                                        <p:cTn id="23"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8" dur="16">
                                          <p:stCondLst>
                                            <p:cond delay="406"/>
                                          </p:stCondLst>
                                        </p:cTn>
                                        <p:tgtEl>
                                          <p:spTgt spid="12"/>
                                        </p:tgtEl>
                                      </p:cBhvr>
                                      <p:to x="100000" y="60000"/>
                                    </p:animScale>
                                    <p:animScale>
                                      <p:cBhvr>
                                        <p:cTn id="29" dur="104" decel="50000">
                                          <p:stCondLst>
                                            <p:cond delay="423"/>
                                          </p:stCondLst>
                                        </p:cTn>
                                        <p:tgtEl>
                                          <p:spTgt spid="12"/>
                                        </p:tgtEl>
                                      </p:cBhvr>
                                      <p:to x="100000" y="100000"/>
                                    </p:animScale>
                                    <p:animScale>
                                      <p:cBhvr>
                                        <p:cTn id="30" dur="16">
                                          <p:stCondLst>
                                            <p:cond delay="820"/>
                                          </p:stCondLst>
                                        </p:cTn>
                                        <p:tgtEl>
                                          <p:spTgt spid="12"/>
                                        </p:tgtEl>
                                      </p:cBhvr>
                                      <p:to x="100000" y="80000"/>
                                    </p:animScale>
                                    <p:animScale>
                                      <p:cBhvr>
                                        <p:cTn id="31" dur="104" decel="50000">
                                          <p:stCondLst>
                                            <p:cond delay="836"/>
                                          </p:stCondLst>
                                        </p:cTn>
                                        <p:tgtEl>
                                          <p:spTgt spid="12"/>
                                        </p:tgtEl>
                                      </p:cBhvr>
                                      <p:to x="100000" y="100000"/>
                                    </p:animScale>
                                    <p:animScale>
                                      <p:cBhvr>
                                        <p:cTn id="32" dur="16">
                                          <p:stCondLst>
                                            <p:cond delay="1026"/>
                                          </p:stCondLst>
                                        </p:cTn>
                                        <p:tgtEl>
                                          <p:spTgt spid="12"/>
                                        </p:tgtEl>
                                      </p:cBhvr>
                                      <p:to x="100000" y="90000"/>
                                    </p:animScale>
                                    <p:animScale>
                                      <p:cBhvr>
                                        <p:cTn id="33" dur="104" decel="50000">
                                          <p:stCondLst>
                                            <p:cond delay="1042"/>
                                          </p:stCondLst>
                                        </p:cTn>
                                        <p:tgtEl>
                                          <p:spTgt spid="12"/>
                                        </p:tgtEl>
                                      </p:cBhvr>
                                      <p:to x="100000" y="100000"/>
                                    </p:animScale>
                                    <p:animScale>
                                      <p:cBhvr>
                                        <p:cTn id="34" dur="16">
                                          <p:stCondLst>
                                            <p:cond delay="1130"/>
                                          </p:stCondLst>
                                        </p:cTn>
                                        <p:tgtEl>
                                          <p:spTgt spid="12"/>
                                        </p:tgtEl>
                                      </p:cBhvr>
                                      <p:to x="100000" y="95000"/>
                                    </p:animScale>
                                    <p:animScale>
                                      <p:cBhvr>
                                        <p:cTn id="35" dur="104" decel="50000">
                                          <p:stCondLst>
                                            <p:cond delay="1146"/>
                                          </p:stCondLst>
                                        </p:cTn>
                                        <p:tgtEl>
                                          <p:spTgt spid="12"/>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362">
                                          <p:stCondLst>
                                            <p:cond delay="0"/>
                                          </p:stCondLst>
                                        </p:cTn>
                                        <p:tgtEl>
                                          <p:spTgt spid="16"/>
                                        </p:tgtEl>
                                      </p:cBhvr>
                                    </p:animEffect>
                                    <p:anim calcmode="lin" valueType="num">
                                      <p:cBhvr>
                                        <p:cTn id="39" dur="1139"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16"/>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16"/>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16"/>
                                        </p:tgtEl>
                                        <p:attrNameLst>
                                          <p:attrName>ppt_y</p:attrName>
                                        </p:attrNameLst>
                                      </p:cBhvr>
                                      <p:tavLst>
                                        <p:tav tm="0" fmla="#ppt_y-sin(pi*$)/81">
                                          <p:val>
                                            <p:fltVal val="0"/>
                                          </p:val>
                                        </p:tav>
                                        <p:tav tm="100000">
                                          <p:val>
                                            <p:fltVal val="1"/>
                                          </p:val>
                                        </p:tav>
                                      </p:tavLst>
                                    </p:anim>
                                    <p:animScale>
                                      <p:cBhvr>
                                        <p:cTn id="44" dur="16">
                                          <p:stCondLst>
                                            <p:cond delay="406"/>
                                          </p:stCondLst>
                                        </p:cTn>
                                        <p:tgtEl>
                                          <p:spTgt spid="16"/>
                                        </p:tgtEl>
                                      </p:cBhvr>
                                      <p:to x="100000" y="60000"/>
                                    </p:animScale>
                                    <p:animScale>
                                      <p:cBhvr>
                                        <p:cTn id="45" dur="104" decel="50000">
                                          <p:stCondLst>
                                            <p:cond delay="423"/>
                                          </p:stCondLst>
                                        </p:cTn>
                                        <p:tgtEl>
                                          <p:spTgt spid="16"/>
                                        </p:tgtEl>
                                      </p:cBhvr>
                                      <p:to x="100000" y="100000"/>
                                    </p:animScale>
                                    <p:animScale>
                                      <p:cBhvr>
                                        <p:cTn id="46" dur="16">
                                          <p:stCondLst>
                                            <p:cond delay="820"/>
                                          </p:stCondLst>
                                        </p:cTn>
                                        <p:tgtEl>
                                          <p:spTgt spid="16"/>
                                        </p:tgtEl>
                                      </p:cBhvr>
                                      <p:to x="100000" y="80000"/>
                                    </p:animScale>
                                    <p:animScale>
                                      <p:cBhvr>
                                        <p:cTn id="47" dur="104" decel="50000">
                                          <p:stCondLst>
                                            <p:cond delay="836"/>
                                          </p:stCondLst>
                                        </p:cTn>
                                        <p:tgtEl>
                                          <p:spTgt spid="16"/>
                                        </p:tgtEl>
                                      </p:cBhvr>
                                      <p:to x="100000" y="100000"/>
                                    </p:animScale>
                                    <p:animScale>
                                      <p:cBhvr>
                                        <p:cTn id="48" dur="16">
                                          <p:stCondLst>
                                            <p:cond delay="1026"/>
                                          </p:stCondLst>
                                        </p:cTn>
                                        <p:tgtEl>
                                          <p:spTgt spid="16"/>
                                        </p:tgtEl>
                                      </p:cBhvr>
                                      <p:to x="100000" y="90000"/>
                                    </p:animScale>
                                    <p:animScale>
                                      <p:cBhvr>
                                        <p:cTn id="49" dur="104" decel="50000">
                                          <p:stCondLst>
                                            <p:cond delay="1042"/>
                                          </p:stCondLst>
                                        </p:cTn>
                                        <p:tgtEl>
                                          <p:spTgt spid="16"/>
                                        </p:tgtEl>
                                      </p:cBhvr>
                                      <p:to x="100000" y="100000"/>
                                    </p:animScale>
                                    <p:animScale>
                                      <p:cBhvr>
                                        <p:cTn id="50" dur="16">
                                          <p:stCondLst>
                                            <p:cond delay="1130"/>
                                          </p:stCondLst>
                                        </p:cTn>
                                        <p:tgtEl>
                                          <p:spTgt spid="16"/>
                                        </p:tgtEl>
                                      </p:cBhvr>
                                      <p:to x="100000" y="95000"/>
                                    </p:animScale>
                                    <p:animScale>
                                      <p:cBhvr>
                                        <p:cTn id="51" dur="104" decel="50000">
                                          <p:stCondLst>
                                            <p:cond delay="1146"/>
                                          </p:stCondLst>
                                        </p:cTn>
                                        <p:tgtEl>
                                          <p:spTgt spid="16"/>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362">
                                          <p:stCondLst>
                                            <p:cond delay="0"/>
                                          </p:stCondLst>
                                        </p:cTn>
                                        <p:tgtEl>
                                          <p:spTgt spid="20"/>
                                        </p:tgtEl>
                                      </p:cBhvr>
                                    </p:animEffect>
                                    <p:anim calcmode="lin" valueType="num">
                                      <p:cBhvr>
                                        <p:cTn id="55" dur="1139"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20"/>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20"/>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20"/>
                                        </p:tgtEl>
                                        <p:attrNameLst>
                                          <p:attrName>ppt_y</p:attrName>
                                        </p:attrNameLst>
                                      </p:cBhvr>
                                      <p:tavLst>
                                        <p:tav tm="0" fmla="#ppt_y-sin(pi*$)/81">
                                          <p:val>
                                            <p:fltVal val="0"/>
                                          </p:val>
                                        </p:tav>
                                        <p:tav tm="100000">
                                          <p:val>
                                            <p:fltVal val="1"/>
                                          </p:val>
                                        </p:tav>
                                      </p:tavLst>
                                    </p:anim>
                                    <p:animScale>
                                      <p:cBhvr>
                                        <p:cTn id="60" dur="16">
                                          <p:stCondLst>
                                            <p:cond delay="406"/>
                                          </p:stCondLst>
                                        </p:cTn>
                                        <p:tgtEl>
                                          <p:spTgt spid="20"/>
                                        </p:tgtEl>
                                      </p:cBhvr>
                                      <p:to x="100000" y="60000"/>
                                    </p:animScale>
                                    <p:animScale>
                                      <p:cBhvr>
                                        <p:cTn id="61" dur="104" decel="50000">
                                          <p:stCondLst>
                                            <p:cond delay="423"/>
                                          </p:stCondLst>
                                        </p:cTn>
                                        <p:tgtEl>
                                          <p:spTgt spid="20"/>
                                        </p:tgtEl>
                                      </p:cBhvr>
                                      <p:to x="100000" y="100000"/>
                                    </p:animScale>
                                    <p:animScale>
                                      <p:cBhvr>
                                        <p:cTn id="62" dur="16">
                                          <p:stCondLst>
                                            <p:cond delay="820"/>
                                          </p:stCondLst>
                                        </p:cTn>
                                        <p:tgtEl>
                                          <p:spTgt spid="20"/>
                                        </p:tgtEl>
                                      </p:cBhvr>
                                      <p:to x="100000" y="80000"/>
                                    </p:animScale>
                                    <p:animScale>
                                      <p:cBhvr>
                                        <p:cTn id="63" dur="104" decel="50000">
                                          <p:stCondLst>
                                            <p:cond delay="836"/>
                                          </p:stCondLst>
                                        </p:cTn>
                                        <p:tgtEl>
                                          <p:spTgt spid="20"/>
                                        </p:tgtEl>
                                      </p:cBhvr>
                                      <p:to x="100000" y="100000"/>
                                    </p:animScale>
                                    <p:animScale>
                                      <p:cBhvr>
                                        <p:cTn id="64" dur="16">
                                          <p:stCondLst>
                                            <p:cond delay="1026"/>
                                          </p:stCondLst>
                                        </p:cTn>
                                        <p:tgtEl>
                                          <p:spTgt spid="20"/>
                                        </p:tgtEl>
                                      </p:cBhvr>
                                      <p:to x="100000" y="90000"/>
                                    </p:animScale>
                                    <p:animScale>
                                      <p:cBhvr>
                                        <p:cTn id="65" dur="104" decel="50000">
                                          <p:stCondLst>
                                            <p:cond delay="1042"/>
                                          </p:stCondLst>
                                        </p:cTn>
                                        <p:tgtEl>
                                          <p:spTgt spid="20"/>
                                        </p:tgtEl>
                                      </p:cBhvr>
                                      <p:to x="100000" y="100000"/>
                                    </p:animScale>
                                    <p:animScale>
                                      <p:cBhvr>
                                        <p:cTn id="66" dur="16">
                                          <p:stCondLst>
                                            <p:cond delay="1130"/>
                                          </p:stCondLst>
                                        </p:cTn>
                                        <p:tgtEl>
                                          <p:spTgt spid="20"/>
                                        </p:tgtEl>
                                      </p:cBhvr>
                                      <p:to x="100000" y="95000"/>
                                    </p:animScale>
                                    <p:animScale>
                                      <p:cBhvr>
                                        <p:cTn id="67" dur="104" decel="50000">
                                          <p:stCondLst>
                                            <p:cond delay="1146"/>
                                          </p:stCondLst>
                                        </p:cTn>
                                        <p:tgtEl>
                                          <p:spTgt spid="20"/>
                                        </p:tgtEl>
                                      </p:cBhvr>
                                      <p:to x="100000" y="100000"/>
                                    </p:animScale>
                                  </p:childTnLst>
                                </p:cTn>
                              </p:par>
                              <p:par>
                                <p:cTn id="68" presetID="26" presetClass="entr" presetSubtype="0" fill="hold" nodeType="withEffect">
                                  <p:stCondLst>
                                    <p:cond delay="950"/>
                                  </p:stCondLst>
                                  <p:childTnLst>
                                    <p:set>
                                      <p:cBhvr>
                                        <p:cTn id="69" dur="1" fill="hold">
                                          <p:stCondLst>
                                            <p:cond delay="0"/>
                                          </p:stCondLst>
                                        </p:cTn>
                                        <p:tgtEl>
                                          <p:spTgt spid="25"/>
                                        </p:tgtEl>
                                        <p:attrNameLst>
                                          <p:attrName>style.visibility</p:attrName>
                                        </p:attrNameLst>
                                      </p:cBhvr>
                                      <p:to>
                                        <p:strVal val="visible"/>
                                      </p:to>
                                    </p:set>
                                    <p:animEffect transition="in" filter="wipe(down)">
                                      <p:cBhvr>
                                        <p:cTn id="70" dur="376">
                                          <p:stCondLst>
                                            <p:cond delay="0"/>
                                          </p:stCondLst>
                                        </p:cTn>
                                        <p:tgtEl>
                                          <p:spTgt spid="25"/>
                                        </p:tgtEl>
                                      </p:cBhvr>
                                    </p:animEffect>
                                    <p:anim calcmode="lin" valueType="num">
                                      <p:cBhvr>
                                        <p:cTn id="71" dur="1185"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72" dur="4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73" dur="432" tmFilter="0, 0; 0.125,0.2665; 0.25,0.4; 0.375,0.465; 0.5,0.5;  0.625,0.535; 0.75,0.6; 0.875,0.7335; 1,1">
                                          <p:stCondLst>
                                            <p:cond delay="432"/>
                                          </p:stCondLst>
                                        </p:cTn>
                                        <p:tgtEl>
                                          <p:spTgt spid="25"/>
                                        </p:tgtEl>
                                        <p:attrNameLst>
                                          <p:attrName>ppt_y</p:attrName>
                                        </p:attrNameLst>
                                      </p:cBhvr>
                                      <p:tavLst>
                                        <p:tav tm="0" fmla="#ppt_y-sin(pi*$)/9">
                                          <p:val>
                                            <p:fltVal val="0"/>
                                          </p:val>
                                        </p:tav>
                                        <p:tav tm="100000">
                                          <p:val>
                                            <p:fltVal val="1"/>
                                          </p:val>
                                        </p:tav>
                                      </p:tavLst>
                                    </p:anim>
                                    <p:anim calcmode="lin" valueType="num">
                                      <p:cBhvr>
                                        <p:cTn id="74" dur="215" tmFilter="0, 0; 0.125,0.2665; 0.25,0.4; 0.375,0.465; 0.5,0.5;  0.625,0.535; 0.75,0.6; 0.875,0.7335; 1,1">
                                          <p:stCondLst>
                                            <p:cond delay="861"/>
                                          </p:stCondLst>
                                        </p:cTn>
                                        <p:tgtEl>
                                          <p:spTgt spid="25"/>
                                        </p:tgtEl>
                                        <p:attrNameLst>
                                          <p:attrName>ppt_y</p:attrName>
                                        </p:attrNameLst>
                                      </p:cBhvr>
                                      <p:tavLst>
                                        <p:tav tm="0" fmla="#ppt_y-sin(pi*$)/27">
                                          <p:val>
                                            <p:fltVal val="0"/>
                                          </p:val>
                                        </p:tav>
                                        <p:tav tm="100000">
                                          <p:val>
                                            <p:fltVal val="1"/>
                                          </p:val>
                                        </p:tav>
                                      </p:tavLst>
                                    </p:anim>
                                    <p:anim calcmode="lin" valueType="num">
                                      <p:cBhvr>
                                        <p:cTn id="75" dur="107" tmFilter="0, 0; 0.125,0.2665; 0.25,0.4; 0.375,0.465; 0.5,0.5;  0.625,0.535; 0.75,0.6; 0.875,0.7335; 1,1">
                                          <p:stCondLst>
                                            <p:cond delay="1076"/>
                                          </p:stCondLst>
                                        </p:cTn>
                                        <p:tgtEl>
                                          <p:spTgt spid="25"/>
                                        </p:tgtEl>
                                        <p:attrNameLst>
                                          <p:attrName>ppt_y</p:attrName>
                                        </p:attrNameLst>
                                      </p:cBhvr>
                                      <p:tavLst>
                                        <p:tav tm="0" fmla="#ppt_y-sin(pi*$)/81">
                                          <p:val>
                                            <p:fltVal val="0"/>
                                          </p:val>
                                        </p:tav>
                                        <p:tav tm="100000">
                                          <p:val>
                                            <p:fltVal val="1"/>
                                          </p:val>
                                        </p:tav>
                                      </p:tavLst>
                                    </p:anim>
                                    <p:animScale>
                                      <p:cBhvr>
                                        <p:cTn id="76" dur="17">
                                          <p:stCondLst>
                                            <p:cond delay="422"/>
                                          </p:stCondLst>
                                        </p:cTn>
                                        <p:tgtEl>
                                          <p:spTgt spid="25"/>
                                        </p:tgtEl>
                                      </p:cBhvr>
                                      <p:to x="100000" y="60000"/>
                                    </p:animScale>
                                    <p:animScale>
                                      <p:cBhvr>
                                        <p:cTn id="77" dur="108" decel="50000">
                                          <p:stCondLst>
                                            <p:cond delay="440"/>
                                          </p:stCondLst>
                                        </p:cTn>
                                        <p:tgtEl>
                                          <p:spTgt spid="25"/>
                                        </p:tgtEl>
                                      </p:cBhvr>
                                      <p:to x="100000" y="100000"/>
                                    </p:animScale>
                                    <p:animScale>
                                      <p:cBhvr>
                                        <p:cTn id="78" dur="17">
                                          <p:stCondLst>
                                            <p:cond delay="853"/>
                                          </p:stCondLst>
                                        </p:cTn>
                                        <p:tgtEl>
                                          <p:spTgt spid="25"/>
                                        </p:tgtEl>
                                      </p:cBhvr>
                                      <p:to x="100000" y="80000"/>
                                    </p:animScale>
                                    <p:animScale>
                                      <p:cBhvr>
                                        <p:cTn id="79" dur="108" decel="50000">
                                          <p:stCondLst>
                                            <p:cond delay="869"/>
                                          </p:stCondLst>
                                        </p:cTn>
                                        <p:tgtEl>
                                          <p:spTgt spid="25"/>
                                        </p:tgtEl>
                                      </p:cBhvr>
                                      <p:to x="100000" y="100000"/>
                                    </p:animScale>
                                    <p:animScale>
                                      <p:cBhvr>
                                        <p:cTn id="80" dur="17">
                                          <p:stCondLst>
                                            <p:cond delay="1067"/>
                                          </p:stCondLst>
                                        </p:cTn>
                                        <p:tgtEl>
                                          <p:spTgt spid="25"/>
                                        </p:tgtEl>
                                      </p:cBhvr>
                                      <p:to x="100000" y="90000"/>
                                    </p:animScale>
                                    <p:animScale>
                                      <p:cBhvr>
                                        <p:cTn id="81" dur="108" decel="50000">
                                          <p:stCondLst>
                                            <p:cond delay="1084"/>
                                          </p:stCondLst>
                                        </p:cTn>
                                        <p:tgtEl>
                                          <p:spTgt spid="25"/>
                                        </p:tgtEl>
                                      </p:cBhvr>
                                      <p:to x="100000" y="100000"/>
                                    </p:animScale>
                                    <p:animScale>
                                      <p:cBhvr>
                                        <p:cTn id="82" dur="17">
                                          <p:stCondLst>
                                            <p:cond delay="1175"/>
                                          </p:stCondLst>
                                        </p:cTn>
                                        <p:tgtEl>
                                          <p:spTgt spid="25"/>
                                        </p:tgtEl>
                                      </p:cBhvr>
                                      <p:to x="100000" y="95000"/>
                                    </p:animScale>
                                    <p:animScale>
                                      <p:cBhvr>
                                        <p:cTn id="83" dur="108" decel="50000">
                                          <p:stCondLst>
                                            <p:cond delay="1192"/>
                                          </p:stCondLst>
                                        </p:cTn>
                                        <p:tgtEl>
                                          <p:spTgt spid="25"/>
                                        </p:tgtEl>
                                      </p:cBhvr>
                                      <p:to x="100000" y="100000"/>
                                    </p:animScale>
                                  </p:childTnLst>
                                </p:cTn>
                              </p:par>
                              <p:par>
                                <p:cTn id="84" presetID="26" presetClass="entr" presetSubtype="0" fill="hold" nodeType="withEffect">
                                  <p:stCondLst>
                                    <p:cond delay="950"/>
                                  </p:stCondLst>
                                  <p:childTnLst>
                                    <p:set>
                                      <p:cBhvr>
                                        <p:cTn id="85" dur="1" fill="hold">
                                          <p:stCondLst>
                                            <p:cond delay="0"/>
                                          </p:stCondLst>
                                        </p:cTn>
                                        <p:tgtEl>
                                          <p:spTgt spid="30"/>
                                        </p:tgtEl>
                                        <p:attrNameLst>
                                          <p:attrName>style.visibility</p:attrName>
                                        </p:attrNameLst>
                                      </p:cBhvr>
                                      <p:to>
                                        <p:strVal val="visible"/>
                                      </p:to>
                                    </p:set>
                                    <p:animEffect transition="in" filter="wipe(down)">
                                      <p:cBhvr>
                                        <p:cTn id="86" dur="376">
                                          <p:stCondLst>
                                            <p:cond delay="0"/>
                                          </p:stCondLst>
                                        </p:cTn>
                                        <p:tgtEl>
                                          <p:spTgt spid="30"/>
                                        </p:tgtEl>
                                      </p:cBhvr>
                                    </p:animEffect>
                                    <p:anim calcmode="lin" valueType="num">
                                      <p:cBhvr>
                                        <p:cTn id="87" dur="1185"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88" dur="4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89" dur="432" tmFilter="0, 0; 0.125,0.2665; 0.25,0.4; 0.375,0.465; 0.5,0.5;  0.625,0.535; 0.75,0.6; 0.875,0.7335; 1,1">
                                          <p:stCondLst>
                                            <p:cond delay="432"/>
                                          </p:stCondLst>
                                        </p:cTn>
                                        <p:tgtEl>
                                          <p:spTgt spid="30"/>
                                        </p:tgtEl>
                                        <p:attrNameLst>
                                          <p:attrName>ppt_y</p:attrName>
                                        </p:attrNameLst>
                                      </p:cBhvr>
                                      <p:tavLst>
                                        <p:tav tm="0" fmla="#ppt_y-sin(pi*$)/9">
                                          <p:val>
                                            <p:fltVal val="0"/>
                                          </p:val>
                                        </p:tav>
                                        <p:tav tm="100000">
                                          <p:val>
                                            <p:fltVal val="1"/>
                                          </p:val>
                                        </p:tav>
                                      </p:tavLst>
                                    </p:anim>
                                    <p:anim calcmode="lin" valueType="num">
                                      <p:cBhvr>
                                        <p:cTn id="90" dur="215" tmFilter="0, 0; 0.125,0.2665; 0.25,0.4; 0.375,0.465; 0.5,0.5;  0.625,0.535; 0.75,0.6; 0.875,0.7335; 1,1">
                                          <p:stCondLst>
                                            <p:cond delay="861"/>
                                          </p:stCondLst>
                                        </p:cTn>
                                        <p:tgtEl>
                                          <p:spTgt spid="30"/>
                                        </p:tgtEl>
                                        <p:attrNameLst>
                                          <p:attrName>ppt_y</p:attrName>
                                        </p:attrNameLst>
                                      </p:cBhvr>
                                      <p:tavLst>
                                        <p:tav tm="0" fmla="#ppt_y-sin(pi*$)/27">
                                          <p:val>
                                            <p:fltVal val="0"/>
                                          </p:val>
                                        </p:tav>
                                        <p:tav tm="100000">
                                          <p:val>
                                            <p:fltVal val="1"/>
                                          </p:val>
                                        </p:tav>
                                      </p:tavLst>
                                    </p:anim>
                                    <p:anim calcmode="lin" valueType="num">
                                      <p:cBhvr>
                                        <p:cTn id="91" dur="107" tmFilter="0, 0; 0.125,0.2665; 0.25,0.4; 0.375,0.465; 0.5,0.5;  0.625,0.535; 0.75,0.6; 0.875,0.7335; 1,1">
                                          <p:stCondLst>
                                            <p:cond delay="1076"/>
                                          </p:stCondLst>
                                        </p:cTn>
                                        <p:tgtEl>
                                          <p:spTgt spid="30"/>
                                        </p:tgtEl>
                                        <p:attrNameLst>
                                          <p:attrName>ppt_y</p:attrName>
                                        </p:attrNameLst>
                                      </p:cBhvr>
                                      <p:tavLst>
                                        <p:tav tm="0" fmla="#ppt_y-sin(pi*$)/81">
                                          <p:val>
                                            <p:fltVal val="0"/>
                                          </p:val>
                                        </p:tav>
                                        <p:tav tm="100000">
                                          <p:val>
                                            <p:fltVal val="1"/>
                                          </p:val>
                                        </p:tav>
                                      </p:tavLst>
                                    </p:anim>
                                    <p:animScale>
                                      <p:cBhvr>
                                        <p:cTn id="92" dur="17">
                                          <p:stCondLst>
                                            <p:cond delay="422"/>
                                          </p:stCondLst>
                                        </p:cTn>
                                        <p:tgtEl>
                                          <p:spTgt spid="30"/>
                                        </p:tgtEl>
                                      </p:cBhvr>
                                      <p:to x="100000" y="60000"/>
                                    </p:animScale>
                                    <p:animScale>
                                      <p:cBhvr>
                                        <p:cTn id="93" dur="108" decel="50000">
                                          <p:stCondLst>
                                            <p:cond delay="440"/>
                                          </p:stCondLst>
                                        </p:cTn>
                                        <p:tgtEl>
                                          <p:spTgt spid="30"/>
                                        </p:tgtEl>
                                      </p:cBhvr>
                                      <p:to x="100000" y="100000"/>
                                    </p:animScale>
                                    <p:animScale>
                                      <p:cBhvr>
                                        <p:cTn id="94" dur="17">
                                          <p:stCondLst>
                                            <p:cond delay="853"/>
                                          </p:stCondLst>
                                        </p:cTn>
                                        <p:tgtEl>
                                          <p:spTgt spid="30"/>
                                        </p:tgtEl>
                                      </p:cBhvr>
                                      <p:to x="100000" y="80000"/>
                                    </p:animScale>
                                    <p:animScale>
                                      <p:cBhvr>
                                        <p:cTn id="95" dur="108" decel="50000">
                                          <p:stCondLst>
                                            <p:cond delay="869"/>
                                          </p:stCondLst>
                                        </p:cTn>
                                        <p:tgtEl>
                                          <p:spTgt spid="30"/>
                                        </p:tgtEl>
                                      </p:cBhvr>
                                      <p:to x="100000" y="100000"/>
                                    </p:animScale>
                                    <p:animScale>
                                      <p:cBhvr>
                                        <p:cTn id="96" dur="17">
                                          <p:stCondLst>
                                            <p:cond delay="1067"/>
                                          </p:stCondLst>
                                        </p:cTn>
                                        <p:tgtEl>
                                          <p:spTgt spid="30"/>
                                        </p:tgtEl>
                                      </p:cBhvr>
                                      <p:to x="100000" y="90000"/>
                                    </p:animScale>
                                    <p:animScale>
                                      <p:cBhvr>
                                        <p:cTn id="97" dur="108" decel="50000">
                                          <p:stCondLst>
                                            <p:cond delay="1084"/>
                                          </p:stCondLst>
                                        </p:cTn>
                                        <p:tgtEl>
                                          <p:spTgt spid="30"/>
                                        </p:tgtEl>
                                      </p:cBhvr>
                                      <p:to x="100000" y="100000"/>
                                    </p:animScale>
                                    <p:animScale>
                                      <p:cBhvr>
                                        <p:cTn id="98" dur="17">
                                          <p:stCondLst>
                                            <p:cond delay="1175"/>
                                          </p:stCondLst>
                                        </p:cTn>
                                        <p:tgtEl>
                                          <p:spTgt spid="30"/>
                                        </p:tgtEl>
                                      </p:cBhvr>
                                      <p:to x="100000" y="95000"/>
                                    </p:animScale>
                                    <p:animScale>
                                      <p:cBhvr>
                                        <p:cTn id="99" dur="108" decel="50000">
                                          <p:stCondLst>
                                            <p:cond delay="1192"/>
                                          </p:stCondLst>
                                        </p:cTn>
                                        <p:tgtEl>
                                          <p:spTgt spid="30"/>
                                        </p:tgtEl>
                                      </p:cBhvr>
                                      <p:to x="100000" y="100000"/>
                                    </p:animScale>
                                  </p:childTnLst>
                                </p:cTn>
                              </p:par>
                            </p:childTnLst>
                          </p:cTn>
                        </p:par>
                        <p:par>
                          <p:cTn id="100" fill="hold">
                            <p:stCondLst>
                              <p:cond delay="3350"/>
                            </p:stCondLst>
                            <p:childTnLst>
                              <p:par>
                                <p:cTn id="101" presetID="22" presetClass="entr" presetSubtype="2"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right)">
                                      <p:cBhvr>
                                        <p:cTn id="103" dur="250"/>
                                        <p:tgtEl>
                                          <p:spTgt spid="24"/>
                                        </p:tgtEl>
                                      </p:cBhvr>
                                    </p:animEffect>
                                  </p:childTnLst>
                                </p:cTn>
                              </p:par>
                            </p:childTnLst>
                          </p:cTn>
                        </p:par>
                        <p:par>
                          <p:cTn id="104" fill="hold">
                            <p:stCondLst>
                              <p:cond delay="3850"/>
                            </p:stCondLst>
                            <p:childTnLst>
                              <p:par>
                                <p:cTn id="105" presetID="22" presetClass="entr" presetSubtype="2"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right)">
                                      <p:cBhvr>
                                        <p:cTn id="107" dur="250"/>
                                        <p:tgtEl>
                                          <p:spTgt spid="11"/>
                                        </p:tgtEl>
                                      </p:cBhvr>
                                    </p:animEffect>
                                  </p:childTnLst>
                                </p:cTn>
                              </p:par>
                              <p:par>
                                <p:cTn id="108" presetID="22" presetClass="entr" presetSubtype="2" fill="hold" grpId="0" nodeType="withEffect">
                                  <p:stCondLst>
                                    <p:cond delay="250"/>
                                  </p:stCondLst>
                                  <p:childTnLst>
                                    <p:set>
                                      <p:cBhvr>
                                        <p:cTn id="109" dur="1" fill="hold">
                                          <p:stCondLst>
                                            <p:cond delay="0"/>
                                          </p:stCondLst>
                                        </p:cTn>
                                        <p:tgtEl>
                                          <p:spTgt spid="9"/>
                                        </p:tgtEl>
                                        <p:attrNameLst>
                                          <p:attrName>style.visibility</p:attrName>
                                        </p:attrNameLst>
                                      </p:cBhvr>
                                      <p:to>
                                        <p:strVal val="visible"/>
                                      </p:to>
                                    </p:set>
                                    <p:animEffect transition="in" filter="wipe(right)">
                                      <p:cBhvr>
                                        <p:cTn id="110" dur="250"/>
                                        <p:tgtEl>
                                          <p:spTgt spid="9"/>
                                        </p:tgtEl>
                                      </p:cBhvr>
                                    </p:animEffect>
                                  </p:childTnLst>
                                </p:cTn>
                              </p:par>
                              <p:par>
                                <p:cTn id="111" presetID="22" presetClass="entr" presetSubtype="2" fill="hold" grpId="0" nodeType="withEffect">
                                  <p:stCondLst>
                                    <p:cond delay="500"/>
                                  </p:stCondLst>
                                  <p:childTnLst>
                                    <p:set>
                                      <p:cBhvr>
                                        <p:cTn id="112" dur="1" fill="hold">
                                          <p:stCondLst>
                                            <p:cond delay="0"/>
                                          </p:stCondLst>
                                        </p:cTn>
                                        <p:tgtEl>
                                          <p:spTgt spid="10"/>
                                        </p:tgtEl>
                                        <p:attrNameLst>
                                          <p:attrName>style.visibility</p:attrName>
                                        </p:attrNameLst>
                                      </p:cBhvr>
                                      <p:to>
                                        <p:strVal val="visible"/>
                                      </p:to>
                                    </p:set>
                                    <p:animEffect transition="in" filter="wipe(right)">
                                      <p:cBhvr>
                                        <p:cTn id="113" dur="250"/>
                                        <p:tgtEl>
                                          <p:spTgt spid="10"/>
                                        </p:tgtEl>
                                      </p:cBhvr>
                                    </p:animEffect>
                                  </p:childTnLst>
                                </p:cTn>
                              </p:par>
                            </p:childTnLst>
                          </p:cTn>
                        </p:par>
                        <p:par>
                          <p:cTn id="114" fill="hold">
                            <p:stCondLst>
                              <p:cond delay="4350"/>
                            </p:stCondLst>
                            <p:childTnLst>
                              <p:par>
                                <p:cTn id="115" presetID="22" presetClass="entr" presetSubtype="2"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wipe(right)">
                                      <p:cBhvr>
                                        <p:cTn id="117"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p:bldP spid="10" grpId="0"/>
      <p:bldP spid="11" grpId="0"/>
      <p:bldP spid="24"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1"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81922"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81923"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grpSp>
        <p:nvGrpSpPr>
          <p:cNvPr id="81928" name="组合 33"/>
          <p:cNvGrpSpPr/>
          <p:nvPr/>
        </p:nvGrpSpPr>
        <p:grpSpPr>
          <a:xfrm>
            <a:off x="810225" y="1163638"/>
            <a:ext cx="2406650" cy="4438650"/>
            <a:chOff x="1466173" y="1296754"/>
            <a:chExt cx="2406357" cy="4439752"/>
          </a:xfrm>
        </p:grpSpPr>
        <p:sp>
          <p:nvSpPr>
            <p:cNvPr id="35" name="圆角矩形 3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81930" name="组合 35"/>
            <p:cNvGrpSpPr/>
            <p:nvPr/>
          </p:nvGrpSpPr>
          <p:grpSpPr>
            <a:xfrm>
              <a:off x="2002721" y="1605930"/>
              <a:ext cx="1332368" cy="1332368"/>
              <a:chOff x="2002721" y="1605930"/>
              <a:chExt cx="1332368" cy="1332368"/>
            </a:xfrm>
          </p:grpSpPr>
          <p:grpSp>
            <p:nvGrpSpPr>
              <p:cNvPr id="81931" name="组合 47"/>
              <p:cNvGrpSpPr/>
              <p:nvPr/>
            </p:nvGrpSpPr>
            <p:grpSpPr>
              <a:xfrm>
                <a:off x="2002721" y="1605930"/>
                <a:ext cx="1332368" cy="1332368"/>
                <a:chOff x="1236675" y="2423160"/>
                <a:chExt cx="1950720" cy="1950720"/>
              </a:xfrm>
            </p:grpSpPr>
            <p:sp>
              <p:nvSpPr>
                <p:cNvPr id="50" name="椭圆 4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1" name="椭圆 5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49" name="椭圆 48"/>
              <p:cNvSpPr/>
              <p:nvPr/>
            </p:nvSpPr>
            <p:spPr>
              <a:xfrm>
                <a:off x="2251694" y="1854903"/>
                <a:ext cx="834422" cy="834422"/>
              </a:xfrm>
              <a:prstGeom prst="ellipse">
                <a:avLst/>
              </a:prstGeom>
              <a:solidFill>
                <a:schemeClr val="tx1">
                  <a:lumMod val="75000"/>
                  <a:lumOff val="25000"/>
                </a:schemeClr>
              </a:solidFill>
              <a:ln>
                <a:noFill/>
              </a:ln>
              <a:effectLst>
                <a:innerShdw dist="1016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1935" name="文本框 36"/>
            <p:cNvSpPr txBox="1"/>
            <p:nvPr/>
          </p:nvSpPr>
          <p:spPr>
            <a:xfrm>
              <a:off x="1611365" y="3101868"/>
              <a:ext cx="2115077" cy="583710"/>
            </a:xfrm>
            <a:prstGeom prst="rect">
              <a:avLst/>
            </a:prstGeom>
            <a:noFill/>
            <a:ln w="9525">
              <a:noFill/>
            </a:ln>
          </p:spPr>
          <p:txBody>
            <a:bodyPr anchor="t">
              <a:spAutoFit/>
            </a:bodyPr>
            <a:lstStyle/>
            <a:p>
              <a:pPr lvl="0" algn="ctr"/>
              <a:r>
                <a:rPr lang="en-US" altLang="zh-CN" sz="3200" dirty="0">
                  <a:solidFill>
                    <a:srgbClr val="404040"/>
                  </a:solidFill>
                  <a:latin typeface="Impact" panose="020B0806030902050204" pitchFamily="34" charset="0"/>
                  <a:ea typeface="时尚中黑简体" pitchFamily="2" charset="-122"/>
                </a:rPr>
                <a:t>¥ 20015</a:t>
              </a:r>
              <a:endParaRPr lang="zh-CN" altLang="en-US" sz="3200" dirty="0">
                <a:solidFill>
                  <a:srgbClr val="404040"/>
                </a:solidFill>
                <a:latin typeface="Impact" panose="020B0806030902050204" pitchFamily="34" charset="0"/>
                <a:ea typeface="时尚中黑简体" pitchFamily="2" charset="-122"/>
              </a:endParaRPr>
            </a:p>
          </p:txBody>
        </p:sp>
        <p:grpSp>
          <p:nvGrpSpPr>
            <p:cNvPr id="81936" name="组合 37"/>
            <p:cNvGrpSpPr/>
            <p:nvPr/>
          </p:nvGrpSpPr>
          <p:grpSpPr>
            <a:xfrm>
              <a:off x="1466173" y="4020030"/>
              <a:ext cx="2406357" cy="612207"/>
              <a:chOff x="1599523" y="3924780"/>
              <a:chExt cx="2406357" cy="612207"/>
            </a:xfrm>
          </p:grpSpPr>
          <p:sp>
            <p:nvSpPr>
              <p:cNvPr id="81937" name="文本框 45"/>
              <p:cNvSpPr txBox="1"/>
              <p:nvPr/>
            </p:nvSpPr>
            <p:spPr>
              <a:xfrm>
                <a:off x="1599523" y="4244814"/>
                <a:ext cx="2406357" cy="292173"/>
              </a:xfrm>
              <a:prstGeom prst="rect">
                <a:avLst/>
              </a:prstGeom>
              <a:noFill/>
              <a:ln w="9525">
                <a:noFill/>
              </a:ln>
            </p:spPr>
            <p:txBody>
              <a:bodyPr wrap="square" anchor="t">
                <a:spAutoFit/>
              </a:bodyPr>
              <a:lstStyle/>
              <a:p>
                <a:pPr lvl="0" algn="ctr">
                  <a:lnSpc>
                    <a:spcPct val="110000"/>
                  </a:lnSpc>
                </a:pPr>
                <a:r>
                  <a:rPr lang="zh-CN" altLang="en-US" sz="1200" dirty="0">
                    <a:solidFill>
                      <a:srgbClr val="FFFFFF"/>
                    </a:solidFill>
                    <a:latin typeface="微软雅黑" panose="020B0503020204020204" pitchFamily="34" charset="-122"/>
                    <a:ea typeface="微软雅黑" panose="020B0503020204020204" pitchFamily="34" charset="-122"/>
                  </a:rPr>
                  <a:t>单击此处添加文本以及描述语句</a:t>
                </a:r>
              </a:p>
            </p:txBody>
          </p:sp>
          <p:sp>
            <p:nvSpPr>
              <p:cNvPr id="81938" name="文本框 46"/>
              <p:cNvSpPr txBox="1"/>
              <p:nvPr/>
            </p:nvSpPr>
            <p:spPr>
              <a:xfrm>
                <a:off x="1841303" y="3924780"/>
                <a:ext cx="1922797" cy="394218"/>
              </a:xfrm>
              <a:prstGeom prst="rect">
                <a:avLst/>
              </a:prstGeom>
              <a:noFill/>
              <a:ln w="9525">
                <a:noFill/>
              </a:ln>
            </p:spPr>
            <p:txBody>
              <a:bodyPr anchor="t">
                <a:spAutoFit/>
              </a:bodyPr>
              <a:lstStyle/>
              <a:p>
                <a:pPr lvl="0" algn="ctr"/>
                <a:r>
                  <a:rPr lang="zh-CN" altLang="en-US" sz="2000" dirty="0">
                    <a:solidFill>
                      <a:srgbClr val="7F7F7F"/>
                    </a:solidFill>
                    <a:latin typeface="时尚中黑简体" pitchFamily="2" charset="-122"/>
                    <a:ea typeface="时尚中黑简体" pitchFamily="2" charset="-122"/>
                  </a:rPr>
                  <a:t>在此添加标题</a:t>
                </a:r>
              </a:p>
            </p:txBody>
          </p:sp>
        </p:grpSp>
        <p:cxnSp>
          <p:nvCxnSpPr>
            <p:cNvPr id="39" name="直接连接符 3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1941" name="组合 40"/>
            <p:cNvGrpSpPr/>
            <p:nvPr/>
          </p:nvGrpSpPr>
          <p:grpSpPr>
            <a:xfrm>
              <a:off x="2454177" y="5366612"/>
              <a:ext cx="429452" cy="83127"/>
              <a:chOff x="4600573" y="2237622"/>
              <a:chExt cx="390411" cy="75570"/>
            </a:xfrm>
          </p:grpSpPr>
          <p:sp>
            <p:nvSpPr>
              <p:cNvPr id="42" name="椭圆 41"/>
              <p:cNvSpPr/>
              <p:nvPr/>
            </p:nvSpPr>
            <p:spPr>
              <a:xfrm>
                <a:off x="4600573"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3" name="椭圆 4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4" name="椭圆 4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5" name="椭圆 4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grpSp>
        <p:nvGrpSpPr>
          <p:cNvPr id="81946" name="组合 51"/>
          <p:cNvGrpSpPr/>
          <p:nvPr/>
        </p:nvGrpSpPr>
        <p:grpSpPr>
          <a:xfrm>
            <a:off x="3532788" y="1163638"/>
            <a:ext cx="2406650" cy="4438650"/>
            <a:chOff x="1466173" y="1296754"/>
            <a:chExt cx="2406357" cy="4439752"/>
          </a:xfrm>
        </p:grpSpPr>
        <p:sp>
          <p:nvSpPr>
            <p:cNvPr id="53" name="圆角矩形 52"/>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81948" name="组合 53"/>
            <p:cNvGrpSpPr/>
            <p:nvPr/>
          </p:nvGrpSpPr>
          <p:grpSpPr>
            <a:xfrm>
              <a:off x="2002721" y="1605930"/>
              <a:ext cx="1332368" cy="1332368"/>
              <a:chOff x="2002721" y="1605930"/>
              <a:chExt cx="1332368" cy="1332368"/>
            </a:xfrm>
          </p:grpSpPr>
          <p:grpSp>
            <p:nvGrpSpPr>
              <p:cNvPr id="81949" name="组合 65"/>
              <p:cNvGrpSpPr/>
              <p:nvPr/>
            </p:nvGrpSpPr>
            <p:grpSpPr>
              <a:xfrm>
                <a:off x="2002721" y="1605930"/>
                <a:ext cx="1332368" cy="1332368"/>
                <a:chOff x="1236675" y="2423160"/>
                <a:chExt cx="1950720" cy="1950720"/>
              </a:xfrm>
            </p:grpSpPr>
            <p:sp>
              <p:nvSpPr>
                <p:cNvPr id="68" name="椭圆 6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9" name="椭圆 6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67" name="椭圆 66"/>
              <p:cNvSpPr/>
              <p:nvPr/>
            </p:nvSpPr>
            <p:spPr>
              <a:xfrm>
                <a:off x="2251694" y="1854903"/>
                <a:ext cx="834422" cy="834422"/>
              </a:xfrm>
              <a:prstGeom prst="ellipse">
                <a:avLst/>
              </a:prstGeom>
              <a:solidFill>
                <a:srgbClr val="B6302E"/>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1953" name="文本框 54"/>
            <p:cNvSpPr txBox="1"/>
            <p:nvPr/>
          </p:nvSpPr>
          <p:spPr>
            <a:xfrm>
              <a:off x="1611365" y="3101868"/>
              <a:ext cx="2115077" cy="583710"/>
            </a:xfrm>
            <a:prstGeom prst="rect">
              <a:avLst/>
            </a:prstGeom>
            <a:noFill/>
            <a:ln w="9525">
              <a:noFill/>
            </a:ln>
          </p:spPr>
          <p:txBody>
            <a:bodyPr anchor="t">
              <a:spAutoFit/>
            </a:bodyPr>
            <a:lstStyle/>
            <a:p>
              <a:pPr lvl="0" algn="ctr"/>
              <a:r>
                <a:rPr lang="en-US" altLang="zh-CN" sz="3200" dirty="0">
                  <a:solidFill>
                    <a:srgbClr val="B6302E"/>
                  </a:solidFill>
                  <a:latin typeface="Impact" panose="020B0806030902050204" pitchFamily="34" charset="0"/>
                  <a:ea typeface="时尚中黑简体" pitchFamily="2" charset="-122"/>
                </a:rPr>
                <a:t>¥ 28015</a:t>
              </a:r>
              <a:endParaRPr lang="zh-CN" altLang="en-US" sz="3200" dirty="0">
                <a:solidFill>
                  <a:srgbClr val="B6302E"/>
                </a:solidFill>
                <a:latin typeface="Impact" panose="020B0806030902050204" pitchFamily="34" charset="0"/>
                <a:ea typeface="时尚中黑简体" pitchFamily="2" charset="-122"/>
              </a:endParaRPr>
            </a:p>
          </p:txBody>
        </p:sp>
        <p:grpSp>
          <p:nvGrpSpPr>
            <p:cNvPr id="81954" name="组合 55"/>
            <p:cNvGrpSpPr/>
            <p:nvPr/>
          </p:nvGrpSpPr>
          <p:grpSpPr>
            <a:xfrm>
              <a:off x="1466173" y="4020030"/>
              <a:ext cx="2406357" cy="612207"/>
              <a:chOff x="1599523" y="3924780"/>
              <a:chExt cx="2406357" cy="612207"/>
            </a:xfrm>
          </p:grpSpPr>
          <p:sp>
            <p:nvSpPr>
              <p:cNvPr id="81955" name="文本框 63"/>
              <p:cNvSpPr txBox="1"/>
              <p:nvPr/>
            </p:nvSpPr>
            <p:spPr>
              <a:xfrm>
                <a:off x="1599523" y="4244814"/>
                <a:ext cx="2406357" cy="292173"/>
              </a:xfrm>
              <a:prstGeom prst="rect">
                <a:avLst/>
              </a:prstGeom>
              <a:noFill/>
              <a:ln w="9525">
                <a:noFill/>
              </a:ln>
            </p:spPr>
            <p:txBody>
              <a:bodyPr wrap="square" anchor="t">
                <a:spAutoFit/>
              </a:bodyPr>
              <a:lstStyle/>
              <a:p>
                <a:pPr lvl="0" algn="ctr">
                  <a:lnSpc>
                    <a:spcPct val="110000"/>
                  </a:lnSpc>
                </a:pPr>
                <a:r>
                  <a:rPr lang="zh-CN" altLang="en-US" sz="1200" dirty="0">
                    <a:solidFill>
                      <a:srgbClr val="FFFFFF"/>
                    </a:solidFill>
                    <a:latin typeface="微软雅黑" panose="020B0503020204020204" pitchFamily="34" charset="-122"/>
                    <a:ea typeface="微软雅黑" panose="020B0503020204020204" pitchFamily="34" charset="-122"/>
                  </a:rPr>
                  <a:t>单击此处添加文本以及描述语句</a:t>
                </a:r>
              </a:p>
            </p:txBody>
          </p:sp>
          <p:sp>
            <p:nvSpPr>
              <p:cNvPr id="81956" name="文本框 64"/>
              <p:cNvSpPr txBox="1"/>
              <p:nvPr/>
            </p:nvSpPr>
            <p:spPr>
              <a:xfrm>
                <a:off x="1841303" y="3924780"/>
                <a:ext cx="1922797" cy="403508"/>
              </a:xfrm>
              <a:prstGeom prst="rect">
                <a:avLst/>
              </a:prstGeom>
              <a:noFill/>
              <a:ln w="9525">
                <a:noFill/>
              </a:ln>
            </p:spPr>
            <p:txBody>
              <a:bodyPr anchor="t">
                <a:spAutoFit/>
              </a:bodyPr>
              <a:lstStyle/>
              <a:p>
                <a:pPr lvl="0" algn="ctr"/>
                <a:r>
                  <a:rPr lang="zh-CN" altLang="en-US" sz="2000" dirty="0">
                    <a:solidFill>
                      <a:srgbClr val="7F7F7F"/>
                    </a:solidFill>
                    <a:latin typeface="时尚中黑简体" pitchFamily="2" charset="-122"/>
                    <a:ea typeface="时尚中黑简体" pitchFamily="2" charset="-122"/>
                  </a:rPr>
                  <a:t>在此添加标题</a:t>
                </a:r>
              </a:p>
            </p:txBody>
          </p:sp>
        </p:grpSp>
        <p:cxnSp>
          <p:nvCxnSpPr>
            <p:cNvPr id="57" name="直接连接符 5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1959" name="组合 58"/>
            <p:cNvGrpSpPr/>
            <p:nvPr/>
          </p:nvGrpSpPr>
          <p:grpSpPr>
            <a:xfrm>
              <a:off x="2454177" y="5366612"/>
              <a:ext cx="429452" cy="83127"/>
              <a:chOff x="4600573" y="2237622"/>
              <a:chExt cx="390411" cy="75570"/>
            </a:xfrm>
          </p:grpSpPr>
          <p:sp>
            <p:nvSpPr>
              <p:cNvPr id="60" name="椭圆 5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1" name="椭圆 60"/>
              <p:cNvSpPr/>
              <p:nvPr/>
            </p:nvSpPr>
            <p:spPr>
              <a:xfrm>
                <a:off x="4705520"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 name="椭圆 61"/>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3" name="椭圆 6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grpSp>
        <p:nvGrpSpPr>
          <p:cNvPr id="81964" name="组合 69"/>
          <p:cNvGrpSpPr/>
          <p:nvPr/>
        </p:nvGrpSpPr>
        <p:grpSpPr>
          <a:xfrm>
            <a:off x="6255350" y="1163638"/>
            <a:ext cx="2406650" cy="4438650"/>
            <a:chOff x="1466173" y="1296754"/>
            <a:chExt cx="2406357" cy="4439752"/>
          </a:xfrm>
        </p:grpSpPr>
        <p:sp>
          <p:nvSpPr>
            <p:cNvPr id="71" name="圆角矩形 70"/>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81966" name="组合 71"/>
            <p:cNvGrpSpPr/>
            <p:nvPr/>
          </p:nvGrpSpPr>
          <p:grpSpPr>
            <a:xfrm>
              <a:off x="2002721" y="1605930"/>
              <a:ext cx="1332368" cy="1332368"/>
              <a:chOff x="2002721" y="1605930"/>
              <a:chExt cx="1332368" cy="1332368"/>
            </a:xfrm>
          </p:grpSpPr>
          <p:grpSp>
            <p:nvGrpSpPr>
              <p:cNvPr id="81967" name="组合 83"/>
              <p:cNvGrpSpPr/>
              <p:nvPr/>
            </p:nvGrpSpPr>
            <p:grpSpPr>
              <a:xfrm>
                <a:off x="2002721" y="1605930"/>
                <a:ext cx="1332368" cy="1332368"/>
                <a:chOff x="1236675" y="2423160"/>
                <a:chExt cx="1950720" cy="1950720"/>
              </a:xfrm>
            </p:grpSpPr>
            <p:sp>
              <p:nvSpPr>
                <p:cNvPr id="86" name="椭圆 8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7" name="椭圆 8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5" name="椭圆 84"/>
              <p:cNvSpPr/>
              <p:nvPr/>
            </p:nvSpPr>
            <p:spPr>
              <a:xfrm>
                <a:off x="2251694" y="1854903"/>
                <a:ext cx="834422" cy="834422"/>
              </a:xfrm>
              <a:prstGeom prst="ellipse">
                <a:avLst/>
              </a:prstGeom>
              <a:solidFill>
                <a:schemeClr val="tx1">
                  <a:lumMod val="75000"/>
                  <a:lumOff val="25000"/>
                </a:schemeClr>
              </a:solidFill>
              <a:ln>
                <a:noFill/>
              </a:ln>
              <a:effectLst>
                <a:innerShdw dist="1016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1971" name="文本框 72"/>
            <p:cNvSpPr txBox="1"/>
            <p:nvPr/>
          </p:nvSpPr>
          <p:spPr>
            <a:xfrm>
              <a:off x="1611365" y="3101868"/>
              <a:ext cx="2115077" cy="583710"/>
            </a:xfrm>
            <a:prstGeom prst="rect">
              <a:avLst/>
            </a:prstGeom>
            <a:noFill/>
            <a:ln w="9525">
              <a:noFill/>
            </a:ln>
          </p:spPr>
          <p:txBody>
            <a:bodyPr anchor="t">
              <a:spAutoFit/>
            </a:bodyPr>
            <a:lstStyle/>
            <a:p>
              <a:pPr lvl="0" algn="ctr"/>
              <a:r>
                <a:rPr lang="en-US" altLang="zh-CN" sz="3200" dirty="0">
                  <a:solidFill>
                    <a:srgbClr val="404040"/>
                  </a:solidFill>
                  <a:latin typeface="Impact" panose="020B0806030902050204" pitchFamily="34" charset="0"/>
                  <a:ea typeface="时尚中黑简体" pitchFamily="2" charset="-122"/>
                </a:rPr>
                <a:t>¥ 40515</a:t>
              </a:r>
              <a:endParaRPr lang="zh-CN" altLang="en-US" sz="3200" dirty="0">
                <a:solidFill>
                  <a:srgbClr val="404040"/>
                </a:solidFill>
                <a:latin typeface="Impact" panose="020B0806030902050204" pitchFamily="34" charset="0"/>
                <a:ea typeface="时尚中黑简体" pitchFamily="2" charset="-122"/>
              </a:endParaRPr>
            </a:p>
          </p:txBody>
        </p:sp>
        <p:grpSp>
          <p:nvGrpSpPr>
            <p:cNvPr id="81972" name="组合 73"/>
            <p:cNvGrpSpPr/>
            <p:nvPr/>
          </p:nvGrpSpPr>
          <p:grpSpPr>
            <a:xfrm>
              <a:off x="1466173" y="4020030"/>
              <a:ext cx="2406357" cy="612207"/>
              <a:chOff x="1599523" y="3924780"/>
              <a:chExt cx="2406357" cy="612207"/>
            </a:xfrm>
          </p:grpSpPr>
          <p:sp>
            <p:nvSpPr>
              <p:cNvPr id="81973" name="文本框 81"/>
              <p:cNvSpPr txBox="1"/>
              <p:nvPr/>
            </p:nvSpPr>
            <p:spPr>
              <a:xfrm>
                <a:off x="1599523" y="4244814"/>
                <a:ext cx="2406357" cy="292173"/>
              </a:xfrm>
              <a:prstGeom prst="rect">
                <a:avLst/>
              </a:prstGeom>
              <a:noFill/>
              <a:ln w="9525">
                <a:noFill/>
              </a:ln>
            </p:spPr>
            <p:txBody>
              <a:bodyPr wrap="square" anchor="t">
                <a:spAutoFit/>
              </a:bodyPr>
              <a:lstStyle/>
              <a:p>
                <a:pPr lvl="0" algn="ctr">
                  <a:lnSpc>
                    <a:spcPct val="110000"/>
                  </a:lnSpc>
                </a:pPr>
                <a:r>
                  <a:rPr lang="zh-CN" altLang="en-US" sz="1200" dirty="0">
                    <a:solidFill>
                      <a:srgbClr val="FFFFFF"/>
                    </a:solidFill>
                    <a:latin typeface="微软雅黑" panose="020B0503020204020204" pitchFamily="34" charset="-122"/>
                    <a:ea typeface="微软雅黑" panose="020B0503020204020204" pitchFamily="34" charset="-122"/>
                  </a:rPr>
                  <a:t>单击此处添加文本以及描述语句</a:t>
                </a:r>
              </a:p>
            </p:txBody>
          </p:sp>
          <p:sp>
            <p:nvSpPr>
              <p:cNvPr id="81974" name="文本框 82"/>
              <p:cNvSpPr txBox="1"/>
              <p:nvPr/>
            </p:nvSpPr>
            <p:spPr>
              <a:xfrm>
                <a:off x="1841303" y="3924780"/>
                <a:ext cx="1922797" cy="403508"/>
              </a:xfrm>
              <a:prstGeom prst="rect">
                <a:avLst/>
              </a:prstGeom>
              <a:noFill/>
              <a:ln w="9525">
                <a:noFill/>
              </a:ln>
            </p:spPr>
            <p:txBody>
              <a:bodyPr anchor="t">
                <a:spAutoFit/>
              </a:bodyPr>
              <a:lstStyle/>
              <a:p>
                <a:pPr lvl="0" algn="ctr"/>
                <a:r>
                  <a:rPr lang="zh-CN" altLang="en-US" sz="2000" dirty="0">
                    <a:solidFill>
                      <a:srgbClr val="7F7F7F"/>
                    </a:solidFill>
                    <a:latin typeface="时尚中黑简体" pitchFamily="2" charset="-122"/>
                    <a:ea typeface="时尚中黑简体" pitchFamily="2" charset="-122"/>
                  </a:rPr>
                  <a:t>在此添加标题</a:t>
                </a:r>
              </a:p>
            </p:txBody>
          </p:sp>
        </p:grpSp>
        <p:cxnSp>
          <p:nvCxnSpPr>
            <p:cNvPr id="75" name="直接连接符 7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1977" name="组合 76"/>
            <p:cNvGrpSpPr/>
            <p:nvPr/>
          </p:nvGrpSpPr>
          <p:grpSpPr>
            <a:xfrm>
              <a:off x="2454177" y="5366612"/>
              <a:ext cx="429452" cy="83127"/>
              <a:chOff x="4600573" y="2237622"/>
              <a:chExt cx="390411" cy="75570"/>
            </a:xfrm>
          </p:grpSpPr>
          <p:sp>
            <p:nvSpPr>
              <p:cNvPr id="78" name="椭圆 7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9" name="椭圆 7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0" name="椭圆 79"/>
              <p:cNvSpPr/>
              <p:nvPr/>
            </p:nvSpPr>
            <p:spPr>
              <a:xfrm>
                <a:off x="4810467"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1" name="椭圆 80"/>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grpSp>
        <p:nvGrpSpPr>
          <p:cNvPr id="81982" name="组合 87"/>
          <p:cNvGrpSpPr/>
          <p:nvPr/>
        </p:nvGrpSpPr>
        <p:grpSpPr>
          <a:xfrm>
            <a:off x="8976325" y="1163638"/>
            <a:ext cx="2406650" cy="4438650"/>
            <a:chOff x="1466173" y="1296754"/>
            <a:chExt cx="2406357" cy="4439752"/>
          </a:xfrm>
        </p:grpSpPr>
        <p:sp>
          <p:nvSpPr>
            <p:cNvPr id="89" name="圆角矩形 88"/>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81984" name="组合 89"/>
            <p:cNvGrpSpPr/>
            <p:nvPr/>
          </p:nvGrpSpPr>
          <p:grpSpPr>
            <a:xfrm>
              <a:off x="2002721" y="1605930"/>
              <a:ext cx="1332368" cy="1332368"/>
              <a:chOff x="2002721" y="1605930"/>
              <a:chExt cx="1332368" cy="1332368"/>
            </a:xfrm>
          </p:grpSpPr>
          <p:grpSp>
            <p:nvGrpSpPr>
              <p:cNvPr id="81985" name="组合 101"/>
              <p:cNvGrpSpPr/>
              <p:nvPr/>
            </p:nvGrpSpPr>
            <p:grpSpPr>
              <a:xfrm>
                <a:off x="2002721" y="1605930"/>
                <a:ext cx="1332368" cy="1332368"/>
                <a:chOff x="1236675" y="2423160"/>
                <a:chExt cx="1950720" cy="1950720"/>
              </a:xfrm>
            </p:grpSpPr>
            <p:sp>
              <p:nvSpPr>
                <p:cNvPr id="104" name="椭圆 103"/>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5" name="椭圆 104"/>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03" name="椭圆 102"/>
              <p:cNvSpPr/>
              <p:nvPr/>
            </p:nvSpPr>
            <p:spPr>
              <a:xfrm>
                <a:off x="2251694" y="1854903"/>
                <a:ext cx="834422" cy="834422"/>
              </a:xfrm>
              <a:prstGeom prst="ellipse">
                <a:avLst/>
              </a:prstGeom>
              <a:solidFill>
                <a:srgbClr val="B6302E"/>
              </a:solidFill>
              <a:ln>
                <a:noFill/>
              </a:ln>
              <a:effectLst>
                <a:innerShdw dist="1016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81989" name="文本框 90"/>
            <p:cNvSpPr txBox="1"/>
            <p:nvPr/>
          </p:nvSpPr>
          <p:spPr>
            <a:xfrm>
              <a:off x="1611365" y="3101868"/>
              <a:ext cx="2115077" cy="583710"/>
            </a:xfrm>
            <a:prstGeom prst="rect">
              <a:avLst/>
            </a:prstGeom>
            <a:noFill/>
            <a:ln w="9525">
              <a:noFill/>
            </a:ln>
          </p:spPr>
          <p:txBody>
            <a:bodyPr anchor="t">
              <a:spAutoFit/>
            </a:bodyPr>
            <a:lstStyle/>
            <a:p>
              <a:pPr lvl="0" algn="ctr"/>
              <a:r>
                <a:rPr lang="en-US" altLang="zh-CN" sz="3200" dirty="0">
                  <a:solidFill>
                    <a:srgbClr val="B6302E"/>
                  </a:solidFill>
                  <a:latin typeface="Impact" panose="020B0806030902050204" pitchFamily="34" charset="0"/>
                  <a:ea typeface="时尚中黑简体" pitchFamily="2" charset="-122"/>
                </a:rPr>
                <a:t>¥ 50715</a:t>
              </a:r>
              <a:endParaRPr lang="zh-CN" altLang="en-US" sz="3200" dirty="0">
                <a:solidFill>
                  <a:srgbClr val="B6302E"/>
                </a:solidFill>
                <a:latin typeface="Impact" panose="020B0806030902050204" pitchFamily="34" charset="0"/>
                <a:ea typeface="时尚中黑简体" pitchFamily="2" charset="-122"/>
              </a:endParaRPr>
            </a:p>
          </p:txBody>
        </p:sp>
        <p:grpSp>
          <p:nvGrpSpPr>
            <p:cNvPr id="81990" name="组合 91"/>
            <p:cNvGrpSpPr/>
            <p:nvPr/>
          </p:nvGrpSpPr>
          <p:grpSpPr>
            <a:xfrm>
              <a:off x="1466173" y="4020030"/>
              <a:ext cx="2406357" cy="612207"/>
              <a:chOff x="1599523" y="3924780"/>
              <a:chExt cx="2406357" cy="612207"/>
            </a:xfrm>
          </p:grpSpPr>
          <p:sp>
            <p:nvSpPr>
              <p:cNvPr id="81991" name="文本框 99"/>
              <p:cNvSpPr txBox="1"/>
              <p:nvPr/>
            </p:nvSpPr>
            <p:spPr>
              <a:xfrm>
                <a:off x="1599523" y="4244814"/>
                <a:ext cx="2406357" cy="292173"/>
              </a:xfrm>
              <a:prstGeom prst="rect">
                <a:avLst/>
              </a:prstGeom>
              <a:noFill/>
              <a:ln w="9525">
                <a:noFill/>
              </a:ln>
            </p:spPr>
            <p:txBody>
              <a:bodyPr wrap="square" anchor="t">
                <a:spAutoFit/>
              </a:bodyPr>
              <a:lstStyle/>
              <a:p>
                <a:pPr lvl="0" algn="ctr">
                  <a:lnSpc>
                    <a:spcPct val="110000"/>
                  </a:lnSpc>
                </a:pPr>
                <a:r>
                  <a:rPr lang="zh-CN" altLang="en-US" sz="1200" dirty="0">
                    <a:solidFill>
                      <a:srgbClr val="FFFFFF"/>
                    </a:solidFill>
                    <a:latin typeface="微软雅黑" panose="020B0503020204020204" pitchFamily="34" charset="-122"/>
                    <a:ea typeface="微软雅黑" panose="020B0503020204020204" pitchFamily="34" charset="-122"/>
                  </a:rPr>
                  <a:t>单击此处添加文本以及描述语句</a:t>
                </a:r>
              </a:p>
            </p:txBody>
          </p:sp>
          <p:sp>
            <p:nvSpPr>
              <p:cNvPr id="81992" name="文本框 100"/>
              <p:cNvSpPr txBox="1"/>
              <p:nvPr/>
            </p:nvSpPr>
            <p:spPr>
              <a:xfrm>
                <a:off x="1841303" y="3924780"/>
                <a:ext cx="1922797" cy="403508"/>
              </a:xfrm>
              <a:prstGeom prst="rect">
                <a:avLst/>
              </a:prstGeom>
              <a:noFill/>
              <a:ln w="9525">
                <a:noFill/>
              </a:ln>
            </p:spPr>
            <p:txBody>
              <a:bodyPr anchor="t">
                <a:spAutoFit/>
              </a:bodyPr>
              <a:lstStyle/>
              <a:p>
                <a:pPr lvl="0" algn="ctr"/>
                <a:r>
                  <a:rPr lang="zh-CN" altLang="en-US" sz="2000" dirty="0">
                    <a:solidFill>
                      <a:srgbClr val="7F7F7F"/>
                    </a:solidFill>
                    <a:latin typeface="时尚中黑简体" pitchFamily="2" charset="-122"/>
                    <a:ea typeface="时尚中黑简体" pitchFamily="2" charset="-122"/>
                  </a:rPr>
                  <a:t>在此添加标题</a:t>
                </a:r>
              </a:p>
            </p:txBody>
          </p:sp>
        </p:grpSp>
        <p:cxnSp>
          <p:nvCxnSpPr>
            <p:cNvPr id="93" name="直接连接符 92"/>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1995" name="组合 94"/>
            <p:cNvGrpSpPr/>
            <p:nvPr/>
          </p:nvGrpSpPr>
          <p:grpSpPr>
            <a:xfrm>
              <a:off x="2454177" y="5366612"/>
              <a:ext cx="429452" cy="83127"/>
              <a:chOff x="4600573" y="2237622"/>
              <a:chExt cx="390411" cy="75570"/>
            </a:xfrm>
          </p:grpSpPr>
          <p:sp>
            <p:nvSpPr>
              <p:cNvPr id="96" name="椭圆 95"/>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7" name="椭圆 96"/>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8" name="椭圆 97"/>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9" name="椭圆 98"/>
              <p:cNvSpPr/>
              <p:nvPr/>
            </p:nvSpPr>
            <p:spPr>
              <a:xfrm>
                <a:off x="4915414"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grpSp>
        <p:nvGrpSpPr>
          <p:cNvPr id="106" name="组合 105"/>
          <p:cNvGrpSpPr/>
          <p:nvPr/>
        </p:nvGrpSpPr>
        <p:grpSpPr>
          <a:xfrm>
            <a:off x="1865933" y="2003308"/>
            <a:ext cx="307934" cy="306305"/>
            <a:chOff x="3856417" y="4248125"/>
            <a:chExt cx="409860" cy="407692"/>
          </a:xfrm>
          <a:solidFill>
            <a:schemeClr val="bg1"/>
          </a:solidFill>
        </p:grpSpPr>
        <p:sp>
          <p:nvSpPr>
            <p:cNvPr id="107" name="Freeform 187"/>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08" name="Freeform 188"/>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09"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10"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11"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12"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13"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grpSp>
      <p:grpSp>
        <p:nvGrpSpPr>
          <p:cNvPr id="114" name="组合 113"/>
          <p:cNvGrpSpPr/>
          <p:nvPr/>
        </p:nvGrpSpPr>
        <p:grpSpPr>
          <a:xfrm>
            <a:off x="4568330" y="1947505"/>
            <a:ext cx="364144" cy="417910"/>
            <a:chOff x="2733098" y="4187405"/>
            <a:chExt cx="484675" cy="556238"/>
          </a:xfrm>
          <a:solidFill>
            <a:schemeClr val="bg1"/>
          </a:solidFill>
        </p:grpSpPr>
        <p:sp>
          <p:nvSpPr>
            <p:cNvPr id="115"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16"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17"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18"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19"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0"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1"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2"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3"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4"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5"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6"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7"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8"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29"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30"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31"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grpSp>
      <p:grpSp>
        <p:nvGrpSpPr>
          <p:cNvPr id="132" name="组合 131"/>
          <p:cNvGrpSpPr/>
          <p:nvPr/>
        </p:nvGrpSpPr>
        <p:grpSpPr>
          <a:xfrm>
            <a:off x="7247204" y="2010232"/>
            <a:ext cx="429315" cy="292455"/>
            <a:chOff x="4895160" y="4287159"/>
            <a:chExt cx="571418" cy="389258"/>
          </a:xfrm>
          <a:solidFill>
            <a:schemeClr val="bg1"/>
          </a:solidFill>
        </p:grpSpPr>
        <p:sp>
          <p:nvSpPr>
            <p:cNvPr id="133"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34"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35"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36"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37"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38"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39"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40"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41"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grpSp>
      <p:grpSp>
        <p:nvGrpSpPr>
          <p:cNvPr id="142" name="组合 141"/>
          <p:cNvGrpSpPr/>
          <p:nvPr/>
        </p:nvGrpSpPr>
        <p:grpSpPr>
          <a:xfrm>
            <a:off x="10016363" y="2010232"/>
            <a:ext cx="329114" cy="292455"/>
            <a:chOff x="6007636" y="4287159"/>
            <a:chExt cx="438051" cy="389258"/>
          </a:xfrm>
          <a:solidFill>
            <a:schemeClr val="bg1"/>
          </a:solidFill>
        </p:grpSpPr>
        <p:sp>
          <p:nvSpPr>
            <p:cNvPr id="143"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44" name="Freeform 825"/>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45" name="Freeform 826"/>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46" name="Freeform 827"/>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47" name="Freeform 828"/>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48" name="Freeform 829"/>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49" name="Freeform 830"/>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50"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sp>
          <p:nvSpPr>
            <p:cNvPr id="151" name="Freeform 832"/>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endParaRPr lang="zh-CN" altLang="en-US" strike="noStrike" noProof="1">
                <a:solidFill>
                  <a:srgbClr val="000000"/>
                </a:solidFill>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3"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79874"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79875"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cxnSp>
        <p:nvCxnSpPr>
          <p:cNvPr id="34" name="直接连接符 33"/>
          <p:cNvCxnSpPr/>
          <p:nvPr/>
        </p:nvCxnSpPr>
        <p:spPr>
          <a:xfrm flipH="1">
            <a:off x="1981800" y="4095750"/>
            <a:ext cx="536098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2013550" y="3505200"/>
            <a:ext cx="536098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981800" y="2784475"/>
            <a:ext cx="536098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981800" y="2136775"/>
            <a:ext cx="536098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p:nvPicPr>
        <p:blipFill>
          <a:blip r:embed="rId3"/>
          <a:stretch>
            <a:fillRect/>
          </a:stretch>
        </p:blipFill>
        <p:spPr>
          <a:xfrm>
            <a:off x="7630125" y="1920875"/>
            <a:ext cx="2192338" cy="1460500"/>
          </a:xfrm>
          <a:prstGeom prst="rect">
            <a:avLst/>
          </a:prstGeom>
          <a:solidFill>
            <a:srgbClr val="EF4961"/>
          </a:solidFill>
          <a:ln w="28575" cap="flat" cmpd="sng">
            <a:solidFill>
              <a:srgbClr val="B6302E"/>
            </a:solidFill>
            <a:prstDash val="solid"/>
            <a:round/>
            <a:headEnd type="none" w="med" len="med"/>
            <a:tailEnd type="none" w="med" len="med"/>
          </a:ln>
        </p:spPr>
      </p:pic>
      <p:pic>
        <p:nvPicPr>
          <p:cNvPr id="39" name="图片 38"/>
          <p:cNvPicPr>
            <a:picLocks noChangeAspect="1"/>
          </p:cNvPicPr>
          <p:nvPr/>
        </p:nvPicPr>
        <p:blipFill>
          <a:blip r:embed="rId4"/>
          <a:stretch>
            <a:fillRect/>
          </a:stretch>
        </p:blipFill>
        <p:spPr>
          <a:xfrm>
            <a:off x="7630125" y="3605213"/>
            <a:ext cx="2192338" cy="1544637"/>
          </a:xfrm>
          <a:prstGeom prst="rect">
            <a:avLst/>
          </a:prstGeom>
          <a:solidFill>
            <a:srgbClr val="EF4961"/>
          </a:solidFill>
          <a:ln w="28575" cap="flat" cmpd="sng">
            <a:solidFill>
              <a:srgbClr val="B6302E"/>
            </a:solidFill>
            <a:prstDash val="solid"/>
            <a:round/>
            <a:headEnd type="none" w="med" len="med"/>
            <a:tailEnd type="none" w="med" len="med"/>
          </a:ln>
        </p:spPr>
      </p:pic>
      <p:cxnSp>
        <p:nvCxnSpPr>
          <p:cNvPr id="40" name="直接连接符 39"/>
          <p:cNvCxnSpPr/>
          <p:nvPr/>
        </p:nvCxnSpPr>
        <p:spPr>
          <a:xfrm>
            <a:off x="2013550" y="4729163"/>
            <a:ext cx="5329238" cy="0"/>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2013550" y="1920875"/>
            <a:ext cx="0" cy="2808288"/>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18"/>
          <p:cNvSpPr txBox="1"/>
          <p:nvPr/>
        </p:nvSpPr>
        <p:spPr>
          <a:xfrm>
            <a:off x="1570955" y="2398713"/>
            <a:ext cx="410845" cy="2123440"/>
          </a:xfrm>
          <a:prstGeom prst="rect">
            <a:avLst/>
          </a:prstGeom>
          <a:noFill/>
        </p:spPr>
        <p:txBody>
          <a:bodyPr vert="eaVert" wrap="none" rtlCol="0">
            <a:spAutoFit/>
          </a:bodyPr>
          <a:lstStyle/>
          <a:p>
            <a:pPr fontAlgn="auto"/>
            <a:r>
              <a:rPr lang="zh-CN" altLang="en-US" sz="1400" strike="noStrike" spc="600" noProof="1">
                <a:solidFill>
                  <a:schemeClr val="tx1">
                    <a:lumMod val="75000"/>
                    <a:lumOff val="25000"/>
                  </a:schemeClr>
                </a:solidFill>
                <a:latin typeface="微软雅黑" panose="020B0503020204020204" pitchFamily="34" charset="-122"/>
                <a:ea typeface="微软雅黑" panose="020B0503020204020204" pitchFamily="34" charset="-122"/>
                <a:cs typeface="+mn-cs"/>
              </a:rPr>
              <a:t>单击此处添加文本</a:t>
            </a:r>
            <a:endParaRPr lang="zh-CN" altLang="en-US" sz="1400" strike="noStrike" spc="600"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2518375" y="4756150"/>
            <a:ext cx="4369726" cy="319405"/>
            <a:chOff x="1782738" y="4077220"/>
            <a:chExt cx="4369621" cy="319200"/>
          </a:xfrm>
        </p:grpSpPr>
        <p:sp>
          <p:nvSpPr>
            <p:cNvPr id="79890" name="矩形 43"/>
            <p:cNvSpPr/>
            <p:nvPr/>
          </p:nvSpPr>
          <p:spPr>
            <a:xfrm>
              <a:off x="1782738" y="4077220"/>
              <a:ext cx="716263" cy="319200"/>
            </a:xfrm>
            <a:prstGeom prst="rect">
              <a:avLst/>
            </a:prstGeom>
            <a:noFill/>
            <a:ln w="9525">
              <a:noFill/>
            </a:ln>
          </p:spPr>
          <p:txBody>
            <a:bodyPr wrap="none" anchor="t">
              <a:spAutoFit/>
            </a:bodyPr>
            <a:lstStyle/>
            <a:p>
              <a:pPr lvl="0"/>
              <a:r>
                <a:rPr lang="zh-CN" altLang="en-US" sz="1400" dirty="0">
                  <a:solidFill>
                    <a:srgbClr val="404040"/>
                  </a:solidFill>
                  <a:latin typeface="微软雅黑" panose="020B0503020204020204" pitchFamily="34" charset="-122"/>
                  <a:ea typeface="微软雅黑" panose="020B0503020204020204" pitchFamily="34" charset="-122"/>
                </a:rPr>
                <a:t>工作一</a:t>
              </a:r>
            </a:p>
          </p:txBody>
        </p:sp>
        <p:sp>
          <p:nvSpPr>
            <p:cNvPr id="79891" name="矩形 44"/>
            <p:cNvSpPr/>
            <p:nvPr/>
          </p:nvSpPr>
          <p:spPr>
            <a:xfrm>
              <a:off x="2987824" y="4077220"/>
              <a:ext cx="716263" cy="319200"/>
            </a:xfrm>
            <a:prstGeom prst="rect">
              <a:avLst/>
            </a:prstGeom>
            <a:noFill/>
            <a:ln w="9525">
              <a:noFill/>
            </a:ln>
          </p:spPr>
          <p:txBody>
            <a:bodyPr wrap="none" anchor="t">
              <a:spAutoFit/>
            </a:bodyPr>
            <a:lstStyle/>
            <a:p>
              <a:pPr lvl="0"/>
              <a:r>
                <a:rPr lang="zh-CN" altLang="en-US" sz="1400" dirty="0">
                  <a:solidFill>
                    <a:srgbClr val="404040"/>
                  </a:solidFill>
                  <a:latin typeface="微软雅黑" panose="020B0503020204020204" pitchFamily="34" charset="-122"/>
                  <a:ea typeface="微软雅黑" panose="020B0503020204020204" pitchFamily="34" charset="-122"/>
                </a:rPr>
                <a:t>工作二</a:t>
              </a:r>
            </a:p>
          </p:txBody>
        </p:sp>
        <p:sp>
          <p:nvSpPr>
            <p:cNvPr id="79892" name="矩形 45"/>
            <p:cNvSpPr/>
            <p:nvPr/>
          </p:nvSpPr>
          <p:spPr>
            <a:xfrm>
              <a:off x="5436096" y="4077220"/>
              <a:ext cx="716263" cy="319200"/>
            </a:xfrm>
            <a:prstGeom prst="rect">
              <a:avLst/>
            </a:prstGeom>
            <a:noFill/>
            <a:ln w="9525">
              <a:noFill/>
            </a:ln>
          </p:spPr>
          <p:txBody>
            <a:bodyPr wrap="none" anchor="t">
              <a:spAutoFit/>
            </a:bodyPr>
            <a:lstStyle/>
            <a:p>
              <a:pPr lvl="0"/>
              <a:r>
                <a:rPr lang="zh-CN" altLang="en-US" sz="1400" dirty="0">
                  <a:solidFill>
                    <a:srgbClr val="404040"/>
                  </a:solidFill>
                  <a:latin typeface="微软雅黑" panose="020B0503020204020204" pitchFamily="34" charset="-122"/>
                  <a:ea typeface="微软雅黑" panose="020B0503020204020204" pitchFamily="34" charset="-122"/>
                </a:rPr>
                <a:t>工作四</a:t>
              </a:r>
            </a:p>
          </p:txBody>
        </p:sp>
        <p:sp>
          <p:nvSpPr>
            <p:cNvPr id="79893" name="矩形 46"/>
            <p:cNvSpPr/>
            <p:nvPr/>
          </p:nvSpPr>
          <p:spPr>
            <a:xfrm>
              <a:off x="4211960" y="4077220"/>
              <a:ext cx="716263" cy="319200"/>
            </a:xfrm>
            <a:prstGeom prst="rect">
              <a:avLst/>
            </a:prstGeom>
            <a:noFill/>
            <a:ln w="9525">
              <a:noFill/>
            </a:ln>
          </p:spPr>
          <p:txBody>
            <a:bodyPr wrap="none" anchor="t">
              <a:spAutoFit/>
            </a:bodyPr>
            <a:lstStyle/>
            <a:p>
              <a:pPr lvl="0"/>
              <a:r>
                <a:rPr lang="zh-CN" altLang="en-US" sz="1400" dirty="0">
                  <a:solidFill>
                    <a:srgbClr val="404040"/>
                  </a:solidFill>
                  <a:latin typeface="微软雅黑" panose="020B0503020204020204" pitchFamily="34" charset="-122"/>
                  <a:ea typeface="微软雅黑" panose="020B0503020204020204" pitchFamily="34" charset="-122"/>
                </a:rPr>
                <a:t>工作三</a:t>
              </a:r>
            </a:p>
          </p:txBody>
        </p:sp>
      </p:grpSp>
      <p:sp>
        <p:nvSpPr>
          <p:cNvPr id="48" name="矩形 47"/>
          <p:cNvSpPr/>
          <p:nvPr/>
        </p:nvSpPr>
        <p:spPr>
          <a:xfrm>
            <a:off x="2445350" y="3575050"/>
            <a:ext cx="288925" cy="1143000"/>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9" name="矩形 48"/>
          <p:cNvSpPr/>
          <p:nvPr/>
        </p:nvSpPr>
        <p:spPr>
          <a:xfrm>
            <a:off x="2842225" y="3071813"/>
            <a:ext cx="288925" cy="1646238"/>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0" name="矩形 49"/>
          <p:cNvSpPr/>
          <p:nvPr/>
        </p:nvSpPr>
        <p:spPr>
          <a:xfrm>
            <a:off x="3753450" y="2949575"/>
            <a:ext cx="287338" cy="1763713"/>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1" name="矩形 50"/>
          <p:cNvSpPr/>
          <p:nvPr/>
        </p:nvSpPr>
        <p:spPr>
          <a:xfrm>
            <a:off x="4150325" y="2398713"/>
            <a:ext cx="287338" cy="231457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2" name="矩形 51"/>
          <p:cNvSpPr/>
          <p:nvPr/>
        </p:nvSpPr>
        <p:spPr>
          <a:xfrm>
            <a:off x="4977413" y="3487738"/>
            <a:ext cx="288925" cy="1225550"/>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3" name="矩形 52"/>
          <p:cNvSpPr/>
          <p:nvPr/>
        </p:nvSpPr>
        <p:spPr>
          <a:xfrm>
            <a:off x="5374288" y="2949575"/>
            <a:ext cx="288925" cy="176371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4" name="矩形 53"/>
          <p:cNvSpPr/>
          <p:nvPr/>
        </p:nvSpPr>
        <p:spPr>
          <a:xfrm>
            <a:off x="6209313" y="3222625"/>
            <a:ext cx="288925" cy="1490663"/>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5" name="矩形 54"/>
          <p:cNvSpPr/>
          <p:nvPr/>
        </p:nvSpPr>
        <p:spPr>
          <a:xfrm>
            <a:off x="6606188" y="2568575"/>
            <a:ext cx="288925" cy="214471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 name="TextBox 32"/>
          <p:cNvSpPr txBox="1"/>
          <p:nvPr/>
        </p:nvSpPr>
        <p:spPr>
          <a:xfrm>
            <a:off x="2697763" y="2763838"/>
            <a:ext cx="549275" cy="319405"/>
          </a:xfrm>
          <a:prstGeom prst="rect">
            <a:avLst/>
          </a:prstGeom>
          <a:noFill/>
          <a:ln w="9525">
            <a:noFill/>
          </a:ln>
        </p:spPr>
        <p:txBody>
          <a:bodyPr wrap="none" anchor="t">
            <a:spAutoFit/>
          </a:bodyPr>
          <a:lstStyle/>
          <a:p>
            <a:pPr lvl="0"/>
            <a:r>
              <a:rPr lang="en-US" altLang="zh-CN" sz="1400" dirty="0">
                <a:solidFill>
                  <a:srgbClr val="404040"/>
                </a:solidFill>
                <a:latin typeface="微软雅黑" panose="020B0503020204020204" pitchFamily="34" charset="-122"/>
                <a:ea typeface="微软雅黑" panose="020B0503020204020204" pitchFamily="34" charset="-122"/>
              </a:rPr>
              <a:t>57%</a:t>
            </a:r>
            <a:endParaRPr lang="zh-CN" altLang="en-US" sz="1400" dirty="0">
              <a:solidFill>
                <a:srgbClr val="404040"/>
              </a:solidFill>
              <a:latin typeface="微软雅黑" panose="020B0503020204020204" pitchFamily="34" charset="-122"/>
              <a:ea typeface="微软雅黑" panose="020B0503020204020204" pitchFamily="34" charset="-122"/>
            </a:endParaRPr>
          </a:p>
        </p:txBody>
      </p:sp>
      <p:sp>
        <p:nvSpPr>
          <p:cNvPr id="57" name="TextBox 33"/>
          <p:cNvSpPr txBox="1"/>
          <p:nvPr/>
        </p:nvSpPr>
        <p:spPr>
          <a:xfrm>
            <a:off x="4023325" y="2090738"/>
            <a:ext cx="549275" cy="319405"/>
          </a:xfrm>
          <a:prstGeom prst="rect">
            <a:avLst/>
          </a:prstGeom>
          <a:noFill/>
          <a:ln w="9525">
            <a:noFill/>
          </a:ln>
        </p:spPr>
        <p:txBody>
          <a:bodyPr wrap="none" anchor="t">
            <a:spAutoFit/>
          </a:bodyPr>
          <a:lstStyle/>
          <a:p>
            <a:pPr lvl="0"/>
            <a:r>
              <a:rPr lang="en-US" altLang="zh-CN" sz="1400" dirty="0">
                <a:solidFill>
                  <a:srgbClr val="404040"/>
                </a:solidFill>
                <a:latin typeface="微软雅黑" panose="020B0503020204020204" pitchFamily="34" charset="-122"/>
                <a:ea typeface="微软雅黑" panose="020B0503020204020204" pitchFamily="34" charset="-122"/>
              </a:rPr>
              <a:t>81%</a:t>
            </a:r>
            <a:endParaRPr lang="zh-CN" altLang="en-US" sz="1400" dirty="0">
              <a:solidFill>
                <a:srgbClr val="404040"/>
              </a:solidFill>
              <a:latin typeface="微软雅黑" panose="020B0503020204020204" pitchFamily="34" charset="-122"/>
              <a:ea typeface="微软雅黑" panose="020B0503020204020204" pitchFamily="34" charset="-122"/>
            </a:endParaRPr>
          </a:p>
        </p:txBody>
      </p:sp>
      <p:sp>
        <p:nvSpPr>
          <p:cNvPr id="58" name="TextBox 34"/>
          <p:cNvSpPr txBox="1"/>
          <p:nvPr/>
        </p:nvSpPr>
        <p:spPr>
          <a:xfrm>
            <a:off x="5244113" y="2630488"/>
            <a:ext cx="549275" cy="319405"/>
          </a:xfrm>
          <a:prstGeom prst="rect">
            <a:avLst/>
          </a:prstGeom>
          <a:noFill/>
          <a:ln w="9525">
            <a:noFill/>
          </a:ln>
        </p:spPr>
        <p:txBody>
          <a:bodyPr wrap="none" anchor="t">
            <a:spAutoFit/>
          </a:bodyPr>
          <a:lstStyle/>
          <a:p>
            <a:pPr lvl="0"/>
            <a:r>
              <a:rPr lang="en-US" altLang="zh-CN" sz="1400" dirty="0">
                <a:solidFill>
                  <a:srgbClr val="404040"/>
                </a:solidFill>
                <a:latin typeface="微软雅黑" panose="020B0503020204020204" pitchFamily="34" charset="-122"/>
                <a:ea typeface="微软雅黑" panose="020B0503020204020204" pitchFamily="34" charset="-122"/>
              </a:rPr>
              <a:t>59%</a:t>
            </a:r>
            <a:endParaRPr lang="zh-CN" altLang="en-US" sz="1400" dirty="0">
              <a:solidFill>
                <a:srgbClr val="404040"/>
              </a:solidFill>
              <a:latin typeface="微软雅黑" panose="020B0503020204020204" pitchFamily="34" charset="-122"/>
              <a:ea typeface="微软雅黑" panose="020B0503020204020204" pitchFamily="34" charset="-122"/>
            </a:endParaRPr>
          </a:p>
        </p:txBody>
      </p:sp>
      <p:sp>
        <p:nvSpPr>
          <p:cNvPr id="59" name="TextBox 35"/>
          <p:cNvSpPr txBox="1"/>
          <p:nvPr/>
        </p:nvSpPr>
        <p:spPr>
          <a:xfrm>
            <a:off x="6479188" y="2244725"/>
            <a:ext cx="549275" cy="319405"/>
          </a:xfrm>
          <a:prstGeom prst="rect">
            <a:avLst/>
          </a:prstGeom>
          <a:noFill/>
          <a:ln w="9525">
            <a:noFill/>
          </a:ln>
        </p:spPr>
        <p:txBody>
          <a:bodyPr wrap="none" anchor="t">
            <a:spAutoFit/>
          </a:bodyPr>
          <a:lstStyle/>
          <a:p>
            <a:pPr lvl="0"/>
            <a:r>
              <a:rPr lang="en-US" altLang="zh-CN" sz="1400" dirty="0">
                <a:solidFill>
                  <a:srgbClr val="404040"/>
                </a:solidFill>
                <a:latin typeface="微软雅黑" panose="020B0503020204020204" pitchFamily="34" charset="-122"/>
                <a:ea typeface="微软雅黑" panose="020B0503020204020204" pitchFamily="34" charset="-122"/>
              </a:rPr>
              <a:t>72%</a:t>
            </a:r>
            <a:endParaRPr lang="zh-CN" altLang="en-US" sz="1400" dirty="0">
              <a:solidFill>
                <a:srgbClr val="404040"/>
              </a:solidFill>
              <a:latin typeface="微软雅黑" panose="020B0503020204020204" pitchFamily="34" charset="-122"/>
              <a:ea typeface="微软雅黑" panose="020B0503020204020204" pitchFamily="34" charset="-122"/>
            </a:endParaRPr>
          </a:p>
        </p:txBody>
      </p:sp>
      <p:sp>
        <p:nvSpPr>
          <p:cNvPr id="60" name="矩形 59"/>
          <p:cNvSpPr/>
          <p:nvPr/>
        </p:nvSpPr>
        <p:spPr>
          <a:xfrm>
            <a:off x="2194525" y="5305425"/>
            <a:ext cx="287338" cy="19367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1" name="矩形 60"/>
          <p:cNvSpPr/>
          <p:nvPr/>
        </p:nvSpPr>
        <p:spPr>
          <a:xfrm>
            <a:off x="3608988" y="5305425"/>
            <a:ext cx="288925" cy="19367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 name="矩形 61"/>
          <p:cNvSpPr/>
          <p:nvPr/>
        </p:nvSpPr>
        <p:spPr>
          <a:xfrm>
            <a:off x="2518375" y="5248275"/>
            <a:ext cx="716280" cy="304800"/>
          </a:xfrm>
          <a:prstGeom prst="rect">
            <a:avLst/>
          </a:prstGeom>
          <a:noFill/>
          <a:ln w="9525">
            <a:noFill/>
          </a:ln>
        </p:spPr>
        <p:txBody>
          <a:bodyPr wrap="none" anchor="t">
            <a:spAutoFit/>
          </a:bodyPr>
          <a:lstStyle/>
          <a:p>
            <a:pPr lvl="0"/>
            <a:r>
              <a:rPr lang="zh-CN" altLang="en-US" sz="1400" dirty="0">
                <a:solidFill>
                  <a:srgbClr val="404040"/>
                </a:solidFill>
                <a:latin typeface="Calibri" panose="020F0502020204030204" pitchFamily="34" charset="0"/>
                <a:ea typeface="宋体" panose="02010600030101010101" pitchFamily="2" charset="-122"/>
              </a:rPr>
              <a:t>计划数</a:t>
            </a:r>
          </a:p>
        </p:txBody>
      </p:sp>
      <p:sp>
        <p:nvSpPr>
          <p:cNvPr id="63" name="矩形 62"/>
          <p:cNvSpPr/>
          <p:nvPr/>
        </p:nvSpPr>
        <p:spPr>
          <a:xfrm>
            <a:off x="3994750" y="5248275"/>
            <a:ext cx="716280" cy="304800"/>
          </a:xfrm>
          <a:prstGeom prst="rect">
            <a:avLst/>
          </a:prstGeom>
          <a:noFill/>
          <a:ln w="9525">
            <a:noFill/>
          </a:ln>
        </p:spPr>
        <p:txBody>
          <a:bodyPr wrap="none" anchor="t">
            <a:spAutoFit/>
          </a:bodyPr>
          <a:lstStyle/>
          <a:p>
            <a:pPr lvl="0"/>
            <a:r>
              <a:rPr lang="zh-CN" altLang="en-US" sz="1400" dirty="0">
                <a:solidFill>
                  <a:srgbClr val="404040"/>
                </a:solidFill>
                <a:latin typeface="Calibri" panose="020F0502020204030204" pitchFamily="34" charset="0"/>
                <a:ea typeface="宋体" panose="02010600030101010101" pitchFamily="2" charset="-122"/>
              </a:rPr>
              <a:t>实际数</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12"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0-#ppt_w/2"/>
                                          </p:val>
                                        </p:tav>
                                        <p:tav tm="100000">
                                          <p:val>
                                            <p:strVal val="#ppt_x"/>
                                          </p:val>
                                        </p:tav>
                                      </p:tavLst>
                                    </p:anim>
                                    <p:anim calcmode="lin" valueType="num">
                                      <p:cBhvr>
                                        <p:cTn id="23" dur="500" fill="hold"/>
                                        <p:tgtEl>
                                          <p:spTgt spid="38"/>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ppt_x</p:attrName>
                                        </p:attrNameLst>
                                      </p:cBhvr>
                                      <p:tavLst>
                                        <p:tav tm="0">
                                          <p:val>
                                            <p:strVal val="0-#ppt_w/2"/>
                                          </p:val>
                                        </p:tav>
                                        <p:tav tm="100000">
                                          <p:val>
                                            <p:strVal val="#ppt_x"/>
                                          </p:val>
                                        </p:tav>
                                      </p:tavLst>
                                    </p:anim>
                                    <p:anim calcmode="lin" valueType="num">
                                      <p:cBhvr>
                                        <p:cTn id="27" dur="500" fill="hold"/>
                                        <p:tgtEl>
                                          <p:spTgt spid="39"/>
                                        </p:tgtEl>
                                        <p:attrNameLst>
                                          <p:attrName>ppt_y</p:attrName>
                                        </p:attrNameLst>
                                      </p:cBhvr>
                                      <p:tavLst>
                                        <p:tav tm="0">
                                          <p:val>
                                            <p:strVal val="1+#ppt_h/2"/>
                                          </p:val>
                                        </p:tav>
                                        <p:tav tm="100000">
                                          <p:val>
                                            <p:strVal val="#ppt_y"/>
                                          </p:val>
                                        </p:tav>
                                      </p:tavLst>
                                    </p:anim>
                                  </p:childTnLst>
                                </p:cTn>
                              </p:par>
                            </p:childTnLst>
                          </p:cTn>
                        </p:par>
                        <p:par>
                          <p:cTn id="28" fill="hold">
                            <p:stCondLst>
                              <p:cond delay="2350"/>
                            </p:stCondLst>
                            <p:childTnLst>
                              <p:par>
                                <p:cTn id="29" presetID="22" presetClass="entr" presetSubtype="4"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par>
                                <p:cTn id="32" presetID="22" presetClass="entr" presetSubtype="8"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500"/>
                                        <p:tgtEl>
                                          <p:spTgt spid="40"/>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22" presetClass="entr" presetSubtype="8" fill="hold" nodeType="withEffect">
                                  <p:stCondLst>
                                    <p:cond delay="25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par>
                                <p:cTn id="45" presetID="22" presetClass="entr" presetSubtype="8" fill="hold"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par>
                                <p:cTn id="48" presetID="22" presetClass="entr" presetSubtype="8" fill="hold" nodeType="withEffect">
                                  <p:stCondLst>
                                    <p:cond delay="25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par>
                                <p:cTn id="51" presetID="22" presetClass="entr" presetSubtype="8" fill="hold" nodeType="withEffect">
                                  <p:stCondLst>
                                    <p:cond delay="25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3350"/>
                            </p:stCondLst>
                            <p:childTnLst>
                              <p:par>
                                <p:cTn id="55" presetID="22" presetClass="entr" presetSubtype="4"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down)">
                                      <p:cBhvr>
                                        <p:cTn id="57" dur="500"/>
                                        <p:tgtEl>
                                          <p:spTgt spid="48"/>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down)">
                                      <p:cBhvr>
                                        <p:cTn id="63" dur="500"/>
                                        <p:tgtEl>
                                          <p:spTgt spid="5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down)">
                                      <p:cBhvr>
                                        <p:cTn id="66" dur="500"/>
                                        <p:tgtEl>
                                          <p:spTgt spid="51"/>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wipe(down)">
                                      <p:cBhvr>
                                        <p:cTn id="69" dur="500"/>
                                        <p:tgtEl>
                                          <p:spTgt spid="5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down)">
                                      <p:cBhvr>
                                        <p:cTn id="72" dur="500"/>
                                        <p:tgtEl>
                                          <p:spTgt spid="53"/>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down)">
                                      <p:cBhvr>
                                        <p:cTn id="75" dur="500"/>
                                        <p:tgtEl>
                                          <p:spTgt spid="54"/>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down)">
                                      <p:cBhvr>
                                        <p:cTn id="78" dur="500"/>
                                        <p:tgtEl>
                                          <p:spTgt spid="55"/>
                                        </p:tgtEl>
                                      </p:cBhvr>
                                    </p:animEffect>
                                  </p:childTnLst>
                                </p:cTn>
                              </p:par>
                            </p:childTnLst>
                          </p:cTn>
                        </p:par>
                        <p:par>
                          <p:cTn id="79" fill="hold">
                            <p:stCondLst>
                              <p:cond delay="3850"/>
                            </p:stCondLst>
                            <p:childTnLst>
                              <p:par>
                                <p:cTn id="80" presetID="2" presetClass="entr" presetSubtype="9"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p:cTn id="82" dur="500" fill="hold"/>
                                        <p:tgtEl>
                                          <p:spTgt spid="56"/>
                                        </p:tgtEl>
                                        <p:attrNameLst>
                                          <p:attrName>ppt_x</p:attrName>
                                        </p:attrNameLst>
                                      </p:cBhvr>
                                      <p:tavLst>
                                        <p:tav tm="0">
                                          <p:val>
                                            <p:strVal val="0-#ppt_w/2"/>
                                          </p:val>
                                        </p:tav>
                                        <p:tav tm="100000">
                                          <p:val>
                                            <p:strVal val="#ppt_x"/>
                                          </p:val>
                                        </p:tav>
                                      </p:tavLst>
                                    </p:anim>
                                    <p:anim calcmode="lin" valueType="num">
                                      <p:cBhvr>
                                        <p:cTn id="83" dur="500" fill="hold"/>
                                        <p:tgtEl>
                                          <p:spTgt spid="56"/>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p:cTn id="86" dur="500" fill="hold"/>
                                        <p:tgtEl>
                                          <p:spTgt spid="57"/>
                                        </p:tgtEl>
                                        <p:attrNameLst>
                                          <p:attrName>ppt_x</p:attrName>
                                        </p:attrNameLst>
                                      </p:cBhvr>
                                      <p:tavLst>
                                        <p:tav tm="0">
                                          <p:val>
                                            <p:strVal val="0-#ppt_w/2"/>
                                          </p:val>
                                        </p:tav>
                                        <p:tav tm="100000">
                                          <p:val>
                                            <p:strVal val="#ppt_x"/>
                                          </p:val>
                                        </p:tav>
                                      </p:tavLst>
                                    </p:anim>
                                    <p:anim calcmode="lin" valueType="num">
                                      <p:cBhvr>
                                        <p:cTn id="87" dur="500" fill="hold"/>
                                        <p:tgtEl>
                                          <p:spTgt spid="57"/>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p:cTn id="90" dur="500" fill="hold"/>
                                        <p:tgtEl>
                                          <p:spTgt spid="58"/>
                                        </p:tgtEl>
                                        <p:attrNameLst>
                                          <p:attrName>ppt_x</p:attrName>
                                        </p:attrNameLst>
                                      </p:cBhvr>
                                      <p:tavLst>
                                        <p:tav tm="0">
                                          <p:val>
                                            <p:strVal val="0-#ppt_w/2"/>
                                          </p:val>
                                        </p:tav>
                                        <p:tav tm="100000">
                                          <p:val>
                                            <p:strVal val="#ppt_x"/>
                                          </p:val>
                                        </p:tav>
                                      </p:tavLst>
                                    </p:anim>
                                    <p:anim calcmode="lin" valueType="num">
                                      <p:cBhvr>
                                        <p:cTn id="91" dur="5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9"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p:cTn id="94" dur="500" fill="hold"/>
                                        <p:tgtEl>
                                          <p:spTgt spid="59"/>
                                        </p:tgtEl>
                                        <p:attrNameLst>
                                          <p:attrName>ppt_x</p:attrName>
                                        </p:attrNameLst>
                                      </p:cBhvr>
                                      <p:tavLst>
                                        <p:tav tm="0">
                                          <p:val>
                                            <p:strVal val="0-#ppt_w/2"/>
                                          </p:val>
                                        </p:tav>
                                        <p:tav tm="100000">
                                          <p:val>
                                            <p:strVal val="#ppt_x"/>
                                          </p:val>
                                        </p:tav>
                                      </p:tavLst>
                                    </p:anim>
                                    <p:anim calcmode="lin" valueType="num">
                                      <p:cBhvr>
                                        <p:cTn id="95" dur="5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4350"/>
                            </p:stCondLst>
                            <p:childTnLst>
                              <p:par>
                                <p:cTn id="97" presetID="2" presetClass="entr" presetSubtype="4"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ppt_x</p:attrName>
                                        </p:attrNameLst>
                                      </p:cBhvr>
                                      <p:tavLst>
                                        <p:tav tm="0">
                                          <p:val>
                                            <p:strVal val="#ppt_x"/>
                                          </p:val>
                                        </p:tav>
                                        <p:tav tm="100000">
                                          <p:val>
                                            <p:strVal val="#ppt_x"/>
                                          </p:val>
                                        </p:tav>
                                      </p:tavLst>
                                    </p:anim>
                                    <p:anim calcmode="lin" valueType="num">
                                      <p:cBhvr>
                                        <p:cTn id="100" dur="500" fill="hold"/>
                                        <p:tgtEl>
                                          <p:spTgt spid="6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1"/>
                                        </p:tgtEl>
                                        <p:attrNameLst>
                                          <p:attrName>style.visibility</p:attrName>
                                        </p:attrNameLst>
                                      </p:cBhvr>
                                      <p:to>
                                        <p:strVal val="visible"/>
                                      </p:to>
                                    </p:set>
                                    <p:anim calcmode="lin" valueType="num">
                                      <p:cBhvr>
                                        <p:cTn id="103" dur="500" fill="hold"/>
                                        <p:tgtEl>
                                          <p:spTgt spid="61"/>
                                        </p:tgtEl>
                                        <p:attrNameLst>
                                          <p:attrName>ppt_x</p:attrName>
                                        </p:attrNameLst>
                                      </p:cBhvr>
                                      <p:tavLst>
                                        <p:tav tm="0">
                                          <p:val>
                                            <p:strVal val="#ppt_x"/>
                                          </p:val>
                                        </p:tav>
                                        <p:tav tm="100000">
                                          <p:val>
                                            <p:strVal val="#ppt_x"/>
                                          </p:val>
                                        </p:tav>
                                      </p:tavLst>
                                    </p:anim>
                                    <p:anim calcmode="lin" valueType="num">
                                      <p:cBhvr>
                                        <p:cTn id="104" dur="500" fill="hold"/>
                                        <p:tgtEl>
                                          <p:spTgt spid="61"/>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ppt_x</p:attrName>
                                        </p:attrNameLst>
                                      </p:cBhvr>
                                      <p:tavLst>
                                        <p:tav tm="0">
                                          <p:val>
                                            <p:strVal val="#ppt_x"/>
                                          </p:val>
                                        </p:tav>
                                        <p:tav tm="100000">
                                          <p:val>
                                            <p:strVal val="#ppt_x"/>
                                          </p:val>
                                        </p:tav>
                                      </p:tavLst>
                                    </p:anim>
                                    <p:anim calcmode="lin" valueType="num">
                                      <p:cBhvr>
                                        <p:cTn id="108" dur="500" fill="hold"/>
                                        <p:tgtEl>
                                          <p:spTgt spid="62"/>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63"/>
                                        </p:tgtEl>
                                        <p:attrNameLst>
                                          <p:attrName>style.visibility</p:attrName>
                                        </p:attrNameLst>
                                      </p:cBhvr>
                                      <p:to>
                                        <p:strVal val="visible"/>
                                      </p:to>
                                    </p:set>
                                    <p:anim calcmode="lin" valueType="num">
                                      <p:cBhvr>
                                        <p:cTn id="111" dur="500" fill="hold"/>
                                        <p:tgtEl>
                                          <p:spTgt spid="63"/>
                                        </p:tgtEl>
                                        <p:attrNameLst>
                                          <p:attrName>ppt_x</p:attrName>
                                        </p:attrNameLst>
                                      </p:cBhvr>
                                      <p:tavLst>
                                        <p:tav tm="0">
                                          <p:val>
                                            <p:strVal val="#ppt_x"/>
                                          </p:val>
                                        </p:tav>
                                        <p:tav tm="100000">
                                          <p:val>
                                            <p:strVal val="#ppt_x"/>
                                          </p:val>
                                        </p:tav>
                                      </p:tavLst>
                                    </p:anim>
                                    <p:anim calcmode="lin" valueType="num">
                                      <p:cBhvr>
                                        <p:cTn id="11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42" grpId="0"/>
      <p:bldP spid="48" grpId="0" bldLvl="0" animBg="1"/>
      <p:bldP spid="49" grpId="0" bldLvl="0" animBg="1"/>
      <p:bldP spid="50" grpId="0" bldLvl="0" animBg="1"/>
      <p:bldP spid="51" grpId="0" bldLvl="0" animBg="1"/>
      <p:bldP spid="52" grpId="0" bldLvl="0" animBg="1"/>
      <p:bldP spid="53" grpId="0" bldLvl="0" animBg="1"/>
      <p:bldP spid="54" grpId="0" bldLvl="0" animBg="1"/>
      <p:bldP spid="55" grpId="0" bldLvl="0" animBg="1"/>
      <p:bldP spid="56" grpId="0"/>
      <p:bldP spid="57" grpId="0"/>
      <p:bldP spid="58" grpId="0"/>
      <p:bldP spid="59" grpId="0"/>
      <p:bldP spid="60" grpId="0" bldLvl="0" animBg="1"/>
      <p:bldP spid="61" grpId="0" bldLvl="0" animBg="1"/>
      <p:bldP spid="62" grpId="0"/>
      <p:bldP spid="6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5" name="TextBox 59"/>
          <p:cNvSpPr txBox="1">
            <a:spLocks noChangeArrowheads="1"/>
          </p:cNvSpPr>
          <p:nvPr/>
        </p:nvSpPr>
        <p:spPr bwMode="auto">
          <a:xfrm>
            <a:off x="5525135" y="2432050"/>
            <a:ext cx="5645785" cy="903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800" b="1" dirty="0">
                <a:latin typeface="微软雅黑" panose="020B0503020204020204" pitchFamily="34" charset="-122"/>
                <a:ea typeface="微软雅黑" panose="020B0503020204020204" pitchFamily="34" charset="-122"/>
              </a:rPr>
              <a:t>感谢您的下载观看</a:t>
            </a:r>
          </a:p>
        </p:txBody>
      </p:sp>
      <p:sp>
        <p:nvSpPr>
          <p:cNvPr id="326" name="TextBox 7"/>
          <p:cNvSpPr>
            <a:spLocks noChangeArrowheads="1"/>
          </p:cNvSpPr>
          <p:nvPr/>
        </p:nvSpPr>
        <p:spPr bwMode="auto">
          <a:xfrm>
            <a:off x="5687075" y="1973228"/>
            <a:ext cx="5484051"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400" dirty="0">
                <a:solidFill>
                  <a:schemeClr val="tx1">
                    <a:lumMod val="75000"/>
                    <a:lumOff val="25000"/>
                  </a:schemeClr>
                </a:solidFill>
                <a:latin typeface="Swis721 Lt BT" panose="020B0403020202020204" pitchFamily="34" charset="0"/>
                <a:ea typeface="微软雅黑" panose="020B0503020204020204" pitchFamily="34" charset="-122"/>
                <a:cs typeface="LilyUPC" panose="020B0604020202020204" pitchFamily="34" charset="-34"/>
                <a:sym typeface="微软雅黑" panose="020B0503020204020204" pitchFamily="34" charset="-122"/>
              </a:rPr>
              <a:t>special report and work summary</a:t>
            </a:r>
            <a:endParaRPr lang="zh-CN" altLang="en-US" sz="2400" dirty="0">
              <a:solidFill>
                <a:schemeClr val="tx1">
                  <a:lumMod val="75000"/>
                  <a:lumOff val="25000"/>
                </a:schemeClr>
              </a:solidFill>
              <a:latin typeface="Swis721 Lt BT" panose="020B0403020202020204" pitchFamily="34" charset="0"/>
              <a:ea typeface="微软雅黑" panose="020B0503020204020204" pitchFamily="34" charset="-122"/>
              <a:cs typeface="LilyUPC" panose="020B0604020202020204" pitchFamily="34" charset="-34"/>
              <a:sym typeface="微软雅黑" panose="020B0503020204020204" pitchFamily="34" charset="-122"/>
            </a:endParaRPr>
          </a:p>
        </p:txBody>
      </p:sp>
      <p:grpSp>
        <p:nvGrpSpPr>
          <p:cNvPr id="327" name="组合 326"/>
          <p:cNvGrpSpPr/>
          <p:nvPr/>
        </p:nvGrpSpPr>
        <p:grpSpPr>
          <a:xfrm flipH="1">
            <a:off x="5687075" y="3382629"/>
            <a:ext cx="6415483" cy="0"/>
            <a:chOff x="3339156" y="2641879"/>
            <a:chExt cx="5804844" cy="0"/>
          </a:xfrm>
        </p:grpSpPr>
        <p:cxnSp>
          <p:nvCxnSpPr>
            <p:cNvPr id="328" name="直接连接符 327"/>
            <p:cNvCxnSpPr/>
            <p:nvPr/>
          </p:nvCxnSpPr>
          <p:spPr>
            <a:xfrm>
              <a:off x="3339156" y="2641879"/>
              <a:ext cx="4695709" cy="0"/>
            </a:xfrm>
            <a:prstGeom prst="line">
              <a:avLst/>
            </a:prstGeom>
            <a:ln w="7620">
              <a:solidFill>
                <a:srgbClr val="B6302E"/>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8103924" y="2641879"/>
              <a:ext cx="754055" cy="0"/>
            </a:xfrm>
            <a:prstGeom prst="line">
              <a:avLst/>
            </a:prstGeom>
            <a:ln w="7620">
              <a:solidFill>
                <a:srgbClr val="B6302E"/>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a:off x="8948986" y="2641879"/>
              <a:ext cx="195014" cy="0"/>
            </a:xfrm>
            <a:prstGeom prst="line">
              <a:avLst/>
            </a:prstGeom>
            <a:ln w="7620">
              <a:solidFill>
                <a:srgbClr val="B6302E"/>
              </a:solidFill>
            </a:ln>
          </p:spPr>
          <p:style>
            <a:lnRef idx="1">
              <a:schemeClr val="accent1"/>
            </a:lnRef>
            <a:fillRef idx="0">
              <a:schemeClr val="accent1"/>
            </a:fillRef>
            <a:effectRef idx="0">
              <a:schemeClr val="accent1"/>
            </a:effectRef>
            <a:fontRef idx="minor">
              <a:schemeClr val="tx1"/>
            </a:fontRef>
          </p:style>
        </p:cxnSp>
      </p:grpSp>
      <p:sp>
        <p:nvSpPr>
          <p:cNvPr id="331" name="圆角矩形 330"/>
          <p:cNvSpPr/>
          <p:nvPr/>
        </p:nvSpPr>
        <p:spPr>
          <a:xfrm>
            <a:off x="5687075" y="3521600"/>
            <a:ext cx="5440077" cy="492985"/>
          </a:xfrm>
          <a:prstGeom prst="round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b="1" dirty="0">
                <a:solidFill>
                  <a:schemeClr val="bg1"/>
                </a:solidFill>
                <a:latin typeface="微软雅黑" panose="020B0503020204020204" pitchFamily="34" charset="-122"/>
                <a:ea typeface="微软雅黑" panose="020B0503020204020204" pitchFamily="34" charset="-122"/>
              </a:rPr>
              <a:t>适用于工作总结</a:t>
            </a:r>
            <a:r>
              <a:rPr lang="en-US" altLang="zh-CN" sz="2135" b="1" dirty="0">
                <a:solidFill>
                  <a:schemeClr val="bg1"/>
                </a:solidFill>
                <a:latin typeface="微软雅黑" panose="020B0503020204020204" pitchFamily="34" charset="-122"/>
                <a:ea typeface="微软雅黑" panose="020B0503020204020204" pitchFamily="34" charset="-122"/>
              </a:rPr>
              <a:t>/</a:t>
            </a:r>
            <a:r>
              <a:rPr lang="zh-CN" altLang="en-US" sz="2135" b="1" dirty="0">
                <a:solidFill>
                  <a:schemeClr val="bg1"/>
                </a:solidFill>
                <a:latin typeface="微软雅黑" panose="020B0503020204020204" pitchFamily="34" charset="-122"/>
                <a:ea typeface="微软雅黑" panose="020B0503020204020204" pitchFamily="34" charset="-122"/>
              </a:rPr>
              <a:t>工作汇报</a:t>
            </a:r>
            <a:r>
              <a:rPr lang="en-US" altLang="zh-CN" sz="2135" b="1" dirty="0">
                <a:solidFill>
                  <a:schemeClr val="bg1"/>
                </a:solidFill>
                <a:latin typeface="微软雅黑" panose="020B0503020204020204" pitchFamily="34" charset="-122"/>
                <a:ea typeface="微软雅黑" panose="020B0503020204020204" pitchFamily="34" charset="-122"/>
              </a:rPr>
              <a:t>/</a:t>
            </a:r>
            <a:r>
              <a:rPr lang="zh-CN" altLang="en-US" sz="2135" b="1" dirty="0">
                <a:solidFill>
                  <a:schemeClr val="bg1"/>
                </a:solidFill>
                <a:latin typeface="微软雅黑" panose="020B0503020204020204" pitchFamily="34" charset="-122"/>
                <a:ea typeface="微软雅黑" panose="020B0503020204020204" pitchFamily="34" charset="-122"/>
              </a:rPr>
              <a:t>述职等模板</a:t>
            </a:r>
          </a:p>
        </p:txBody>
      </p:sp>
      <p:sp>
        <p:nvSpPr>
          <p:cNvPr id="332" name="圆角矩形 331"/>
          <p:cNvSpPr/>
          <p:nvPr/>
        </p:nvSpPr>
        <p:spPr>
          <a:xfrm>
            <a:off x="9207092" y="5829267"/>
            <a:ext cx="2688300" cy="480076"/>
          </a:xfrm>
          <a:prstGeom prst="roundRect">
            <a:avLst>
              <a:gd name="adj" fmla="val 50000"/>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3" name="TextBox 332"/>
          <p:cNvSpPr txBox="1"/>
          <p:nvPr/>
        </p:nvSpPr>
        <p:spPr>
          <a:xfrm>
            <a:off x="9664146" y="5875411"/>
            <a:ext cx="1905000" cy="425450"/>
          </a:xfrm>
          <a:prstGeom prst="rect">
            <a:avLst/>
          </a:prstGeom>
          <a:noFill/>
        </p:spPr>
        <p:txBody>
          <a:bodyPr wrap="none" lIns="121884" tIns="60941" rIns="121884" bIns="60941" rtlCol="0">
            <a:spAutoFit/>
          </a:bodyPr>
          <a:lstStyle/>
          <a:p>
            <a:pPr lvl="0"/>
            <a:r>
              <a:rPr lang="zh-CN" altLang="en-US" sz="1865" b="1" dirty="0">
                <a:solidFill>
                  <a:schemeClr val="tx1">
                    <a:lumMod val="75000"/>
                    <a:lumOff val="25000"/>
                  </a:schemeClr>
                </a:solidFill>
                <a:latin typeface="微软雅黑" panose="020B0503020204020204" pitchFamily="34" charset="-122"/>
                <a:ea typeface="微软雅黑" panose="020B0503020204020204" pitchFamily="34" charset="-122"/>
              </a:rPr>
              <a:t>汇报人：代用名</a:t>
            </a:r>
          </a:p>
        </p:txBody>
      </p:sp>
      <p:grpSp>
        <p:nvGrpSpPr>
          <p:cNvPr id="334" name="Group 91"/>
          <p:cNvGrpSpPr/>
          <p:nvPr/>
        </p:nvGrpSpPr>
        <p:grpSpPr bwMode="auto">
          <a:xfrm>
            <a:off x="6915640" y="4381666"/>
            <a:ext cx="434101" cy="433668"/>
            <a:chOff x="936" y="1480"/>
            <a:chExt cx="1589" cy="1588"/>
          </a:xfrm>
        </p:grpSpPr>
        <p:grpSp>
          <p:nvGrpSpPr>
            <p:cNvPr id="335" name="组合 33"/>
            <p:cNvGrpSpPr/>
            <p:nvPr/>
          </p:nvGrpSpPr>
          <p:grpSpPr bwMode="auto">
            <a:xfrm>
              <a:off x="985" y="1583"/>
              <a:ext cx="1441" cy="1439"/>
              <a:chOff x="1754168" y="3653262"/>
              <a:chExt cx="1857599" cy="1857597"/>
            </a:xfrm>
          </p:grpSpPr>
          <p:sp>
            <p:nvSpPr>
              <p:cNvPr id="340" name="椭圆 339"/>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latin typeface="+mj-lt"/>
                  <a:ea typeface="方正超粗黑简体" panose="03000509000000000000" pitchFamily="65" charset="-122"/>
                </a:endParaRPr>
              </a:p>
            </p:txBody>
          </p:sp>
          <p:sp>
            <p:nvSpPr>
              <p:cNvPr id="341" name="椭圆 340"/>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342" name="椭圆 341"/>
              <p:cNvSpPr/>
              <p:nvPr/>
            </p:nvSpPr>
            <p:spPr>
              <a:xfrm>
                <a:off x="1890879" y="3789973"/>
                <a:ext cx="1584176" cy="1584174"/>
              </a:xfrm>
              <a:prstGeom prst="ellipse">
                <a:avLst/>
              </a:prstGeom>
              <a:solidFill>
                <a:srgbClr val="B6302E"/>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00" dirty="0">
                  <a:solidFill>
                    <a:srgbClr val="0087CF"/>
                  </a:solidFill>
                  <a:latin typeface="+mj-lt"/>
                  <a:ea typeface="方正超粗黑简体" panose="03000509000000000000" pitchFamily="65" charset="-122"/>
                </a:endParaRPr>
              </a:p>
            </p:txBody>
          </p:sp>
        </p:grpSp>
        <p:grpSp>
          <p:nvGrpSpPr>
            <p:cNvPr id="336" name="组合 4"/>
            <p:cNvGrpSpPr/>
            <p:nvPr/>
          </p:nvGrpSpPr>
          <p:grpSpPr bwMode="auto">
            <a:xfrm>
              <a:off x="936" y="1480"/>
              <a:ext cx="1589" cy="1588"/>
              <a:chOff x="3733576" y="3930057"/>
              <a:chExt cx="1801556" cy="1800152"/>
            </a:xfrm>
          </p:grpSpPr>
          <p:sp>
            <p:nvSpPr>
              <p:cNvPr id="337" name="椭圆 33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38"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39"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344" name="组合 343"/>
          <p:cNvGrpSpPr/>
          <p:nvPr/>
        </p:nvGrpSpPr>
        <p:grpSpPr>
          <a:xfrm>
            <a:off x="42835" y="882239"/>
            <a:ext cx="2639361" cy="2639361"/>
            <a:chOff x="304800" y="673100"/>
            <a:chExt cx="4000500" cy="4000500"/>
          </a:xfrm>
          <a:effectLst>
            <a:outerShdw blurRad="444500" dist="254000" dir="6840000" algn="tr" rotWithShape="0">
              <a:prstClr val="black">
                <a:alpha val="24000"/>
              </a:prstClr>
            </a:outerShdw>
          </a:effectLst>
        </p:grpSpPr>
        <p:sp>
          <p:nvSpPr>
            <p:cNvPr id="345" name="同心圆 3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46" name="椭圆 3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47" name="组合 346"/>
          <p:cNvGrpSpPr/>
          <p:nvPr/>
        </p:nvGrpSpPr>
        <p:grpSpPr>
          <a:xfrm>
            <a:off x="1609836" y="4767755"/>
            <a:ext cx="1505201" cy="1505201"/>
            <a:chOff x="304800" y="673100"/>
            <a:chExt cx="4000500" cy="4000500"/>
          </a:xfrm>
          <a:effectLst>
            <a:outerShdw blurRad="444500" dist="254000" dir="6840000" algn="tr" rotWithShape="0">
              <a:prstClr val="black">
                <a:alpha val="24000"/>
              </a:prstClr>
            </a:outerShdw>
          </a:effectLst>
        </p:grpSpPr>
        <p:sp>
          <p:nvSpPr>
            <p:cNvPr id="348" name="同心圆 3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49" name="椭圆 3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50" name="组合 349"/>
          <p:cNvGrpSpPr/>
          <p:nvPr/>
        </p:nvGrpSpPr>
        <p:grpSpPr>
          <a:xfrm>
            <a:off x="2448195" y="0"/>
            <a:ext cx="1505201" cy="1505201"/>
            <a:chOff x="304800" y="673100"/>
            <a:chExt cx="4000500" cy="4000500"/>
          </a:xfrm>
          <a:effectLst>
            <a:outerShdw blurRad="444500" dist="254000" dir="6840000" algn="tr" rotWithShape="0">
              <a:prstClr val="black">
                <a:alpha val="24000"/>
              </a:prstClr>
            </a:outerShdw>
          </a:effectLst>
        </p:grpSpPr>
        <p:sp>
          <p:nvSpPr>
            <p:cNvPr id="351" name="同心圆 3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52" name="椭圆 3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53" name="组合 352"/>
          <p:cNvGrpSpPr/>
          <p:nvPr/>
        </p:nvGrpSpPr>
        <p:grpSpPr>
          <a:xfrm>
            <a:off x="4319015" y="3973380"/>
            <a:ext cx="1505201" cy="1505201"/>
            <a:chOff x="304800" y="673100"/>
            <a:chExt cx="4000500" cy="4000500"/>
          </a:xfrm>
          <a:effectLst>
            <a:outerShdw blurRad="444500" dist="254000" dir="6840000" algn="tr" rotWithShape="0">
              <a:prstClr val="black">
                <a:alpha val="24000"/>
              </a:prstClr>
            </a:outerShdw>
          </a:effectLst>
        </p:grpSpPr>
        <p:sp>
          <p:nvSpPr>
            <p:cNvPr id="354" name="同心圆 3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55" name="椭圆 3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56" name="组合 355"/>
          <p:cNvGrpSpPr/>
          <p:nvPr/>
        </p:nvGrpSpPr>
        <p:grpSpPr>
          <a:xfrm>
            <a:off x="1720890" y="1757555"/>
            <a:ext cx="3010200" cy="3010200"/>
            <a:chOff x="304800" y="673100"/>
            <a:chExt cx="4000500" cy="4000500"/>
          </a:xfrm>
          <a:effectLst>
            <a:outerShdw blurRad="444500" dist="254000" dir="6840000" algn="tr" rotWithShape="0">
              <a:prstClr val="black">
                <a:alpha val="45000"/>
              </a:prstClr>
            </a:outerShdw>
          </a:effectLst>
        </p:grpSpPr>
        <p:sp>
          <p:nvSpPr>
            <p:cNvPr id="357" name="同心圆 3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58" name="椭圆 357"/>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59" name="椭圆 358"/>
            <p:cNvSpPr/>
            <p:nvPr/>
          </p:nvSpPr>
          <p:spPr>
            <a:xfrm>
              <a:off x="678449" y="1046749"/>
              <a:ext cx="3253201" cy="3253201"/>
            </a:xfrm>
            <a:prstGeom prst="ellipse">
              <a:avLst/>
            </a:prstGeom>
            <a:solidFill>
              <a:schemeClr val="bg1">
                <a:lumMod val="85000"/>
              </a:schemeClr>
            </a:solidFill>
            <a:ln>
              <a:noFill/>
            </a:ln>
            <a:effectLst>
              <a:innerShdw blurRad="241300" dist="101600" dir="1824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60" name="组合 359"/>
          <p:cNvGrpSpPr/>
          <p:nvPr/>
        </p:nvGrpSpPr>
        <p:grpSpPr>
          <a:xfrm>
            <a:off x="522783" y="3638928"/>
            <a:ext cx="1111308" cy="1111308"/>
            <a:chOff x="304800" y="673100"/>
            <a:chExt cx="4000500" cy="4000500"/>
          </a:xfrm>
          <a:effectLst>
            <a:outerShdw blurRad="444500" dist="254000" dir="6840000" algn="tr" rotWithShape="0">
              <a:prstClr val="black">
                <a:alpha val="24000"/>
              </a:prstClr>
            </a:outerShdw>
          </a:effectLst>
        </p:grpSpPr>
        <p:sp>
          <p:nvSpPr>
            <p:cNvPr id="361" name="同心圆 3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62" name="椭圆 3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grpSp>
        <p:nvGrpSpPr>
          <p:cNvPr id="363" name="组合 362"/>
          <p:cNvGrpSpPr/>
          <p:nvPr/>
        </p:nvGrpSpPr>
        <p:grpSpPr>
          <a:xfrm>
            <a:off x="4921362" y="2585231"/>
            <a:ext cx="555655" cy="555655"/>
            <a:chOff x="304800" y="673100"/>
            <a:chExt cx="4000500" cy="4000500"/>
          </a:xfrm>
          <a:effectLst>
            <a:outerShdw blurRad="444500" dist="254000" dir="6840000" algn="tr" rotWithShape="0">
              <a:prstClr val="black">
                <a:alpha val="24000"/>
              </a:prstClr>
            </a:outerShdw>
          </a:effectLst>
        </p:grpSpPr>
        <p:sp>
          <p:nvSpPr>
            <p:cNvPr id="364" name="同心圆 3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sp>
          <p:nvSpPr>
            <p:cNvPr id="365" name="椭圆 3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anose="020B0503020204020204" pitchFamily="34" charset="-122"/>
              </a:endParaRPr>
            </a:p>
          </p:txBody>
        </p:sp>
      </p:grpSp>
      <p:sp>
        <p:nvSpPr>
          <p:cNvPr id="4" name="燕尾形 3"/>
          <p:cNvSpPr/>
          <p:nvPr/>
        </p:nvSpPr>
        <p:spPr>
          <a:xfrm>
            <a:off x="10093608" y="1931670"/>
            <a:ext cx="447675" cy="447675"/>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2" name="燕尾形 1"/>
          <p:cNvSpPr/>
          <p:nvPr/>
        </p:nvSpPr>
        <p:spPr>
          <a:xfrm>
            <a:off x="10392375" y="1931670"/>
            <a:ext cx="447675" cy="447675"/>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pic>
        <p:nvPicPr>
          <p:cNvPr id="6" name="图片 5" descr="timg"/>
          <p:cNvPicPr>
            <a:picLocks noChangeAspect="1"/>
          </p:cNvPicPr>
          <p:nvPr/>
        </p:nvPicPr>
        <p:blipFill>
          <a:blip r:embed="rId3"/>
          <a:stretch>
            <a:fillRect/>
          </a:stretch>
        </p:blipFill>
        <p:spPr>
          <a:xfrm>
            <a:off x="2110105" y="2145665"/>
            <a:ext cx="2237740" cy="2205355"/>
          </a:xfrm>
          <a:prstGeom prst="rect">
            <a:avLst/>
          </a:prstGeom>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20482"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20483"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9791983" y="2443480"/>
            <a:ext cx="152400" cy="828675"/>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1" name="组合 30"/>
          <p:cNvGrpSpPr/>
          <p:nvPr/>
        </p:nvGrpSpPr>
        <p:grpSpPr>
          <a:xfrm>
            <a:off x="5135845" y="2462530"/>
            <a:ext cx="1905000" cy="830263"/>
            <a:chOff x="4077325" y="2184739"/>
            <a:chExt cx="1903750" cy="829494"/>
          </a:xfrm>
        </p:grpSpPr>
        <p:sp>
          <p:nvSpPr>
            <p:cNvPr id="32" name="矩形 31"/>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0489" name="文本框 32"/>
            <p:cNvSpPr txBox="1"/>
            <p:nvPr/>
          </p:nvSpPr>
          <p:spPr>
            <a:xfrm>
              <a:off x="4077325" y="2307098"/>
              <a:ext cx="1903750" cy="612842"/>
            </a:xfrm>
            <a:prstGeom prst="rect">
              <a:avLst/>
            </a:prstGeom>
            <a:noFill/>
            <a:ln w="9525">
              <a:noFill/>
            </a:ln>
          </p:spPr>
          <p:txBody>
            <a:bodyPr wrap="square" anchor="t">
              <a:spAutoFit/>
            </a:bodyPr>
            <a:lstStyle/>
            <a:p>
              <a:pPr lvl="0"/>
              <a:r>
                <a:rPr lang="zh-CN" altLang="en-US" sz="3200" b="1" dirty="0">
                  <a:solidFill>
                    <a:schemeClr val="bg1"/>
                  </a:solidFill>
                  <a:latin typeface="微软雅黑" panose="020B0503020204020204" pitchFamily="34" charset="-122"/>
                  <a:ea typeface="微软雅黑" panose="020B0503020204020204" pitchFamily="34" charset="-122"/>
                </a:rPr>
                <a:t>第一部分</a:t>
              </a:r>
            </a:p>
          </p:txBody>
        </p:sp>
      </p:grpSp>
      <p:sp>
        <p:nvSpPr>
          <p:cNvPr id="34" name="文本框 33"/>
          <p:cNvSpPr txBox="1"/>
          <p:nvPr/>
        </p:nvSpPr>
        <p:spPr>
          <a:xfrm>
            <a:off x="7145620" y="2627630"/>
            <a:ext cx="2420938" cy="450215"/>
          </a:xfrm>
          <a:prstGeom prst="rect">
            <a:avLst/>
          </a:prstGeom>
          <a:noFill/>
          <a:ln w="9525">
            <a:noFill/>
          </a:ln>
        </p:spPr>
        <p:txBody>
          <a:bodyPr wrap="square" anchor="t">
            <a:spAutoFit/>
          </a:bodyPr>
          <a:lstStyle/>
          <a:p>
            <a:pPr lvl="0"/>
            <a:r>
              <a:rPr lang="zh-CN" altLang="en-US" sz="2200" b="1" dirty="0">
                <a:solidFill>
                  <a:srgbClr val="404040"/>
                </a:solidFill>
                <a:latin typeface="微软雅黑" panose="020B0503020204020204" pitchFamily="34" charset="-122"/>
                <a:ea typeface="微软雅黑" panose="020B0503020204020204" pitchFamily="34" charset="-122"/>
              </a:rPr>
              <a:t>单击此处添加标题</a:t>
            </a:r>
          </a:p>
        </p:txBody>
      </p:sp>
      <p:cxnSp>
        <p:nvCxnSpPr>
          <p:cNvPr id="35" name="直接连接符 34"/>
          <p:cNvCxnSpPr/>
          <p:nvPr/>
        </p:nvCxnSpPr>
        <p:spPr>
          <a:xfrm>
            <a:off x="7145620" y="3170555"/>
            <a:ext cx="2420938"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135845" y="3465830"/>
            <a:ext cx="2304415" cy="384810"/>
            <a:chOff x="4077325" y="3187722"/>
            <a:chExt cx="2303560" cy="384232"/>
          </a:xfrm>
        </p:grpSpPr>
        <p:sp>
          <p:nvSpPr>
            <p:cNvPr id="37" name="椭圆 36"/>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494" name="文本框 37"/>
            <p:cNvSpPr txBox="1"/>
            <p:nvPr/>
          </p:nvSpPr>
          <p:spPr>
            <a:xfrm>
              <a:off x="4322344" y="3187722"/>
              <a:ext cx="2058541"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39" name="组合 38"/>
          <p:cNvGrpSpPr/>
          <p:nvPr/>
        </p:nvGrpSpPr>
        <p:grpSpPr>
          <a:xfrm>
            <a:off x="5135845" y="3865880"/>
            <a:ext cx="2728913" cy="384810"/>
            <a:chOff x="4077325" y="3587832"/>
            <a:chExt cx="2728209" cy="384232"/>
          </a:xfrm>
        </p:grpSpPr>
        <p:sp>
          <p:nvSpPr>
            <p:cNvPr id="40" name="椭圆 39"/>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497" name="文本框 40"/>
            <p:cNvSpPr txBox="1"/>
            <p:nvPr/>
          </p:nvSpPr>
          <p:spPr>
            <a:xfrm>
              <a:off x="4322161" y="3587832"/>
              <a:ext cx="2483373"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45" name="组合 44"/>
          <p:cNvGrpSpPr/>
          <p:nvPr/>
        </p:nvGrpSpPr>
        <p:grpSpPr>
          <a:xfrm>
            <a:off x="7620283" y="3427730"/>
            <a:ext cx="2473325" cy="384810"/>
            <a:chOff x="6560698" y="3150247"/>
            <a:chExt cx="2473385" cy="384232"/>
          </a:xfrm>
        </p:grpSpPr>
        <p:sp>
          <p:nvSpPr>
            <p:cNvPr id="46" name="椭圆 45"/>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503" name="文本框 46"/>
            <p:cNvSpPr txBox="1"/>
            <p:nvPr/>
          </p:nvSpPr>
          <p:spPr>
            <a:xfrm>
              <a:off x="6805534" y="3150247"/>
              <a:ext cx="2228549"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48" name="组合 47"/>
          <p:cNvGrpSpPr/>
          <p:nvPr/>
        </p:nvGrpSpPr>
        <p:grpSpPr>
          <a:xfrm>
            <a:off x="7620283" y="3865880"/>
            <a:ext cx="2693670" cy="384810"/>
            <a:chOff x="6560698" y="3587832"/>
            <a:chExt cx="2694279" cy="384232"/>
          </a:xfrm>
        </p:grpSpPr>
        <p:sp>
          <p:nvSpPr>
            <p:cNvPr id="49" name="椭圆 48"/>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506" name="文本框 49"/>
            <p:cNvSpPr txBox="1"/>
            <p:nvPr/>
          </p:nvSpPr>
          <p:spPr>
            <a:xfrm>
              <a:off x="6805228" y="3587832"/>
              <a:ext cx="2449749"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pic>
        <p:nvPicPr>
          <p:cNvPr id="50" name="图片 49"/>
          <p:cNvPicPr>
            <a:picLocks noChangeAspect="1"/>
          </p:cNvPicPr>
          <p:nvPr/>
        </p:nvPicPr>
        <p:blipFill>
          <a:blip r:embed="rId3"/>
          <a:stretch>
            <a:fillRect/>
          </a:stretch>
        </p:blipFill>
        <p:spPr>
          <a:xfrm>
            <a:off x="1963385" y="2505710"/>
            <a:ext cx="2817813" cy="1738313"/>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 calcmode="lin" valueType="num">
                                      <p:cBhvr>
                                        <p:cTn id="27" dur="500" fill="hold"/>
                                        <p:tgtEl>
                                          <p:spTgt spid="36"/>
                                        </p:tgtEl>
                                        <p:attrNameLst>
                                          <p:attrName>style.rotation</p:attrName>
                                        </p:attrNameLst>
                                      </p:cBhvr>
                                      <p:tavLst>
                                        <p:tav tm="0">
                                          <p:val>
                                            <p:fltVal val="360"/>
                                          </p:val>
                                        </p:tav>
                                        <p:tav tm="100000">
                                          <p:val>
                                            <p:fltVal val="0"/>
                                          </p:val>
                                        </p:tav>
                                      </p:tavLst>
                                    </p:anim>
                                    <p:animEffect transition="in" filter="fade">
                                      <p:cBhvr>
                                        <p:cTn id="28" dur="500"/>
                                        <p:tgtEl>
                                          <p:spTgt spid="36"/>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 calcmode="lin" valueType="num">
                                      <p:cBhvr>
                                        <p:cTn id="33" dur="500" fill="hold"/>
                                        <p:tgtEl>
                                          <p:spTgt spid="39"/>
                                        </p:tgtEl>
                                        <p:attrNameLst>
                                          <p:attrName>style.rotation</p:attrName>
                                        </p:attrNameLst>
                                      </p:cBhvr>
                                      <p:tavLst>
                                        <p:tav tm="0">
                                          <p:val>
                                            <p:fltVal val="360"/>
                                          </p:val>
                                        </p:tav>
                                        <p:tav tm="100000">
                                          <p:val>
                                            <p:fltVal val="0"/>
                                          </p:val>
                                        </p:tav>
                                      </p:tavLst>
                                    </p:anim>
                                    <p:animEffect transition="in" filter="fade">
                                      <p:cBhvr>
                                        <p:cTn id="34" dur="500"/>
                                        <p:tgtEl>
                                          <p:spTgt spid="39"/>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 calcmode="lin" valueType="num">
                                      <p:cBhvr>
                                        <p:cTn id="39" dur="500" fill="hold"/>
                                        <p:tgtEl>
                                          <p:spTgt spid="45"/>
                                        </p:tgtEl>
                                        <p:attrNameLst>
                                          <p:attrName>style.rotation</p:attrName>
                                        </p:attrNameLst>
                                      </p:cBhvr>
                                      <p:tavLst>
                                        <p:tav tm="0">
                                          <p:val>
                                            <p:fltVal val="360"/>
                                          </p:val>
                                        </p:tav>
                                        <p:tav tm="100000">
                                          <p:val>
                                            <p:fltVal val="0"/>
                                          </p:val>
                                        </p:tav>
                                      </p:tavLst>
                                    </p:anim>
                                    <p:animEffect transition="in" filter="fade">
                                      <p:cBhvr>
                                        <p:cTn id="40" dur="500"/>
                                        <p:tgtEl>
                                          <p:spTgt spid="45"/>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p:cTn id="43" dur="500" fill="hold"/>
                                        <p:tgtEl>
                                          <p:spTgt spid="48"/>
                                        </p:tgtEl>
                                        <p:attrNameLst>
                                          <p:attrName>ppt_w</p:attrName>
                                        </p:attrNameLst>
                                      </p:cBhvr>
                                      <p:tavLst>
                                        <p:tav tm="0">
                                          <p:val>
                                            <p:fltVal val="0"/>
                                          </p:val>
                                        </p:tav>
                                        <p:tav tm="100000">
                                          <p:val>
                                            <p:strVal val="#ppt_w"/>
                                          </p:val>
                                        </p:tav>
                                      </p:tavLst>
                                    </p:anim>
                                    <p:anim calcmode="lin" valueType="num">
                                      <p:cBhvr>
                                        <p:cTn id="44" dur="500" fill="hold"/>
                                        <p:tgtEl>
                                          <p:spTgt spid="48"/>
                                        </p:tgtEl>
                                        <p:attrNameLst>
                                          <p:attrName>ppt_h</p:attrName>
                                        </p:attrNameLst>
                                      </p:cBhvr>
                                      <p:tavLst>
                                        <p:tav tm="0">
                                          <p:val>
                                            <p:fltVal val="0"/>
                                          </p:val>
                                        </p:tav>
                                        <p:tav tm="100000">
                                          <p:val>
                                            <p:strVal val="#ppt_h"/>
                                          </p:val>
                                        </p:tav>
                                      </p:tavLst>
                                    </p:anim>
                                    <p:anim calcmode="lin" valueType="num">
                                      <p:cBhvr>
                                        <p:cTn id="45" dur="500" fill="hold"/>
                                        <p:tgtEl>
                                          <p:spTgt spid="48"/>
                                        </p:tgtEl>
                                        <p:attrNameLst>
                                          <p:attrName>style.rotation</p:attrName>
                                        </p:attrNameLst>
                                      </p:cBhvr>
                                      <p:tavLst>
                                        <p:tav tm="0">
                                          <p:val>
                                            <p:fltVal val="360"/>
                                          </p:val>
                                        </p:tav>
                                        <p:tav tm="100000">
                                          <p:val>
                                            <p:fltVal val="0"/>
                                          </p:val>
                                        </p:tav>
                                      </p:tavLst>
                                    </p:anim>
                                    <p:animEffect transition="in" filter="fade">
                                      <p:cBhvr>
                                        <p:cTn id="46" dur="500"/>
                                        <p:tgtEl>
                                          <p:spTgt spid="48"/>
                                        </p:tgtEl>
                                      </p:cBhvr>
                                    </p:animEffect>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1000"/>
                                        <p:tgtEl>
                                          <p:spTgt spid="50"/>
                                        </p:tgtEl>
                                      </p:cBhvr>
                                    </p:animEffect>
                                    <p:anim calcmode="lin" valueType="num">
                                      <p:cBhvr>
                                        <p:cTn id="51" dur="1000" fill="hold"/>
                                        <p:tgtEl>
                                          <p:spTgt spid="50"/>
                                        </p:tgtEl>
                                        <p:attrNameLst>
                                          <p:attrName>ppt_x</p:attrName>
                                        </p:attrNameLst>
                                      </p:cBhvr>
                                      <p:tavLst>
                                        <p:tav tm="0">
                                          <p:val>
                                            <p:strVal val="#ppt_x"/>
                                          </p:val>
                                        </p:tav>
                                        <p:tav tm="100000">
                                          <p:val>
                                            <p:strVal val="#ppt_x"/>
                                          </p:val>
                                        </p:tav>
                                      </p:tavLst>
                                    </p:anim>
                                    <p:anim calcmode="lin" valueType="num">
                                      <p:cBhvr>
                                        <p:cTn id="52"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28674"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28675"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Rectangle 2"/>
          <p:cNvSpPr/>
          <p:nvPr/>
        </p:nvSpPr>
        <p:spPr>
          <a:xfrm>
            <a:off x="5987063" y="1065213"/>
            <a:ext cx="4883150" cy="2333625"/>
          </a:xfrm>
          <a:prstGeom prst="rect">
            <a:avLst/>
          </a:prstGeom>
          <a:blipFill rotWithShape="1">
            <a:blip r:embed="rId3"/>
            <a:stretch>
              <a:fillRect/>
            </a:stretch>
          </a:blipFill>
          <a:ln w="9525">
            <a:noFill/>
          </a:ln>
        </p:spPr>
        <p:txBody>
          <a:bodyPr anchor="ctr"/>
          <a:lstStyle/>
          <a:p>
            <a:pPr lvl="0" algn="ctr">
              <a:buFont typeface="Arial" panose="020B0604020202020204" pitchFamily="34" charset="0"/>
              <a:buNone/>
            </a:pPr>
            <a:endParaRPr lang="zh-CN" altLang="zh-CN">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0" name="Rectangle 3"/>
          <p:cNvSpPr/>
          <p:nvPr/>
        </p:nvSpPr>
        <p:spPr>
          <a:xfrm>
            <a:off x="1110263" y="1065213"/>
            <a:ext cx="4876800" cy="2336800"/>
          </a:xfrm>
          <a:prstGeom prst="rect">
            <a:avLst/>
          </a:prstGeom>
          <a:solidFill>
            <a:srgbClr val="B6302E"/>
          </a:solidFill>
          <a:ln w="9525">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1" name="Oval 4"/>
          <p:cNvSpPr/>
          <p:nvPr/>
        </p:nvSpPr>
        <p:spPr>
          <a:xfrm>
            <a:off x="1570638" y="3578225"/>
            <a:ext cx="955675" cy="960438"/>
          </a:xfrm>
          <a:prstGeom prst="ellipse">
            <a:avLst/>
          </a:prstGeom>
          <a:solidFill>
            <a:srgbClr val="B6302E"/>
          </a:solidFill>
          <a:ln w="9525">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2" name="Oval 12"/>
          <p:cNvSpPr/>
          <p:nvPr/>
        </p:nvSpPr>
        <p:spPr>
          <a:xfrm>
            <a:off x="4210650" y="3578225"/>
            <a:ext cx="957263" cy="960438"/>
          </a:xfrm>
          <a:prstGeom prst="ellipse">
            <a:avLst/>
          </a:prstGeom>
          <a:solidFill>
            <a:srgbClr val="404040"/>
          </a:solidFill>
          <a:ln w="9525">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3" name="Oval 14"/>
          <p:cNvSpPr/>
          <p:nvPr/>
        </p:nvSpPr>
        <p:spPr>
          <a:xfrm>
            <a:off x="6850663" y="3578225"/>
            <a:ext cx="955675" cy="960438"/>
          </a:xfrm>
          <a:prstGeom prst="ellipse">
            <a:avLst/>
          </a:prstGeom>
          <a:solidFill>
            <a:srgbClr val="B6302E"/>
          </a:solidFill>
          <a:ln w="9525">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4" name="Oval 16"/>
          <p:cNvSpPr/>
          <p:nvPr/>
        </p:nvSpPr>
        <p:spPr>
          <a:xfrm>
            <a:off x="9489088" y="3578225"/>
            <a:ext cx="954087" cy="960438"/>
          </a:xfrm>
          <a:prstGeom prst="ellipse">
            <a:avLst/>
          </a:prstGeom>
          <a:solidFill>
            <a:srgbClr val="404040"/>
          </a:solidFill>
          <a:ln w="9525">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grpSp>
        <p:nvGrpSpPr>
          <p:cNvPr id="15" name="Group 20"/>
          <p:cNvGrpSpPr/>
          <p:nvPr/>
        </p:nvGrpSpPr>
        <p:grpSpPr>
          <a:xfrm>
            <a:off x="1794475" y="3786188"/>
            <a:ext cx="534988" cy="539750"/>
            <a:chOff x="0" y="0"/>
            <a:chExt cx="401822" cy="404317"/>
          </a:xfrm>
        </p:grpSpPr>
        <p:sp>
          <p:nvSpPr>
            <p:cNvPr id="28687" name="Freeform 42"/>
            <p:cNvSpPr>
              <a:spLocks noEditPoints="1"/>
            </p:cNvSpPr>
            <p:nvPr/>
          </p:nvSpPr>
          <p:spPr>
            <a:xfrm>
              <a:off x="0" y="0"/>
              <a:ext cx="401822" cy="404317"/>
            </a:xfrm>
            <a:custGeom>
              <a:avLst/>
              <a:gdLst/>
              <a:ahLst/>
              <a:cxnLst>
                <a:cxn ang="0">
                  <a:pos x="661681283" y="0"/>
                </a:cxn>
                <a:cxn ang="0">
                  <a:pos x="0" y="681087023"/>
                </a:cxn>
                <a:cxn ang="0">
                  <a:pos x="661681283" y="1351010218"/>
                </a:cxn>
                <a:cxn ang="0">
                  <a:pos x="1334387765" y="681087023"/>
                </a:cxn>
                <a:cxn ang="0">
                  <a:pos x="661681283" y="0"/>
                </a:cxn>
                <a:cxn ang="0">
                  <a:pos x="661681283" y="1239355239"/>
                </a:cxn>
                <a:cxn ang="0">
                  <a:pos x="110278553" y="681087023"/>
                </a:cxn>
                <a:cxn ang="0">
                  <a:pos x="661681283" y="111654979"/>
                </a:cxn>
                <a:cxn ang="0">
                  <a:pos x="1224109212" y="681087023"/>
                </a:cxn>
                <a:cxn ang="0">
                  <a:pos x="661681283" y="1239355239"/>
                </a:cxn>
              </a:cxnLst>
              <a:rect l="0" t="0" r="0" b="0"/>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w="9525">
              <a:noFill/>
            </a:ln>
          </p:spPr>
          <p:txBody>
            <a:bodyPr/>
            <a:lstStyle/>
            <a:p>
              <a:endParaRPr lang="zh-CN" altLang="en-US"/>
            </a:p>
          </p:txBody>
        </p:sp>
        <p:sp>
          <p:nvSpPr>
            <p:cNvPr id="28688" name="Freeform 43"/>
            <p:cNvSpPr/>
            <p:nvPr/>
          </p:nvSpPr>
          <p:spPr>
            <a:xfrm>
              <a:off x="107320" y="97336"/>
              <a:ext cx="139764" cy="199662"/>
            </a:xfrm>
            <a:custGeom>
              <a:avLst/>
              <a:gdLst/>
              <a:ahLst/>
              <a:cxnLst>
                <a:cxn ang="0">
                  <a:pos x="465094659" y="664415237"/>
                </a:cxn>
                <a:cxn ang="0">
                  <a:pos x="465094659" y="0"/>
                </a:cxn>
                <a:cxn ang="0">
                  <a:pos x="0" y="465089335"/>
                </a:cxn>
                <a:cxn ang="0">
                  <a:pos x="465094659" y="664415237"/>
                </a:cxn>
              </a:cxnLst>
              <a:rect l="0" t="0" r="0" b="0"/>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w="9525">
              <a:noFill/>
            </a:ln>
          </p:spPr>
          <p:txBody>
            <a:bodyPr/>
            <a:lstStyle/>
            <a:p>
              <a:endParaRPr lang="zh-CN" altLang="en-US"/>
            </a:p>
          </p:txBody>
        </p:sp>
      </p:grpSp>
      <p:grpSp>
        <p:nvGrpSpPr>
          <p:cNvPr id="18" name="Group 23"/>
          <p:cNvGrpSpPr/>
          <p:nvPr/>
        </p:nvGrpSpPr>
        <p:grpSpPr>
          <a:xfrm>
            <a:off x="4474175" y="3844925"/>
            <a:ext cx="519113" cy="452438"/>
            <a:chOff x="0" y="0"/>
            <a:chExt cx="389342" cy="339426"/>
          </a:xfrm>
        </p:grpSpPr>
        <p:sp>
          <p:nvSpPr>
            <p:cNvPr id="28690" name="Freeform 110"/>
            <p:cNvSpPr/>
            <p:nvPr/>
          </p:nvSpPr>
          <p:spPr>
            <a:xfrm>
              <a:off x="259561" y="102327"/>
              <a:ext cx="102328" cy="102328"/>
            </a:xfrm>
            <a:custGeom>
              <a:avLst/>
              <a:gdLst/>
              <a:ahLst/>
              <a:cxnLst>
                <a:cxn ang="0">
                  <a:pos x="0" y="242931663"/>
                </a:cxn>
                <a:cxn ang="0">
                  <a:pos x="18686091" y="255390721"/>
                </a:cxn>
                <a:cxn ang="0">
                  <a:pos x="255390721" y="18686091"/>
                </a:cxn>
                <a:cxn ang="0">
                  <a:pos x="242931663" y="0"/>
                </a:cxn>
                <a:cxn ang="0">
                  <a:pos x="0" y="242931663"/>
                </a:cxn>
              </a:cxnLst>
              <a:rect l="0" t="0" r="0" b="0"/>
              <a:pathLst>
                <a:path w="41" h="41">
                  <a:moveTo>
                    <a:pt x="0" y="39"/>
                  </a:moveTo>
                  <a:lnTo>
                    <a:pt x="3" y="41"/>
                  </a:lnTo>
                  <a:lnTo>
                    <a:pt x="41" y="3"/>
                  </a:lnTo>
                  <a:lnTo>
                    <a:pt x="39" y="0"/>
                  </a:lnTo>
                  <a:lnTo>
                    <a:pt x="0" y="39"/>
                  </a:lnTo>
                  <a:close/>
                </a:path>
              </a:pathLst>
            </a:custGeom>
            <a:solidFill>
              <a:schemeClr val="bg1"/>
            </a:solidFill>
            <a:ln w="9525">
              <a:noFill/>
            </a:ln>
          </p:spPr>
          <p:txBody>
            <a:bodyPr/>
            <a:lstStyle/>
            <a:p>
              <a:endParaRPr lang="zh-CN" altLang="en-US"/>
            </a:p>
          </p:txBody>
        </p:sp>
        <p:sp>
          <p:nvSpPr>
            <p:cNvPr id="28691" name="Freeform 111"/>
            <p:cNvSpPr/>
            <p:nvPr/>
          </p:nvSpPr>
          <p:spPr>
            <a:xfrm>
              <a:off x="237098" y="74873"/>
              <a:ext cx="109814" cy="114806"/>
            </a:xfrm>
            <a:custGeom>
              <a:avLst/>
              <a:gdLst/>
              <a:ahLst/>
              <a:cxnLst>
                <a:cxn ang="0">
                  <a:pos x="230469636" y="0"/>
                </a:cxn>
                <a:cxn ang="0">
                  <a:pos x="0" y="242929496"/>
                </a:cxn>
                <a:cxn ang="0">
                  <a:pos x="37374196" y="286530818"/>
                </a:cxn>
                <a:cxn ang="0">
                  <a:pos x="274070786" y="49830795"/>
                </a:cxn>
                <a:cxn ang="0">
                  <a:pos x="230469636" y="0"/>
                </a:cxn>
              </a:cxnLst>
              <a:rect l="0" t="0" r="0" b="0"/>
              <a:pathLst>
                <a:path w="44" h="46">
                  <a:moveTo>
                    <a:pt x="37" y="0"/>
                  </a:moveTo>
                  <a:lnTo>
                    <a:pt x="0" y="39"/>
                  </a:lnTo>
                  <a:lnTo>
                    <a:pt x="6" y="46"/>
                  </a:lnTo>
                  <a:lnTo>
                    <a:pt x="44" y="8"/>
                  </a:lnTo>
                  <a:lnTo>
                    <a:pt x="37" y="0"/>
                  </a:lnTo>
                  <a:close/>
                </a:path>
              </a:pathLst>
            </a:custGeom>
            <a:solidFill>
              <a:schemeClr val="bg1"/>
            </a:solidFill>
            <a:ln w="9525">
              <a:noFill/>
            </a:ln>
          </p:spPr>
          <p:txBody>
            <a:bodyPr/>
            <a:lstStyle/>
            <a:p>
              <a:endParaRPr lang="zh-CN" altLang="en-US"/>
            </a:p>
          </p:txBody>
        </p:sp>
        <p:sp>
          <p:nvSpPr>
            <p:cNvPr id="28692" name="Freeform 112"/>
            <p:cNvSpPr/>
            <p:nvPr/>
          </p:nvSpPr>
          <p:spPr>
            <a:xfrm>
              <a:off x="217132" y="59898"/>
              <a:ext cx="104823" cy="104823"/>
            </a:xfrm>
            <a:custGeom>
              <a:avLst/>
              <a:gdLst/>
              <a:ahLst/>
              <a:cxnLst>
                <a:cxn ang="0">
                  <a:pos x="0" y="236700317"/>
                </a:cxn>
                <a:cxn ang="0">
                  <a:pos x="24915428" y="261615745"/>
                </a:cxn>
                <a:cxn ang="0">
                  <a:pos x="261615745" y="24915428"/>
                </a:cxn>
                <a:cxn ang="0">
                  <a:pos x="236700317" y="0"/>
                </a:cxn>
                <a:cxn ang="0">
                  <a:pos x="0" y="236700317"/>
                </a:cxn>
              </a:cxnLst>
              <a:rect l="0" t="0" r="0" b="0"/>
              <a:pathLst>
                <a:path w="42" h="42">
                  <a:moveTo>
                    <a:pt x="0" y="38"/>
                  </a:moveTo>
                  <a:lnTo>
                    <a:pt x="4" y="42"/>
                  </a:lnTo>
                  <a:lnTo>
                    <a:pt x="42" y="4"/>
                  </a:lnTo>
                  <a:lnTo>
                    <a:pt x="38" y="0"/>
                  </a:lnTo>
                  <a:lnTo>
                    <a:pt x="0" y="38"/>
                  </a:lnTo>
                  <a:close/>
                </a:path>
              </a:pathLst>
            </a:custGeom>
            <a:solidFill>
              <a:schemeClr val="bg1"/>
            </a:solidFill>
            <a:ln w="9525">
              <a:noFill/>
            </a:ln>
          </p:spPr>
          <p:txBody>
            <a:bodyPr/>
            <a:lstStyle/>
            <a:p>
              <a:endParaRPr lang="zh-CN" altLang="en-US"/>
            </a:p>
          </p:txBody>
        </p:sp>
        <p:sp>
          <p:nvSpPr>
            <p:cNvPr id="28693" name="Freeform 113"/>
            <p:cNvSpPr/>
            <p:nvPr/>
          </p:nvSpPr>
          <p:spPr>
            <a:xfrm>
              <a:off x="189679" y="162226"/>
              <a:ext cx="69882" cy="69882"/>
            </a:xfrm>
            <a:custGeom>
              <a:avLst/>
              <a:gdLst/>
              <a:ahLst/>
              <a:cxnLst>
                <a:cxn ang="0">
                  <a:pos x="174410497" y="124579639"/>
                </a:cxn>
                <a:cxn ang="0">
                  <a:pos x="49830857" y="0"/>
                </a:cxn>
                <a:cxn ang="0">
                  <a:pos x="0" y="124579639"/>
                </a:cxn>
                <a:cxn ang="0">
                  <a:pos x="56060338" y="174410497"/>
                </a:cxn>
                <a:cxn ang="0">
                  <a:pos x="174410497" y="124579639"/>
                </a:cxn>
              </a:cxnLst>
              <a:rect l="0" t="0" r="0" b="0"/>
              <a:pathLst>
                <a:path w="28" h="28">
                  <a:moveTo>
                    <a:pt x="28" y="20"/>
                  </a:moveTo>
                  <a:lnTo>
                    <a:pt x="8" y="0"/>
                  </a:lnTo>
                  <a:lnTo>
                    <a:pt x="0" y="20"/>
                  </a:lnTo>
                  <a:lnTo>
                    <a:pt x="9" y="28"/>
                  </a:lnTo>
                  <a:lnTo>
                    <a:pt x="28" y="20"/>
                  </a:lnTo>
                  <a:close/>
                </a:path>
              </a:pathLst>
            </a:custGeom>
            <a:solidFill>
              <a:schemeClr val="bg1"/>
            </a:solidFill>
            <a:ln w="9525">
              <a:noFill/>
            </a:ln>
          </p:spPr>
          <p:txBody>
            <a:bodyPr/>
            <a:lstStyle/>
            <a:p>
              <a:endParaRPr lang="zh-CN" altLang="en-US"/>
            </a:p>
          </p:txBody>
        </p:sp>
        <p:sp>
          <p:nvSpPr>
            <p:cNvPr id="28694" name="Freeform 114"/>
            <p:cNvSpPr/>
            <p:nvPr/>
          </p:nvSpPr>
          <p:spPr>
            <a:xfrm>
              <a:off x="172208" y="219628"/>
              <a:ext cx="34941" cy="32446"/>
            </a:xfrm>
            <a:custGeom>
              <a:avLst/>
              <a:gdLst/>
              <a:ahLst/>
              <a:cxnLst>
                <a:cxn ang="0">
                  <a:pos x="0" y="80980224"/>
                </a:cxn>
                <a:cxn ang="0">
                  <a:pos x="87205248" y="37375296"/>
                </a:cxn>
                <a:cxn ang="0">
                  <a:pos x="37374391" y="0"/>
                </a:cxn>
                <a:cxn ang="0">
                  <a:pos x="0" y="80980224"/>
                </a:cxn>
              </a:cxnLst>
              <a:rect l="0" t="0" r="0" b="0"/>
              <a:pathLst>
                <a:path w="14" h="13">
                  <a:moveTo>
                    <a:pt x="0" y="13"/>
                  </a:moveTo>
                  <a:lnTo>
                    <a:pt x="14" y="6"/>
                  </a:lnTo>
                  <a:lnTo>
                    <a:pt x="6" y="0"/>
                  </a:lnTo>
                  <a:lnTo>
                    <a:pt x="0" y="13"/>
                  </a:lnTo>
                  <a:close/>
                </a:path>
              </a:pathLst>
            </a:custGeom>
            <a:solidFill>
              <a:schemeClr val="bg1"/>
            </a:solidFill>
            <a:ln w="9525">
              <a:noFill/>
            </a:ln>
          </p:spPr>
          <p:txBody>
            <a:bodyPr/>
            <a:lstStyle/>
            <a:p>
              <a:endParaRPr lang="zh-CN" altLang="en-US"/>
            </a:p>
          </p:txBody>
        </p:sp>
        <p:sp>
          <p:nvSpPr>
            <p:cNvPr id="28695" name="Freeform 115"/>
            <p:cNvSpPr/>
            <p:nvPr/>
          </p:nvSpPr>
          <p:spPr>
            <a:xfrm>
              <a:off x="319460" y="34941"/>
              <a:ext cx="69882" cy="69882"/>
            </a:xfrm>
            <a:custGeom>
              <a:avLst/>
              <a:gdLst/>
              <a:ahLst/>
              <a:cxnLst>
                <a:cxn ang="0">
                  <a:pos x="43603872" y="0"/>
                </a:cxn>
                <a:cxn ang="0">
                  <a:pos x="0" y="49830857"/>
                </a:cxn>
                <a:cxn ang="0">
                  <a:pos x="124579639" y="174410497"/>
                </a:cxn>
                <a:cxn ang="0">
                  <a:pos x="174410497" y="124579639"/>
                </a:cxn>
                <a:cxn ang="0">
                  <a:pos x="43603872" y="0"/>
                </a:cxn>
              </a:cxnLst>
              <a:rect l="0" t="0" r="0" b="0"/>
              <a:pathLst>
                <a:path w="28" h="28">
                  <a:moveTo>
                    <a:pt x="7" y="0"/>
                  </a:moveTo>
                  <a:lnTo>
                    <a:pt x="0" y="8"/>
                  </a:lnTo>
                  <a:lnTo>
                    <a:pt x="20" y="28"/>
                  </a:lnTo>
                  <a:lnTo>
                    <a:pt x="28" y="20"/>
                  </a:lnTo>
                  <a:lnTo>
                    <a:pt x="7" y="0"/>
                  </a:lnTo>
                  <a:close/>
                </a:path>
              </a:pathLst>
            </a:custGeom>
            <a:solidFill>
              <a:schemeClr val="bg1"/>
            </a:solidFill>
            <a:ln w="9525">
              <a:noFill/>
            </a:ln>
          </p:spPr>
          <p:txBody>
            <a:bodyPr/>
            <a:lstStyle/>
            <a:p>
              <a:endParaRPr lang="zh-CN" altLang="en-US"/>
            </a:p>
          </p:txBody>
        </p:sp>
        <p:sp>
          <p:nvSpPr>
            <p:cNvPr id="28696" name="Freeform 116"/>
            <p:cNvSpPr/>
            <p:nvPr/>
          </p:nvSpPr>
          <p:spPr>
            <a:xfrm>
              <a:off x="0" y="0"/>
              <a:ext cx="279527" cy="339426"/>
            </a:xfrm>
            <a:custGeom>
              <a:avLst/>
              <a:gdLst/>
              <a:ahLst/>
              <a:cxnLst>
                <a:cxn ang="0">
                  <a:pos x="647806318" y="629121099"/>
                </a:cxn>
                <a:cxn ang="0">
                  <a:pos x="516997665" y="629121099"/>
                </a:cxn>
                <a:cxn ang="0">
                  <a:pos x="516997665" y="803531156"/>
                </a:cxn>
                <a:cxn ang="0">
                  <a:pos x="43601220" y="803531156"/>
                </a:cxn>
                <a:cxn ang="0">
                  <a:pos x="43601220" y="199325422"/>
                </a:cxn>
                <a:cxn ang="0">
                  <a:pos x="647806318" y="199325422"/>
                </a:cxn>
                <a:cxn ang="0">
                  <a:pos x="647806318" y="249156154"/>
                </a:cxn>
                <a:cxn ang="0">
                  <a:pos x="697636997" y="199325422"/>
                </a:cxn>
                <a:cxn ang="0">
                  <a:pos x="697636997" y="37374296"/>
                </a:cxn>
                <a:cxn ang="0">
                  <a:pos x="604202602" y="37374296"/>
                </a:cxn>
                <a:cxn ang="0">
                  <a:pos x="604202602" y="124579325"/>
                </a:cxn>
                <a:cxn ang="0">
                  <a:pos x="591746180" y="124579325"/>
                </a:cxn>
                <a:cxn ang="0">
                  <a:pos x="591746180" y="0"/>
                </a:cxn>
                <a:cxn ang="0">
                  <a:pos x="554371922" y="0"/>
                </a:cxn>
                <a:cxn ang="0">
                  <a:pos x="554371922" y="124579325"/>
                </a:cxn>
                <a:cxn ang="0">
                  <a:pos x="541915500" y="124579325"/>
                </a:cxn>
                <a:cxn ang="0">
                  <a:pos x="541915500" y="37374296"/>
                </a:cxn>
                <a:cxn ang="0">
                  <a:pos x="492082325" y="37374296"/>
                </a:cxn>
                <a:cxn ang="0">
                  <a:pos x="492082325" y="124579325"/>
                </a:cxn>
                <a:cxn ang="0">
                  <a:pos x="473396444" y="124579325"/>
                </a:cxn>
                <a:cxn ang="0">
                  <a:pos x="473396444" y="0"/>
                </a:cxn>
                <a:cxn ang="0">
                  <a:pos x="448481105" y="0"/>
                </a:cxn>
                <a:cxn ang="0">
                  <a:pos x="448481105" y="124579325"/>
                </a:cxn>
                <a:cxn ang="0">
                  <a:pos x="423565765" y="124579325"/>
                </a:cxn>
                <a:cxn ang="0">
                  <a:pos x="423565765" y="37374296"/>
                </a:cxn>
                <a:cxn ang="0">
                  <a:pos x="373735086" y="37374296"/>
                </a:cxn>
                <a:cxn ang="0">
                  <a:pos x="373735086" y="124579325"/>
                </a:cxn>
                <a:cxn ang="0">
                  <a:pos x="355046709" y="124579325"/>
                </a:cxn>
                <a:cxn ang="0">
                  <a:pos x="355046709" y="0"/>
                </a:cxn>
                <a:cxn ang="0">
                  <a:pos x="330131370" y="0"/>
                </a:cxn>
                <a:cxn ang="0">
                  <a:pos x="330131370" y="124579325"/>
                </a:cxn>
                <a:cxn ang="0">
                  <a:pos x="317674948" y="124579325"/>
                </a:cxn>
                <a:cxn ang="0">
                  <a:pos x="317674948" y="37374296"/>
                </a:cxn>
                <a:cxn ang="0">
                  <a:pos x="267841773" y="37374296"/>
                </a:cxn>
                <a:cxn ang="0">
                  <a:pos x="267841773" y="124579325"/>
                </a:cxn>
                <a:cxn ang="0">
                  <a:pos x="249155892" y="124579325"/>
                </a:cxn>
                <a:cxn ang="0">
                  <a:pos x="249155892" y="0"/>
                </a:cxn>
                <a:cxn ang="0">
                  <a:pos x="218011093" y="0"/>
                </a:cxn>
                <a:cxn ang="0">
                  <a:pos x="218011093" y="124579325"/>
                </a:cxn>
                <a:cxn ang="0">
                  <a:pos x="199325212" y="124579325"/>
                </a:cxn>
                <a:cxn ang="0">
                  <a:pos x="199325212" y="37374296"/>
                </a:cxn>
                <a:cxn ang="0">
                  <a:pos x="155721496" y="37374296"/>
                </a:cxn>
                <a:cxn ang="0">
                  <a:pos x="155721496" y="124579325"/>
                </a:cxn>
                <a:cxn ang="0">
                  <a:pos x="143265074" y="124579325"/>
                </a:cxn>
                <a:cxn ang="0">
                  <a:pos x="143265074" y="0"/>
                </a:cxn>
                <a:cxn ang="0">
                  <a:pos x="105890817" y="0"/>
                </a:cxn>
                <a:cxn ang="0">
                  <a:pos x="105890817" y="124579325"/>
                </a:cxn>
                <a:cxn ang="0">
                  <a:pos x="93434395" y="124579325"/>
                </a:cxn>
                <a:cxn ang="0">
                  <a:pos x="93434395" y="37374296"/>
                </a:cxn>
                <a:cxn ang="0">
                  <a:pos x="0" y="37374296"/>
                </a:cxn>
                <a:cxn ang="0">
                  <a:pos x="0" y="149494690"/>
                </a:cxn>
                <a:cxn ang="0">
                  <a:pos x="0" y="174410056"/>
                </a:cxn>
                <a:cxn ang="0">
                  <a:pos x="0" y="847132422"/>
                </a:cxn>
                <a:cxn ang="0">
                  <a:pos x="554371922" y="847132422"/>
                </a:cxn>
                <a:cxn ang="0">
                  <a:pos x="697636997" y="685181296"/>
                </a:cxn>
                <a:cxn ang="0">
                  <a:pos x="697636997" y="523227674"/>
                </a:cxn>
                <a:cxn ang="0">
                  <a:pos x="647806318" y="573060902"/>
                </a:cxn>
                <a:cxn ang="0">
                  <a:pos x="647806318" y="629121099"/>
                </a:cxn>
              </a:cxnLst>
              <a:rect l="0" t="0" r="0" b="0"/>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w="9525">
              <a:noFill/>
            </a:ln>
          </p:spPr>
          <p:txBody>
            <a:bodyPr/>
            <a:lstStyle/>
            <a:p>
              <a:endParaRPr lang="zh-CN" altLang="en-US"/>
            </a:p>
          </p:txBody>
        </p:sp>
        <p:sp>
          <p:nvSpPr>
            <p:cNvPr id="28697" name="Rectangle 117"/>
            <p:cNvSpPr/>
            <p:nvPr/>
          </p:nvSpPr>
          <p:spPr>
            <a:xfrm>
              <a:off x="49916" y="114806"/>
              <a:ext cx="109814" cy="17471"/>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8698" name="Rectangle 118"/>
            <p:cNvSpPr/>
            <p:nvPr/>
          </p:nvSpPr>
          <p:spPr>
            <a:xfrm>
              <a:off x="49916" y="154738"/>
              <a:ext cx="109814" cy="17471"/>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8699" name="Rectangle 119"/>
            <p:cNvSpPr/>
            <p:nvPr/>
          </p:nvSpPr>
          <p:spPr>
            <a:xfrm>
              <a:off x="49916" y="199662"/>
              <a:ext cx="109814" cy="14975"/>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8700" name="Rectangle 120"/>
            <p:cNvSpPr/>
            <p:nvPr/>
          </p:nvSpPr>
          <p:spPr>
            <a:xfrm>
              <a:off x="49916" y="242091"/>
              <a:ext cx="109814" cy="17471"/>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grpSp>
        <p:nvGrpSpPr>
          <p:cNvPr id="30" name="Group 35"/>
          <p:cNvGrpSpPr/>
          <p:nvPr/>
        </p:nvGrpSpPr>
        <p:grpSpPr>
          <a:xfrm>
            <a:off x="9712925" y="3798888"/>
            <a:ext cx="506413" cy="501650"/>
            <a:chOff x="0" y="0"/>
            <a:chExt cx="379359" cy="376864"/>
          </a:xfrm>
        </p:grpSpPr>
        <p:sp>
          <p:nvSpPr>
            <p:cNvPr id="28702" name="Freeform 150"/>
            <p:cNvSpPr>
              <a:spLocks noEditPoints="1"/>
            </p:cNvSpPr>
            <p:nvPr/>
          </p:nvSpPr>
          <p:spPr>
            <a:xfrm>
              <a:off x="0" y="0"/>
              <a:ext cx="379359" cy="376864"/>
            </a:xfrm>
            <a:custGeom>
              <a:avLst/>
              <a:gdLst/>
              <a:ahLst/>
              <a:cxnLst>
                <a:cxn ang="0">
                  <a:pos x="631200132" y="0"/>
                </a:cxn>
                <a:cxn ang="0">
                  <a:pos x="0" y="622923133"/>
                </a:cxn>
                <a:cxn ang="0">
                  <a:pos x="631200132" y="1245846267"/>
                </a:cxn>
                <a:cxn ang="0">
                  <a:pos x="1262396937" y="622923133"/>
                </a:cxn>
                <a:cxn ang="0">
                  <a:pos x="631200132" y="0"/>
                </a:cxn>
                <a:cxn ang="0">
                  <a:pos x="631200132" y="1180275237"/>
                </a:cxn>
                <a:cxn ang="0">
                  <a:pos x="66441068" y="622923133"/>
                </a:cxn>
                <a:cxn ang="0">
                  <a:pos x="631200132" y="65571030"/>
                </a:cxn>
                <a:cxn ang="0">
                  <a:pos x="1195955869" y="622923133"/>
                </a:cxn>
                <a:cxn ang="0">
                  <a:pos x="631200132" y="1180275237"/>
                </a:cxn>
              </a:cxnLst>
              <a:rect l="0" t="0" r="0" b="0"/>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w="9525">
              <a:noFill/>
            </a:ln>
          </p:spPr>
          <p:txBody>
            <a:bodyPr/>
            <a:lstStyle/>
            <a:p>
              <a:endParaRPr lang="zh-CN" altLang="en-US"/>
            </a:p>
          </p:txBody>
        </p:sp>
        <p:sp>
          <p:nvSpPr>
            <p:cNvPr id="28703" name="Rectangle 151"/>
            <p:cNvSpPr/>
            <p:nvPr/>
          </p:nvSpPr>
          <p:spPr>
            <a:xfrm>
              <a:off x="144756" y="272040"/>
              <a:ext cx="22463" cy="42429"/>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8704" name="Rectangle 152"/>
            <p:cNvSpPr/>
            <p:nvPr/>
          </p:nvSpPr>
          <p:spPr>
            <a:xfrm>
              <a:off x="179697" y="272040"/>
              <a:ext cx="19966" cy="42429"/>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8705" name="Rectangle 153"/>
            <p:cNvSpPr/>
            <p:nvPr/>
          </p:nvSpPr>
          <p:spPr>
            <a:xfrm>
              <a:off x="214638" y="272040"/>
              <a:ext cx="19966" cy="42429"/>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8706" name="Freeform 154"/>
            <p:cNvSpPr/>
            <p:nvPr/>
          </p:nvSpPr>
          <p:spPr>
            <a:xfrm>
              <a:off x="117303" y="107318"/>
              <a:ext cx="82362" cy="84857"/>
            </a:xfrm>
            <a:custGeom>
              <a:avLst/>
              <a:gdLst/>
              <a:ahLst/>
              <a:cxnLst>
                <a:cxn ang="0">
                  <a:pos x="206217975" y="253464464"/>
                </a:cxn>
                <a:cxn ang="0">
                  <a:pos x="238780615" y="288028417"/>
                </a:cxn>
                <a:cxn ang="0">
                  <a:pos x="271339961" y="253464464"/>
                </a:cxn>
                <a:cxn ang="0">
                  <a:pos x="238780615" y="218900511"/>
                </a:cxn>
                <a:cxn ang="0">
                  <a:pos x="227925304" y="218900511"/>
                </a:cxn>
                <a:cxn ang="0">
                  <a:pos x="0" y="0"/>
                </a:cxn>
                <a:cxn ang="0">
                  <a:pos x="206217975" y="253464464"/>
                </a:cxn>
                <a:cxn ang="0">
                  <a:pos x="206217975" y="253464464"/>
                </a:cxn>
              </a:cxnLst>
              <a:rect l="0" t="0" r="0" b="0"/>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w="9525">
              <a:noFill/>
            </a:ln>
          </p:spPr>
          <p:txBody>
            <a:bodyPr/>
            <a:lstStyle/>
            <a:p>
              <a:endParaRPr lang="zh-CN" altLang="en-US"/>
            </a:p>
          </p:txBody>
        </p:sp>
        <p:sp>
          <p:nvSpPr>
            <p:cNvPr id="28707" name="Freeform 155"/>
            <p:cNvSpPr/>
            <p:nvPr/>
          </p:nvSpPr>
          <p:spPr>
            <a:xfrm>
              <a:off x="67387" y="272040"/>
              <a:ext cx="22463" cy="19966"/>
            </a:xfrm>
            <a:custGeom>
              <a:avLst/>
              <a:gdLst/>
              <a:ahLst/>
              <a:cxnLst>
                <a:cxn ang="0">
                  <a:pos x="0" y="37373856"/>
                </a:cxn>
                <a:cxn ang="0">
                  <a:pos x="18689216" y="49830144"/>
                </a:cxn>
                <a:cxn ang="0">
                  <a:pos x="56065152" y="6229392"/>
                </a:cxn>
                <a:cxn ang="0">
                  <a:pos x="43605674" y="0"/>
                </a:cxn>
                <a:cxn ang="0">
                  <a:pos x="0" y="37373856"/>
                </a:cxn>
              </a:cxnLst>
              <a:rect l="0" t="0" r="0" b="0"/>
              <a:pathLst>
                <a:path w="9" h="8">
                  <a:moveTo>
                    <a:pt x="0" y="6"/>
                  </a:moveTo>
                  <a:lnTo>
                    <a:pt x="3" y="8"/>
                  </a:lnTo>
                  <a:lnTo>
                    <a:pt x="9" y="1"/>
                  </a:lnTo>
                  <a:lnTo>
                    <a:pt x="7" y="0"/>
                  </a:lnTo>
                  <a:lnTo>
                    <a:pt x="0" y="6"/>
                  </a:lnTo>
                  <a:close/>
                </a:path>
              </a:pathLst>
            </a:custGeom>
            <a:solidFill>
              <a:schemeClr val="bg1"/>
            </a:solidFill>
            <a:ln w="9525">
              <a:noFill/>
            </a:ln>
          </p:spPr>
          <p:txBody>
            <a:bodyPr/>
            <a:lstStyle/>
            <a:p>
              <a:endParaRPr lang="zh-CN" altLang="en-US"/>
            </a:p>
          </p:txBody>
        </p:sp>
        <p:sp>
          <p:nvSpPr>
            <p:cNvPr id="28708" name="Freeform 156"/>
            <p:cNvSpPr/>
            <p:nvPr/>
          </p:nvSpPr>
          <p:spPr>
            <a:xfrm>
              <a:off x="47421" y="227116"/>
              <a:ext cx="27454" cy="14975"/>
            </a:xfrm>
            <a:custGeom>
              <a:avLst/>
              <a:gdLst/>
              <a:ahLst/>
              <a:cxnLst>
                <a:cxn ang="0">
                  <a:pos x="56061068" y="0"/>
                </a:cxn>
                <a:cxn ang="0">
                  <a:pos x="0" y="18688800"/>
                </a:cxn>
                <a:cxn ang="0">
                  <a:pos x="6229562" y="37375104"/>
                </a:cxn>
                <a:cxn ang="0">
                  <a:pos x="68520192" y="18688800"/>
                </a:cxn>
                <a:cxn ang="0">
                  <a:pos x="56061068" y="0"/>
                </a:cxn>
              </a:cxnLst>
              <a:rect l="0" t="0" r="0" b="0"/>
              <a:pathLst>
                <a:path w="11" h="6">
                  <a:moveTo>
                    <a:pt x="9" y="0"/>
                  </a:moveTo>
                  <a:lnTo>
                    <a:pt x="0" y="3"/>
                  </a:lnTo>
                  <a:lnTo>
                    <a:pt x="1" y="6"/>
                  </a:lnTo>
                  <a:lnTo>
                    <a:pt x="11" y="3"/>
                  </a:lnTo>
                  <a:lnTo>
                    <a:pt x="9" y="0"/>
                  </a:lnTo>
                  <a:close/>
                </a:path>
              </a:pathLst>
            </a:custGeom>
            <a:solidFill>
              <a:schemeClr val="bg1"/>
            </a:solidFill>
            <a:ln w="9525">
              <a:noFill/>
            </a:ln>
          </p:spPr>
          <p:txBody>
            <a:bodyPr/>
            <a:lstStyle/>
            <a:p>
              <a:endParaRPr lang="zh-CN" altLang="en-US"/>
            </a:p>
          </p:txBody>
        </p:sp>
        <p:sp>
          <p:nvSpPr>
            <p:cNvPr id="28709" name="Freeform 157"/>
            <p:cNvSpPr/>
            <p:nvPr/>
          </p:nvSpPr>
          <p:spPr>
            <a:xfrm>
              <a:off x="79865" y="74874"/>
              <a:ext cx="19966" cy="22463"/>
            </a:xfrm>
            <a:custGeom>
              <a:avLst/>
              <a:gdLst/>
              <a:ahLst/>
              <a:cxnLst>
                <a:cxn ang="0">
                  <a:pos x="0" y="18689216"/>
                </a:cxn>
                <a:cxn ang="0">
                  <a:pos x="43600752" y="56065152"/>
                </a:cxn>
                <a:cxn ang="0">
                  <a:pos x="49830144" y="43605674"/>
                </a:cxn>
                <a:cxn ang="0">
                  <a:pos x="12458784" y="0"/>
                </a:cxn>
                <a:cxn ang="0">
                  <a:pos x="0" y="18689216"/>
                </a:cxn>
              </a:cxnLst>
              <a:rect l="0" t="0" r="0" b="0"/>
              <a:pathLst>
                <a:path w="8" h="9">
                  <a:moveTo>
                    <a:pt x="0" y="3"/>
                  </a:moveTo>
                  <a:lnTo>
                    <a:pt x="7" y="9"/>
                  </a:lnTo>
                  <a:lnTo>
                    <a:pt x="8" y="7"/>
                  </a:lnTo>
                  <a:lnTo>
                    <a:pt x="2" y="0"/>
                  </a:lnTo>
                  <a:lnTo>
                    <a:pt x="0" y="3"/>
                  </a:lnTo>
                  <a:close/>
                </a:path>
              </a:pathLst>
            </a:custGeom>
            <a:solidFill>
              <a:schemeClr val="bg1"/>
            </a:solidFill>
            <a:ln w="9525">
              <a:noFill/>
            </a:ln>
          </p:spPr>
          <p:txBody>
            <a:bodyPr/>
            <a:lstStyle/>
            <a:p>
              <a:endParaRPr lang="zh-CN" altLang="en-US"/>
            </a:p>
          </p:txBody>
        </p:sp>
        <p:sp>
          <p:nvSpPr>
            <p:cNvPr id="28710" name="Freeform 158"/>
            <p:cNvSpPr/>
            <p:nvPr/>
          </p:nvSpPr>
          <p:spPr>
            <a:xfrm>
              <a:off x="49916" y="124789"/>
              <a:ext cx="27454" cy="12480"/>
            </a:xfrm>
            <a:custGeom>
              <a:avLst/>
              <a:gdLst/>
              <a:ahLst/>
              <a:cxnLst>
                <a:cxn ang="0">
                  <a:pos x="68520192" y="18690048"/>
                </a:cxn>
                <a:cxn ang="0">
                  <a:pos x="12459124" y="0"/>
                </a:cxn>
                <a:cxn ang="0">
                  <a:pos x="0" y="18690048"/>
                </a:cxn>
                <a:cxn ang="0">
                  <a:pos x="62290630" y="31150080"/>
                </a:cxn>
                <a:cxn ang="0">
                  <a:pos x="68520192" y="18690048"/>
                </a:cxn>
              </a:cxnLst>
              <a:rect l="0" t="0" r="0" b="0"/>
              <a:pathLst>
                <a:path w="11" h="5">
                  <a:moveTo>
                    <a:pt x="11" y="3"/>
                  </a:moveTo>
                  <a:lnTo>
                    <a:pt x="2" y="0"/>
                  </a:lnTo>
                  <a:lnTo>
                    <a:pt x="0" y="3"/>
                  </a:lnTo>
                  <a:lnTo>
                    <a:pt x="10" y="5"/>
                  </a:lnTo>
                  <a:lnTo>
                    <a:pt x="11" y="3"/>
                  </a:lnTo>
                  <a:close/>
                </a:path>
              </a:pathLst>
            </a:custGeom>
            <a:solidFill>
              <a:schemeClr val="bg1"/>
            </a:solidFill>
            <a:ln w="9525">
              <a:noFill/>
            </a:ln>
          </p:spPr>
          <p:txBody>
            <a:bodyPr/>
            <a:lstStyle/>
            <a:p>
              <a:endParaRPr lang="zh-CN" altLang="en-US"/>
            </a:p>
          </p:txBody>
        </p:sp>
        <p:sp>
          <p:nvSpPr>
            <p:cNvPr id="28711" name="Rectangle 159"/>
            <p:cNvSpPr/>
            <p:nvPr/>
          </p:nvSpPr>
          <p:spPr>
            <a:xfrm>
              <a:off x="187185" y="34941"/>
              <a:ext cx="7488" cy="22463"/>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8712" name="Freeform 160"/>
            <p:cNvSpPr/>
            <p:nvPr/>
          </p:nvSpPr>
          <p:spPr>
            <a:xfrm>
              <a:off x="119798" y="44924"/>
              <a:ext cx="17471" cy="22463"/>
            </a:xfrm>
            <a:custGeom>
              <a:avLst/>
              <a:gdLst/>
              <a:ahLst/>
              <a:cxnLst>
                <a:cxn ang="0">
                  <a:pos x="43605120" y="49835413"/>
                </a:cxn>
                <a:cxn ang="0">
                  <a:pos x="18688978" y="0"/>
                </a:cxn>
                <a:cxn ang="0">
                  <a:pos x="0" y="12459477"/>
                </a:cxn>
                <a:cxn ang="0">
                  <a:pos x="24916141" y="56065152"/>
                </a:cxn>
                <a:cxn ang="0">
                  <a:pos x="43605120" y="49835413"/>
                </a:cxn>
              </a:cxnLst>
              <a:rect l="0" t="0" r="0" b="0"/>
              <a:pathLst>
                <a:path w="7" h="9">
                  <a:moveTo>
                    <a:pt x="7" y="8"/>
                  </a:moveTo>
                  <a:lnTo>
                    <a:pt x="3" y="0"/>
                  </a:lnTo>
                  <a:lnTo>
                    <a:pt x="0" y="2"/>
                  </a:lnTo>
                  <a:lnTo>
                    <a:pt x="4" y="9"/>
                  </a:lnTo>
                  <a:lnTo>
                    <a:pt x="7" y="8"/>
                  </a:lnTo>
                  <a:close/>
                </a:path>
              </a:pathLst>
            </a:custGeom>
            <a:solidFill>
              <a:schemeClr val="bg1"/>
            </a:solidFill>
            <a:ln w="9525">
              <a:noFill/>
            </a:ln>
          </p:spPr>
          <p:txBody>
            <a:bodyPr/>
            <a:lstStyle/>
            <a:p>
              <a:endParaRPr lang="zh-CN" altLang="en-US"/>
            </a:p>
          </p:txBody>
        </p:sp>
        <p:sp>
          <p:nvSpPr>
            <p:cNvPr id="28713" name="Freeform 161"/>
            <p:cNvSpPr/>
            <p:nvPr/>
          </p:nvSpPr>
          <p:spPr>
            <a:xfrm>
              <a:off x="234604" y="44924"/>
              <a:ext cx="12480" cy="27454"/>
            </a:xfrm>
            <a:custGeom>
              <a:avLst/>
              <a:gdLst/>
              <a:ahLst/>
              <a:cxnLst>
                <a:cxn ang="0">
                  <a:pos x="0" y="56061068"/>
                </a:cxn>
                <a:cxn ang="0">
                  <a:pos x="12460032" y="68520192"/>
                </a:cxn>
                <a:cxn ang="0">
                  <a:pos x="31150080" y="12459124"/>
                </a:cxn>
                <a:cxn ang="0">
                  <a:pos x="12460032" y="0"/>
                </a:cxn>
                <a:cxn ang="0">
                  <a:pos x="0" y="56061068"/>
                </a:cxn>
              </a:cxnLst>
              <a:rect l="0" t="0" r="0" b="0"/>
              <a:pathLst>
                <a:path w="5" h="11">
                  <a:moveTo>
                    <a:pt x="0" y="9"/>
                  </a:moveTo>
                  <a:lnTo>
                    <a:pt x="2" y="11"/>
                  </a:lnTo>
                  <a:lnTo>
                    <a:pt x="5" y="2"/>
                  </a:lnTo>
                  <a:lnTo>
                    <a:pt x="2" y="0"/>
                  </a:lnTo>
                  <a:lnTo>
                    <a:pt x="0" y="9"/>
                  </a:lnTo>
                  <a:close/>
                </a:path>
              </a:pathLst>
            </a:custGeom>
            <a:solidFill>
              <a:schemeClr val="bg1"/>
            </a:solidFill>
            <a:ln w="9525">
              <a:noFill/>
            </a:ln>
          </p:spPr>
          <p:txBody>
            <a:bodyPr/>
            <a:lstStyle/>
            <a:p>
              <a:endParaRPr lang="zh-CN" altLang="en-US"/>
            </a:p>
          </p:txBody>
        </p:sp>
        <p:sp>
          <p:nvSpPr>
            <p:cNvPr id="28714" name="Freeform 162"/>
            <p:cNvSpPr/>
            <p:nvPr/>
          </p:nvSpPr>
          <p:spPr>
            <a:xfrm>
              <a:off x="277033" y="272040"/>
              <a:ext cx="22463" cy="19966"/>
            </a:xfrm>
            <a:custGeom>
              <a:avLst/>
              <a:gdLst/>
              <a:ahLst/>
              <a:cxnLst>
                <a:cxn ang="0">
                  <a:pos x="0" y="6229392"/>
                </a:cxn>
                <a:cxn ang="0">
                  <a:pos x="49835413" y="49830144"/>
                </a:cxn>
                <a:cxn ang="0">
                  <a:pos x="56065152" y="37373856"/>
                </a:cxn>
                <a:cxn ang="0">
                  <a:pos x="18689216" y="0"/>
                </a:cxn>
                <a:cxn ang="0">
                  <a:pos x="0" y="6229392"/>
                </a:cxn>
              </a:cxnLst>
              <a:rect l="0" t="0" r="0" b="0"/>
              <a:pathLst>
                <a:path w="9" h="8">
                  <a:moveTo>
                    <a:pt x="0" y="1"/>
                  </a:moveTo>
                  <a:lnTo>
                    <a:pt x="8" y="8"/>
                  </a:lnTo>
                  <a:lnTo>
                    <a:pt x="9" y="6"/>
                  </a:lnTo>
                  <a:lnTo>
                    <a:pt x="3" y="0"/>
                  </a:lnTo>
                  <a:lnTo>
                    <a:pt x="0" y="1"/>
                  </a:lnTo>
                  <a:close/>
                </a:path>
              </a:pathLst>
            </a:custGeom>
            <a:solidFill>
              <a:schemeClr val="bg1"/>
            </a:solidFill>
            <a:ln w="9525">
              <a:noFill/>
            </a:ln>
          </p:spPr>
          <p:txBody>
            <a:bodyPr/>
            <a:lstStyle/>
            <a:p>
              <a:endParaRPr lang="zh-CN" altLang="en-US"/>
            </a:p>
          </p:txBody>
        </p:sp>
        <p:sp>
          <p:nvSpPr>
            <p:cNvPr id="28715" name="Freeform 163"/>
            <p:cNvSpPr/>
            <p:nvPr/>
          </p:nvSpPr>
          <p:spPr>
            <a:xfrm>
              <a:off x="304486" y="227116"/>
              <a:ext cx="24958" cy="14975"/>
            </a:xfrm>
            <a:custGeom>
              <a:avLst/>
              <a:gdLst/>
              <a:ahLst/>
              <a:cxnLst>
                <a:cxn ang="0">
                  <a:pos x="0" y="18688800"/>
                </a:cxn>
                <a:cxn ang="0">
                  <a:pos x="56060659" y="37375104"/>
                </a:cxn>
                <a:cxn ang="0">
                  <a:pos x="62290176" y="18688800"/>
                </a:cxn>
                <a:cxn ang="0">
                  <a:pos x="6229516" y="0"/>
                </a:cxn>
                <a:cxn ang="0">
                  <a:pos x="0" y="18688800"/>
                </a:cxn>
              </a:cxnLst>
              <a:rect l="0" t="0" r="0" b="0"/>
              <a:pathLst>
                <a:path w="10" h="6">
                  <a:moveTo>
                    <a:pt x="0" y="3"/>
                  </a:moveTo>
                  <a:lnTo>
                    <a:pt x="9" y="6"/>
                  </a:lnTo>
                  <a:lnTo>
                    <a:pt x="10" y="3"/>
                  </a:lnTo>
                  <a:lnTo>
                    <a:pt x="1" y="0"/>
                  </a:lnTo>
                  <a:lnTo>
                    <a:pt x="0" y="3"/>
                  </a:lnTo>
                  <a:close/>
                </a:path>
              </a:pathLst>
            </a:custGeom>
            <a:solidFill>
              <a:schemeClr val="bg1"/>
            </a:solidFill>
            <a:ln w="9525">
              <a:noFill/>
            </a:ln>
          </p:spPr>
          <p:txBody>
            <a:bodyPr/>
            <a:lstStyle/>
            <a:p>
              <a:endParaRPr lang="zh-CN" altLang="en-US"/>
            </a:p>
          </p:txBody>
        </p:sp>
        <p:sp>
          <p:nvSpPr>
            <p:cNvPr id="28716" name="Freeform 164"/>
            <p:cNvSpPr/>
            <p:nvPr/>
          </p:nvSpPr>
          <p:spPr>
            <a:xfrm>
              <a:off x="274536" y="74874"/>
              <a:ext cx="22463" cy="22463"/>
            </a:xfrm>
            <a:custGeom>
              <a:avLst/>
              <a:gdLst/>
              <a:ahLst/>
              <a:cxnLst>
                <a:cxn ang="0">
                  <a:pos x="56065152" y="18689216"/>
                </a:cxn>
                <a:cxn ang="0">
                  <a:pos x="49835413" y="0"/>
                </a:cxn>
                <a:cxn ang="0">
                  <a:pos x="0" y="43605674"/>
                </a:cxn>
                <a:cxn ang="0">
                  <a:pos x="12459477" y="56065152"/>
                </a:cxn>
                <a:cxn ang="0">
                  <a:pos x="56065152" y="18689216"/>
                </a:cxn>
              </a:cxnLst>
              <a:rect l="0" t="0" r="0" b="0"/>
              <a:pathLst>
                <a:path w="9" h="9">
                  <a:moveTo>
                    <a:pt x="9" y="3"/>
                  </a:moveTo>
                  <a:lnTo>
                    <a:pt x="8" y="0"/>
                  </a:lnTo>
                  <a:lnTo>
                    <a:pt x="0" y="7"/>
                  </a:lnTo>
                  <a:lnTo>
                    <a:pt x="2" y="9"/>
                  </a:lnTo>
                  <a:lnTo>
                    <a:pt x="9" y="3"/>
                  </a:lnTo>
                  <a:close/>
                </a:path>
              </a:pathLst>
            </a:custGeom>
            <a:solidFill>
              <a:schemeClr val="bg1"/>
            </a:solidFill>
            <a:ln w="9525">
              <a:noFill/>
            </a:ln>
          </p:spPr>
          <p:txBody>
            <a:bodyPr/>
            <a:lstStyle/>
            <a:p>
              <a:endParaRPr lang="zh-CN" altLang="en-US"/>
            </a:p>
          </p:txBody>
        </p:sp>
        <p:sp>
          <p:nvSpPr>
            <p:cNvPr id="28717" name="Freeform 165"/>
            <p:cNvSpPr/>
            <p:nvPr/>
          </p:nvSpPr>
          <p:spPr>
            <a:xfrm>
              <a:off x="299494" y="124789"/>
              <a:ext cx="27454" cy="12480"/>
            </a:xfrm>
            <a:custGeom>
              <a:avLst/>
              <a:gdLst/>
              <a:ahLst/>
              <a:cxnLst>
                <a:cxn ang="0">
                  <a:pos x="62290630" y="0"/>
                </a:cxn>
                <a:cxn ang="0">
                  <a:pos x="0" y="18690048"/>
                </a:cxn>
                <a:cxn ang="0">
                  <a:pos x="12459124" y="31150080"/>
                </a:cxn>
                <a:cxn ang="0">
                  <a:pos x="68520192" y="18690048"/>
                </a:cxn>
                <a:cxn ang="0">
                  <a:pos x="62290630" y="0"/>
                </a:cxn>
              </a:cxnLst>
              <a:rect l="0" t="0" r="0" b="0"/>
              <a:pathLst>
                <a:path w="11" h="5">
                  <a:moveTo>
                    <a:pt x="10" y="0"/>
                  </a:moveTo>
                  <a:lnTo>
                    <a:pt x="0" y="3"/>
                  </a:lnTo>
                  <a:lnTo>
                    <a:pt x="2" y="5"/>
                  </a:lnTo>
                  <a:lnTo>
                    <a:pt x="11" y="3"/>
                  </a:lnTo>
                  <a:lnTo>
                    <a:pt x="10" y="0"/>
                  </a:lnTo>
                  <a:close/>
                </a:path>
              </a:pathLst>
            </a:custGeom>
            <a:solidFill>
              <a:schemeClr val="bg1"/>
            </a:solidFill>
            <a:ln w="9525">
              <a:noFill/>
            </a:ln>
          </p:spPr>
          <p:txBody>
            <a:bodyPr/>
            <a:lstStyle/>
            <a:p>
              <a:endParaRPr lang="zh-CN" altLang="en-US"/>
            </a:p>
          </p:txBody>
        </p:sp>
        <p:sp>
          <p:nvSpPr>
            <p:cNvPr id="28718" name="Rectangle 166"/>
            <p:cNvSpPr/>
            <p:nvPr/>
          </p:nvSpPr>
          <p:spPr>
            <a:xfrm>
              <a:off x="39933" y="174705"/>
              <a:ext cx="24958" cy="7488"/>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8719" name="Rectangle 167"/>
            <p:cNvSpPr/>
            <p:nvPr/>
          </p:nvSpPr>
          <p:spPr>
            <a:xfrm>
              <a:off x="316965" y="177200"/>
              <a:ext cx="27454" cy="7488"/>
            </a:xfrm>
            <a:prstGeom prst="rect">
              <a:avLst/>
            </a:prstGeom>
            <a:solidFill>
              <a:schemeClr val="bg1"/>
            </a:solidFill>
            <a:ln w="9525">
              <a:noFill/>
            </a:ln>
          </p:spPr>
          <p:txBody>
            <a:bodyPr anchor="t"/>
            <a:lstStyle/>
            <a:p>
              <a:pPr lvl="0">
                <a:buFont typeface="Arial" panose="020B0604020202020204" pitchFamily="34" charset="0"/>
                <a:buNone/>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grpSp>
        <p:nvGrpSpPr>
          <p:cNvPr id="49" name="Group 54"/>
          <p:cNvGrpSpPr/>
          <p:nvPr/>
        </p:nvGrpSpPr>
        <p:grpSpPr>
          <a:xfrm>
            <a:off x="7133238" y="3846513"/>
            <a:ext cx="400050" cy="519112"/>
            <a:chOff x="0" y="0"/>
            <a:chExt cx="299494" cy="389342"/>
          </a:xfrm>
        </p:grpSpPr>
        <p:sp>
          <p:nvSpPr>
            <p:cNvPr id="28721" name="Freeform 170"/>
            <p:cNvSpPr/>
            <p:nvPr/>
          </p:nvSpPr>
          <p:spPr>
            <a:xfrm>
              <a:off x="0" y="112310"/>
              <a:ext cx="299494" cy="277032"/>
            </a:xfrm>
            <a:custGeom>
              <a:avLst/>
              <a:gdLst/>
              <a:ahLst/>
              <a:cxnLst>
                <a:cxn ang="0">
                  <a:pos x="498314755" y="924659385"/>
                </a:cxn>
                <a:cxn ang="0">
                  <a:pos x="996629511" y="0"/>
                </a:cxn>
                <a:cxn ang="0">
                  <a:pos x="0" y="0"/>
                </a:cxn>
                <a:cxn ang="0">
                  <a:pos x="498314755" y="924659385"/>
                </a:cxn>
              </a:cxnLst>
              <a:rect l="0" t="0" r="0" b="0"/>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w="9525">
              <a:noFill/>
            </a:ln>
          </p:spPr>
          <p:txBody>
            <a:bodyPr/>
            <a:lstStyle/>
            <a:p>
              <a:endParaRPr lang="zh-CN" altLang="en-US"/>
            </a:p>
          </p:txBody>
        </p:sp>
        <p:sp>
          <p:nvSpPr>
            <p:cNvPr id="28722" name="Freeform 171"/>
            <p:cNvSpPr/>
            <p:nvPr/>
          </p:nvSpPr>
          <p:spPr>
            <a:xfrm>
              <a:off x="0" y="0"/>
              <a:ext cx="299494" cy="94840"/>
            </a:xfrm>
            <a:custGeom>
              <a:avLst/>
              <a:gdLst/>
              <a:ahLst/>
              <a:cxnLst>
                <a:cxn ang="0">
                  <a:pos x="930188431" y="0"/>
                </a:cxn>
                <a:cxn ang="0">
                  <a:pos x="753007781" y="171124063"/>
                </a:cxn>
                <a:cxn ang="0">
                  <a:pos x="575830458" y="0"/>
                </a:cxn>
                <a:cxn ang="0">
                  <a:pos x="431873675" y="0"/>
                </a:cxn>
                <a:cxn ang="0">
                  <a:pos x="254693025" y="171124063"/>
                </a:cxn>
                <a:cxn ang="0">
                  <a:pos x="77515702" y="0"/>
                </a:cxn>
                <a:cxn ang="0">
                  <a:pos x="0" y="0"/>
                </a:cxn>
                <a:cxn ang="0">
                  <a:pos x="0" y="310159503"/>
                </a:cxn>
                <a:cxn ang="0">
                  <a:pos x="996629511" y="310159503"/>
                </a:cxn>
                <a:cxn ang="0">
                  <a:pos x="996629511" y="0"/>
                </a:cxn>
                <a:cxn ang="0">
                  <a:pos x="930188431" y="0"/>
                </a:cxn>
              </a:cxnLst>
              <a:rect l="0" t="0" r="0" b="0"/>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w="9525">
              <a:noFill/>
            </a:ln>
          </p:spPr>
          <p:txBody>
            <a:bodyPr/>
            <a:lstStyle/>
            <a:p>
              <a:endParaRPr lang="zh-CN" altLang="en-US"/>
            </a:p>
          </p:txBody>
        </p:sp>
      </p:grpSp>
      <p:sp>
        <p:nvSpPr>
          <p:cNvPr id="52" name="矩形 104"/>
          <p:cNvSpPr/>
          <p:nvPr/>
        </p:nvSpPr>
        <p:spPr>
          <a:xfrm>
            <a:off x="4352890" y="1447800"/>
            <a:ext cx="1299210" cy="448945"/>
          </a:xfrm>
          <a:prstGeom prst="rect">
            <a:avLst/>
          </a:prstGeom>
          <a:noFill/>
          <a:ln w="9525">
            <a:noFill/>
          </a:ln>
        </p:spPr>
        <p:txBody>
          <a:bodyPr wrap="none" lIns="91431" tIns="45716" rIns="91431" bIns="45716" anchor="t">
            <a:spAutoFit/>
          </a:bodyPr>
          <a:lstStyle/>
          <a:p>
            <a:pPr lvl="0" algn="r">
              <a:buFont typeface="Arial" panose="020B0604020202020204" pitchFamily="34" charset="0"/>
              <a:buNone/>
            </a:pP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3" name="矩形 47"/>
          <p:cNvSpPr/>
          <p:nvPr/>
        </p:nvSpPr>
        <p:spPr>
          <a:xfrm>
            <a:off x="1456338" y="1900238"/>
            <a:ext cx="4195762" cy="1113790"/>
          </a:xfrm>
          <a:prstGeom prst="rect">
            <a:avLst/>
          </a:prstGeom>
          <a:noFill/>
          <a:ln w="9525">
            <a:noFill/>
          </a:ln>
        </p:spPr>
        <p:txBody>
          <a:bodyPr lIns="91431" tIns="45716" rIns="91431" bIns="45716" anchor="t">
            <a:spAutoFit/>
          </a:bodyPr>
          <a:lstStyle/>
          <a:p>
            <a:pPr lvl="0" algn="r">
              <a:lnSpc>
                <a:spcPct val="12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4" name="矩形 106"/>
          <p:cNvSpPr/>
          <p:nvPr/>
        </p:nvSpPr>
        <p:spPr>
          <a:xfrm>
            <a:off x="1272188" y="4652963"/>
            <a:ext cx="1552575" cy="448945"/>
          </a:xfrm>
          <a:prstGeom prst="rect">
            <a:avLst/>
          </a:prstGeom>
          <a:noFill/>
          <a:ln w="9525">
            <a:noFill/>
          </a:ln>
        </p:spPr>
        <p:txBody>
          <a:bodyPr lIns="91431" tIns="45716" rIns="91431" bIns="45716" anchor="t">
            <a:spAutoFit/>
          </a:bodyPr>
          <a:lstStyle/>
          <a:p>
            <a:pPr lvl="0" algn="ctr">
              <a:buFont typeface="Arial" panose="020B0604020202020204" pitchFamily="34" charset="0"/>
              <a:buNone/>
            </a:pPr>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55" name="矩形 47"/>
          <p:cNvSpPr/>
          <p:nvPr/>
        </p:nvSpPr>
        <p:spPr>
          <a:xfrm>
            <a:off x="975325" y="5095875"/>
            <a:ext cx="2278063" cy="528320"/>
          </a:xfrm>
          <a:prstGeom prst="rect">
            <a:avLst/>
          </a:prstGeom>
          <a:noFill/>
          <a:ln w="9525">
            <a:noFill/>
          </a:ln>
        </p:spPr>
        <p:txBody>
          <a:bodyPr wrap="square" lIns="91431" tIns="45716" rIns="91431" bIns="45716" anchor="t">
            <a:spAutoFit/>
          </a:bodyPr>
          <a:lstStyle/>
          <a:p>
            <a:pPr lvl="0" algn="ctr">
              <a:lnSpc>
                <a:spcPct val="120000"/>
              </a:lnSpc>
              <a:spcBef>
                <a:spcPct val="0"/>
              </a:spcBef>
              <a:buFont typeface="Arial" panose="020B0604020202020204" pitchFamily="34" charset="0"/>
              <a:buNone/>
            </a:pPr>
            <a:r>
              <a:rPr lang="zh-CN" altLang="en-US" sz="1200" dirty="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6" name="矩形 108"/>
          <p:cNvSpPr/>
          <p:nvPr/>
        </p:nvSpPr>
        <p:spPr>
          <a:xfrm>
            <a:off x="3912200" y="4652963"/>
            <a:ext cx="1550988" cy="448945"/>
          </a:xfrm>
          <a:prstGeom prst="rect">
            <a:avLst/>
          </a:prstGeom>
          <a:noFill/>
          <a:ln w="9525">
            <a:noFill/>
          </a:ln>
        </p:spPr>
        <p:txBody>
          <a:bodyPr lIns="91431" tIns="45716" rIns="91431" bIns="45716" anchor="t">
            <a:spAutoFit/>
          </a:bodyPr>
          <a:lstStyle/>
          <a:p>
            <a:pPr lvl="0" algn="ctr">
              <a:buFont typeface="Arial" panose="020B0604020202020204" pitchFamily="34" charset="0"/>
              <a:buNone/>
            </a:pPr>
            <a:r>
              <a:rPr lang="zh-CN" altLang="en-US" sz="2200" b="1">
                <a:solidFill>
                  <a:srgbClr val="404040"/>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404040"/>
              </a:solidFill>
              <a:latin typeface="微软雅黑" panose="020B0503020204020204" pitchFamily="34" charset="-122"/>
              <a:ea typeface="微软雅黑" panose="020B0503020204020204" pitchFamily="34" charset="-122"/>
              <a:sym typeface="方正兰亭黑_GBK" pitchFamily="2" charset="-122"/>
            </a:endParaRPr>
          </a:p>
        </p:txBody>
      </p:sp>
      <p:sp>
        <p:nvSpPr>
          <p:cNvPr id="57" name="矩形 47"/>
          <p:cNvSpPr/>
          <p:nvPr/>
        </p:nvSpPr>
        <p:spPr>
          <a:xfrm>
            <a:off x="3615338" y="5095875"/>
            <a:ext cx="2278062" cy="528320"/>
          </a:xfrm>
          <a:prstGeom prst="rect">
            <a:avLst/>
          </a:prstGeom>
          <a:noFill/>
          <a:ln w="9525">
            <a:noFill/>
          </a:ln>
        </p:spPr>
        <p:txBody>
          <a:bodyPr wrap="square" lIns="91431" tIns="45716" rIns="91431" bIns="45716" anchor="t">
            <a:spAutoFit/>
          </a:bodyPr>
          <a:lstStyle/>
          <a:p>
            <a:pPr lvl="0" algn="ctr">
              <a:lnSpc>
                <a:spcPct val="120000"/>
              </a:lnSpc>
              <a:spcBef>
                <a:spcPct val="0"/>
              </a:spcBef>
              <a:buFont typeface="Arial" panose="020B0604020202020204" pitchFamily="34" charset="0"/>
              <a:buNone/>
            </a:pPr>
            <a:r>
              <a:rPr lang="zh-CN" altLang="en-US" sz="120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8" name="矩形 110"/>
          <p:cNvSpPr/>
          <p:nvPr/>
        </p:nvSpPr>
        <p:spPr>
          <a:xfrm>
            <a:off x="9190638" y="4652963"/>
            <a:ext cx="1552575" cy="448945"/>
          </a:xfrm>
          <a:prstGeom prst="rect">
            <a:avLst/>
          </a:prstGeom>
          <a:noFill/>
          <a:ln w="9525">
            <a:noFill/>
          </a:ln>
        </p:spPr>
        <p:txBody>
          <a:bodyPr lIns="91431" tIns="45716" rIns="91431" bIns="45716" anchor="t">
            <a:spAutoFit/>
          </a:bodyPr>
          <a:lstStyle/>
          <a:p>
            <a:pPr lvl="0" algn="ctr">
              <a:buFont typeface="Arial" panose="020B0604020202020204" pitchFamily="34" charset="0"/>
              <a:buNone/>
            </a:pPr>
            <a:r>
              <a:rPr lang="zh-CN" altLang="en-US" sz="2200" b="1" dirty="0">
                <a:solidFill>
                  <a:srgbClr val="404040"/>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404040"/>
              </a:solidFill>
              <a:latin typeface="微软雅黑" panose="020B0503020204020204" pitchFamily="34" charset="-122"/>
              <a:ea typeface="微软雅黑" panose="020B0503020204020204" pitchFamily="34" charset="-122"/>
              <a:sym typeface="方正兰亭黑_GBK" pitchFamily="2" charset="-122"/>
            </a:endParaRPr>
          </a:p>
        </p:txBody>
      </p:sp>
      <p:sp>
        <p:nvSpPr>
          <p:cNvPr id="59" name="矩形 47"/>
          <p:cNvSpPr/>
          <p:nvPr/>
        </p:nvSpPr>
        <p:spPr>
          <a:xfrm>
            <a:off x="8893775" y="5095875"/>
            <a:ext cx="2278063" cy="528320"/>
          </a:xfrm>
          <a:prstGeom prst="rect">
            <a:avLst/>
          </a:prstGeom>
          <a:noFill/>
          <a:ln w="9525">
            <a:noFill/>
          </a:ln>
        </p:spPr>
        <p:txBody>
          <a:bodyPr wrap="square" lIns="91431" tIns="45716" rIns="91431" bIns="45716" anchor="t">
            <a:spAutoFit/>
          </a:bodyPr>
          <a:lstStyle/>
          <a:p>
            <a:pPr lvl="0" algn="ctr">
              <a:lnSpc>
                <a:spcPct val="120000"/>
              </a:lnSpc>
              <a:spcBef>
                <a:spcPct val="0"/>
              </a:spcBef>
              <a:buFont typeface="Arial" panose="020B0604020202020204" pitchFamily="34" charset="0"/>
              <a:buNone/>
            </a:pPr>
            <a:r>
              <a:rPr lang="zh-CN" altLang="en-US" sz="120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60" name="矩形 112"/>
          <p:cNvSpPr/>
          <p:nvPr/>
        </p:nvSpPr>
        <p:spPr>
          <a:xfrm>
            <a:off x="6552213" y="4652963"/>
            <a:ext cx="1550987" cy="448945"/>
          </a:xfrm>
          <a:prstGeom prst="rect">
            <a:avLst/>
          </a:prstGeom>
          <a:noFill/>
          <a:ln w="9525">
            <a:noFill/>
          </a:ln>
        </p:spPr>
        <p:txBody>
          <a:bodyPr lIns="91431" tIns="45716" rIns="91431" bIns="45716" anchor="t">
            <a:spAutoFit/>
          </a:bodyPr>
          <a:lstStyle/>
          <a:p>
            <a:pPr lvl="0" algn="ctr">
              <a:buFont typeface="Arial" panose="020B0604020202020204" pitchFamily="34" charset="0"/>
              <a:buNone/>
            </a:pPr>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61" name="矩形 47"/>
          <p:cNvSpPr/>
          <p:nvPr/>
        </p:nvSpPr>
        <p:spPr>
          <a:xfrm>
            <a:off x="6253763" y="5095875"/>
            <a:ext cx="2278062" cy="528320"/>
          </a:xfrm>
          <a:prstGeom prst="rect">
            <a:avLst/>
          </a:prstGeom>
          <a:noFill/>
          <a:ln w="9525">
            <a:noFill/>
          </a:ln>
        </p:spPr>
        <p:txBody>
          <a:bodyPr wrap="square" lIns="91431" tIns="45716" rIns="91431" bIns="45716" anchor="t">
            <a:spAutoFit/>
          </a:bodyPr>
          <a:lstStyle/>
          <a:p>
            <a:pPr lvl="0" algn="ctr">
              <a:lnSpc>
                <a:spcPct val="120000"/>
              </a:lnSpc>
              <a:spcBef>
                <a:spcPct val="0"/>
              </a:spcBef>
              <a:buFont typeface="Arial" panose="020B0604020202020204" pitchFamily="34" charset="0"/>
              <a:buNone/>
            </a:pPr>
            <a:r>
              <a:rPr lang="zh-CN" altLang="en-US" sz="1200">
                <a:solidFill>
                  <a:srgbClr val="404040"/>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rgbClr val="404040"/>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0-#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50"/>
                            </p:stCondLst>
                            <p:childTnLst>
                              <p:par>
                                <p:cTn id="25" presetID="2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p:cBhvr>
                                        <p:cTn id="27" dur="500"/>
                                        <p:tgtEl>
                                          <p:spTgt spid="10"/>
                                        </p:tgtEl>
                                      </p:cBhvr>
                                    </p:animEffect>
                                  </p:childTnLst>
                                </p:cTn>
                              </p:par>
                              <p:par>
                                <p:cTn id="28" presetID="22" presetClass="entr" presetSubtype="2" fill="hold" grpId="0" nodeType="withEffect">
                                  <p:stCondLst>
                                    <p:cond delay="250"/>
                                  </p:stCondLst>
                                  <p:childTnLst>
                                    <p:set>
                                      <p:cBhvr>
                                        <p:cTn id="29" dur="1" fill="hold">
                                          <p:stCondLst>
                                            <p:cond delay="0"/>
                                          </p:stCondLst>
                                        </p:cTn>
                                        <p:tgtEl>
                                          <p:spTgt spid="52"/>
                                        </p:tgtEl>
                                        <p:attrNameLst>
                                          <p:attrName>style.visibility</p:attrName>
                                        </p:attrNameLst>
                                      </p:cBhvr>
                                      <p:to>
                                        <p:strVal val="visible"/>
                                      </p:to>
                                    </p:set>
                                    <p:animEffect>
                                      <p:cBhvr>
                                        <p:cTn id="30" dur="500"/>
                                        <p:tgtEl>
                                          <p:spTgt spid="52"/>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53"/>
                                        </p:tgtEl>
                                        <p:attrNameLst>
                                          <p:attrName>style.visibility</p:attrName>
                                        </p:attrNameLst>
                                      </p:cBhvr>
                                      <p:to>
                                        <p:strVal val="visible"/>
                                      </p:to>
                                    </p:set>
                                    <p:animEffect>
                                      <p:cBhvr>
                                        <p:cTn id="33" dur="500"/>
                                        <p:tgtEl>
                                          <p:spTgt spid="53"/>
                                        </p:tgtEl>
                                      </p:cBhvr>
                                    </p:animEffect>
                                  </p:childTnLst>
                                </p:cTn>
                              </p:par>
                            </p:childTnLst>
                          </p:cTn>
                        </p:par>
                        <p:par>
                          <p:cTn id="34" fill="hold">
                            <p:stCondLst>
                              <p:cond delay="2850"/>
                            </p:stCondLst>
                            <p:childTnLst>
                              <p:par>
                                <p:cTn id="35" presetID="21"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p:cBhvr>
                                        <p:cTn id="37" dur="400"/>
                                        <p:tgtEl>
                                          <p:spTgt spid="11"/>
                                        </p:tgtEl>
                                      </p:cBhvr>
                                    </p:animEffect>
                                  </p:childTnLst>
                                </p:cTn>
                              </p:par>
                            </p:childTnLst>
                          </p:cTn>
                        </p:par>
                        <p:par>
                          <p:cTn id="38" fill="hold">
                            <p:stCondLst>
                              <p:cond delay="3350"/>
                            </p:stCondLst>
                            <p:childTnLst>
                              <p:par>
                                <p:cTn id="39" presetID="21"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p:cBhvr>
                                        <p:cTn id="41" dur="400"/>
                                        <p:tgtEl>
                                          <p:spTgt spid="12"/>
                                        </p:tgtEl>
                                      </p:cBhvr>
                                    </p:animEffect>
                                  </p:childTnLst>
                                </p:cTn>
                              </p:par>
                            </p:childTnLst>
                          </p:cTn>
                        </p:par>
                        <p:par>
                          <p:cTn id="42" fill="hold">
                            <p:stCondLst>
                              <p:cond delay="3850"/>
                            </p:stCondLst>
                            <p:childTnLst>
                              <p:par>
                                <p:cTn id="43" presetID="21" presetClass="entr" presetSubtype="1"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p:cBhvr>
                                        <p:cTn id="45" dur="400"/>
                                        <p:tgtEl>
                                          <p:spTgt spid="13"/>
                                        </p:tgtEl>
                                      </p:cBhvr>
                                    </p:animEffect>
                                  </p:childTnLst>
                                </p:cTn>
                              </p:par>
                            </p:childTnLst>
                          </p:cTn>
                        </p:par>
                        <p:par>
                          <p:cTn id="46" fill="hold">
                            <p:stCondLst>
                              <p:cond delay="4350"/>
                            </p:stCondLst>
                            <p:childTnLst>
                              <p:par>
                                <p:cTn id="47" presetID="21"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p:cBhvr>
                                        <p:cTn id="49" dur="400"/>
                                        <p:tgtEl>
                                          <p:spTgt spid="14"/>
                                        </p:tgtEl>
                                      </p:cBhvr>
                                    </p:animEffect>
                                  </p:childTnLst>
                                </p:cTn>
                              </p:par>
                            </p:childTnLst>
                          </p:cTn>
                        </p:par>
                        <p:par>
                          <p:cTn id="50" fill="hold">
                            <p:stCondLst>
                              <p:cond delay="4850"/>
                            </p:stCondLst>
                            <p:childTnLst>
                              <p:par>
                                <p:cTn id="51" presetID="10"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p:cBhvr>
                                        <p:cTn id="53" dur="250"/>
                                        <p:tgtEl>
                                          <p:spTgt spid="15"/>
                                        </p:tgtEl>
                                      </p:cBhvr>
                                    </p:animEffect>
                                  </p:childTnLst>
                                </p:cTn>
                              </p:par>
                              <p:par>
                                <p:cTn id="54" presetID="10" presetClass="entr" presetSubtype="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p:cBhvr>
                                        <p:cTn id="56" dur="250"/>
                                        <p:tgtEl>
                                          <p:spTgt spid="18"/>
                                        </p:tgtEl>
                                      </p:cBhvr>
                                    </p:animEffect>
                                  </p:childTnLst>
                                </p:cTn>
                              </p:par>
                              <p:par>
                                <p:cTn id="57" presetID="10" presetClass="entr" presetSubtype="0" fill="hold"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p:cBhvr>
                                        <p:cTn id="59" dur="250"/>
                                        <p:tgtEl>
                                          <p:spTgt spid="49"/>
                                        </p:tgtEl>
                                      </p:cBhvr>
                                    </p:animEffect>
                                  </p:childTnLst>
                                </p:cTn>
                              </p:par>
                              <p:par>
                                <p:cTn id="60" presetID="10"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p:cBhvr>
                                        <p:cTn id="62" dur="250"/>
                                        <p:tgtEl>
                                          <p:spTgt spid="30"/>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54"/>
                                        </p:tgtEl>
                                        <p:attrNameLst>
                                          <p:attrName>style.visibility</p:attrName>
                                        </p:attrNameLst>
                                      </p:cBhvr>
                                      <p:to>
                                        <p:strVal val="visible"/>
                                      </p:to>
                                    </p:set>
                                    <p:animEffect>
                                      <p:cBhvr>
                                        <p:cTn id="65" dur="400"/>
                                        <p:tgtEl>
                                          <p:spTgt spid="54"/>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55"/>
                                        </p:tgtEl>
                                        <p:attrNameLst>
                                          <p:attrName>style.visibility</p:attrName>
                                        </p:attrNameLst>
                                      </p:cBhvr>
                                      <p:to>
                                        <p:strVal val="visible"/>
                                      </p:to>
                                    </p:set>
                                    <p:animEffect>
                                      <p:cBhvr>
                                        <p:cTn id="68" dur="400"/>
                                        <p:tgtEl>
                                          <p:spTgt spid="55"/>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56"/>
                                        </p:tgtEl>
                                        <p:attrNameLst>
                                          <p:attrName>style.visibility</p:attrName>
                                        </p:attrNameLst>
                                      </p:cBhvr>
                                      <p:to>
                                        <p:strVal val="visible"/>
                                      </p:to>
                                    </p:set>
                                    <p:animEffect>
                                      <p:cBhvr>
                                        <p:cTn id="71" dur="400"/>
                                        <p:tgtEl>
                                          <p:spTgt spid="56"/>
                                        </p:tgtEl>
                                      </p:cBhvr>
                                    </p:animEffect>
                                  </p:childTnLst>
                                </p:cTn>
                              </p:par>
                              <p:par>
                                <p:cTn id="72" presetID="14" presetClass="entr" presetSubtype="10" fill="hold" grpId="0" nodeType="withEffect">
                                  <p:stCondLst>
                                    <p:cond delay="750"/>
                                  </p:stCondLst>
                                  <p:childTnLst>
                                    <p:set>
                                      <p:cBhvr>
                                        <p:cTn id="73" dur="1" fill="hold">
                                          <p:stCondLst>
                                            <p:cond delay="0"/>
                                          </p:stCondLst>
                                        </p:cTn>
                                        <p:tgtEl>
                                          <p:spTgt spid="57"/>
                                        </p:tgtEl>
                                        <p:attrNameLst>
                                          <p:attrName>style.visibility</p:attrName>
                                        </p:attrNameLst>
                                      </p:cBhvr>
                                      <p:to>
                                        <p:strVal val="visible"/>
                                      </p:to>
                                    </p:set>
                                    <p:animEffect>
                                      <p:cBhvr>
                                        <p:cTn id="74" dur="400"/>
                                        <p:tgtEl>
                                          <p:spTgt spid="57"/>
                                        </p:tgtEl>
                                      </p:cBhvr>
                                    </p:animEffect>
                                  </p:childTnLst>
                                </p:cTn>
                              </p:par>
                              <p:par>
                                <p:cTn id="75" presetID="14" presetClass="entr" presetSubtype="10" fill="hold" grpId="0" nodeType="withEffect">
                                  <p:stCondLst>
                                    <p:cond delay="750"/>
                                  </p:stCondLst>
                                  <p:childTnLst>
                                    <p:set>
                                      <p:cBhvr>
                                        <p:cTn id="76" dur="1" fill="hold">
                                          <p:stCondLst>
                                            <p:cond delay="0"/>
                                          </p:stCondLst>
                                        </p:cTn>
                                        <p:tgtEl>
                                          <p:spTgt spid="58"/>
                                        </p:tgtEl>
                                        <p:attrNameLst>
                                          <p:attrName>style.visibility</p:attrName>
                                        </p:attrNameLst>
                                      </p:cBhvr>
                                      <p:to>
                                        <p:strVal val="visible"/>
                                      </p:to>
                                    </p:set>
                                    <p:animEffect>
                                      <p:cBhvr>
                                        <p:cTn id="77" dur="400"/>
                                        <p:tgtEl>
                                          <p:spTgt spid="58"/>
                                        </p:tgtEl>
                                      </p:cBhvr>
                                    </p:animEffect>
                                  </p:childTnLst>
                                </p:cTn>
                              </p:par>
                              <p:par>
                                <p:cTn id="78" presetID="14" presetClass="entr" presetSubtype="10" fill="hold" grpId="0" nodeType="withEffect">
                                  <p:stCondLst>
                                    <p:cond delay="750"/>
                                  </p:stCondLst>
                                  <p:childTnLst>
                                    <p:set>
                                      <p:cBhvr>
                                        <p:cTn id="79" dur="1" fill="hold">
                                          <p:stCondLst>
                                            <p:cond delay="0"/>
                                          </p:stCondLst>
                                        </p:cTn>
                                        <p:tgtEl>
                                          <p:spTgt spid="59"/>
                                        </p:tgtEl>
                                        <p:attrNameLst>
                                          <p:attrName>style.visibility</p:attrName>
                                        </p:attrNameLst>
                                      </p:cBhvr>
                                      <p:to>
                                        <p:strVal val="visible"/>
                                      </p:to>
                                    </p:set>
                                    <p:animEffect>
                                      <p:cBhvr>
                                        <p:cTn id="80" dur="400"/>
                                        <p:tgtEl>
                                          <p:spTgt spid="59"/>
                                        </p:tgtEl>
                                      </p:cBhvr>
                                    </p:animEffect>
                                  </p:childTnLst>
                                </p:cTn>
                              </p:par>
                              <p:par>
                                <p:cTn id="81" presetID="14" presetClass="entr" presetSubtype="10" fill="hold" grpId="0" nodeType="withEffect">
                                  <p:stCondLst>
                                    <p:cond delay="750"/>
                                  </p:stCondLst>
                                  <p:childTnLst>
                                    <p:set>
                                      <p:cBhvr>
                                        <p:cTn id="82" dur="1" fill="hold">
                                          <p:stCondLst>
                                            <p:cond delay="0"/>
                                          </p:stCondLst>
                                        </p:cTn>
                                        <p:tgtEl>
                                          <p:spTgt spid="60"/>
                                        </p:tgtEl>
                                        <p:attrNameLst>
                                          <p:attrName>style.visibility</p:attrName>
                                        </p:attrNameLst>
                                      </p:cBhvr>
                                      <p:to>
                                        <p:strVal val="visible"/>
                                      </p:to>
                                    </p:set>
                                    <p:animEffect>
                                      <p:cBhvr>
                                        <p:cTn id="83" dur="400"/>
                                        <p:tgtEl>
                                          <p:spTgt spid="60"/>
                                        </p:tgtEl>
                                      </p:cBhvr>
                                    </p:animEffect>
                                  </p:childTnLst>
                                </p:cTn>
                              </p:par>
                              <p:par>
                                <p:cTn id="84" presetID="14" presetClass="entr" presetSubtype="10" fill="hold" grpId="0" nodeType="withEffect">
                                  <p:stCondLst>
                                    <p:cond delay="750"/>
                                  </p:stCondLst>
                                  <p:childTnLst>
                                    <p:set>
                                      <p:cBhvr>
                                        <p:cTn id="85" dur="1" fill="hold">
                                          <p:stCondLst>
                                            <p:cond delay="0"/>
                                          </p:stCondLst>
                                        </p:cTn>
                                        <p:tgtEl>
                                          <p:spTgt spid="61"/>
                                        </p:tgtEl>
                                        <p:attrNameLst>
                                          <p:attrName>style.visibility</p:attrName>
                                        </p:attrNameLst>
                                      </p:cBhvr>
                                      <p:to>
                                        <p:strVal val="visible"/>
                                      </p:to>
                                    </p:set>
                                    <p:animEffect>
                                      <p:cBhvr>
                                        <p:cTn id="86"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bldLvl="0" animBg="1"/>
      <p:bldP spid="11" grpId="0" bldLvl="0" animBg="1"/>
      <p:bldP spid="12" grpId="0" bldLvl="0" animBg="1"/>
      <p:bldP spid="13" grpId="0" bldLvl="0" animBg="1"/>
      <p:bldP spid="14" grpId="0" bldLvl="0" animBg="1"/>
      <p:bldP spid="52" grpId="0" bldLvl="0"/>
      <p:bldP spid="53" grpId="0" bldLvl="0"/>
      <p:bldP spid="54" grpId="0" bldLvl="0"/>
      <p:bldP spid="55" grpId="0" bldLvl="0"/>
      <p:bldP spid="56" grpId="0" bldLvl="0"/>
      <p:bldP spid="57" grpId="0" bldLvl="0"/>
      <p:bldP spid="58" grpId="0" bldLvl="0"/>
      <p:bldP spid="59" grpId="0" bldLvl="0"/>
      <p:bldP spid="60" grpId="0" bldLvl="0"/>
      <p:bldP spid="61" grpId="0" bldLvl="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26626"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26627"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49225"/>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grpSp>
        <p:nvGrpSpPr>
          <p:cNvPr id="9" name="组合 10"/>
          <p:cNvGrpSpPr/>
          <p:nvPr/>
        </p:nvGrpSpPr>
        <p:grpSpPr>
          <a:xfrm>
            <a:off x="1253138" y="927100"/>
            <a:ext cx="4013200" cy="4965700"/>
            <a:chOff x="0" y="0"/>
            <a:chExt cx="4013321" cy="4966128"/>
          </a:xfrm>
        </p:grpSpPr>
        <p:pic>
          <p:nvPicPr>
            <p:cNvPr id="26633" name="Picture 3"/>
            <p:cNvPicPr>
              <a:picLocks noChangeAspect="1"/>
            </p:cNvPicPr>
            <p:nvPr/>
          </p:nvPicPr>
          <p:blipFill>
            <a:blip r:embed="rId3"/>
            <a:srcRect l="5353" t="8440" r="6203" b="10136"/>
            <a:stretch>
              <a:fillRect/>
            </a:stretch>
          </p:blipFill>
          <p:spPr>
            <a:xfrm>
              <a:off x="0" y="0"/>
              <a:ext cx="4013321" cy="4966128"/>
            </a:xfrm>
            <a:prstGeom prst="rect">
              <a:avLst/>
            </a:prstGeom>
            <a:noFill/>
            <a:ln w="9525">
              <a:noFill/>
            </a:ln>
          </p:spPr>
        </p:pic>
        <p:sp>
          <p:nvSpPr>
            <p:cNvPr id="26634" name="Rectangle 4"/>
            <p:cNvSpPr/>
            <p:nvPr/>
          </p:nvSpPr>
          <p:spPr>
            <a:xfrm>
              <a:off x="589697" y="589534"/>
              <a:ext cx="2838784" cy="3697941"/>
            </a:xfrm>
            <a:prstGeom prst="rect">
              <a:avLst/>
            </a:prstGeom>
            <a:blipFill rotWithShape="1">
              <a:blip r:embed="rId4"/>
              <a:stretch>
                <a:fillRect/>
              </a:stretch>
            </a:blipFill>
            <a:ln w="9525">
              <a:noFill/>
            </a:ln>
          </p:spPr>
          <p:txBody>
            <a:bodyPr anchor="ctr"/>
            <a:lstStyle/>
            <a:p>
              <a:pPr lvl="0" algn="ctr">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grpSp>
      <p:sp>
        <p:nvSpPr>
          <p:cNvPr id="12" name="矩形 22"/>
          <p:cNvSpPr/>
          <p:nvPr/>
        </p:nvSpPr>
        <p:spPr>
          <a:xfrm>
            <a:off x="5745763" y="1673225"/>
            <a:ext cx="3424237" cy="473075"/>
          </a:xfrm>
          <a:prstGeom prst="rect">
            <a:avLst/>
          </a:prstGeom>
          <a:solidFill>
            <a:srgbClr val="404040"/>
          </a:solidFill>
          <a:ln w="9525">
            <a:noFill/>
          </a:ln>
        </p:spPr>
        <p:txBody>
          <a:bodyPr lIns="68580" tIns="34291" rIns="68580" bIns="34291" anchor="ctr"/>
          <a:lstStyle/>
          <a:p>
            <a:pPr lvl="0" algn="ctr">
              <a:buFont typeface="Arial" panose="020B0604020202020204" pitchFamily="34" charset="0"/>
              <a:buNone/>
            </a:pPr>
            <a:endParaRPr lang="zh-CN" altLang="zh-CN" sz="280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3" name="TextBox 32"/>
          <p:cNvSpPr/>
          <p:nvPr/>
        </p:nvSpPr>
        <p:spPr>
          <a:xfrm>
            <a:off x="5799738" y="1755775"/>
            <a:ext cx="3024187" cy="329565"/>
          </a:xfrm>
          <a:prstGeom prst="rect">
            <a:avLst/>
          </a:prstGeom>
          <a:noFill/>
          <a:ln w="9525">
            <a:noFill/>
          </a:ln>
        </p:spPr>
        <p:txBody>
          <a:bodyPr lIns="68580" tIns="34291" rIns="68580" bIns="34291" anchor="t">
            <a:spAutoFit/>
          </a:bodyPr>
          <a:lstStyle/>
          <a:p>
            <a:pPr lvl="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在此添加您的描述说明</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矩形 24"/>
          <p:cNvSpPr/>
          <p:nvPr/>
        </p:nvSpPr>
        <p:spPr>
          <a:xfrm>
            <a:off x="5745763" y="2220913"/>
            <a:ext cx="3763962" cy="473075"/>
          </a:xfrm>
          <a:prstGeom prst="rect">
            <a:avLst/>
          </a:prstGeom>
          <a:solidFill>
            <a:srgbClr val="B6302E"/>
          </a:solidFill>
          <a:ln w="9525">
            <a:noFill/>
          </a:ln>
        </p:spPr>
        <p:txBody>
          <a:bodyPr lIns="68580" tIns="34291" rIns="68580" bIns="34291" anchor="ctr"/>
          <a:lstStyle/>
          <a:p>
            <a:pPr lvl="0" algn="ctr">
              <a:buFont typeface="Arial" panose="020B0604020202020204" pitchFamily="34" charset="0"/>
              <a:buNone/>
            </a:pPr>
            <a:endParaRPr lang="zh-CN" altLang="zh-CN" sz="2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TextBox 34"/>
          <p:cNvSpPr/>
          <p:nvPr/>
        </p:nvSpPr>
        <p:spPr>
          <a:xfrm>
            <a:off x="5799738" y="2305050"/>
            <a:ext cx="3167062" cy="329565"/>
          </a:xfrm>
          <a:prstGeom prst="rect">
            <a:avLst/>
          </a:prstGeom>
          <a:noFill/>
          <a:ln w="9525">
            <a:noFill/>
          </a:ln>
        </p:spPr>
        <p:txBody>
          <a:bodyPr lIns="68580" tIns="34291" rIns="68580" bIns="34291" anchor="t">
            <a:spAutoFit/>
          </a:bodyPr>
          <a:lstStyle/>
          <a:p>
            <a:pPr lvl="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矩形 26"/>
          <p:cNvSpPr/>
          <p:nvPr/>
        </p:nvSpPr>
        <p:spPr>
          <a:xfrm>
            <a:off x="5745763" y="2768600"/>
            <a:ext cx="3763962" cy="473075"/>
          </a:xfrm>
          <a:prstGeom prst="rect">
            <a:avLst/>
          </a:prstGeom>
          <a:solidFill>
            <a:srgbClr val="404040"/>
          </a:solidFill>
          <a:ln w="9525">
            <a:noFill/>
          </a:ln>
        </p:spPr>
        <p:txBody>
          <a:bodyPr lIns="68580" tIns="34291" rIns="68580" bIns="34291" anchor="ctr"/>
          <a:lstStyle/>
          <a:p>
            <a:pPr lvl="0" algn="ctr">
              <a:buFont typeface="Arial" panose="020B0604020202020204" pitchFamily="34" charset="0"/>
              <a:buNone/>
            </a:pPr>
            <a:endParaRPr lang="zh-CN" altLang="zh-CN" sz="280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7" name="TextBox 36"/>
          <p:cNvSpPr/>
          <p:nvPr/>
        </p:nvSpPr>
        <p:spPr>
          <a:xfrm>
            <a:off x="5799738" y="2852738"/>
            <a:ext cx="3392487" cy="329565"/>
          </a:xfrm>
          <a:prstGeom prst="rect">
            <a:avLst/>
          </a:prstGeom>
          <a:noFill/>
          <a:ln w="9525">
            <a:noFill/>
          </a:ln>
        </p:spPr>
        <p:txBody>
          <a:bodyPr lIns="68580" tIns="34291" rIns="68580" bIns="34291" anchor="t">
            <a:spAutoFit/>
          </a:bodyPr>
          <a:lstStyle/>
          <a:p>
            <a:pPr lvl="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矩形 28"/>
          <p:cNvSpPr/>
          <p:nvPr/>
        </p:nvSpPr>
        <p:spPr>
          <a:xfrm>
            <a:off x="5745763" y="3316288"/>
            <a:ext cx="4321175" cy="473075"/>
          </a:xfrm>
          <a:prstGeom prst="rect">
            <a:avLst/>
          </a:prstGeom>
          <a:solidFill>
            <a:srgbClr val="B6302E"/>
          </a:solidFill>
          <a:ln w="9525">
            <a:noFill/>
          </a:ln>
        </p:spPr>
        <p:txBody>
          <a:bodyPr lIns="68580" tIns="34291" rIns="68580" bIns="34291" anchor="ctr"/>
          <a:lstStyle/>
          <a:p>
            <a:pPr lvl="0" algn="ctr">
              <a:buFont typeface="Arial" panose="020B0604020202020204" pitchFamily="34" charset="0"/>
              <a:buNone/>
            </a:pPr>
            <a:endParaRPr lang="zh-CN" altLang="zh-CN" sz="280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9" name="TextBox 38"/>
          <p:cNvSpPr/>
          <p:nvPr/>
        </p:nvSpPr>
        <p:spPr>
          <a:xfrm>
            <a:off x="5799738" y="3400425"/>
            <a:ext cx="3813175" cy="329565"/>
          </a:xfrm>
          <a:prstGeom prst="rect">
            <a:avLst/>
          </a:prstGeom>
          <a:noFill/>
          <a:ln w="9525">
            <a:noFill/>
          </a:ln>
        </p:spPr>
        <p:txBody>
          <a:bodyPr lIns="68580" tIns="34291" rIns="68580" bIns="34291" anchor="t">
            <a:spAutoFit/>
          </a:bodyPr>
          <a:lstStyle/>
          <a:p>
            <a:pPr lvl="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矩形 30"/>
          <p:cNvSpPr/>
          <p:nvPr/>
        </p:nvSpPr>
        <p:spPr>
          <a:xfrm>
            <a:off x="5745763" y="1125538"/>
            <a:ext cx="4110037" cy="471487"/>
          </a:xfrm>
          <a:prstGeom prst="rect">
            <a:avLst/>
          </a:prstGeom>
          <a:solidFill>
            <a:srgbClr val="B6302E"/>
          </a:solidFill>
          <a:ln w="9525">
            <a:noFill/>
          </a:ln>
        </p:spPr>
        <p:txBody>
          <a:bodyPr lIns="68580" tIns="34291" rIns="68580" bIns="34291" anchor="ctr"/>
          <a:lstStyle/>
          <a:p>
            <a:pPr lvl="0" algn="ctr">
              <a:buFont typeface="Arial" panose="020B0604020202020204" pitchFamily="34" charset="0"/>
              <a:buNone/>
            </a:pPr>
            <a:endParaRPr lang="zh-CN" altLang="zh-CN" sz="280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TextBox 40"/>
          <p:cNvSpPr/>
          <p:nvPr/>
        </p:nvSpPr>
        <p:spPr>
          <a:xfrm>
            <a:off x="5799738" y="1209675"/>
            <a:ext cx="3103562" cy="329565"/>
          </a:xfrm>
          <a:prstGeom prst="rect">
            <a:avLst/>
          </a:prstGeom>
          <a:noFill/>
          <a:ln w="9525">
            <a:noFill/>
          </a:ln>
        </p:spPr>
        <p:txBody>
          <a:bodyPr lIns="68580" tIns="34291" rIns="68580" bIns="34291" anchor="t">
            <a:spAutoFit/>
          </a:bodyPr>
          <a:lstStyle/>
          <a:p>
            <a:pPr lvl="0">
              <a:buFont typeface="Arial" panose="020B0604020202020204" pitchFamily="34" charset="0"/>
              <a:buNone/>
            </a:pPr>
            <a:r>
              <a:rPr lang="zh-CN" altLang="en-US" sz="1600" dirty="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矩形 32"/>
          <p:cNvSpPr/>
          <p:nvPr/>
        </p:nvSpPr>
        <p:spPr>
          <a:xfrm>
            <a:off x="5745763" y="3863975"/>
            <a:ext cx="2914650" cy="473075"/>
          </a:xfrm>
          <a:prstGeom prst="rect">
            <a:avLst/>
          </a:prstGeom>
          <a:solidFill>
            <a:srgbClr val="404040"/>
          </a:solidFill>
          <a:ln w="9525">
            <a:noFill/>
          </a:ln>
        </p:spPr>
        <p:txBody>
          <a:bodyPr lIns="68580" tIns="34291" rIns="68580" bIns="34291" anchor="ctr"/>
          <a:lstStyle/>
          <a:p>
            <a:pPr lvl="0" algn="ctr">
              <a:buFont typeface="Arial" panose="020B0604020202020204" pitchFamily="34" charset="0"/>
              <a:buNone/>
            </a:pPr>
            <a:endParaRPr lang="zh-CN" altLang="zh-CN" sz="280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3" name="TextBox 42"/>
          <p:cNvSpPr/>
          <p:nvPr/>
        </p:nvSpPr>
        <p:spPr>
          <a:xfrm>
            <a:off x="5799738" y="3930650"/>
            <a:ext cx="2433637" cy="329565"/>
          </a:xfrm>
          <a:prstGeom prst="rect">
            <a:avLst/>
          </a:prstGeom>
          <a:noFill/>
          <a:ln w="9525">
            <a:noFill/>
          </a:ln>
        </p:spPr>
        <p:txBody>
          <a:bodyPr lIns="68580" tIns="34291" rIns="68580" bIns="34291" anchor="t">
            <a:spAutoFit/>
          </a:bodyPr>
          <a:lstStyle/>
          <a:p>
            <a:pPr lvl="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矩形 34"/>
          <p:cNvSpPr/>
          <p:nvPr/>
        </p:nvSpPr>
        <p:spPr>
          <a:xfrm>
            <a:off x="5669563" y="4625975"/>
            <a:ext cx="1299210" cy="448945"/>
          </a:xfrm>
          <a:prstGeom prst="rect">
            <a:avLst/>
          </a:prstGeom>
          <a:noFill/>
          <a:ln w="9525">
            <a:noFill/>
          </a:ln>
        </p:spPr>
        <p:txBody>
          <a:bodyPr wrap="none" lIns="91435" tIns="45719" rIns="91435" bIns="45719" anchor="t">
            <a:spAutoFit/>
          </a:bodyPr>
          <a:lstStyle/>
          <a:p>
            <a:pPr lvl="0">
              <a:buFont typeface="Arial" panose="020B0604020202020204" pitchFamily="34" charset="0"/>
              <a:buNone/>
            </a:pPr>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矩形 47"/>
          <p:cNvSpPr/>
          <p:nvPr/>
        </p:nvSpPr>
        <p:spPr>
          <a:xfrm>
            <a:off x="5655275" y="5008563"/>
            <a:ext cx="2476500" cy="528320"/>
          </a:xfrm>
          <a:prstGeom prst="rect">
            <a:avLst/>
          </a:prstGeom>
          <a:noFill/>
          <a:ln w="9525">
            <a:noFill/>
          </a:ln>
        </p:spPr>
        <p:txBody>
          <a:bodyPr lIns="91435" tIns="45719" rIns="91435" bIns="45719" anchor="t">
            <a:spAutoFit/>
          </a:bodyPr>
          <a:lstStyle/>
          <a:p>
            <a:pPr lvl="0">
              <a:lnSpc>
                <a:spcPct val="120000"/>
              </a:lnSpc>
              <a:buFont typeface="Arial" panose="020B0604020202020204" pitchFamily="34" charset="0"/>
              <a:buNone/>
            </a:pPr>
            <a:r>
              <a:rPr lang="zh-CN" altLang="en-US" sz="1200" dirty="0">
                <a:solidFill>
                  <a:srgbClr val="404040"/>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26" name="矩形 36"/>
          <p:cNvSpPr/>
          <p:nvPr/>
        </p:nvSpPr>
        <p:spPr>
          <a:xfrm>
            <a:off x="8295288" y="4625975"/>
            <a:ext cx="1299210" cy="448945"/>
          </a:xfrm>
          <a:prstGeom prst="rect">
            <a:avLst/>
          </a:prstGeom>
          <a:noFill/>
          <a:ln w="9525">
            <a:noFill/>
          </a:ln>
        </p:spPr>
        <p:txBody>
          <a:bodyPr wrap="none" lIns="91435" tIns="45719" rIns="91435" bIns="45719" anchor="t">
            <a:spAutoFit/>
          </a:bodyPr>
          <a:lstStyle/>
          <a:p>
            <a:pPr lvl="0">
              <a:buFont typeface="Arial" panose="020B0604020202020204" pitchFamily="34" charset="0"/>
              <a:buNone/>
            </a:pPr>
            <a:r>
              <a:rPr lang="zh-CN" altLang="en-US" sz="2200" b="1" dirty="0">
                <a:solidFill>
                  <a:srgbClr val="404040"/>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404040"/>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矩形 37"/>
          <p:cNvSpPr/>
          <p:nvPr/>
        </p:nvSpPr>
        <p:spPr>
          <a:xfrm>
            <a:off x="8281000" y="5008563"/>
            <a:ext cx="2476500" cy="528320"/>
          </a:xfrm>
          <a:prstGeom prst="rect">
            <a:avLst/>
          </a:prstGeom>
          <a:noFill/>
          <a:ln w="9525">
            <a:noFill/>
          </a:ln>
        </p:spPr>
        <p:txBody>
          <a:bodyPr lIns="91435" tIns="45719" rIns="91435" bIns="45719" anchor="t">
            <a:spAutoFit/>
          </a:bodyPr>
          <a:lstStyle/>
          <a:p>
            <a:pPr lvl="0">
              <a:lnSpc>
                <a:spcPct val="120000"/>
              </a:lnSpc>
              <a:buFont typeface="Arial" panose="020B0604020202020204" pitchFamily="34" charset="0"/>
              <a:buNone/>
            </a:pPr>
            <a:r>
              <a:rPr lang="zh-CN" altLang="en-US" sz="1200" dirty="0">
                <a:solidFill>
                  <a:srgbClr val="404040"/>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0-#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50"/>
                            </p:stCondLst>
                            <p:childTnLst>
                              <p:par>
                                <p:cTn id="25" presetID="1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350"/>
                                        <p:tgtEl>
                                          <p:spTgt spid="21"/>
                                        </p:tgtEl>
                                        <p:attrNameLst>
                                          <p:attrName>ppt_x</p:attrName>
                                        </p:attrNameLst>
                                      </p:cBhvr>
                                      <p:tavLst>
                                        <p:tav tm="0">
                                          <p:val>
                                            <p:strVal val="#ppt_x-#ppt_w*1.125000"/>
                                          </p:val>
                                        </p:tav>
                                        <p:tav tm="100000">
                                          <p:val>
                                            <p:strVal val="#ppt_x"/>
                                          </p:val>
                                        </p:tav>
                                      </p:tavLst>
                                    </p:anim>
                                    <p:animEffect>
                                      <p:cBhvr>
                                        <p:cTn id="28" dur="350"/>
                                        <p:tgtEl>
                                          <p:spTgt spid="21"/>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p:tgtEl>
                                          <p:spTgt spid="20"/>
                                        </p:tgtEl>
                                        <p:attrNameLst>
                                          <p:attrName>ppt_x</p:attrName>
                                        </p:attrNameLst>
                                      </p:cBhvr>
                                      <p:tavLst>
                                        <p:tav tm="0">
                                          <p:val>
                                            <p:strVal val="#ppt_x-#ppt_w*1.125000"/>
                                          </p:val>
                                        </p:tav>
                                        <p:tav tm="100000">
                                          <p:val>
                                            <p:strVal val="#ppt_x"/>
                                          </p:val>
                                        </p:tav>
                                      </p:tavLst>
                                    </p:anim>
                                    <p:animEffect>
                                      <p:cBhvr>
                                        <p:cTn id="32" dur="350"/>
                                        <p:tgtEl>
                                          <p:spTgt spid="20"/>
                                        </p:tgtEl>
                                      </p:cBhvr>
                                    </p:animEffect>
                                  </p:childTnLst>
                                </p:cTn>
                              </p:par>
                              <p:par>
                                <p:cTn id="33" presetID="12" presetClass="entr" presetSubtype="8"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350"/>
                                        <p:tgtEl>
                                          <p:spTgt spid="13"/>
                                        </p:tgtEl>
                                        <p:attrNameLst>
                                          <p:attrName>ppt_x</p:attrName>
                                        </p:attrNameLst>
                                      </p:cBhvr>
                                      <p:tavLst>
                                        <p:tav tm="0">
                                          <p:val>
                                            <p:strVal val="#ppt_x-#ppt_w*1.125000"/>
                                          </p:val>
                                        </p:tav>
                                        <p:tav tm="100000">
                                          <p:val>
                                            <p:strVal val="#ppt_x"/>
                                          </p:val>
                                        </p:tav>
                                      </p:tavLst>
                                    </p:anim>
                                    <p:animEffect>
                                      <p:cBhvr>
                                        <p:cTn id="36" dur="350"/>
                                        <p:tgtEl>
                                          <p:spTgt spid="13"/>
                                        </p:tgtEl>
                                      </p:cBhvr>
                                    </p:animEffect>
                                  </p:childTnLst>
                                </p:cTn>
                              </p:par>
                              <p:par>
                                <p:cTn id="37" presetID="12" presetClass="entr" presetSubtype="8"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 calcmode="lin" valueType="num">
                                      <p:cBhvr>
                                        <p:cTn id="39" dur="350"/>
                                        <p:tgtEl>
                                          <p:spTgt spid="12"/>
                                        </p:tgtEl>
                                        <p:attrNameLst>
                                          <p:attrName>ppt_x</p:attrName>
                                        </p:attrNameLst>
                                      </p:cBhvr>
                                      <p:tavLst>
                                        <p:tav tm="0">
                                          <p:val>
                                            <p:strVal val="#ppt_x-#ppt_w*1.125000"/>
                                          </p:val>
                                        </p:tav>
                                        <p:tav tm="100000">
                                          <p:val>
                                            <p:strVal val="#ppt_x"/>
                                          </p:val>
                                        </p:tav>
                                      </p:tavLst>
                                    </p:anim>
                                    <p:animEffect>
                                      <p:cBhvr>
                                        <p:cTn id="40" dur="350"/>
                                        <p:tgtEl>
                                          <p:spTgt spid="12"/>
                                        </p:tgtEl>
                                      </p:cBhvr>
                                    </p:animEffect>
                                  </p:childTnLst>
                                </p:cTn>
                              </p:par>
                              <p:par>
                                <p:cTn id="41" presetID="12" presetClass="entr" presetSubtype="8" fill="hold" grpId="0"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350"/>
                                        <p:tgtEl>
                                          <p:spTgt spid="15"/>
                                        </p:tgtEl>
                                        <p:attrNameLst>
                                          <p:attrName>ppt_x</p:attrName>
                                        </p:attrNameLst>
                                      </p:cBhvr>
                                      <p:tavLst>
                                        <p:tav tm="0">
                                          <p:val>
                                            <p:strVal val="#ppt_x-#ppt_w*1.125000"/>
                                          </p:val>
                                        </p:tav>
                                        <p:tav tm="100000">
                                          <p:val>
                                            <p:strVal val="#ppt_x"/>
                                          </p:val>
                                        </p:tav>
                                      </p:tavLst>
                                    </p:anim>
                                    <p:animEffect>
                                      <p:cBhvr>
                                        <p:cTn id="44" dur="350"/>
                                        <p:tgtEl>
                                          <p:spTgt spid="15"/>
                                        </p:tgtEl>
                                      </p:cBhvr>
                                    </p:animEffect>
                                  </p:childTnLst>
                                </p:cTn>
                              </p:par>
                              <p:par>
                                <p:cTn id="45" presetID="12" presetClass="entr" presetSubtype="8" fill="hold" grpId="0" nodeType="withEffect">
                                  <p:stCondLst>
                                    <p:cond delay="5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350"/>
                                        <p:tgtEl>
                                          <p:spTgt spid="14"/>
                                        </p:tgtEl>
                                        <p:attrNameLst>
                                          <p:attrName>ppt_x</p:attrName>
                                        </p:attrNameLst>
                                      </p:cBhvr>
                                      <p:tavLst>
                                        <p:tav tm="0">
                                          <p:val>
                                            <p:strVal val="#ppt_x-#ppt_w*1.125000"/>
                                          </p:val>
                                        </p:tav>
                                        <p:tav tm="100000">
                                          <p:val>
                                            <p:strVal val="#ppt_x"/>
                                          </p:val>
                                        </p:tav>
                                      </p:tavLst>
                                    </p:anim>
                                    <p:animEffect>
                                      <p:cBhvr>
                                        <p:cTn id="48" dur="350"/>
                                        <p:tgtEl>
                                          <p:spTgt spid="14"/>
                                        </p:tgtEl>
                                      </p:cBhvr>
                                    </p:animEffect>
                                  </p:childTnLst>
                                </p:cTn>
                              </p:par>
                              <p:par>
                                <p:cTn id="49" presetID="12" presetClass="entr" presetSubtype="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350"/>
                                        <p:tgtEl>
                                          <p:spTgt spid="17"/>
                                        </p:tgtEl>
                                        <p:attrNameLst>
                                          <p:attrName>ppt_x</p:attrName>
                                        </p:attrNameLst>
                                      </p:cBhvr>
                                      <p:tavLst>
                                        <p:tav tm="0">
                                          <p:val>
                                            <p:strVal val="#ppt_x-#ppt_w*1.125000"/>
                                          </p:val>
                                        </p:tav>
                                        <p:tav tm="100000">
                                          <p:val>
                                            <p:strVal val="#ppt_x"/>
                                          </p:val>
                                        </p:tav>
                                      </p:tavLst>
                                    </p:anim>
                                    <p:animEffect>
                                      <p:cBhvr>
                                        <p:cTn id="52" dur="350"/>
                                        <p:tgtEl>
                                          <p:spTgt spid="17"/>
                                        </p:tgtEl>
                                      </p:cBhvr>
                                    </p:animEffect>
                                  </p:childTnLst>
                                </p:cTn>
                              </p:par>
                              <p:par>
                                <p:cTn id="53" presetID="12" presetClass="entr" presetSubtype="8" fill="hold" grpId="0" nodeType="withEffect">
                                  <p:stCondLst>
                                    <p:cond delay="250"/>
                                  </p:stCondLst>
                                  <p:childTnLst>
                                    <p:set>
                                      <p:cBhvr>
                                        <p:cTn id="54" dur="1" fill="hold">
                                          <p:stCondLst>
                                            <p:cond delay="0"/>
                                          </p:stCondLst>
                                        </p:cTn>
                                        <p:tgtEl>
                                          <p:spTgt spid="16"/>
                                        </p:tgtEl>
                                        <p:attrNameLst>
                                          <p:attrName>style.visibility</p:attrName>
                                        </p:attrNameLst>
                                      </p:cBhvr>
                                      <p:to>
                                        <p:strVal val="visible"/>
                                      </p:to>
                                    </p:set>
                                    <p:anim calcmode="lin" valueType="num">
                                      <p:cBhvr>
                                        <p:cTn id="55" dur="350"/>
                                        <p:tgtEl>
                                          <p:spTgt spid="16"/>
                                        </p:tgtEl>
                                        <p:attrNameLst>
                                          <p:attrName>ppt_x</p:attrName>
                                        </p:attrNameLst>
                                      </p:cBhvr>
                                      <p:tavLst>
                                        <p:tav tm="0">
                                          <p:val>
                                            <p:strVal val="#ppt_x-#ppt_w*1.125000"/>
                                          </p:val>
                                        </p:tav>
                                        <p:tav tm="100000">
                                          <p:val>
                                            <p:strVal val="#ppt_x"/>
                                          </p:val>
                                        </p:tav>
                                      </p:tavLst>
                                    </p:anim>
                                    <p:animEffect>
                                      <p:cBhvr>
                                        <p:cTn id="56" dur="350"/>
                                        <p:tgtEl>
                                          <p:spTgt spid="16"/>
                                        </p:tgtEl>
                                      </p:cBhvr>
                                    </p:animEffect>
                                  </p:childTnLst>
                                </p:cTn>
                              </p:par>
                              <p:par>
                                <p:cTn id="57" presetID="12" presetClass="entr" presetSubtype="8" fill="hold" grpId="0" nodeType="withEffect">
                                  <p:stCondLst>
                                    <p:cond delay="750"/>
                                  </p:stCondLst>
                                  <p:childTnLst>
                                    <p:set>
                                      <p:cBhvr>
                                        <p:cTn id="58" dur="1" fill="hold">
                                          <p:stCondLst>
                                            <p:cond delay="0"/>
                                          </p:stCondLst>
                                        </p:cTn>
                                        <p:tgtEl>
                                          <p:spTgt spid="19"/>
                                        </p:tgtEl>
                                        <p:attrNameLst>
                                          <p:attrName>style.visibility</p:attrName>
                                        </p:attrNameLst>
                                      </p:cBhvr>
                                      <p:to>
                                        <p:strVal val="visible"/>
                                      </p:to>
                                    </p:set>
                                    <p:anim calcmode="lin" valueType="num">
                                      <p:cBhvr>
                                        <p:cTn id="59" dur="350"/>
                                        <p:tgtEl>
                                          <p:spTgt spid="19"/>
                                        </p:tgtEl>
                                        <p:attrNameLst>
                                          <p:attrName>ppt_x</p:attrName>
                                        </p:attrNameLst>
                                      </p:cBhvr>
                                      <p:tavLst>
                                        <p:tav tm="0">
                                          <p:val>
                                            <p:strVal val="#ppt_x-#ppt_w*1.125000"/>
                                          </p:val>
                                        </p:tav>
                                        <p:tav tm="100000">
                                          <p:val>
                                            <p:strVal val="#ppt_x"/>
                                          </p:val>
                                        </p:tav>
                                      </p:tavLst>
                                    </p:anim>
                                    <p:animEffect>
                                      <p:cBhvr>
                                        <p:cTn id="60" dur="350"/>
                                        <p:tgtEl>
                                          <p:spTgt spid="19"/>
                                        </p:tgtEl>
                                      </p:cBhvr>
                                    </p:animEffect>
                                  </p:childTnLst>
                                </p:cTn>
                              </p:par>
                              <p:par>
                                <p:cTn id="61" presetID="12" presetClass="entr" presetSubtype="8" fill="hold" grpId="0" nodeType="withEffect">
                                  <p:stCondLst>
                                    <p:cond delay="750"/>
                                  </p:stCondLst>
                                  <p:childTnLst>
                                    <p:set>
                                      <p:cBhvr>
                                        <p:cTn id="62" dur="1" fill="hold">
                                          <p:stCondLst>
                                            <p:cond delay="0"/>
                                          </p:stCondLst>
                                        </p:cTn>
                                        <p:tgtEl>
                                          <p:spTgt spid="18"/>
                                        </p:tgtEl>
                                        <p:attrNameLst>
                                          <p:attrName>style.visibility</p:attrName>
                                        </p:attrNameLst>
                                      </p:cBhvr>
                                      <p:to>
                                        <p:strVal val="visible"/>
                                      </p:to>
                                    </p:set>
                                    <p:anim calcmode="lin" valueType="num">
                                      <p:cBhvr>
                                        <p:cTn id="63" dur="350"/>
                                        <p:tgtEl>
                                          <p:spTgt spid="18"/>
                                        </p:tgtEl>
                                        <p:attrNameLst>
                                          <p:attrName>ppt_x</p:attrName>
                                        </p:attrNameLst>
                                      </p:cBhvr>
                                      <p:tavLst>
                                        <p:tav tm="0">
                                          <p:val>
                                            <p:strVal val="#ppt_x-#ppt_w*1.125000"/>
                                          </p:val>
                                        </p:tav>
                                        <p:tav tm="100000">
                                          <p:val>
                                            <p:strVal val="#ppt_x"/>
                                          </p:val>
                                        </p:tav>
                                      </p:tavLst>
                                    </p:anim>
                                    <p:animEffect>
                                      <p:cBhvr>
                                        <p:cTn id="64" dur="350"/>
                                        <p:tgtEl>
                                          <p:spTgt spid="18"/>
                                        </p:tgtEl>
                                      </p:cBhvr>
                                    </p:animEffect>
                                  </p:childTnLst>
                                </p:cTn>
                              </p:par>
                              <p:par>
                                <p:cTn id="65" presetID="12" presetClass="entr" presetSubtype="8" fill="hold" grpId="0" nodeType="withEffect">
                                  <p:stCondLst>
                                    <p:cond delay="10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350"/>
                                        <p:tgtEl>
                                          <p:spTgt spid="23"/>
                                        </p:tgtEl>
                                        <p:attrNameLst>
                                          <p:attrName>ppt_x</p:attrName>
                                        </p:attrNameLst>
                                      </p:cBhvr>
                                      <p:tavLst>
                                        <p:tav tm="0">
                                          <p:val>
                                            <p:strVal val="#ppt_x-#ppt_w*1.125000"/>
                                          </p:val>
                                        </p:tav>
                                        <p:tav tm="100000">
                                          <p:val>
                                            <p:strVal val="#ppt_x"/>
                                          </p:val>
                                        </p:tav>
                                      </p:tavLst>
                                    </p:anim>
                                    <p:animEffect>
                                      <p:cBhvr>
                                        <p:cTn id="68" dur="350"/>
                                        <p:tgtEl>
                                          <p:spTgt spid="23"/>
                                        </p:tgtEl>
                                      </p:cBhvr>
                                    </p:animEffect>
                                  </p:childTnLst>
                                </p:cTn>
                              </p:par>
                              <p:par>
                                <p:cTn id="69" presetID="12" presetClass="entr" presetSubtype="8" fill="hold" grpId="0" nodeType="withEffect">
                                  <p:stCondLst>
                                    <p:cond delay="1000"/>
                                  </p:stCondLst>
                                  <p:childTnLst>
                                    <p:set>
                                      <p:cBhvr>
                                        <p:cTn id="70" dur="1" fill="hold">
                                          <p:stCondLst>
                                            <p:cond delay="0"/>
                                          </p:stCondLst>
                                        </p:cTn>
                                        <p:tgtEl>
                                          <p:spTgt spid="22"/>
                                        </p:tgtEl>
                                        <p:attrNameLst>
                                          <p:attrName>style.visibility</p:attrName>
                                        </p:attrNameLst>
                                      </p:cBhvr>
                                      <p:to>
                                        <p:strVal val="visible"/>
                                      </p:to>
                                    </p:set>
                                    <p:anim calcmode="lin" valueType="num">
                                      <p:cBhvr>
                                        <p:cTn id="71" dur="350"/>
                                        <p:tgtEl>
                                          <p:spTgt spid="22"/>
                                        </p:tgtEl>
                                        <p:attrNameLst>
                                          <p:attrName>ppt_x</p:attrName>
                                        </p:attrNameLst>
                                      </p:cBhvr>
                                      <p:tavLst>
                                        <p:tav tm="0">
                                          <p:val>
                                            <p:strVal val="#ppt_x-#ppt_w*1.125000"/>
                                          </p:val>
                                        </p:tav>
                                        <p:tav tm="100000">
                                          <p:val>
                                            <p:strVal val="#ppt_x"/>
                                          </p:val>
                                        </p:tav>
                                      </p:tavLst>
                                    </p:anim>
                                    <p:animEffect>
                                      <p:cBhvr>
                                        <p:cTn id="72" dur="350"/>
                                        <p:tgtEl>
                                          <p:spTgt spid="22"/>
                                        </p:tgtEl>
                                      </p:cBhvr>
                                    </p:animEffect>
                                  </p:childTnLst>
                                </p:cTn>
                              </p:par>
                            </p:childTnLst>
                          </p:cTn>
                        </p:par>
                        <p:par>
                          <p:cTn id="73" fill="hold">
                            <p:stCondLst>
                              <p:cond delay="2850"/>
                            </p:stCondLst>
                            <p:childTnLst>
                              <p:par>
                                <p:cTn id="74" presetID="12" presetClass="entr" presetSubtype="4" fill="hold" grpId="0" nodeType="after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p:tgtEl>
                                          <p:spTgt spid="24"/>
                                        </p:tgtEl>
                                        <p:attrNameLst>
                                          <p:attrName>ppt_y</p:attrName>
                                        </p:attrNameLst>
                                      </p:cBhvr>
                                      <p:tavLst>
                                        <p:tav tm="0">
                                          <p:val>
                                            <p:strVal val="#ppt_y+#ppt_h*1.125000"/>
                                          </p:val>
                                        </p:tav>
                                        <p:tav tm="100000">
                                          <p:val>
                                            <p:strVal val="#ppt_y"/>
                                          </p:val>
                                        </p:tav>
                                      </p:tavLst>
                                    </p:anim>
                                    <p:animEffect>
                                      <p:cBhvr>
                                        <p:cTn id="77" dur="500"/>
                                        <p:tgtEl>
                                          <p:spTgt spid="24"/>
                                        </p:tgtEl>
                                      </p:cBhvr>
                                    </p:animEffect>
                                  </p:childTnLst>
                                </p:cTn>
                              </p:par>
                              <p:par>
                                <p:cTn id="78" presetID="12" presetClass="entr" presetSubtype="4"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p:tgtEl>
                                          <p:spTgt spid="26"/>
                                        </p:tgtEl>
                                        <p:attrNameLst>
                                          <p:attrName>ppt_y</p:attrName>
                                        </p:attrNameLst>
                                      </p:cBhvr>
                                      <p:tavLst>
                                        <p:tav tm="0">
                                          <p:val>
                                            <p:strVal val="#ppt_y+#ppt_h*1.125000"/>
                                          </p:val>
                                        </p:tav>
                                        <p:tav tm="100000">
                                          <p:val>
                                            <p:strVal val="#ppt_y"/>
                                          </p:val>
                                        </p:tav>
                                      </p:tavLst>
                                    </p:anim>
                                    <p:animEffect>
                                      <p:cBhvr>
                                        <p:cTn id="81" dur="500"/>
                                        <p:tgtEl>
                                          <p:spTgt spid="26"/>
                                        </p:tgtEl>
                                      </p:cBhvr>
                                    </p:animEffect>
                                  </p:childTnLst>
                                </p:cTn>
                              </p:par>
                              <p:par>
                                <p:cTn id="82" presetID="12" presetClass="entr" presetSubtype="4" fill="hold" grpId="0" nodeType="withEffect">
                                  <p:stCondLst>
                                    <p:cond delay="75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p:tgtEl>
                                          <p:spTgt spid="25"/>
                                        </p:tgtEl>
                                        <p:attrNameLst>
                                          <p:attrName>ppt_y</p:attrName>
                                        </p:attrNameLst>
                                      </p:cBhvr>
                                      <p:tavLst>
                                        <p:tav tm="0">
                                          <p:val>
                                            <p:strVal val="#ppt_y+#ppt_h*1.125000"/>
                                          </p:val>
                                        </p:tav>
                                        <p:tav tm="100000">
                                          <p:val>
                                            <p:strVal val="#ppt_y"/>
                                          </p:val>
                                        </p:tav>
                                      </p:tavLst>
                                    </p:anim>
                                    <p:animEffect>
                                      <p:cBhvr>
                                        <p:cTn id="85" dur="500"/>
                                        <p:tgtEl>
                                          <p:spTgt spid="25"/>
                                        </p:tgtEl>
                                      </p:cBhvr>
                                    </p:animEffect>
                                  </p:childTnLst>
                                </p:cTn>
                              </p:par>
                              <p:par>
                                <p:cTn id="86" presetID="12" presetClass="entr" presetSubtype="4" fill="hold" grpId="0" nodeType="withEffect">
                                  <p:stCondLst>
                                    <p:cond delay="75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p:tgtEl>
                                          <p:spTgt spid="27"/>
                                        </p:tgtEl>
                                        <p:attrNameLst>
                                          <p:attrName>ppt_y</p:attrName>
                                        </p:attrNameLst>
                                      </p:cBhvr>
                                      <p:tavLst>
                                        <p:tav tm="0">
                                          <p:val>
                                            <p:strVal val="#ppt_y+#ppt_h*1.125000"/>
                                          </p:val>
                                        </p:tav>
                                        <p:tav tm="100000">
                                          <p:val>
                                            <p:strVal val="#ppt_y"/>
                                          </p:val>
                                        </p:tav>
                                      </p:tavLst>
                                    </p:anim>
                                    <p:animEffect>
                                      <p:cBhvr>
                                        <p:cTn id="8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12" grpId="0" bldLvl="0" animBg="1"/>
      <p:bldP spid="13" grpId="0" bldLvl="0"/>
      <p:bldP spid="14" grpId="0" bldLvl="0" animBg="1"/>
      <p:bldP spid="15" grpId="0" bldLvl="0"/>
      <p:bldP spid="16" grpId="0" bldLvl="0" animBg="1"/>
      <p:bldP spid="17" grpId="0" bldLvl="0"/>
      <p:bldP spid="18" grpId="0" bldLvl="0" animBg="1"/>
      <p:bldP spid="19" grpId="0" bldLvl="0"/>
      <p:bldP spid="20" grpId="0" bldLvl="0" animBg="1"/>
      <p:bldP spid="21" grpId="0" bldLvl="0"/>
      <p:bldP spid="22" grpId="0" bldLvl="0" animBg="1"/>
      <p:bldP spid="23" grpId="0" bldLvl="0"/>
      <p:bldP spid="24" grpId="0" bldLvl="0"/>
      <p:bldP spid="25" grpId="0" bldLvl="0"/>
      <p:bldP spid="26" grpId="0" bldLvl="0"/>
      <p:bldP spid="27" grpId="0" bldLvl="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30722"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30723"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矩形 8"/>
          <p:cNvSpPr/>
          <p:nvPr/>
        </p:nvSpPr>
        <p:spPr>
          <a:xfrm>
            <a:off x="560988" y="1689100"/>
            <a:ext cx="3465513" cy="1947863"/>
          </a:xfrm>
          <a:prstGeom prst="rect">
            <a:avLst/>
          </a:prstGeom>
          <a:blipFill rotWithShape="1">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sp>
        <p:nvSpPr>
          <p:cNvPr id="10" name="文本框 9"/>
          <p:cNvSpPr txBox="1"/>
          <p:nvPr/>
        </p:nvSpPr>
        <p:spPr>
          <a:xfrm>
            <a:off x="738788" y="3963988"/>
            <a:ext cx="3309937" cy="1131887"/>
          </a:xfrm>
          <a:prstGeom prst="rect">
            <a:avLst/>
          </a:prstGeom>
          <a:solidFill>
            <a:srgbClr val="B6302E"/>
          </a:solidFill>
          <a:ln w="9525">
            <a:noFill/>
          </a:ln>
        </p:spPr>
        <p:txBody>
          <a:bodyPr wrap="square" lIns="72000" rIns="72000" anchor="ctr"/>
          <a:lstStyle/>
          <a:p>
            <a:pPr lvl="0">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560988" y="3963988"/>
            <a:ext cx="155575" cy="1131888"/>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sp>
        <p:nvSpPr>
          <p:cNvPr id="12" name="矩形 11"/>
          <p:cNvSpPr/>
          <p:nvPr/>
        </p:nvSpPr>
        <p:spPr>
          <a:xfrm>
            <a:off x="4382100" y="1689100"/>
            <a:ext cx="3463925" cy="1947863"/>
          </a:xfrm>
          <a:prstGeom prst="rect">
            <a:avLst/>
          </a:prstGeom>
          <a:blipFill rotWithShape="1">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sp>
        <p:nvSpPr>
          <p:cNvPr id="13" name="文本框 12"/>
          <p:cNvSpPr txBox="1"/>
          <p:nvPr/>
        </p:nvSpPr>
        <p:spPr>
          <a:xfrm>
            <a:off x="4558313" y="3963988"/>
            <a:ext cx="3309937" cy="1131887"/>
          </a:xfrm>
          <a:prstGeom prst="rect">
            <a:avLst/>
          </a:prstGeom>
          <a:solidFill>
            <a:srgbClr val="B6302E"/>
          </a:solidFill>
          <a:ln w="9525">
            <a:noFill/>
          </a:ln>
        </p:spPr>
        <p:txBody>
          <a:bodyPr wrap="square" lIns="72000" rIns="72000" anchor="ctr"/>
          <a:lstStyle/>
          <a:p>
            <a:pPr lvl="0">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382100" y="3963988"/>
            <a:ext cx="153988" cy="1131888"/>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sp>
        <p:nvSpPr>
          <p:cNvPr id="15" name="矩形 14"/>
          <p:cNvSpPr/>
          <p:nvPr/>
        </p:nvSpPr>
        <p:spPr>
          <a:xfrm>
            <a:off x="8192100" y="1689100"/>
            <a:ext cx="3463925" cy="1947863"/>
          </a:xfrm>
          <a:prstGeom prst="rect">
            <a:avLst/>
          </a:prstGeom>
          <a:blipFill rotWithShape="1">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sp>
        <p:nvSpPr>
          <p:cNvPr id="16" name="文本框 15"/>
          <p:cNvSpPr txBox="1"/>
          <p:nvPr/>
        </p:nvSpPr>
        <p:spPr>
          <a:xfrm>
            <a:off x="8368313" y="3963988"/>
            <a:ext cx="3309937" cy="1131887"/>
          </a:xfrm>
          <a:prstGeom prst="rect">
            <a:avLst/>
          </a:prstGeom>
          <a:solidFill>
            <a:srgbClr val="B6302E"/>
          </a:solidFill>
          <a:ln w="9525">
            <a:noFill/>
          </a:ln>
        </p:spPr>
        <p:txBody>
          <a:bodyPr wrap="square" lIns="72000" rIns="72000" anchor="ctr"/>
          <a:lstStyle/>
          <a:p>
            <a:pPr lvl="0">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8192100" y="3963988"/>
            <a:ext cx="153988" cy="1131888"/>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ppt_x</p:attrName>
                                        </p:attrNameLst>
                                      </p:cBhvr>
                                      <p:tavLst>
                                        <p:tav tm="0">
                                          <p:val>
                                            <p:strVal val="0-#ppt_w/2"/>
                                          </p:val>
                                        </p:tav>
                                        <p:tav tm="100000">
                                          <p:val>
                                            <p:strVal val="#ppt_x"/>
                                          </p:val>
                                        </p:tav>
                                      </p:tavLst>
                                    </p:anim>
                                    <p:anim calcmode="lin" valueType="num">
                                      <p:cBhvr>
                                        <p:cTn id="22" dur="10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750"/>
                                        <p:tgtEl>
                                          <p:spTgt spid="11"/>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1500"/>
                                        <p:tgtEl>
                                          <p:spTgt spid="10"/>
                                        </p:tgtEl>
                                      </p:cBhvr>
                                    </p:animEffect>
                                  </p:childTnLst>
                                </p:cTn>
                              </p:par>
                            </p:childTnLst>
                          </p:cTn>
                        </p:par>
                        <p:par>
                          <p:cTn id="31" fill="hold">
                            <p:stCondLst>
                              <p:cond delay="4500"/>
                            </p:stCondLst>
                            <p:childTnLst>
                              <p:par>
                                <p:cTn id="32" presetID="2" presetClass="entr" presetSubtype="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1000" fill="hold"/>
                                        <p:tgtEl>
                                          <p:spTgt spid="12"/>
                                        </p:tgtEl>
                                        <p:attrNameLst>
                                          <p:attrName>ppt_x</p:attrName>
                                        </p:attrNameLst>
                                      </p:cBhvr>
                                      <p:tavLst>
                                        <p:tav tm="0">
                                          <p:val>
                                            <p:strVal val="1+#ppt_w/2"/>
                                          </p:val>
                                        </p:tav>
                                        <p:tav tm="100000">
                                          <p:val>
                                            <p:strVal val="#ppt_x"/>
                                          </p:val>
                                        </p:tav>
                                      </p:tavLst>
                                    </p:anim>
                                    <p:anim calcmode="lin" valueType="num">
                                      <p:cBhvr>
                                        <p:cTn id="35" dur="10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550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750"/>
                                        <p:tgtEl>
                                          <p:spTgt spid="14"/>
                                        </p:tgtEl>
                                      </p:cBhvr>
                                    </p:animEffect>
                                  </p:childTnLst>
                                </p:cTn>
                              </p:par>
                            </p:childTnLst>
                          </p:cTn>
                        </p:par>
                        <p:par>
                          <p:cTn id="40" fill="hold">
                            <p:stCondLst>
                              <p:cond delay="6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1500"/>
                                        <p:tgtEl>
                                          <p:spTgt spid="13"/>
                                        </p:tgtEl>
                                      </p:cBhvr>
                                    </p:animEffect>
                                  </p:childTnLst>
                                </p:cTn>
                              </p:par>
                            </p:childTnLst>
                          </p:cTn>
                        </p:par>
                        <p:par>
                          <p:cTn id="44" fill="hold">
                            <p:stCondLst>
                              <p:cond delay="8000"/>
                            </p:stCondLst>
                            <p:childTnLst>
                              <p:par>
                                <p:cTn id="45" presetID="2" presetClass="entr" presetSubtype="2"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1000" fill="hold"/>
                                        <p:tgtEl>
                                          <p:spTgt spid="15"/>
                                        </p:tgtEl>
                                        <p:attrNameLst>
                                          <p:attrName>ppt_x</p:attrName>
                                        </p:attrNameLst>
                                      </p:cBhvr>
                                      <p:tavLst>
                                        <p:tav tm="0">
                                          <p:val>
                                            <p:strVal val="1+#ppt_w/2"/>
                                          </p:val>
                                        </p:tav>
                                        <p:tav tm="100000">
                                          <p:val>
                                            <p:strVal val="#ppt_x"/>
                                          </p:val>
                                        </p:tav>
                                      </p:tavLst>
                                    </p:anim>
                                    <p:anim calcmode="lin" valueType="num">
                                      <p:cBhvr>
                                        <p:cTn id="48" dur="10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9000"/>
                            </p:stCondLst>
                            <p:childTnLst>
                              <p:par>
                                <p:cTn id="50" presetID="2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750"/>
                                        <p:tgtEl>
                                          <p:spTgt spid="17"/>
                                        </p:tgtEl>
                                      </p:cBhvr>
                                    </p:animEffect>
                                  </p:childTnLst>
                                </p:cTn>
                              </p:par>
                            </p:childTnLst>
                          </p:cTn>
                        </p:par>
                        <p:par>
                          <p:cTn id="53" fill="hold">
                            <p:stCondLst>
                              <p:cond delay="100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34818"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34819"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Freeform 5"/>
          <p:cNvSpPr/>
          <p:nvPr/>
        </p:nvSpPr>
        <p:spPr>
          <a:xfrm>
            <a:off x="2427888" y="1993900"/>
            <a:ext cx="1449387" cy="1306513"/>
          </a:xfrm>
          <a:custGeom>
            <a:avLst/>
            <a:gdLst/>
            <a:ahLst/>
            <a:cxnLst>
              <a:cxn ang="0">
                <a:pos x="1136759" y="1235640"/>
              </a:cxn>
              <a:cxn ang="0">
                <a:pos x="1086025" y="1286346"/>
              </a:cxn>
              <a:cxn ang="0">
                <a:pos x="1013623" y="1305028"/>
              </a:cxn>
              <a:cxn ang="0">
                <a:pos x="431239" y="1305028"/>
              </a:cxn>
              <a:cxn ang="0">
                <a:pos x="362008" y="1286346"/>
              </a:cxn>
              <a:cxn ang="0">
                <a:pos x="311274" y="1235106"/>
              </a:cxn>
              <a:cxn ang="0">
                <a:pos x="19025" y="723770"/>
              </a:cxn>
              <a:cxn ang="0">
                <a:pos x="0" y="652781"/>
              </a:cxn>
              <a:cxn ang="0">
                <a:pos x="19025" y="581257"/>
              </a:cxn>
              <a:cxn ang="0">
                <a:pos x="310217" y="72056"/>
              </a:cxn>
              <a:cxn ang="0">
                <a:pos x="362008" y="19748"/>
              </a:cxn>
              <a:cxn ang="0">
                <a:pos x="428068" y="533"/>
              </a:cxn>
              <a:cxn ang="0">
                <a:pos x="1012566" y="533"/>
              </a:cxn>
              <a:cxn ang="0">
                <a:pos x="1086025" y="19748"/>
              </a:cxn>
              <a:cxn ang="0">
                <a:pos x="1136759" y="70455"/>
              </a:cxn>
              <a:cxn ang="0">
                <a:pos x="1427951" y="579656"/>
              </a:cxn>
              <a:cxn ang="0">
                <a:pos x="1448034" y="652781"/>
              </a:cxn>
              <a:cxn ang="0">
                <a:pos x="1427423" y="726439"/>
              </a:cxn>
              <a:cxn ang="0">
                <a:pos x="1136759" y="1235640"/>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B6302E"/>
          </a:solidFill>
          <a:ln w="9525">
            <a:noFill/>
          </a:ln>
        </p:spPr>
        <p:txBody>
          <a:bodyPr/>
          <a:lstStyle/>
          <a:p>
            <a:endParaRPr lang="zh-CN" altLang="en-US"/>
          </a:p>
        </p:txBody>
      </p:sp>
      <p:sp>
        <p:nvSpPr>
          <p:cNvPr id="10" name="TextBox 3"/>
          <p:cNvSpPr txBox="1"/>
          <p:nvPr/>
        </p:nvSpPr>
        <p:spPr>
          <a:xfrm>
            <a:off x="2748563" y="2339975"/>
            <a:ext cx="638175" cy="631190"/>
          </a:xfrm>
          <a:prstGeom prst="rect">
            <a:avLst/>
          </a:prstGeom>
          <a:noFill/>
          <a:ln w="9525">
            <a:noFill/>
          </a:ln>
        </p:spPr>
        <p:txBody>
          <a:bodyPr wrap="square" lIns="0" tIns="0" rIns="0" bIns="0" anchor="t">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11" name="矩形 3"/>
          <p:cNvSpPr/>
          <p:nvPr/>
        </p:nvSpPr>
        <p:spPr>
          <a:xfrm>
            <a:off x="3707413" y="1441450"/>
            <a:ext cx="6026150" cy="1158875"/>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Freeform 5"/>
          <p:cNvSpPr/>
          <p:nvPr/>
        </p:nvSpPr>
        <p:spPr>
          <a:xfrm>
            <a:off x="3623275" y="2708275"/>
            <a:ext cx="1449388" cy="1306513"/>
          </a:xfrm>
          <a:custGeom>
            <a:avLst/>
            <a:gdLst/>
            <a:ahLst/>
            <a:cxnLst>
              <a:cxn ang="0">
                <a:pos x="1136759" y="1235640"/>
              </a:cxn>
              <a:cxn ang="0">
                <a:pos x="1086025" y="1286346"/>
              </a:cxn>
              <a:cxn ang="0">
                <a:pos x="1013623" y="1305028"/>
              </a:cxn>
              <a:cxn ang="0">
                <a:pos x="431239" y="1305028"/>
              </a:cxn>
              <a:cxn ang="0">
                <a:pos x="362008" y="1286346"/>
              </a:cxn>
              <a:cxn ang="0">
                <a:pos x="311274" y="1235106"/>
              </a:cxn>
              <a:cxn ang="0">
                <a:pos x="19025" y="723770"/>
              </a:cxn>
              <a:cxn ang="0">
                <a:pos x="0" y="652781"/>
              </a:cxn>
              <a:cxn ang="0">
                <a:pos x="19025" y="581257"/>
              </a:cxn>
              <a:cxn ang="0">
                <a:pos x="310217" y="72056"/>
              </a:cxn>
              <a:cxn ang="0">
                <a:pos x="362008" y="19748"/>
              </a:cxn>
              <a:cxn ang="0">
                <a:pos x="428068" y="533"/>
              </a:cxn>
              <a:cxn ang="0">
                <a:pos x="1012566" y="533"/>
              </a:cxn>
              <a:cxn ang="0">
                <a:pos x="1086025" y="19748"/>
              </a:cxn>
              <a:cxn ang="0">
                <a:pos x="1136759" y="70455"/>
              </a:cxn>
              <a:cxn ang="0">
                <a:pos x="1427951" y="579656"/>
              </a:cxn>
              <a:cxn ang="0">
                <a:pos x="1448034" y="652781"/>
              </a:cxn>
              <a:cxn ang="0">
                <a:pos x="1427423" y="726439"/>
              </a:cxn>
              <a:cxn ang="0">
                <a:pos x="1136759" y="1235640"/>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a:noFill/>
          </a:ln>
        </p:spPr>
        <p:txBody>
          <a:bodyPr/>
          <a:lstStyle/>
          <a:p>
            <a:endParaRPr lang="zh-CN" altLang="en-US"/>
          </a:p>
        </p:txBody>
      </p:sp>
      <p:sp>
        <p:nvSpPr>
          <p:cNvPr id="13" name="Freeform 5"/>
          <p:cNvSpPr/>
          <p:nvPr/>
        </p:nvSpPr>
        <p:spPr>
          <a:xfrm>
            <a:off x="2427888" y="3403600"/>
            <a:ext cx="1449387" cy="1306513"/>
          </a:xfrm>
          <a:custGeom>
            <a:avLst/>
            <a:gdLst/>
            <a:ahLst/>
            <a:cxnLst>
              <a:cxn ang="0">
                <a:pos x="1136759" y="1235640"/>
              </a:cxn>
              <a:cxn ang="0">
                <a:pos x="1086025" y="1286346"/>
              </a:cxn>
              <a:cxn ang="0">
                <a:pos x="1013623" y="1305028"/>
              </a:cxn>
              <a:cxn ang="0">
                <a:pos x="431239" y="1305028"/>
              </a:cxn>
              <a:cxn ang="0">
                <a:pos x="362008" y="1286346"/>
              </a:cxn>
              <a:cxn ang="0">
                <a:pos x="311274" y="1235106"/>
              </a:cxn>
              <a:cxn ang="0">
                <a:pos x="19025" y="723770"/>
              </a:cxn>
              <a:cxn ang="0">
                <a:pos x="0" y="652781"/>
              </a:cxn>
              <a:cxn ang="0">
                <a:pos x="19025" y="581257"/>
              </a:cxn>
              <a:cxn ang="0">
                <a:pos x="310217" y="72056"/>
              </a:cxn>
              <a:cxn ang="0">
                <a:pos x="362008" y="19748"/>
              </a:cxn>
              <a:cxn ang="0">
                <a:pos x="428068" y="533"/>
              </a:cxn>
              <a:cxn ang="0">
                <a:pos x="1012566" y="533"/>
              </a:cxn>
              <a:cxn ang="0">
                <a:pos x="1086025" y="19748"/>
              </a:cxn>
              <a:cxn ang="0">
                <a:pos x="1136759" y="70455"/>
              </a:cxn>
              <a:cxn ang="0">
                <a:pos x="1427951" y="579656"/>
              </a:cxn>
              <a:cxn ang="0">
                <a:pos x="1448034" y="652781"/>
              </a:cxn>
              <a:cxn ang="0">
                <a:pos x="1427423" y="726439"/>
              </a:cxn>
              <a:cxn ang="0">
                <a:pos x="1136759" y="1235640"/>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7F7F7F"/>
          </a:solidFill>
          <a:ln w="9525">
            <a:noFill/>
          </a:ln>
        </p:spPr>
        <p:txBody>
          <a:bodyPr/>
          <a:lstStyle/>
          <a:p>
            <a:endParaRPr lang="zh-CN" altLang="en-US"/>
          </a:p>
        </p:txBody>
      </p:sp>
      <p:sp>
        <p:nvSpPr>
          <p:cNvPr id="14" name="矩形 3"/>
          <p:cNvSpPr/>
          <p:nvPr/>
        </p:nvSpPr>
        <p:spPr>
          <a:xfrm>
            <a:off x="5125050" y="2774950"/>
            <a:ext cx="4608513" cy="1158875"/>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 name="矩形 3"/>
          <p:cNvSpPr/>
          <p:nvPr/>
        </p:nvSpPr>
        <p:spPr>
          <a:xfrm>
            <a:off x="3707413" y="4108450"/>
            <a:ext cx="6026150" cy="1158875"/>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6" name="组合 15"/>
          <p:cNvGrpSpPr/>
          <p:nvPr/>
        </p:nvGrpSpPr>
        <p:grpSpPr>
          <a:xfrm>
            <a:off x="3443821" y="2485048"/>
            <a:ext cx="360284" cy="334920"/>
            <a:chOff x="2142410" y="2298139"/>
            <a:chExt cx="360284" cy="334920"/>
          </a:xfrm>
          <a:solidFill>
            <a:schemeClr val="bg1"/>
          </a:solidFill>
        </p:grpSpPr>
        <p:sp>
          <p:nvSpPr>
            <p:cNvPr id="17"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ln>
          </p:spPr>
          <p:txBody>
            <a:bodyPr vert="horz" wrap="square" lIns="91440" tIns="45720" rIns="91440" bIns="45720" numCol="1" anchor="t" anchorCtr="0" compatLnSpc="1"/>
            <a:lstStyle/>
            <a:p>
              <a:pPr fontAlgn="auto"/>
              <a:endParaRPr lang="zh-CN" altLang="en-US" strike="noStrike" noProof="1"/>
            </a:p>
          </p:txBody>
        </p:sp>
        <p:sp>
          <p:nvSpPr>
            <p:cNvPr id="18" name="TextBox 11"/>
            <p:cNvSpPr txBox="1"/>
            <p:nvPr/>
          </p:nvSpPr>
          <p:spPr>
            <a:xfrm>
              <a:off x="2221796" y="2306669"/>
              <a:ext cx="201512" cy="326390"/>
            </a:xfrm>
            <a:prstGeom prst="rect">
              <a:avLst/>
            </a:prstGeom>
            <a:grp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fontAlgn="auto"/>
              <a:r>
                <a:rPr lang="en-US" altLang="zh-CN" sz="2000" b="1"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1</a:t>
              </a:r>
              <a:endParaRPr lang="zh-CN" altLang="en-US" sz="2000" b="1" strike="noStrike" noProof="1">
                <a:solidFill>
                  <a:schemeClr val="tx1">
                    <a:lumMod val="75000"/>
                    <a:lumOff val="25000"/>
                  </a:schemeClr>
                </a:solidFill>
              </a:endParaRPr>
            </a:p>
          </p:txBody>
        </p:sp>
      </p:grpSp>
      <p:sp>
        <p:nvSpPr>
          <p:cNvPr id="19" name="TextBox 12"/>
          <p:cNvSpPr txBox="1"/>
          <p:nvPr/>
        </p:nvSpPr>
        <p:spPr>
          <a:xfrm>
            <a:off x="3932838" y="3054350"/>
            <a:ext cx="638175" cy="631190"/>
          </a:xfrm>
          <a:prstGeom prst="rect">
            <a:avLst/>
          </a:prstGeom>
          <a:noFill/>
          <a:ln w="9525">
            <a:noFill/>
          </a:ln>
        </p:spPr>
        <p:txBody>
          <a:bodyPr wrap="square" lIns="0" tIns="0" rIns="0" bIns="0" anchor="t">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grpSp>
        <p:nvGrpSpPr>
          <p:cNvPr id="20" name="组合 19"/>
          <p:cNvGrpSpPr/>
          <p:nvPr/>
        </p:nvGrpSpPr>
        <p:grpSpPr>
          <a:xfrm>
            <a:off x="4627304" y="3200182"/>
            <a:ext cx="360284" cy="334920"/>
            <a:chOff x="2142410" y="2298139"/>
            <a:chExt cx="360284" cy="334920"/>
          </a:xfrm>
          <a:solidFill>
            <a:schemeClr val="bg1"/>
          </a:solidFill>
        </p:grpSpPr>
        <p:sp>
          <p:nvSpPr>
            <p:cNvPr id="21"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ln>
          </p:spPr>
          <p:txBody>
            <a:bodyPr vert="horz" wrap="square" lIns="91440" tIns="45720" rIns="91440" bIns="45720" numCol="1" anchor="t" anchorCtr="0" compatLnSpc="1"/>
            <a:lstStyle/>
            <a:p>
              <a:pPr fontAlgn="auto"/>
              <a:endParaRPr lang="zh-CN" altLang="en-US" strike="noStrike" noProof="1"/>
            </a:p>
          </p:txBody>
        </p:sp>
        <p:sp>
          <p:nvSpPr>
            <p:cNvPr id="22" name="TextBox 15"/>
            <p:cNvSpPr txBox="1"/>
            <p:nvPr/>
          </p:nvSpPr>
          <p:spPr>
            <a:xfrm>
              <a:off x="2221796" y="2306669"/>
              <a:ext cx="201512" cy="326390"/>
            </a:xfrm>
            <a:prstGeom prst="rect">
              <a:avLst/>
            </a:prstGeom>
            <a:grp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fontAlgn="auto"/>
              <a:r>
                <a:rPr lang="en-US" altLang="zh-CN" sz="2000" b="1"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2</a:t>
              </a:r>
              <a:endParaRPr lang="zh-CN" altLang="en-US" sz="2000" b="1" strike="noStrike" noProof="1">
                <a:solidFill>
                  <a:schemeClr val="tx1">
                    <a:lumMod val="75000"/>
                    <a:lumOff val="25000"/>
                  </a:schemeClr>
                </a:solidFill>
              </a:endParaRPr>
            </a:p>
          </p:txBody>
        </p:sp>
      </p:grpSp>
      <p:sp>
        <p:nvSpPr>
          <p:cNvPr id="23" name="TextBox 16"/>
          <p:cNvSpPr txBox="1"/>
          <p:nvPr/>
        </p:nvSpPr>
        <p:spPr>
          <a:xfrm>
            <a:off x="2748563" y="3749675"/>
            <a:ext cx="638175" cy="631190"/>
          </a:xfrm>
          <a:prstGeom prst="rect">
            <a:avLst/>
          </a:prstGeom>
          <a:noFill/>
          <a:ln w="9525">
            <a:noFill/>
          </a:ln>
        </p:spPr>
        <p:txBody>
          <a:bodyPr wrap="square" lIns="0" tIns="0" rIns="0" bIns="0" anchor="t">
            <a:spAutoFit/>
          </a:bodyPr>
          <a:lstStyle/>
          <a:p>
            <a:pPr lvl="0" algn="ct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grpSp>
        <p:nvGrpSpPr>
          <p:cNvPr id="24" name="组合 23"/>
          <p:cNvGrpSpPr/>
          <p:nvPr/>
        </p:nvGrpSpPr>
        <p:grpSpPr>
          <a:xfrm>
            <a:off x="3443821" y="3894748"/>
            <a:ext cx="360284" cy="334920"/>
            <a:chOff x="2142410" y="2298139"/>
            <a:chExt cx="360284" cy="334920"/>
          </a:xfrm>
          <a:solidFill>
            <a:schemeClr val="bg1"/>
          </a:solidFill>
        </p:grpSpPr>
        <p:sp>
          <p:nvSpPr>
            <p:cNvPr id="25"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ln>
          </p:spPr>
          <p:txBody>
            <a:bodyPr vert="horz" wrap="square" lIns="91440" tIns="45720" rIns="91440" bIns="45720" numCol="1" anchor="t" anchorCtr="0" compatLnSpc="1"/>
            <a:lstStyle/>
            <a:p>
              <a:pPr fontAlgn="auto"/>
              <a:endParaRPr lang="zh-CN" altLang="en-US" strike="noStrike" noProof="1"/>
            </a:p>
          </p:txBody>
        </p:sp>
        <p:sp>
          <p:nvSpPr>
            <p:cNvPr id="26" name="TextBox 19"/>
            <p:cNvSpPr txBox="1"/>
            <p:nvPr/>
          </p:nvSpPr>
          <p:spPr>
            <a:xfrm>
              <a:off x="2221796" y="2306669"/>
              <a:ext cx="201512" cy="326390"/>
            </a:xfrm>
            <a:prstGeom prst="rect">
              <a:avLst/>
            </a:prstGeom>
            <a:grp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fontAlgn="auto"/>
              <a:r>
                <a:rPr lang="en-US" altLang="zh-CN" sz="2000" b="1"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3</a:t>
              </a:r>
              <a:endParaRPr lang="zh-CN" altLang="en-US" sz="2000" b="1" strike="noStrike" noProof="1">
                <a:solidFill>
                  <a:schemeClr val="tx1">
                    <a:lumMod val="75000"/>
                    <a:lumOff val="25000"/>
                  </a:schemeClr>
                </a:solidFill>
              </a:endParaRPr>
            </a:p>
          </p:txBody>
        </p:sp>
      </p:grpSp>
      <p:sp>
        <p:nvSpPr>
          <p:cNvPr id="27" name="TextBox 20"/>
          <p:cNvSpPr txBox="1"/>
          <p:nvPr/>
        </p:nvSpPr>
        <p:spPr>
          <a:xfrm>
            <a:off x="4369400" y="1841500"/>
            <a:ext cx="4349750" cy="372110"/>
          </a:xfrm>
          <a:prstGeom prst="rect">
            <a:avLst/>
          </a:prstGeom>
          <a:noFill/>
          <a:ln w="9525">
            <a:noFill/>
          </a:ln>
        </p:spPr>
        <p:txBody>
          <a:bodyPr wrap="square" lIns="0" tIns="0" rIns="0" bIns="0" anchor="t">
            <a:spAutoFit/>
          </a:bodyPr>
          <a:lstStyle/>
          <a:p>
            <a:pPr lvl="0" algn="just">
              <a:lnSpc>
                <a:spcPts val="1400"/>
              </a:lnSpc>
            </a:pPr>
            <a:r>
              <a:rPr lang="zh-CN" altLang="en-US" sz="1200" dirty="0">
                <a:solidFill>
                  <a:srgbClr val="595959"/>
                </a:solidFill>
                <a:latin typeface="微软雅黑" panose="020B0503020204020204" pitchFamily="34" charset="-122"/>
                <a:ea typeface="微软雅黑" panose="020B0503020204020204" pitchFamily="34" charset="-122"/>
              </a:rPr>
              <a:t>详写内容</a:t>
            </a:r>
            <a:r>
              <a:rPr lang="en-US" altLang="zh-CN" sz="1200" dirty="0">
                <a:solidFill>
                  <a:srgbClr val="595959"/>
                </a:solidFill>
                <a:latin typeface="微软雅黑" panose="020B0503020204020204" pitchFamily="34" charset="-122"/>
                <a:ea typeface="微软雅黑" panose="020B0503020204020204" pitchFamily="34" charset="-122"/>
              </a:rPr>
              <a:t>……</a:t>
            </a:r>
            <a:r>
              <a:rPr lang="zh-CN" altLang="en-US" sz="1200" dirty="0">
                <a:solidFill>
                  <a:srgbClr val="595959"/>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dirty="0">
              <a:solidFill>
                <a:srgbClr val="595959"/>
              </a:solidFill>
              <a:latin typeface="微软雅黑" panose="020B0503020204020204" pitchFamily="34" charset="-122"/>
              <a:ea typeface="微软雅黑" panose="020B0503020204020204" pitchFamily="34" charset="-122"/>
            </a:endParaRPr>
          </a:p>
        </p:txBody>
      </p:sp>
      <p:sp>
        <p:nvSpPr>
          <p:cNvPr id="28" name="TextBox 21"/>
          <p:cNvSpPr txBox="1"/>
          <p:nvPr/>
        </p:nvSpPr>
        <p:spPr>
          <a:xfrm>
            <a:off x="5718775" y="3094038"/>
            <a:ext cx="3287713" cy="549910"/>
          </a:xfrm>
          <a:prstGeom prst="rect">
            <a:avLst/>
          </a:prstGeom>
          <a:noFill/>
          <a:ln w="9525">
            <a:noFill/>
          </a:ln>
        </p:spPr>
        <p:txBody>
          <a:bodyPr wrap="square" lIns="0" tIns="0" rIns="0" bIns="0" anchor="t">
            <a:spAutoFit/>
          </a:bodyPr>
          <a:lstStyle/>
          <a:p>
            <a:pPr lvl="0" algn="just">
              <a:lnSpc>
                <a:spcPts val="1400"/>
              </a:lnSpc>
            </a:pPr>
            <a:r>
              <a:rPr lang="zh-CN" altLang="en-US" sz="1200" dirty="0">
                <a:solidFill>
                  <a:srgbClr val="595959"/>
                </a:solidFill>
                <a:latin typeface="微软雅黑" panose="020B0503020204020204" pitchFamily="34" charset="-122"/>
                <a:ea typeface="微软雅黑" panose="020B0503020204020204" pitchFamily="34" charset="-122"/>
              </a:rPr>
              <a:t>详写内容</a:t>
            </a:r>
            <a:r>
              <a:rPr lang="en-US" altLang="zh-CN" sz="1200" dirty="0">
                <a:solidFill>
                  <a:srgbClr val="595959"/>
                </a:solidFill>
                <a:latin typeface="微软雅黑" panose="020B0503020204020204" pitchFamily="34" charset="-122"/>
                <a:ea typeface="微软雅黑" panose="020B0503020204020204" pitchFamily="34" charset="-122"/>
              </a:rPr>
              <a:t>……</a:t>
            </a:r>
            <a:r>
              <a:rPr lang="zh-CN" altLang="en-US" sz="1200" dirty="0">
                <a:solidFill>
                  <a:srgbClr val="595959"/>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dirty="0">
              <a:solidFill>
                <a:srgbClr val="595959"/>
              </a:solidFill>
              <a:latin typeface="微软雅黑" panose="020B0503020204020204" pitchFamily="34" charset="-122"/>
              <a:ea typeface="微软雅黑" panose="020B0503020204020204" pitchFamily="34" charset="-122"/>
            </a:endParaRPr>
          </a:p>
        </p:txBody>
      </p:sp>
      <p:sp>
        <p:nvSpPr>
          <p:cNvPr id="29" name="TextBox 22"/>
          <p:cNvSpPr txBox="1"/>
          <p:nvPr/>
        </p:nvSpPr>
        <p:spPr>
          <a:xfrm>
            <a:off x="4369400" y="4508500"/>
            <a:ext cx="4349750" cy="372110"/>
          </a:xfrm>
          <a:prstGeom prst="rect">
            <a:avLst/>
          </a:prstGeom>
          <a:noFill/>
          <a:ln w="9525">
            <a:noFill/>
          </a:ln>
        </p:spPr>
        <p:txBody>
          <a:bodyPr wrap="square" lIns="0" tIns="0" rIns="0" bIns="0" anchor="t">
            <a:spAutoFit/>
          </a:bodyPr>
          <a:lstStyle/>
          <a:p>
            <a:pPr lvl="0" algn="just">
              <a:lnSpc>
                <a:spcPts val="1400"/>
              </a:lnSpc>
            </a:pPr>
            <a:r>
              <a:rPr lang="zh-CN" altLang="en-US" sz="1200" dirty="0">
                <a:solidFill>
                  <a:srgbClr val="595959"/>
                </a:solidFill>
                <a:latin typeface="微软雅黑" panose="020B0503020204020204" pitchFamily="34" charset="-122"/>
                <a:ea typeface="微软雅黑" panose="020B0503020204020204" pitchFamily="34" charset="-122"/>
              </a:rPr>
              <a:t>详写内容</a:t>
            </a:r>
            <a:r>
              <a:rPr lang="en-US" altLang="zh-CN" sz="1200" dirty="0">
                <a:solidFill>
                  <a:srgbClr val="595959"/>
                </a:solidFill>
                <a:latin typeface="微软雅黑" panose="020B0503020204020204" pitchFamily="34" charset="-122"/>
                <a:ea typeface="微软雅黑" panose="020B0503020204020204" pitchFamily="34" charset="-122"/>
              </a:rPr>
              <a:t>……</a:t>
            </a:r>
            <a:r>
              <a:rPr lang="zh-CN" altLang="en-US" sz="1200" dirty="0">
                <a:solidFill>
                  <a:srgbClr val="595959"/>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53" presetClass="entr" presetSubtype="52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fltVal val="0.5"/>
                                          </p:val>
                                        </p:tav>
                                        <p:tav tm="100000">
                                          <p:val>
                                            <p:strVal val="#ppt_x"/>
                                          </p:val>
                                        </p:tav>
                                      </p:tavLst>
                                    </p:anim>
                                    <p:anim calcmode="lin" valueType="num">
                                      <p:cBhvr>
                                        <p:cTn id="25" dur="500" fill="hold"/>
                                        <p:tgtEl>
                                          <p:spTgt spid="1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fltVal val="0.5"/>
                                          </p:val>
                                        </p:tav>
                                        <p:tav tm="100000">
                                          <p:val>
                                            <p:strVal val="#ppt_x"/>
                                          </p:val>
                                        </p:tav>
                                      </p:tavLst>
                                    </p:anim>
                                    <p:anim calcmode="lin" valueType="num">
                                      <p:cBhvr>
                                        <p:cTn id="46" dur="500" fill="hold"/>
                                        <p:tgtEl>
                                          <p:spTgt spid="13"/>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2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fltVal val="0.5"/>
                                          </p:val>
                                        </p:tav>
                                        <p:tav tm="100000">
                                          <p:val>
                                            <p:strVal val="#ppt_x"/>
                                          </p:val>
                                        </p:tav>
                                      </p:tavLst>
                                    </p:anim>
                                    <p:anim calcmode="lin" valueType="num">
                                      <p:cBhvr>
                                        <p:cTn id="53" dur="500" fill="hold"/>
                                        <p:tgtEl>
                                          <p:spTgt spid="23"/>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2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anim calcmode="lin" valueType="num">
                                      <p:cBhvr>
                                        <p:cTn id="59" dur="500" fill="hold"/>
                                        <p:tgtEl>
                                          <p:spTgt spid="24"/>
                                        </p:tgtEl>
                                        <p:attrNameLst>
                                          <p:attrName>ppt_x</p:attrName>
                                        </p:attrNameLst>
                                      </p:cBhvr>
                                      <p:tavLst>
                                        <p:tav tm="0">
                                          <p:val>
                                            <p:fltVal val="0.5"/>
                                          </p:val>
                                        </p:tav>
                                        <p:tav tm="100000">
                                          <p:val>
                                            <p:strVal val="#ppt_x"/>
                                          </p:val>
                                        </p:tav>
                                      </p:tavLst>
                                    </p:anim>
                                    <p:anim calcmode="lin" valueType="num">
                                      <p:cBhvr>
                                        <p:cTn id="60" dur="500" fill="hold"/>
                                        <p:tgtEl>
                                          <p:spTgt spid="24"/>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40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anim calcmode="lin" valueType="num">
                                      <p:cBhvr>
                                        <p:cTn id="66" dur="500" fill="hold"/>
                                        <p:tgtEl>
                                          <p:spTgt spid="12"/>
                                        </p:tgtEl>
                                        <p:attrNameLst>
                                          <p:attrName>ppt_x</p:attrName>
                                        </p:attrNameLst>
                                      </p:cBhvr>
                                      <p:tavLst>
                                        <p:tav tm="0">
                                          <p:val>
                                            <p:fltVal val="0.5"/>
                                          </p:val>
                                        </p:tav>
                                        <p:tav tm="100000">
                                          <p:val>
                                            <p:strVal val="#ppt_x"/>
                                          </p:val>
                                        </p:tav>
                                      </p:tavLst>
                                    </p:anim>
                                    <p:anim calcmode="lin" valueType="num">
                                      <p:cBhvr>
                                        <p:cTn id="67" dur="500" fill="hold"/>
                                        <p:tgtEl>
                                          <p:spTgt spid="12"/>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4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anim calcmode="lin" valueType="num">
                                      <p:cBhvr>
                                        <p:cTn id="73" dur="500" fill="hold"/>
                                        <p:tgtEl>
                                          <p:spTgt spid="19"/>
                                        </p:tgtEl>
                                        <p:attrNameLst>
                                          <p:attrName>ppt_x</p:attrName>
                                        </p:attrNameLst>
                                      </p:cBhvr>
                                      <p:tavLst>
                                        <p:tav tm="0">
                                          <p:val>
                                            <p:fltVal val="0.5"/>
                                          </p:val>
                                        </p:tav>
                                        <p:tav tm="100000">
                                          <p:val>
                                            <p:strVal val="#ppt_x"/>
                                          </p:val>
                                        </p:tav>
                                      </p:tavLst>
                                    </p:anim>
                                    <p:anim calcmode="lin" valueType="num">
                                      <p:cBhvr>
                                        <p:cTn id="74" dur="500" fill="hold"/>
                                        <p:tgtEl>
                                          <p:spTgt spid="19"/>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4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anim calcmode="lin" valueType="num">
                                      <p:cBhvr>
                                        <p:cTn id="80" dur="500" fill="hold"/>
                                        <p:tgtEl>
                                          <p:spTgt spid="20"/>
                                        </p:tgtEl>
                                        <p:attrNameLst>
                                          <p:attrName>ppt_x</p:attrName>
                                        </p:attrNameLst>
                                      </p:cBhvr>
                                      <p:tavLst>
                                        <p:tav tm="0">
                                          <p:val>
                                            <p:fltVal val="0.5"/>
                                          </p:val>
                                        </p:tav>
                                        <p:tav tm="100000">
                                          <p:val>
                                            <p:strVal val="#ppt_x"/>
                                          </p:val>
                                        </p:tav>
                                      </p:tavLst>
                                    </p:anim>
                                    <p:anim calcmode="lin" valueType="num">
                                      <p:cBhvr>
                                        <p:cTn id="81" dur="500" fill="hold"/>
                                        <p:tgtEl>
                                          <p:spTgt spid="20"/>
                                        </p:tgtEl>
                                        <p:attrNameLst>
                                          <p:attrName>ppt_y</p:attrName>
                                        </p:attrNameLst>
                                      </p:cBhvr>
                                      <p:tavLst>
                                        <p:tav tm="0">
                                          <p:val>
                                            <p:fltVal val="0.5"/>
                                          </p:val>
                                        </p:tav>
                                        <p:tav tm="100000">
                                          <p:val>
                                            <p:strVal val="#ppt_y"/>
                                          </p:val>
                                        </p:tav>
                                      </p:tavLst>
                                    </p:anim>
                                  </p:childTnLst>
                                </p:cTn>
                              </p:par>
                            </p:childTnLst>
                          </p:cTn>
                        </p:par>
                        <p:par>
                          <p:cTn id="82" fill="hold">
                            <p:stCondLst>
                              <p:cond delay="1899"/>
                            </p:stCondLst>
                            <p:childTnLst>
                              <p:par>
                                <p:cTn id="83" presetID="55"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1000" fill="hold"/>
                                        <p:tgtEl>
                                          <p:spTgt spid="27"/>
                                        </p:tgtEl>
                                        <p:attrNameLst>
                                          <p:attrName>ppt_w</p:attrName>
                                        </p:attrNameLst>
                                      </p:cBhvr>
                                      <p:tavLst>
                                        <p:tav tm="0">
                                          <p:val>
                                            <p:strVal val="#ppt_w*0.70"/>
                                          </p:val>
                                        </p:tav>
                                        <p:tav tm="100000">
                                          <p:val>
                                            <p:strVal val="#ppt_w"/>
                                          </p:val>
                                        </p:tav>
                                      </p:tavLst>
                                    </p:anim>
                                    <p:anim calcmode="lin" valueType="num">
                                      <p:cBhvr>
                                        <p:cTn id="86" dur="1000" fill="hold"/>
                                        <p:tgtEl>
                                          <p:spTgt spid="27"/>
                                        </p:tgtEl>
                                        <p:attrNameLst>
                                          <p:attrName>ppt_h</p:attrName>
                                        </p:attrNameLst>
                                      </p:cBhvr>
                                      <p:tavLst>
                                        <p:tav tm="0">
                                          <p:val>
                                            <p:strVal val="#ppt_h"/>
                                          </p:val>
                                        </p:tav>
                                        <p:tav tm="100000">
                                          <p:val>
                                            <p:strVal val="#ppt_h"/>
                                          </p:val>
                                        </p:tav>
                                      </p:tavLst>
                                    </p:anim>
                                    <p:animEffect transition="in" filter="fade">
                                      <p:cBhvr>
                                        <p:cTn id="87" dur="1000"/>
                                        <p:tgtEl>
                                          <p:spTgt spid="27"/>
                                        </p:tgtEl>
                                      </p:cBhvr>
                                    </p:animEffect>
                                  </p:childTnLst>
                                </p:cTn>
                              </p:par>
                              <p:par>
                                <p:cTn id="88" presetID="55" presetClass="entr" presetSubtype="0" fill="hold" grpId="0" nodeType="with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p:cTn id="90" dur="1000" fill="hold"/>
                                        <p:tgtEl>
                                          <p:spTgt spid="11"/>
                                        </p:tgtEl>
                                        <p:attrNameLst>
                                          <p:attrName>ppt_w</p:attrName>
                                        </p:attrNameLst>
                                      </p:cBhvr>
                                      <p:tavLst>
                                        <p:tav tm="0">
                                          <p:val>
                                            <p:strVal val="#ppt_w*0.70"/>
                                          </p:val>
                                        </p:tav>
                                        <p:tav tm="100000">
                                          <p:val>
                                            <p:strVal val="#ppt_w"/>
                                          </p:val>
                                        </p:tav>
                                      </p:tavLst>
                                    </p:anim>
                                    <p:anim calcmode="lin" valueType="num">
                                      <p:cBhvr>
                                        <p:cTn id="91" dur="1000" fill="hold"/>
                                        <p:tgtEl>
                                          <p:spTgt spid="11"/>
                                        </p:tgtEl>
                                        <p:attrNameLst>
                                          <p:attrName>ppt_h</p:attrName>
                                        </p:attrNameLst>
                                      </p:cBhvr>
                                      <p:tavLst>
                                        <p:tav tm="0">
                                          <p:val>
                                            <p:strVal val="#ppt_h"/>
                                          </p:val>
                                        </p:tav>
                                        <p:tav tm="100000">
                                          <p:val>
                                            <p:strVal val="#ppt_h"/>
                                          </p:val>
                                        </p:tav>
                                      </p:tavLst>
                                    </p:anim>
                                    <p:animEffect transition="in" filter="fade">
                                      <p:cBhvr>
                                        <p:cTn id="92" dur="1000"/>
                                        <p:tgtEl>
                                          <p:spTgt spid="11"/>
                                        </p:tgtEl>
                                      </p:cBhvr>
                                    </p:animEffect>
                                  </p:childTnLst>
                                </p:cTn>
                              </p:par>
                              <p:par>
                                <p:cTn id="93" presetID="55" presetClass="entr" presetSubtype="0" fill="hold" grpId="0" nodeType="withEffect">
                                  <p:stCondLst>
                                    <p:cond delay="400"/>
                                  </p:stCondLst>
                                  <p:childTnLst>
                                    <p:set>
                                      <p:cBhvr>
                                        <p:cTn id="94" dur="1" fill="hold">
                                          <p:stCondLst>
                                            <p:cond delay="0"/>
                                          </p:stCondLst>
                                        </p:cTn>
                                        <p:tgtEl>
                                          <p:spTgt spid="28"/>
                                        </p:tgtEl>
                                        <p:attrNameLst>
                                          <p:attrName>style.visibility</p:attrName>
                                        </p:attrNameLst>
                                      </p:cBhvr>
                                      <p:to>
                                        <p:strVal val="visible"/>
                                      </p:to>
                                    </p:set>
                                    <p:anim calcmode="lin" valueType="num">
                                      <p:cBhvr>
                                        <p:cTn id="95" dur="1000" fill="hold"/>
                                        <p:tgtEl>
                                          <p:spTgt spid="28"/>
                                        </p:tgtEl>
                                        <p:attrNameLst>
                                          <p:attrName>ppt_w</p:attrName>
                                        </p:attrNameLst>
                                      </p:cBhvr>
                                      <p:tavLst>
                                        <p:tav tm="0">
                                          <p:val>
                                            <p:strVal val="#ppt_w*0.70"/>
                                          </p:val>
                                        </p:tav>
                                        <p:tav tm="100000">
                                          <p:val>
                                            <p:strVal val="#ppt_w"/>
                                          </p:val>
                                        </p:tav>
                                      </p:tavLst>
                                    </p:anim>
                                    <p:anim calcmode="lin" valueType="num">
                                      <p:cBhvr>
                                        <p:cTn id="96" dur="1000" fill="hold"/>
                                        <p:tgtEl>
                                          <p:spTgt spid="28"/>
                                        </p:tgtEl>
                                        <p:attrNameLst>
                                          <p:attrName>ppt_h</p:attrName>
                                        </p:attrNameLst>
                                      </p:cBhvr>
                                      <p:tavLst>
                                        <p:tav tm="0">
                                          <p:val>
                                            <p:strVal val="#ppt_h"/>
                                          </p:val>
                                        </p:tav>
                                        <p:tav tm="100000">
                                          <p:val>
                                            <p:strVal val="#ppt_h"/>
                                          </p:val>
                                        </p:tav>
                                      </p:tavLst>
                                    </p:anim>
                                    <p:animEffect transition="in" filter="fade">
                                      <p:cBhvr>
                                        <p:cTn id="97" dur="1000"/>
                                        <p:tgtEl>
                                          <p:spTgt spid="28"/>
                                        </p:tgtEl>
                                      </p:cBhvr>
                                    </p:animEffect>
                                  </p:childTnLst>
                                </p:cTn>
                              </p:par>
                              <p:par>
                                <p:cTn id="98" presetID="55" presetClass="entr" presetSubtype="0" fill="hold" grpId="0" nodeType="withEffect">
                                  <p:stCondLst>
                                    <p:cond delay="400"/>
                                  </p:stCondLst>
                                  <p:childTnLst>
                                    <p:set>
                                      <p:cBhvr>
                                        <p:cTn id="99" dur="1" fill="hold">
                                          <p:stCondLst>
                                            <p:cond delay="0"/>
                                          </p:stCondLst>
                                        </p:cTn>
                                        <p:tgtEl>
                                          <p:spTgt spid="14"/>
                                        </p:tgtEl>
                                        <p:attrNameLst>
                                          <p:attrName>style.visibility</p:attrName>
                                        </p:attrNameLst>
                                      </p:cBhvr>
                                      <p:to>
                                        <p:strVal val="visible"/>
                                      </p:to>
                                    </p:set>
                                    <p:anim calcmode="lin" valueType="num">
                                      <p:cBhvr>
                                        <p:cTn id="100" dur="1000" fill="hold"/>
                                        <p:tgtEl>
                                          <p:spTgt spid="14"/>
                                        </p:tgtEl>
                                        <p:attrNameLst>
                                          <p:attrName>ppt_w</p:attrName>
                                        </p:attrNameLst>
                                      </p:cBhvr>
                                      <p:tavLst>
                                        <p:tav tm="0">
                                          <p:val>
                                            <p:strVal val="#ppt_w*0.70"/>
                                          </p:val>
                                        </p:tav>
                                        <p:tav tm="100000">
                                          <p:val>
                                            <p:strVal val="#ppt_w"/>
                                          </p:val>
                                        </p:tav>
                                      </p:tavLst>
                                    </p:anim>
                                    <p:anim calcmode="lin" valueType="num">
                                      <p:cBhvr>
                                        <p:cTn id="101" dur="1000" fill="hold"/>
                                        <p:tgtEl>
                                          <p:spTgt spid="14"/>
                                        </p:tgtEl>
                                        <p:attrNameLst>
                                          <p:attrName>ppt_h</p:attrName>
                                        </p:attrNameLst>
                                      </p:cBhvr>
                                      <p:tavLst>
                                        <p:tav tm="0">
                                          <p:val>
                                            <p:strVal val="#ppt_h"/>
                                          </p:val>
                                        </p:tav>
                                        <p:tav tm="100000">
                                          <p:val>
                                            <p:strVal val="#ppt_h"/>
                                          </p:val>
                                        </p:tav>
                                      </p:tavLst>
                                    </p:anim>
                                    <p:animEffect transition="in" filter="fade">
                                      <p:cBhvr>
                                        <p:cTn id="102" dur="1000"/>
                                        <p:tgtEl>
                                          <p:spTgt spid="14"/>
                                        </p:tgtEl>
                                      </p:cBhvr>
                                    </p:animEffect>
                                  </p:childTnLst>
                                </p:cTn>
                              </p:par>
                              <p:par>
                                <p:cTn id="103" presetID="55" presetClass="entr" presetSubtype="0" fill="hold" grpId="0" nodeType="withEffect">
                                  <p:stCondLst>
                                    <p:cond delay="80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1000" fill="hold"/>
                                        <p:tgtEl>
                                          <p:spTgt spid="29"/>
                                        </p:tgtEl>
                                        <p:attrNameLst>
                                          <p:attrName>ppt_w</p:attrName>
                                        </p:attrNameLst>
                                      </p:cBhvr>
                                      <p:tavLst>
                                        <p:tav tm="0">
                                          <p:val>
                                            <p:strVal val="#ppt_w*0.70"/>
                                          </p:val>
                                        </p:tav>
                                        <p:tav tm="100000">
                                          <p:val>
                                            <p:strVal val="#ppt_w"/>
                                          </p:val>
                                        </p:tav>
                                      </p:tavLst>
                                    </p:anim>
                                    <p:anim calcmode="lin" valueType="num">
                                      <p:cBhvr>
                                        <p:cTn id="106" dur="1000" fill="hold"/>
                                        <p:tgtEl>
                                          <p:spTgt spid="29"/>
                                        </p:tgtEl>
                                        <p:attrNameLst>
                                          <p:attrName>ppt_h</p:attrName>
                                        </p:attrNameLst>
                                      </p:cBhvr>
                                      <p:tavLst>
                                        <p:tav tm="0">
                                          <p:val>
                                            <p:strVal val="#ppt_h"/>
                                          </p:val>
                                        </p:tav>
                                        <p:tav tm="100000">
                                          <p:val>
                                            <p:strVal val="#ppt_h"/>
                                          </p:val>
                                        </p:tav>
                                      </p:tavLst>
                                    </p:anim>
                                    <p:animEffect transition="in" filter="fade">
                                      <p:cBhvr>
                                        <p:cTn id="107" dur="1000"/>
                                        <p:tgtEl>
                                          <p:spTgt spid="29"/>
                                        </p:tgtEl>
                                      </p:cBhvr>
                                    </p:animEffect>
                                  </p:childTnLst>
                                </p:cTn>
                              </p:par>
                              <p:par>
                                <p:cTn id="108" presetID="55" presetClass="entr" presetSubtype="0" fill="hold" grpId="0" nodeType="withEffect">
                                  <p:stCondLst>
                                    <p:cond delay="80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1000" fill="hold"/>
                                        <p:tgtEl>
                                          <p:spTgt spid="15"/>
                                        </p:tgtEl>
                                        <p:attrNameLst>
                                          <p:attrName>ppt_w</p:attrName>
                                        </p:attrNameLst>
                                      </p:cBhvr>
                                      <p:tavLst>
                                        <p:tav tm="0">
                                          <p:val>
                                            <p:strVal val="#ppt_w*0.70"/>
                                          </p:val>
                                        </p:tav>
                                        <p:tav tm="100000">
                                          <p:val>
                                            <p:strVal val="#ppt_w"/>
                                          </p:val>
                                        </p:tav>
                                      </p:tavLst>
                                    </p:anim>
                                    <p:anim calcmode="lin" valueType="num">
                                      <p:cBhvr>
                                        <p:cTn id="111" dur="1000" fill="hold"/>
                                        <p:tgtEl>
                                          <p:spTgt spid="15"/>
                                        </p:tgtEl>
                                        <p:attrNameLst>
                                          <p:attrName>ppt_h</p:attrName>
                                        </p:attrNameLst>
                                      </p:cBhvr>
                                      <p:tavLst>
                                        <p:tav tm="0">
                                          <p:val>
                                            <p:strVal val="#ppt_h"/>
                                          </p:val>
                                        </p:tav>
                                        <p:tav tm="100000">
                                          <p:val>
                                            <p:strVal val="#ppt_h"/>
                                          </p:val>
                                        </p:tav>
                                      </p:tavLst>
                                    </p:anim>
                                    <p:animEffect transition="in" filter="fade">
                                      <p:cBhvr>
                                        <p:cTn id="1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p:bldP spid="11" grpId="0" bldLvl="0" animBg="1"/>
      <p:bldP spid="12" grpId="0" bldLvl="0" animBg="1"/>
      <p:bldP spid="13" grpId="0" bldLvl="0" animBg="1"/>
      <p:bldP spid="14" grpId="0" bldLvl="0" animBg="1"/>
      <p:bldP spid="15" grpId="0" bldLvl="0" animBg="1"/>
      <p:bldP spid="19" grpId="0"/>
      <p:bldP spid="23"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38914"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38915"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9188" y="171450"/>
            <a:ext cx="447675"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7" name="燕尾形 6"/>
          <p:cNvSpPr/>
          <p:nvPr/>
        </p:nvSpPr>
        <p:spPr>
          <a:xfrm>
            <a:off x="413350" y="171450"/>
            <a:ext cx="449263" cy="449263"/>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tx1"/>
              </a:solidFill>
            </a:endParaRPr>
          </a:p>
        </p:txBody>
      </p:sp>
      <p:sp>
        <p:nvSpPr>
          <p:cNvPr id="8" name="矩形 7"/>
          <p:cNvSpPr/>
          <p:nvPr/>
        </p:nvSpPr>
        <p:spPr>
          <a:xfrm>
            <a:off x="862613" y="158750"/>
            <a:ext cx="2621280" cy="483235"/>
          </a:xfrm>
          <a:prstGeom prst="rect">
            <a:avLst/>
          </a:prstGeom>
          <a:noFill/>
          <a:ln w="9525">
            <a:noFill/>
          </a:ln>
        </p:spPr>
        <p:txBody>
          <a:bodyPr wrap="none" anchor="t">
            <a:spAutoFit/>
          </a:bodyPr>
          <a:lstStyle/>
          <a:p>
            <a:pPr lvl="0" algn="l"/>
            <a:r>
              <a:rPr lang="zh-CN" altLang="en-US" sz="2400" b="1" dirty="0">
                <a:solidFill>
                  <a:srgbClr val="B6302E"/>
                </a:solidFill>
                <a:latin typeface="微软雅黑" panose="020B0503020204020204" pitchFamily="34" charset="-122"/>
                <a:ea typeface="微软雅黑" panose="020B0503020204020204" pitchFamily="34" charset="-122"/>
              </a:rPr>
              <a:t>单击此处添加标题</a:t>
            </a:r>
          </a:p>
        </p:txBody>
      </p:sp>
      <p:sp>
        <p:nvSpPr>
          <p:cNvPr id="9" name="矩形 42"/>
          <p:cNvSpPr/>
          <p:nvPr/>
        </p:nvSpPr>
        <p:spPr>
          <a:xfrm>
            <a:off x="9785950" y="3527425"/>
            <a:ext cx="923925" cy="2260600"/>
          </a:xfrm>
          <a:prstGeom prst="rect">
            <a:avLst/>
          </a:prstGeom>
          <a:solidFill>
            <a:srgbClr val="B6302E"/>
          </a:solidFill>
          <a:ln w="9525">
            <a:noFill/>
          </a:ln>
        </p:spPr>
        <p:txBody>
          <a:bodyPr lIns="121912" tIns="60956" rIns="121912" bIns="60956" anchor="ctr"/>
          <a:lstStyle/>
          <a:p>
            <a:pPr lvl="0" algn="ctr">
              <a:buFont typeface="Arial" panose="020B0604020202020204" pitchFamily="34" charset="0"/>
              <a:buNone/>
            </a:pPr>
            <a:endParaRPr lang="zh-CN" altLang="zh-CN" sz="2400">
              <a:solidFill>
                <a:srgbClr val="FFFFFF"/>
              </a:solidFill>
              <a:latin typeface="方正兰亭黑_GBK" pitchFamily="2" charset="-122"/>
              <a:ea typeface="方正兰亭黑_GBK" pitchFamily="2" charset="-122"/>
              <a:sym typeface="方正兰亭黑_GBK" pitchFamily="2" charset="-122"/>
            </a:endParaRPr>
          </a:p>
        </p:txBody>
      </p:sp>
      <p:sp>
        <p:nvSpPr>
          <p:cNvPr id="10" name="矩形 37"/>
          <p:cNvSpPr/>
          <p:nvPr/>
        </p:nvSpPr>
        <p:spPr>
          <a:xfrm>
            <a:off x="4996463" y="3527425"/>
            <a:ext cx="4667250" cy="2260600"/>
          </a:xfrm>
          <a:prstGeom prst="rect">
            <a:avLst/>
          </a:prstGeom>
          <a:solidFill>
            <a:srgbClr val="B6302E"/>
          </a:solidFill>
          <a:ln w="9525">
            <a:noFill/>
          </a:ln>
        </p:spPr>
        <p:txBody>
          <a:bodyPr lIns="121912" tIns="60956" rIns="121912" bIns="60956" anchor="ctr"/>
          <a:lstStyle/>
          <a:p>
            <a:pPr lvl="0" algn="ctr">
              <a:lnSpc>
                <a:spcPct val="100000"/>
              </a:lnSpc>
              <a:spcBef>
                <a:spcPct val="0"/>
              </a:spcBef>
              <a:buFont typeface="Arial" panose="020B0604020202020204" pitchFamily="34" charset="0"/>
              <a:buNone/>
            </a:pPr>
            <a:endParaRPr lang="zh-CN" altLang="zh-CN" sz="2400">
              <a:solidFill>
                <a:srgbClr val="FFFFFF"/>
              </a:solidFill>
              <a:latin typeface="方正兰亭黑_GBK" pitchFamily="2" charset="-122"/>
              <a:ea typeface="方正兰亭黑_GBK" pitchFamily="2" charset="-122"/>
              <a:sym typeface="方正兰亭黑_GBK" pitchFamily="2" charset="-122"/>
            </a:endParaRPr>
          </a:p>
        </p:txBody>
      </p:sp>
      <p:sp>
        <p:nvSpPr>
          <p:cNvPr id="11" name="矩形 46"/>
          <p:cNvSpPr>
            <a:spLocks noChangeAspect="1"/>
          </p:cNvSpPr>
          <p:nvPr/>
        </p:nvSpPr>
        <p:spPr>
          <a:xfrm>
            <a:off x="1486500" y="3527425"/>
            <a:ext cx="3389313" cy="2260600"/>
          </a:xfrm>
          <a:prstGeom prst="rect">
            <a:avLst/>
          </a:prstGeom>
          <a:blipFill rotWithShape="1">
            <a:blip r:embed="rId3"/>
            <a:stretch>
              <a:fillRect/>
            </a:stretch>
          </a:blipFill>
          <a:ln w="9525">
            <a:noFill/>
          </a:ln>
        </p:spPr>
        <p:txBody>
          <a:bodyPr lIns="121912" tIns="60956" rIns="121912" bIns="60956" anchor="ctr"/>
          <a:lstStyle/>
          <a:p>
            <a:pPr lvl="0" algn="ctr">
              <a:lnSpc>
                <a:spcPct val="100000"/>
              </a:lnSpc>
              <a:spcBef>
                <a:spcPct val="0"/>
              </a:spcBef>
              <a:buFont typeface="Arial" panose="020B0604020202020204" pitchFamily="34" charset="0"/>
              <a:buNone/>
            </a:pPr>
            <a:endParaRPr lang="zh-CN" altLang="zh-CN" sz="2400">
              <a:solidFill>
                <a:srgbClr val="FFFFFF"/>
              </a:solidFill>
              <a:latin typeface="方正兰亭黑_GBK" pitchFamily="2" charset="-122"/>
              <a:ea typeface="方正兰亭黑_GBK" pitchFamily="2" charset="-122"/>
              <a:sym typeface="方正兰亭黑_GBK" pitchFamily="2" charset="-122"/>
            </a:endParaRPr>
          </a:p>
        </p:txBody>
      </p:sp>
      <p:sp>
        <p:nvSpPr>
          <p:cNvPr id="12" name="矩形 47"/>
          <p:cNvSpPr>
            <a:spLocks noChangeAspect="1"/>
          </p:cNvSpPr>
          <p:nvPr/>
        </p:nvSpPr>
        <p:spPr>
          <a:xfrm>
            <a:off x="3840763" y="1174750"/>
            <a:ext cx="3386137" cy="2259013"/>
          </a:xfrm>
          <a:prstGeom prst="rect">
            <a:avLst/>
          </a:prstGeom>
          <a:blipFill rotWithShape="1">
            <a:blip r:embed="rId4"/>
            <a:stretch>
              <a:fillRect/>
            </a:stretch>
          </a:blipFill>
          <a:ln w="9525">
            <a:noFill/>
          </a:ln>
        </p:spPr>
        <p:txBody>
          <a:bodyPr lIns="121912" tIns="60956" rIns="121912" bIns="60956" anchor="ctr"/>
          <a:lstStyle/>
          <a:p>
            <a:pPr lvl="0" algn="ctr">
              <a:lnSpc>
                <a:spcPct val="100000"/>
              </a:lnSpc>
              <a:spcBef>
                <a:spcPct val="0"/>
              </a:spcBef>
              <a:buFont typeface="Arial" panose="020B0604020202020204" pitchFamily="34" charset="0"/>
              <a:buNone/>
            </a:pPr>
            <a:endParaRPr lang="zh-CN" altLang="zh-CN" sz="2400">
              <a:solidFill>
                <a:srgbClr val="FFFFFF"/>
              </a:solidFill>
              <a:latin typeface="方正兰亭黑_GBK" pitchFamily="2" charset="-122"/>
              <a:ea typeface="方正兰亭黑_GBK" pitchFamily="2" charset="-122"/>
              <a:sym typeface="方正兰亭黑_GBK" pitchFamily="2" charset="-122"/>
            </a:endParaRPr>
          </a:p>
        </p:txBody>
      </p:sp>
      <p:sp>
        <p:nvSpPr>
          <p:cNvPr id="13" name="矩形 1"/>
          <p:cNvSpPr/>
          <p:nvPr/>
        </p:nvSpPr>
        <p:spPr>
          <a:xfrm>
            <a:off x="1486500" y="1173163"/>
            <a:ext cx="2260600" cy="2260600"/>
          </a:xfrm>
          <a:prstGeom prst="rect">
            <a:avLst/>
          </a:prstGeom>
          <a:solidFill>
            <a:srgbClr val="B6302E"/>
          </a:solidFill>
          <a:ln w="9525">
            <a:noFill/>
          </a:ln>
        </p:spPr>
        <p:txBody>
          <a:bodyPr lIns="121912" tIns="60956" rIns="121912" bIns="60956" anchor="ctr"/>
          <a:lstStyle/>
          <a:p>
            <a:pPr lvl="0" algn="ctr">
              <a:lnSpc>
                <a:spcPct val="100000"/>
              </a:lnSpc>
              <a:spcBef>
                <a:spcPct val="0"/>
              </a:spcBef>
              <a:buFont typeface="Arial" panose="020B0604020202020204" pitchFamily="34" charset="0"/>
              <a:buNone/>
            </a:pPr>
            <a:endParaRPr lang="zh-CN" altLang="zh-CN" sz="2400">
              <a:solidFill>
                <a:srgbClr val="FF8607"/>
              </a:solidFill>
              <a:latin typeface="方正兰亭黑_GBK" pitchFamily="2" charset="-122"/>
              <a:ea typeface="方正兰亭黑_GBK" pitchFamily="2" charset="-122"/>
              <a:sym typeface="方正兰亭黑_GBK" pitchFamily="2" charset="-122"/>
            </a:endParaRPr>
          </a:p>
        </p:txBody>
      </p:sp>
      <p:sp>
        <p:nvSpPr>
          <p:cNvPr id="14" name="矩形 59"/>
          <p:cNvSpPr>
            <a:spLocks noChangeAspect="1"/>
          </p:cNvSpPr>
          <p:nvPr/>
        </p:nvSpPr>
        <p:spPr>
          <a:xfrm>
            <a:off x="7320563" y="1173163"/>
            <a:ext cx="3389312" cy="2260600"/>
          </a:xfrm>
          <a:prstGeom prst="rect">
            <a:avLst/>
          </a:prstGeom>
          <a:blipFill rotWithShape="1">
            <a:blip r:embed="rId5"/>
            <a:stretch>
              <a:fillRect/>
            </a:stretch>
          </a:blipFill>
          <a:ln w="9525">
            <a:noFill/>
          </a:ln>
        </p:spPr>
        <p:txBody>
          <a:bodyPr lIns="121912" tIns="60956" rIns="121912" bIns="60956" anchor="ctr"/>
          <a:lstStyle/>
          <a:p>
            <a:pPr lvl="0" algn="ctr">
              <a:lnSpc>
                <a:spcPct val="100000"/>
              </a:lnSpc>
              <a:spcBef>
                <a:spcPct val="0"/>
              </a:spcBef>
              <a:buFont typeface="Arial" panose="020B0604020202020204" pitchFamily="34" charset="0"/>
              <a:buNone/>
            </a:pPr>
            <a:endParaRPr lang="zh-CN" altLang="zh-CN" sz="2400">
              <a:solidFill>
                <a:srgbClr val="FFFFFF"/>
              </a:solidFill>
              <a:latin typeface="方正兰亭黑_GBK" pitchFamily="2" charset="-122"/>
              <a:ea typeface="方正兰亭黑_GBK" pitchFamily="2" charset="-122"/>
              <a:sym typeface="方正兰亭黑_GBK" pitchFamily="2" charset="-122"/>
            </a:endParaRPr>
          </a:p>
        </p:txBody>
      </p:sp>
      <p:sp>
        <p:nvSpPr>
          <p:cNvPr id="15" name="矩形 56"/>
          <p:cNvSpPr/>
          <p:nvPr/>
        </p:nvSpPr>
        <p:spPr>
          <a:xfrm>
            <a:off x="1486500" y="1301750"/>
            <a:ext cx="2152650" cy="479425"/>
          </a:xfrm>
          <a:prstGeom prst="rect">
            <a:avLst/>
          </a:prstGeom>
          <a:noFill/>
          <a:ln w="9525">
            <a:noFill/>
          </a:ln>
        </p:spPr>
        <p:txBody>
          <a:bodyPr lIns="121912" tIns="60956" rIns="121912" bIns="60956" anchor="t">
            <a:spAutoFit/>
          </a:bodyPr>
          <a:lstStyle/>
          <a:p>
            <a:pPr lvl="0" algn="r">
              <a:lnSpc>
                <a:spcPct val="100000"/>
              </a:lnSpc>
              <a:spcBef>
                <a:spcPct val="0"/>
              </a:spcBef>
              <a:buFont typeface="Arial" panose="020B0604020202020204" pitchFamily="34" charset="0"/>
              <a:buNone/>
            </a:pPr>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200" b="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矩形 57"/>
          <p:cNvSpPr/>
          <p:nvPr/>
        </p:nvSpPr>
        <p:spPr>
          <a:xfrm>
            <a:off x="1802413" y="1751013"/>
            <a:ext cx="1841500" cy="660400"/>
          </a:xfrm>
          <a:prstGeom prst="rect">
            <a:avLst/>
          </a:prstGeom>
          <a:noFill/>
          <a:ln w="9525">
            <a:noFill/>
          </a:ln>
        </p:spPr>
        <p:txBody>
          <a:bodyPr lIns="121912" tIns="60956" rIns="121912" bIns="60956" anchor="t">
            <a:spAutoFit/>
          </a:bodyPr>
          <a:lstStyle/>
          <a:p>
            <a:pPr lvl="0" algn="r">
              <a:lnSpc>
                <a:spcPts val="2125"/>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文字描述，总结概括，内容大纲。</a:t>
            </a:r>
            <a:r>
              <a:rPr lang="en-US" altLang="zh-CN" sz="1400">
                <a:solidFill>
                  <a:schemeClr val="bg1"/>
                </a:solidFill>
                <a:latin typeface="微软雅黑" panose="020B0503020204020204" pitchFamily="34" charset="-122"/>
                <a:ea typeface="微软雅黑" panose="020B0503020204020204" pitchFamily="34" charset="-122"/>
                <a:sym typeface="方正兰亭黑_GBK" pitchFamily="2" charset="-122"/>
              </a:rPr>
              <a:t> </a:t>
            </a:r>
            <a:endPar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矩形 44"/>
          <p:cNvSpPr/>
          <p:nvPr/>
        </p:nvSpPr>
        <p:spPr>
          <a:xfrm>
            <a:off x="5126638" y="3668713"/>
            <a:ext cx="3098800" cy="479425"/>
          </a:xfrm>
          <a:prstGeom prst="rect">
            <a:avLst/>
          </a:prstGeom>
          <a:noFill/>
          <a:ln w="9525">
            <a:noFill/>
          </a:ln>
        </p:spPr>
        <p:txBody>
          <a:bodyPr lIns="121912" tIns="60956" rIns="121912" bIns="60956" anchor="t">
            <a:spAutoFit/>
          </a:bodyPr>
          <a:lstStyle/>
          <a:p>
            <a:pPr lvl="0">
              <a:lnSpc>
                <a:spcPct val="100000"/>
              </a:lnSpc>
              <a:spcBef>
                <a:spcPct val="0"/>
              </a:spcBef>
              <a:buFont typeface="Arial" panose="020B0604020202020204" pitchFamily="34" charset="0"/>
              <a:buNone/>
            </a:pP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2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45"/>
          <p:cNvSpPr/>
          <p:nvPr/>
        </p:nvSpPr>
        <p:spPr>
          <a:xfrm>
            <a:off x="5126638" y="4070350"/>
            <a:ext cx="4281487" cy="988695"/>
          </a:xfrm>
          <a:prstGeom prst="rect">
            <a:avLst/>
          </a:prstGeom>
          <a:noFill/>
          <a:ln w="9525">
            <a:noFill/>
          </a:ln>
        </p:spPr>
        <p:txBody>
          <a:bodyPr lIns="121912" tIns="60956" rIns="121912" bIns="60956" anchor="t">
            <a:spAutoFit/>
          </a:bodyPr>
          <a:lstStyle/>
          <a:p>
            <a:pPr lvl="0">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a:latin typeface="微软雅黑" panose="020B0503020204020204" pitchFamily="34" charset="-122"/>
              <a:ea typeface="微软雅黑" panose="020B0503020204020204" pitchFamily="34" charset="-122"/>
              <a:sym typeface="Calibri" panose="020F0502020204030204" pitchFamily="34" charset="0"/>
            </a:endParaRPr>
          </a:p>
        </p:txBody>
      </p:sp>
      <p:sp>
        <p:nvSpPr>
          <p:cNvPr id="19" name="燕尾形 1"/>
          <p:cNvSpPr/>
          <p:nvPr/>
        </p:nvSpPr>
        <p:spPr>
          <a:xfrm>
            <a:off x="11086113" y="3176588"/>
            <a:ext cx="512762" cy="512762"/>
          </a:xfrm>
          <a:prstGeom prst="chevron">
            <a:avLst>
              <a:gd name="adj" fmla="val 50000"/>
            </a:avLst>
          </a:prstGeom>
          <a:solidFill>
            <a:srgbClr val="404040"/>
          </a:solidFill>
          <a:ln w="9525">
            <a:noFill/>
          </a:ln>
        </p:spPr>
        <p:txBody>
          <a:bodyPr anchor="ctr"/>
          <a:lstStyle/>
          <a:p>
            <a:pPr lvl="0" algn="ctr">
              <a:buFont typeface="Arial" panose="020B0604020202020204" pitchFamily="34" charset="0"/>
              <a:buNone/>
            </a:pPr>
            <a:endParaRPr lang="zh-CN" altLang="zh-CN">
              <a:latin typeface="宋体" panose="02010600030101010101" pitchFamily="2" charset="-122"/>
              <a:ea typeface="宋体" panose="02010600030101010101" pitchFamily="2" charset="-122"/>
              <a:sym typeface="宋体" panose="02010600030101010101" pitchFamily="2" charset="-122"/>
            </a:endParaRPr>
          </a:p>
        </p:txBody>
      </p:sp>
      <p:sp>
        <p:nvSpPr>
          <p:cNvPr id="20" name="燕尾形 23"/>
          <p:cNvSpPr/>
          <p:nvPr/>
        </p:nvSpPr>
        <p:spPr>
          <a:xfrm flipH="1">
            <a:off x="651475" y="3176588"/>
            <a:ext cx="512763" cy="512762"/>
          </a:xfrm>
          <a:prstGeom prst="chevron">
            <a:avLst>
              <a:gd name="adj" fmla="val 49995"/>
            </a:avLst>
          </a:prstGeom>
          <a:solidFill>
            <a:srgbClr val="404040"/>
          </a:solidFill>
          <a:ln w="9525">
            <a:noFill/>
          </a:ln>
        </p:spPr>
        <p:txBody>
          <a:bodyPr anchor="ctr"/>
          <a:lstStyle/>
          <a:p>
            <a:pPr lvl="0" algn="ctr">
              <a:buFont typeface="Arial" panose="020B0604020202020204" pitchFamily="34" charset="0"/>
              <a:buNone/>
            </a:pPr>
            <a:endParaRPr lang="zh-CN" altLang="zh-CN">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0-#ppt_w/2"/>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35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0-#ppt_w/2"/>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85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ppt_x</p:attrName>
                                        </p:attrNameLst>
                                      </p:cBhvr>
                                      <p:tavLst>
                                        <p:tav tm="0">
                                          <p:val>
                                            <p:strVal val="1+#ppt_w/2"/>
                                          </p:val>
                                        </p:tav>
                                        <p:tav tm="100000">
                                          <p:val>
                                            <p:strVal val="#ppt_x"/>
                                          </p:val>
                                        </p:tav>
                                      </p:tavLst>
                                    </p:anim>
                                    <p:anim calcmode="lin" valueType="num">
                                      <p:cBhvr>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350"/>
                            </p:stCondLst>
                            <p:childTnLst>
                              <p:par>
                                <p:cTn id="35" presetID="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0-#ppt_w/2"/>
                                          </p:val>
                                        </p:tav>
                                        <p:tav tm="100000">
                                          <p:val>
                                            <p:strVal val="#ppt_x"/>
                                          </p:val>
                                        </p:tav>
                                      </p:tavLst>
                                    </p:anim>
                                    <p:anim calcmode="lin" valueType="num">
                                      <p:cBhvr>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850"/>
                            </p:stCondLst>
                            <p:childTnLst>
                              <p:par>
                                <p:cTn id="40" presetID="2" presetClass="entr" presetSubtype="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ppt_x</p:attrName>
                                        </p:attrNameLst>
                                      </p:cBhvr>
                                      <p:tavLst>
                                        <p:tav tm="0">
                                          <p:val>
                                            <p:strVal val="1+#ppt_w/2"/>
                                          </p:val>
                                        </p:tav>
                                        <p:tav tm="100000">
                                          <p:val>
                                            <p:strVal val="#ppt_x"/>
                                          </p:val>
                                        </p:tav>
                                      </p:tavLst>
                                    </p:anim>
                                    <p:anim calcmode="lin" valueType="num">
                                      <p:cBhvr>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350"/>
                            </p:stCondLst>
                            <p:childTnLst>
                              <p:par>
                                <p:cTn id="45" presetID="2" presetClass="entr" presetSubtype="2"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ppt_x</p:attrName>
                                        </p:attrNameLst>
                                      </p:cBhvr>
                                      <p:tavLst>
                                        <p:tav tm="0">
                                          <p:val>
                                            <p:strVal val="1+#ppt_w/2"/>
                                          </p:val>
                                        </p:tav>
                                        <p:tav tm="100000">
                                          <p:val>
                                            <p:strVal val="#ppt_x"/>
                                          </p:val>
                                        </p:tav>
                                      </p:tavLst>
                                    </p:anim>
                                    <p:anim calcmode="lin" valueType="num">
                                      <p:cBhvr>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850"/>
                            </p:stCondLst>
                            <p:childTnLst>
                              <p:par>
                                <p:cTn id="50" presetID="22" presetClass="entr" presetSubtype="1"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p:cBhvr>
                                        <p:cTn id="52" dur="500"/>
                                        <p:tgtEl>
                                          <p:spTgt spid="15"/>
                                        </p:tgtEl>
                                      </p:cBhvr>
                                    </p:animEffect>
                                  </p:childTnLst>
                                </p:cTn>
                              </p:par>
                            </p:childTnLst>
                          </p:cTn>
                        </p:par>
                        <p:par>
                          <p:cTn id="53" fill="hold">
                            <p:stCondLst>
                              <p:cond delay="5350"/>
                            </p:stCondLst>
                            <p:childTnLst>
                              <p:par>
                                <p:cTn id="54" presetID="22" presetClass="entr" presetSubtype="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p:cBhvr>
                                        <p:cTn id="56" dur="500"/>
                                        <p:tgtEl>
                                          <p:spTgt spid="16"/>
                                        </p:tgtEl>
                                      </p:cBhvr>
                                    </p:animEffect>
                                  </p:childTnLst>
                                </p:cTn>
                              </p:par>
                            </p:childTnLst>
                          </p:cTn>
                        </p:par>
                        <p:par>
                          <p:cTn id="57" fill="hold">
                            <p:stCondLst>
                              <p:cond delay="5850"/>
                            </p:stCondLst>
                            <p:childTnLst>
                              <p:par>
                                <p:cTn id="58" presetID="22" presetClass="entr" presetSubtype="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p:cBhvr>
                                        <p:cTn id="60" dur="500"/>
                                        <p:tgtEl>
                                          <p:spTgt spid="17"/>
                                        </p:tgtEl>
                                      </p:cBhvr>
                                    </p:animEffect>
                                  </p:childTnLst>
                                </p:cTn>
                              </p:par>
                            </p:childTnLst>
                          </p:cTn>
                        </p:par>
                        <p:par>
                          <p:cTn id="61" fill="hold">
                            <p:stCondLst>
                              <p:cond delay="6350"/>
                            </p:stCondLst>
                            <p:childTnLst>
                              <p:par>
                                <p:cTn id="62" presetID="2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p:cBhvr>
                                        <p:cTn id="64" dur="500"/>
                                        <p:tgtEl>
                                          <p:spTgt spid="18"/>
                                        </p:tgtEl>
                                      </p:cBhvr>
                                    </p:animEffect>
                                  </p:childTnLst>
                                </p:cTn>
                              </p:par>
                            </p:childTnLst>
                          </p:cTn>
                        </p:par>
                        <p:par>
                          <p:cTn id="65" fill="hold">
                            <p:stCondLst>
                              <p:cond delay="6850"/>
                            </p:stCondLst>
                            <p:childTnLst>
                              <p:par>
                                <p:cTn id="66" presetID="10" presetClass="entr" presetSubtype="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p:cBhvr>
                                        <p:cTn id="71" dur="500"/>
                                        <p:tgtEl>
                                          <p:spTgt spid="20"/>
                                        </p:tgtEl>
                                      </p:cBhvr>
                                    </p:animEffect>
                                  </p:childTnLst>
                                </p:cTn>
                              </p:par>
                              <p:par>
                                <p:cTn id="72" presetID="6" presetClass="emph" presetSubtype="0" autoRev="1" fill="hold" grpId="1" nodeType="withEffect">
                                  <p:stCondLst>
                                    <p:cond delay="0"/>
                                  </p:stCondLst>
                                  <p:childTnLst>
                                    <p:animScale>
                                      <p:cBhvr>
                                        <p:cTn id="73" dur="750" fill="hold"/>
                                        <p:tgtEl>
                                          <p:spTgt spid="19"/>
                                        </p:tgtEl>
                                      </p:cBhvr>
                                      <p:by x="108000" y="108000"/>
                                    </p:animScale>
                                  </p:childTnLst>
                                </p:cTn>
                              </p:par>
                              <p:par>
                                <p:cTn id="74" presetID="6" presetClass="emph" presetSubtype="0" autoRev="1" fill="hold" grpId="1" nodeType="withEffect">
                                  <p:stCondLst>
                                    <p:cond delay="0"/>
                                  </p:stCondLst>
                                  <p:childTnLst>
                                    <p:animScale>
                                      <p:cBhvr>
                                        <p:cTn id="75" dur="750" fill="hold"/>
                                        <p:tgtEl>
                                          <p:spTgt spid="20"/>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P spid="9" grpId="0" bldLvl="0" animBg="1"/>
      <p:bldP spid="10" grpId="0" bldLvl="0" animBg="1"/>
      <p:bldP spid="11" grpId="0" bldLvl="0" animBg="1"/>
      <p:bldP spid="12" grpId="0" bldLvl="0" animBg="1"/>
      <p:bldP spid="13" grpId="0" bldLvl="0" animBg="1"/>
      <p:bldP spid="14" grpId="0" bldLvl="0" animBg="1"/>
      <p:bldP spid="15" grpId="0" bldLvl="0"/>
      <p:bldP spid="16" grpId="0" bldLvl="0"/>
      <p:bldP spid="17" grpId="0" bldLvl="0"/>
      <p:bldP spid="18" grpId="0" bldLvl="0"/>
      <p:bldP spid="19" grpId="0" bldLvl="0" animBg="1"/>
      <p:bldP spid="19" grpId="1" bldLvl="0" animBg="1"/>
      <p:bldP spid="20" grpId="0" bldLvl="0" animBg="1"/>
      <p:bldP spid="20"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文本框 1"/>
          <p:cNvSpPr txBox="1"/>
          <p:nvPr/>
        </p:nvSpPr>
        <p:spPr>
          <a:xfrm>
            <a:off x="600" y="6488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32770" name="文本框 2"/>
          <p:cNvSpPr txBox="1"/>
          <p:nvPr/>
        </p:nvSpPr>
        <p:spPr>
          <a:xfrm>
            <a:off x="2377088" y="6519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32771" name="文本框 3"/>
          <p:cNvSpPr txBox="1"/>
          <p:nvPr/>
        </p:nvSpPr>
        <p:spPr>
          <a:xfrm>
            <a:off x="8417525" y="6534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0712" y="6464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20481" name="文本框 1"/>
          <p:cNvSpPr txBox="1"/>
          <p:nvPr/>
        </p:nvSpPr>
        <p:spPr>
          <a:xfrm>
            <a:off x="127600" y="6615113"/>
            <a:ext cx="2514600" cy="365760"/>
          </a:xfrm>
          <a:prstGeom prst="rect">
            <a:avLst/>
          </a:prstGeom>
          <a:noFill/>
          <a:ln w="9525">
            <a:noFill/>
          </a:ln>
        </p:spPr>
        <p:txBody>
          <a:bodyPr wrap="square" anchor="t">
            <a:spAutoFit/>
          </a:bodyPr>
          <a:lstStyle/>
          <a:p>
            <a:pPr lvl="0"/>
            <a:r>
              <a:rPr lang="zh-CN" altLang="en-US" b="1" dirty="0">
                <a:solidFill>
                  <a:srgbClr val="B6302E"/>
                </a:solidFill>
                <a:latin typeface="Calibri" panose="020F0502020204030204" pitchFamily="34" charset="0"/>
                <a:ea typeface="宋体" panose="02010600030101010101" pitchFamily="2" charset="-122"/>
              </a:rPr>
              <a:t>输入企业的中英文名称</a:t>
            </a:r>
          </a:p>
        </p:txBody>
      </p:sp>
      <p:sp>
        <p:nvSpPr>
          <p:cNvPr id="20482" name="文本框 2"/>
          <p:cNvSpPr txBox="1"/>
          <p:nvPr/>
        </p:nvSpPr>
        <p:spPr>
          <a:xfrm>
            <a:off x="2504088" y="6646863"/>
            <a:ext cx="3289300" cy="337820"/>
          </a:xfrm>
          <a:prstGeom prst="rect">
            <a:avLst/>
          </a:prstGeom>
          <a:noFill/>
          <a:ln w="9525">
            <a:noFill/>
          </a:ln>
        </p:spPr>
        <p:txBody>
          <a:bodyPr wrap="square" anchor="t">
            <a:spAutoFit/>
          </a:bodyPr>
          <a:lstStyle/>
          <a:p>
            <a:pPr lvl="0"/>
            <a:r>
              <a:rPr lang="en-US" altLang="zh-CN" sz="1600" dirty="0">
                <a:solidFill>
                  <a:srgbClr val="7F7F7F"/>
                </a:solidFill>
                <a:latin typeface="Calibri" panose="020F0502020204030204" pitchFamily="34" charset="0"/>
                <a:ea typeface="宋体" panose="02010600030101010101" pitchFamily="2" charset="-122"/>
              </a:rPr>
              <a:t>Enter the business English name</a:t>
            </a:r>
            <a:endParaRPr lang="zh-CN" altLang="en-US" sz="1600" dirty="0">
              <a:solidFill>
                <a:srgbClr val="7F7F7F"/>
              </a:solidFill>
              <a:latin typeface="Calibri" panose="020F0502020204030204" pitchFamily="34" charset="0"/>
              <a:ea typeface="宋体" panose="02010600030101010101" pitchFamily="2" charset="-122"/>
            </a:endParaRPr>
          </a:p>
        </p:txBody>
      </p:sp>
      <p:sp>
        <p:nvSpPr>
          <p:cNvPr id="20483" name="文本框 3"/>
          <p:cNvSpPr txBox="1"/>
          <p:nvPr/>
        </p:nvSpPr>
        <p:spPr>
          <a:xfrm>
            <a:off x="8544525" y="6661150"/>
            <a:ext cx="4348163" cy="319405"/>
          </a:xfrm>
          <a:prstGeom prst="rect">
            <a:avLst/>
          </a:prstGeom>
          <a:noFill/>
          <a:ln w="9525">
            <a:noFill/>
          </a:ln>
        </p:spPr>
        <p:txBody>
          <a:bodyPr wrap="square" anchor="t">
            <a:spAutoFit/>
          </a:bodyPr>
          <a:lstStyle/>
          <a:p>
            <a:pPr lvl="0"/>
            <a:r>
              <a:rPr lang="en-US" altLang="zh-CN" sz="1400" dirty="0">
                <a:solidFill>
                  <a:srgbClr val="7F7F7F"/>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rgbClr val="7F7F7F"/>
              </a:solidFill>
              <a:latin typeface="微软雅黑" panose="020B0503020204020204" pitchFamily="34" charset="-122"/>
              <a:ea typeface="微软雅黑" panose="020B0503020204020204" pitchFamily="34" charset="-122"/>
            </a:endParaRPr>
          </a:p>
        </p:txBody>
      </p:sp>
      <p:cxnSp>
        <p:nvCxnSpPr>
          <p:cNvPr id="2" name="直接连接符 1"/>
          <p:cNvCxnSpPr/>
          <p:nvPr/>
        </p:nvCxnSpPr>
        <p:spPr>
          <a:xfrm>
            <a:off x="-213712" y="6591300"/>
            <a:ext cx="12671425"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9791983" y="2443480"/>
            <a:ext cx="152400" cy="828675"/>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 name="组合 2"/>
          <p:cNvGrpSpPr/>
          <p:nvPr/>
        </p:nvGrpSpPr>
        <p:grpSpPr>
          <a:xfrm>
            <a:off x="5135845" y="2462530"/>
            <a:ext cx="1905000" cy="830263"/>
            <a:chOff x="4077325" y="2184739"/>
            <a:chExt cx="1903750" cy="829494"/>
          </a:xfrm>
        </p:grpSpPr>
        <p:sp>
          <p:nvSpPr>
            <p:cNvPr id="4" name="矩形 3"/>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0489" name="文本框 32"/>
            <p:cNvSpPr txBox="1"/>
            <p:nvPr/>
          </p:nvSpPr>
          <p:spPr>
            <a:xfrm>
              <a:off x="4077325" y="2307098"/>
              <a:ext cx="1903750" cy="612842"/>
            </a:xfrm>
            <a:prstGeom prst="rect">
              <a:avLst/>
            </a:prstGeom>
            <a:noFill/>
            <a:ln w="9525">
              <a:noFill/>
            </a:ln>
          </p:spPr>
          <p:txBody>
            <a:bodyPr wrap="square" anchor="t">
              <a:spAutoFit/>
            </a:bodyPr>
            <a:lstStyle/>
            <a:p>
              <a:pPr lvl="0"/>
              <a:r>
                <a:rPr lang="zh-CN" altLang="en-US" sz="3200" b="1" dirty="0">
                  <a:solidFill>
                    <a:schemeClr val="bg1"/>
                  </a:solidFill>
                  <a:latin typeface="微软雅黑" panose="020B0503020204020204" pitchFamily="34" charset="-122"/>
                  <a:ea typeface="微软雅黑" panose="020B0503020204020204" pitchFamily="34" charset="-122"/>
                </a:rPr>
                <a:t>第二部分</a:t>
              </a:r>
            </a:p>
          </p:txBody>
        </p:sp>
      </p:grpSp>
      <p:sp>
        <p:nvSpPr>
          <p:cNvPr id="6" name="文本框 5"/>
          <p:cNvSpPr txBox="1"/>
          <p:nvPr/>
        </p:nvSpPr>
        <p:spPr>
          <a:xfrm>
            <a:off x="7145620" y="2627630"/>
            <a:ext cx="2420938" cy="450215"/>
          </a:xfrm>
          <a:prstGeom prst="rect">
            <a:avLst/>
          </a:prstGeom>
          <a:noFill/>
          <a:ln w="9525">
            <a:noFill/>
          </a:ln>
        </p:spPr>
        <p:txBody>
          <a:bodyPr wrap="square" anchor="t">
            <a:spAutoFit/>
          </a:bodyPr>
          <a:lstStyle/>
          <a:p>
            <a:pPr lvl="0"/>
            <a:r>
              <a:rPr lang="zh-CN" altLang="en-US" sz="2200" b="1" dirty="0">
                <a:solidFill>
                  <a:srgbClr val="404040"/>
                </a:solidFill>
                <a:latin typeface="微软雅黑" panose="020B0503020204020204" pitchFamily="34" charset="-122"/>
                <a:ea typeface="微软雅黑" panose="020B0503020204020204" pitchFamily="34" charset="-122"/>
              </a:rPr>
              <a:t>单击此处添加标题</a:t>
            </a:r>
          </a:p>
        </p:txBody>
      </p:sp>
      <p:cxnSp>
        <p:nvCxnSpPr>
          <p:cNvPr id="7" name="直接连接符 6"/>
          <p:cNvCxnSpPr/>
          <p:nvPr/>
        </p:nvCxnSpPr>
        <p:spPr>
          <a:xfrm>
            <a:off x="7145620" y="3170555"/>
            <a:ext cx="2420938"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135845" y="3465830"/>
            <a:ext cx="2304415" cy="384810"/>
            <a:chOff x="4077325" y="3187722"/>
            <a:chExt cx="2303560" cy="384232"/>
          </a:xfrm>
        </p:grpSpPr>
        <p:sp>
          <p:nvSpPr>
            <p:cNvPr id="8" name="椭圆 7"/>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494" name="文本框 37"/>
            <p:cNvSpPr txBox="1"/>
            <p:nvPr/>
          </p:nvSpPr>
          <p:spPr>
            <a:xfrm>
              <a:off x="4322344" y="3187722"/>
              <a:ext cx="2058541"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39" name="组合 38"/>
          <p:cNvGrpSpPr/>
          <p:nvPr/>
        </p:nvGrpSpPr>
        <p:grpSpPr>
          <a:xfrm>
            <a:off x="5135845" y="3865880"/>
            <a:ext cx="2728913" cy="384810"/>
            <a:chOff x="4077325" y="3587832"/>
            <a:chExt cx="2728209" cy="384232"/>
          </a:xfrm>
        </p:grpSpPr>
        <p:sp>
          <p:nvSpPr>
            <p:cNvPr id="9" name="椭圆 8"/>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497" name="文本框 40"/>
            <p:cNvSpPr txBox="1"/>
            <p:nvPr/>
          </p:nvSpPr>
          <p:spPr>
            <a:xfrm>
              <a:off x="4322161" y="3587832"/>
              <a:ext cx="2483373"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45" name="组合 44"/>
          <p:cNvGrpSpPr/>
          <p:nvPr/>
        </p:nvGrpSpPr>
        <p:grpSpPr>
          <a:xfrm>
            <a:off x="7620283" y="3427730"/>
            <a:ext cx="2473325" cy="384810"/>
            <a:chOff x="6560698" y="3150247"/>
            <a:chExt cx="2473385" cy="384232"/>
          </a:xfrm>
        </p:grpSpPr>
        <p:sp>
          <p:nvSpPr>
            <p:cNvPr id="46" name="椭圆 45"/>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503" name="文本框 46"/>
            <p:cNvSpPr txBox="1"/>
            <p:nvPr/>
          </p:nvSpPr>
          <p:spPr>
            <a:xfrm>
              <a:off x="6805534" y="3150247"/>
              <a:ext cx="2228549"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grpSp>
        <p:nvGrpSpPr>
          <p:cNvPr id="48" name="组合 47"/>
          <p:cNvGrpSpPr/>
          <p:nvPr/>
        </p:nvGrpSpPr>
        <p:grpSpPr>
          <a:xfrm>
            <a:off x="7620283" y="3865880"/>
            <a:ext cx="2693670" cy="384810"/>
            <a:chOff x="6560698" y="3587832"/>
            <a:chExt cx="2694279" cy="384232"/>
          </a:xfrm>
        </p:grpSpPr>
        <p:sp>
          <p:nvSpPr>
            <p:cNvPr id="49" name="椭圆 48"/>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00" strike="noStrike" noProof="1"/>
            </a:p>
          </p:txBody>
        </p:sp>
        <p:sp>
          <p:nvSpPr>
            <p:cNvPr id="20506" name="文本框 49"/>
            <p:cNvSpPr txBox="1"/>
            <p:nvPr/>
          </p:nvSpPr>
          <p:spPr>
            <a:xfrm>
              <a:off x="6805228" y="3587832"/>
              <a:ext cx="2449749" cy="384232"/>
            </a:xfrm>
            <a:prstGeom prst="rect">
              <a:avLst/>
            </a:prstGeom>
            <a:noFill/>
            <a:ln w="9525">
              <a:noFill/>
            </a:ln>
          </p:spPr>
          <p:txBody>
            <a:bodyPr wrap="square" anchor="t">
              <a:spAutoFit/>
            </a:bodyPr>
            <a:lstStyle/>
            <a:p>
              <a:pPr lvl="0"/>
              <a:r>
                <a:rPr lang="zh-CN" altLang="en-US" dirty="0">
                  <a:solidFill>
                    <a:srgbClr val="404040"/>
                  </a:solidFill>
                  <a:latin typeface="微软雅黑" panose="020B0503020204020204" pitchFamily="34" charset="-122"/>
                  <a:ea typeface="微软雅黑" panose="020B0503020204020204" pitchFamily="34" charset="-122"/>
                </a:rPr>
                <a:t>单击此处添加标题</a:t>
              </a:r>
            </a:p>
          </p:txBody>
        </p:sp>
      </p:grpSp>
      <p:pic>
        <p:nvPicPr>
          <p:cNvPr id="50" name="图片 49"/>
          <p:cNvPicPr>
            <a:picLocks noChangeAspect="1"/>
          </p:cNvPicPr>
          <p:nvPr/>
        </p:nvPicPr>
        <p:blipFill>
          <a:blip r:embed="rId3"/>
          <a:stretch>
            <a:fillRect/>
          </a:stretch>
        </p:blipFill>
        <p:spPr>
          <a:xfrm>
            <a:off x="1963385" y="2505710"/>
            <a:ext cx="2817813" cy="1738313"/>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 calcmode="lin" valueType="num">
                                      <p:cBhvr>
                                        <p:cTn id="27" dur="500" fill="hold"/>
                                        <p:tgtEl>
                                          <p:spTgt spid="36"/>
                                        </p:tgtEl>
                                        <p:attrNameLst>
                                          <p:attrName>style.rotation</p:attrName>
                                        </p:attrNameLst>
                                      </p:cBhvr>
                                      <p:tavLst>
                                        <p:tav tm="0">
                                          <p:val>
                                            <p:fltVal val="360"/>
                                          </p:val>
                                        </p:tav>
                                        <p:tav tm="100000">
                                          <p:val>
                                            <p:fltVal val="0"/>
                                          </p:val>
                                        </p:tav>
                                      </p:tavLst>
                                    </p:anim>
                                    <p:animEffect transition="in" filter="fade">
                                      <p:cBhvr>
                                        <p:cTn id="28" dur="500"/>
                                        <p:tgtEl>
                                          <p:spTgt spid="36"/>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 calcmode="lin" valueType="num">
                                      <p:cBhvr>
                                        <p:cTn id="33" dur="500" fill="hold"/>
                                        <p:tgtEl>
                                          <p:spTgt spid="39"/>
                                        </p:tgtEl>
                                        <p:attrNameLst>
                                          <p:attrName>style.rotation</p:attrName>
                                        </p:attrNameLst>
                                      </p:cBhvr>
                                      <p:tavLst>
                                        <p:tav tm="0">
                                          <p:val>
                                            <p:fltVal val="360"/>
                                          </p:val>
                                        </p:tav>
                                        <p:tav tm="100000">
                                          <p:val>
                                            <p:fltVal val="0"/>
                                          </p:val>
                                        </p:tav>
                                      </p:tavLst>
                                    </p:anim>
                                    <p:animEffect transition="in" filter="fade">
                                      <p:cBhvr>
                                        <p:cTn id="34" dur="500"/>
                                        <p:tgtEl>
                                          <p:spTgt spid="39"/>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 calcmode="lin" valueType="num">
                                      <p:cBhvr>
                                        <p:cTn id="39" dur="500" fill="hold"/>
                                        <p:tgtEl>
                                          <p:spTgt spid="45"/>
                                        </p:tgtEl>
                                        <p:attrNameLst>
                                          <p:attrName>style.rotation</p:attrName>
                                        </p:attrNameLst>
                                      </p:cBhvr>
                                      <p:tavLst>
                                        <p:tav tm="0">
                                          <p:val>
                                            <p:fltVal val="360"/>
                                          </p:val>
                                        </p:tav>
                                        <p:tav tm="100000">
                                          <p:val>
                                            <p:fltVal val="0"/>
                                          </p:val>
                                        </p:tav>
                                      </p:tavLst>
                                    </p:anim>
                                    <p:animEffect transition="in" filter="fade">
                                      <p:cBhvr>
                                        <p:cTn id="40" dur="500"/>
                                        <p:tgtEl>
                                          <p:spTgt spid="45"/>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p:cTn id="43" dur="500" fill="hold"/>
                                        <p:tgtEl>
                                          <p:spTgt spid="48"/>
                                        </p:tgtEl>
                                        <p:attrNameLst>
                                          <p:attrName>ppt_w</p:attrName>
                                        </p:attrNameLst>
                                      </p:cBhvr>
                                      <p:tavLst>
                                        <p:tav tm="0">
                                          <p:val>
                                            <p:fltVal val="0"/>
                                          </p:val>
                                        </p:tav>
                                        <p:tav tm="100000">
                                          <p:val>
                                            <p:strVal val="#ppt_w"/>
                                          </p:val>
                                        </p:tav>
                                      </p:tavLst>
                                    </p:anim>
                                    <p:anim calcmode="lin" valueType="num">
                                      <p:cBhvr>
                                        <p:cTn id="44" dur="500" fill="hold"/>
                                        <p:tgtEl>
                                          <p:spTgt spid="48"/>
                                        </p:tgtEl>
                                        <p:attrNameLst>
                                          <p:attrName>ppt_h</p:attrName>
                                        </p:attrNameLst>
                                      </p:cBhvr>
                                      <p:tavLst>
                                        <p:tav tm="0">
                                          <p:val>
                                            <p:fltVal val="0"/>
                                          </p:val>
                                        </p:tav>
                                        <p:tav tm="100000">
                                          <p:val>
                                            <p:strVal val="#ppt_h"/>
                                          </p:val>
                                        </p:tav>
                                      </p:tavLst>
                                    </p:anim>
                                    <p:anim calcmode="lin" valueType="num">
                                      <p:cBhvr>
                                        <p:cTn id="45" dur="500" fill="hold"/>
                                        <p:tgtEl>
                                          <p:spTgt spid="48"/>
                                        </p:tgtEl>
                                        <p:attrNameLst>
                                          <p:attrName>style.rotation</p:attrName>
                                        </p:attrNameLst>
                                      </p:cBhvr>
                                      <p:tavLst>
                                        <p:tav tm="0">
                                          <p:val>
                                            <p:fltVal val="360"/>
                                          </p:val>
                                        </p:tav>
                                        <p:tav tm="100000">
                                          <p:val>
                                            <p:fltVal val="0"/>
                                          </p:val>
                                        </p:tav>
                                      </p:tavLst>
                                    </p:anim>
                                    <p:animEffect transition="in" filter="fade">
                                      <p:cBhvr>
                                        <p:cTn id="46" dur="500"/>
                                        <p:tgtEl>
                                          <p:spTgt spid="48"/>
                                        </p:tgtEl>
                                      </p:cBhvr>
                                    </p:animEffect>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1000"/>
                                        <p:tgtEl>
                                          <p:spTgt spid="50"/>
                                        </p:tgtEl>
                                      </p:cBhvr>
                                    </p:animEffect>
                                    <p:anim calcmode="lin" valueType="num">
                                      <p:cBhvr>
                                        <p:cTn id="51" dur="1000" fill="hold"/>
                                        <p:tgtEl>
                                          <p:spTgt spid="50"/>
                                        </p:tgtEl>
                                        <p:attrNameLst>
                                          <p:attrName>ppt_x</p:attrName>
                                        </p:attrNameLst>
                                      </p:cBhvr>
                                      <p:tavLst>
                                        <p:tav tm="0">
                                          <p:val>
                                            <p:strVal val="#ppt_x"/>
                                          </p:val>
                                        </p:tav>
                                        <p:tav tm="100000">
                                          <p:val>
                                            <p:strVal val="#ppt_x"/>
                                          </p:val>
                                        </p:tav>
                                      </p:tavLst>
                                    </p:anim>
                                    <p:anim calcmode="lin" valueType="num">
                                      <p:cBhvr>
                                        <p:cTn id="52"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2181</Words>
  <Application>Microsoft Office PowerPoint</Application>
  <PresentationFormat>宽屏</PresentationFormat>
  <Paragraphs>386</Paragraphs>
  <Slides>26</Slides>
  <Notes>26</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26</vt:i4>
      </vt:variant>
    </vt:vector>
  </HeadingPairs>
  <TitlesOfParts>
    <vt:vector size="48" baseType="lpstr">
      <vt:lpstr>Adobe 黑体 Std R</vt:lpstr>
      <vt:lpstr>Arial Unicode MS</vt:lpstr>
      <vt:lpstr>方正超粗黑简体</vt:lpstr>
      <vt:lpstr>方正兰亭粗黑简体</vt:lpstr>
      <vt:lpstr>方正兰亭黑_GBK</vt:lpstr>
      <vt:lpstr>黑体</vt:lpstr>
      <vt:lpstr>华文新魏</vt:lpstr>
      <vt:lpstr>时尚中黑简体</vt:lpstr>
      <vt:lpstr>宋体</vt:lpstr>
      <vt:lpstr>微软雅黑</vt:lpstr>
      <vt:lpstr>造字工房尚黑 G0v1 常规体</vt:lpstr>
      <vt:lpstr>Arial</vt:lpstr>
      <vt:lpstr>Arial Black</vt:lpstr>
      <vt:lpstr>Arial Narrow</vt:lpstr>
      <vt:lpstr>Calibri</vt:lpstr>
      <vt:lpstr>Calibri Light</vt:lpstr>
      <vt:lpstr>Impact</vt:lpstr>
      <vt:lpstr>LilyUPC</vt:lpstr>
      <vt:lpstr>Segoe UI</vt:lpstr>
      <vt:lpstr>Swis721 Lt BT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28</cp:revision>
  <dcterms:created xsi:type="dcterms:W3CDTF">2015-12-09T06:46:00Z</dcterms:created>
  <dcterms:modified xsi:type="dcterms:W3CDTF">2017-06-25T14:11:24Z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