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2" r:id="rId1"/>
    <p:sldMasterId id="2147483675" r:id="rId2"/>
  </p:sldMasterIdLst>
  <p:notesMasterIdLst>
    <p:notesMasterId r:id="rId34"/>
  </p:notesMasterIdLst>
  <p:sldIdLst>
    <p:sldId id="260" r:id="rId3"/>
    <p:sldId id="259" r:id="rId4"/>
    <p:sldId id="261" r:id="rId5"/>
    <p:sldId id="258" r:id="rId6"/>
    <p:sldId id="264" r:id="rId7"/>
    <p:sldId id="265" r:id="rId8"/>
    <p:sldId id="256" r:id="rId9"/>
    <p:sldId id="263" r:id="rId10"/>
    <p:sldId id="293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86" r:id="rId20"/>
    <p:sldId id="287" r:id="rId21"/>
    <p:sldId id="288" r:id="rId22"/>
    <p:sldId id="289" r:id="rId23"/>
    <p:sldId id="276" r:id="rId24"/>
    <p:sldId id="278" r:id="rId25"/>
    <p:sldId id="292" r:id="rId26"/>
    <p:sldId id="279" r:id="rId27"/>
    <p:sldId id="280" r:id="rId28"/>
    <p:sldId id="281" r:id="rId29"/>
    <p:sldId id="284" r:id="rId30"/>
    <p:sldId id="285" r:id="rId31"/>
    <p:sldId id="282" r:id="rId32"/>
    <p:sldId id="290" r:id="rId33"/>
  </p:sldIdLst>
  <p:sldSz cx="5143500" cy="91440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E7FF"/>
    <a:srgbClr val="2C2A3C"/>
    <a:srgbClr val="11111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5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8E19A-03A9-4789-9CBA-764EBFA85FE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1EE04-4955-4BE2-9EF4-0E94E19B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07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782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31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0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512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56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66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485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256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4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39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716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1392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27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997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98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99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55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778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311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35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497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35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1092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88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1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76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51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68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5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713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21EE04-4955-4BE2-9EF4-0E94E19BF4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3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38" y="1496484"/>
            <a:ext cx="3857625" cy="3183467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93" indent="0" algn="ctr">
              <a:buNone/>
              <a:defRPr sz="844"/>
            </a:lvl2pPr>
            <a:lvl3pPr marL="385785" indent="0" algn="ctr">
              <a:buNone/>
              <a:defRPr sz="759"/>
            </a:lvl3pPr>
            <a:lvl4pPr marL="578678" indent="0" algn="ctr">
              <a:buNone/>
              <a:defRPr sz="675"/>
            </a:lvl4pPr>
            <a:lvl5pPr marL="771571" indent="0" algn="ctr">
              <a:buNone/>
              <a:defRPr sz="675"/>
            </a:lvl5pPr>
            <a:lvl6pPr marL="964463" indent="0" algn="ctr">
              <a:buNone/>
              <a:defRPr sz="675"/>
            </a:lvl6pPr>
            <a:lvl7pPr marL="1157356" indent="0" algn="ctr">
              <a:buNone/>
              <a:defRPr sz="675"/>
            </a:lvl7pPr>
            <a:lvl8pPr marL="1350249" indent="0" algn="ctr">
              <a:buNone/>
              <a:defRPr sz="675"/>
            </a:lvl8pPr>
            <a:lvl9pPr marL="1543141" indent="0" algn="ctr">
              <a:buNone/>
              <a:defRPr sz="67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680817" y="486834"/>
            <a:ext cx="1109067" cy="77491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与副标题 拷贝 7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1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0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03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60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9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063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0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75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34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5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18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 4"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4" r="33675"/>
          <a:stretch/>
        </p:blipFill>
        <p:spPr bwMode="auto">
          <a:xfrm>
            <a:off x="-89647" y="-233083"/>
            <a:ext cx="5432612" cy="9520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788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17795" y="1028011"/>
            <a:ext cx="4419736" cy="20591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8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75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75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75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5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0937" y="2279652"/>
            <a:ext cx="4436269" cy="3803649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0937" y="6119285"/>
            <a:ext cx="4436269" cy="2000249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1pPr>
            <a:lvl2pPr marL="192893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2pPr>
            <a:lvl3pPr marL="385785" indent="0">
              <a:buNone/>
              <a:defRPr sz="759">
                <a:solidFill>
                  <a:schemeClr val="tx1">
                    <a:tint val="75000"/>
                  </a:schemeClr>
                </a:solidFill>
              </a:defRPr>
            </a:lvl3pPr>
            <a:lvl4pPr marL="578678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71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463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356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249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141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285" y="486834"/>
            <a:ext cx="4436269" cy="17674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93" indent="0">
              <a:buNone/>
              <a:defRPr sz="844" b="1"/>
            </a:lvl2pPr>
            <a:lvl3pPr marL="385785" indent="0">
              <a:buNone/>
              <a:defRPr sz="759" b="1"/>
            </a:lvl3pPr>
            <a:lvl4pPr marL="578678" indent="0">
              <a:buNone/>
              <a:defRPr sz="675" b="1"/>
            </a:lvl4pPr>
            <a:lvl5pPr marL="771571" indent="0">
              <a:buNone/>
              <a:defRPr sz="675" b="1"/>
            </a:lvl5pPr>
            <a:lvl6pPr marL="964463" indent="0">
              <a:buNone/>
              <a:defRPr sz="675" b="1"/>
            </a:lvl6pPr>
            <a:lvl7pPr marL="1157356" indent="0">
              <a:buNone/>
              <a:defRPr sz="675" b="1"/>
            </a:lvl7pPr>
            <a:lvl8pPr marL="1350249" indent="0">
              <a:buNone/>
              <a:defRPr sz="675" b="1"/>
            </a:lvl8pPr>
            <a:lvl9pPr marL="1543141" indent="0">
              <a:buNone/>
              <a:defRPr sz="6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286" y="609600"/>
            <a:ext cx="1658912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86657" y="1316567"/>
            <a:ext cx="2603897" cy="6498167"/>
          </a:xfrm>
        </p:spPr>
        <p:txBody>
          <a:bodyPr/>
          <a:lstStyle>
            <a:lvl1pPr marL="0" indent="0">
              <a:buNone/>
              <a:defRPr sz="1350"/>
            </a:lvl1pPr>
            <a:lvl2pPr marL="192893" indent="0">
              <a:buNone/>
              <a:defRPr sz="1181"/>
            </a:lvl2pPr>
            <a:lvl3pPr marL="385785" indent="0">
              <a:buNone/>
              <a:defRPr sz="1013"/>
            </a:lvl3pPr>
            <a:lvl4pPr marL="578678" indent="0">
              <a:buNone/>
              <a:defRPr sz="844"/>
            </a:lvl4pPr>
            <a:lvl5pPr marL="771571" indent="0">
              <a:buNone/>
              <a:defRPr sz="844"/>
            </a:lvl5pPr>
            <a:lvl6pPr marL="964463" indent="0">
              <a:buNone/>
              <a:defRPr sz="844"/>
            </a:lvl6pPr>
            <a:lvl7pPr marL="1157356" indent="0">
              <a:buNone/>
              <a:defRPr sz="844"/>
            </a:lvl7pPr>
            <a:lvl8pPr marL="1350249" indent="0">
              <a:buNone/>
              <a:defRPr sz="844"/>
            </a:lvl8pPr>
            <a:lvl9pPr marL="1543141" indent="0">
              <a:buNone/>
              <a:defRPr sz="844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54286" y="2743200"/>
            <a:ext cx="1658912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93" indent="0">
              <a:buNone/>
              <a:defRPr sz="591"/>
            </a:lvl2pPr>
            <a:lvl3pPr marL="385785" indent="0">
              <a:buNone/>
              <a:defRPr sz="506"/>
            </a:lvl3pPr>
            <a:lvl4pPr marL="578678" indent="0">
              <a:buNone/>
              <a:defRPr sz="422"/>
            </a:lvl4pPr>
            <a:lvl5pPr marL="771571" indent="0">
              <a:buNone/>
              <a:defRPr sz="422"/>
            </a:lvl5pPr>
            <a:lvl6pPr marL="964463" indent="0">
              <a:buNone/>
              <a:defRPr sz="422"/>
            </a:lvl6pPr>
            <a:lvl7pPr marL="1157356" indent="0">
              <a:buNone/>
              <a:defRPr sz="422"/>
            </a:lvl7pPr>
            <a:lvl8pPr marL="1350249" indent="0">
              <a:buNone/>
              <a:defRPr sz="422"/>
            </a:lvl8pPr>
            <a:lvl9pPr marL="1543141" indent="0">
              <a:buNone/>
              <a:defRPr sz="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53616" y="486834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53615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703785" y="8475134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632597" y="8475134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385785" rtl="0" eaLnBrk="1" latinLnBrk="0" hangingPunct="1">
        <a:lnSpc>
          <a:spcPct val="90000"/>
        </a:lnSpc>
        <a:spcBef>
          <a:spcPct val="0"/>
        </a:spcBef>
        <a:buNone/>
        <a:defRPr sz="18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446" indent="-96446" algn="l" defTabSz="385785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1pPr>
      <a:lvl2pPr marL="289339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482232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75124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4pPr>
      <a:lvl5pPr marL="868017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5pPr>
      <a:lvl6pPr marL="1060910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253802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446695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639588" indent="-96446" algn="l" defTabSz="385785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1pPr>
      <a:lvl2pPr marL="192893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2pPr>
      <a:lvl3pPr marL="385785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3pPr>
      <a:lvl4pPr marL="578678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4pPr>
      <a:lvl5pPr marL="771571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5pPr>
      <a:lvl6pPr marL="964463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157356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350249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543141" algn="l" defTabSz="385785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2473-FADC-42DE-94A6-11F892A44B19}" type="datetimeFigureOut">
              <a:rPr lang="zh-CN" altLang="en-US" smtClean="0"/>
              <a:t>2018\5\21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B9060-FB39-4D37-918E-2D4039676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63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65" y="2625240"/>
            <a:ext cx="3632224" cy="4350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80" y="2572780"/>
            <a:ext cx="4062794" cy="4066760"/>
          </a:xfrm>
          <a:prstGeom prst="rect">
            <a:avLst/>
          </a:prstGeom>
        </p:spPr>
      </p:pic>
      <p:pic>
        <p:nvPicPr>
          <p:cNvPr id="2" name="Lido Canblaster - Alarm Clo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590" y="-349023"/>
            <a:ext cx="257175" cy="257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469" y="416752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469" y="416752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8181" y="416752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1877" y="416752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40165" y="416752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懂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10145" y="4260339"/>
            <a:ext cx="3248188" cy="98177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" name="文本框 1"/>
          <p:cNvSpPr txBox="1"/>
          <p:nvPr/>
        </p:nvSpPr>
        <p:spPr>
          <a:xfrm>
            <a:off x="1301585" y="4213700"/>
            <a:ext cx="1487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8117" y="3203069"/>
            <a:ext cx="2468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2377" y="4218732"/>
            <a:ext cx="3486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一展歌喉</a:t>
            </a:r>
            <a:endParaRPr lang="zh-CN" altLang="en-US" sz="6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7022" y="4211016"/>
            <a:ext cx="3291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一展歌喉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827E-7 4.16667E-6 L -0.19907 -0.001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9" y="-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8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9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35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35"/>
                            </p:stCondLst>
                            <p:childTnLst>
                              <p:par>
                                <p:cTn id="4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35"/>
                            </p:stCondLst>
                            <p:childTnLst>
                              <p:par>
                                <p:cTn id="4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25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25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" grpId="0"/>
      <p:bldP spid="3" grpId="0"/>
      <p:bldP spid="3" grpId="3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A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1249" y="2231136"/>
            <a:ext cx="8645998" cy="44149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62324" y="3777766"/>
            <a:ext cx="122341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选对</a:t>
            </a:r>
            <a:endParaRPr lang="zh-CN" altLang="en-US" sz="4050" dirty="0">
              <a:solidFill>
                <a:schemeClr val="bg1"/>
              </a:solidFill>
              <a:latin typeface="华康方圆体W7(P)" panose="040B0700000000000000" pitchFamily="82" charset="-122"/>
              <a:ea typeface="华康方圆体W7(P)" panose="040B07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59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789" y="4903563"/>
            <a:ext cx="122341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一台</a:t>
            </a:r>
          </a:p>
        </p:txBody>
      </p:sp>
    </p:spTree>
    <p:extLst>
      <p:ext uri="{BB962C8B-B14F-4D97-AF65-F5344CB8AC3E}">
        <p14:creationId xmlns:p14="http://schemas.microsoft.com/office/powerpoint/2010/main" val="4272960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7347" y="4864200"/>
            <a:ext cx="122341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5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313403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69" y="2631475"/>
            <a:ext cx="3621814" cy="4338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03" y="2578608"/>
            <a:ext cx="4051148" cy="40551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4784" y="4761855"/>
            <a:ext cx="1701107" cy="100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907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767320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73712" y="4635892"/>
            <a:ext cx="2024913" cy="11960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172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耳机</a:t>
            </a:r>
          </a:p>
        </p:txBody>
      </p:sp>
    </p:spTree>
    <p:extLst>
      <p:ext uri="{BB962C8B-B14F-4D97-AF65-F5344CB8AC3E}">
        <p14:creationId xmlns:p14="http://schemas.microsoft.com/office/powerpoint/2010/main" val="131197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164" y="0"/>
            <a:ext cx="6090404" cy="9144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68066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endParaRPr lang="zh-CN" altLang="en-US" sz="227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4315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  <a:endParaRPr lang="zh-CN" altLang="en-US" sz="227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6321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endParaRPr lang="zh-CN" altLang="en-US" sz="227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6374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</a:t>
            </a:r>
            <a:endParaRPr lang="zh-CN" altLang="en-US" sz="227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6427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醒</a:t>
            </a:r>
            <a:endParaRPr lang="zh-CN" altLang="en-US" sz="2278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18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868066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endParaRPr lang="zh-CN" altLang="en-US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4315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</a:t>
            </a:r>
            <a:endParaRPr lang="zh-CN" altLang="en-US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06321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朵</a:t>
            </a:r>
            <a:endParaRPr lang="zh-CN" altLang="en-US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76374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怀</a:t>
            </a:r>
            <a:endParaRPr lang="zh-CN" altLang="en-US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6427" y="3567734"/>
            <a:ext cx="476412" cy="442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7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孕</a:t>
            </a:r>
            <a:endParaRPr lang="zh-CN" altLang="en-US" sz="227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536" y="4348946"/>
            <a:ext cx="1091832" cy="166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8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250"/>
                            </p:stCondLst>
                            <p:childTnLst>
                              <p:par>
                                <p:cTn id="57" presetID="5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66 0.006 -0.115 0.021 -0.115 0.033 C -0.115 0.044 -0.067 0.052 -0.003 0.052 C 0.061 0.052 0.115 0.044 0.115 0.033 C 0.115 0.021 0.059 0.018 -0.005 0.026 C -0.068 0.035 -0.115 0.05 -0.115 0.061 C -0.115 0.072 -0.066 0.081 -0.003 0.081 C 0.061 0.081 0.115 0.072 0.115 0.061 C 0.115 0.05 0.059 0.047 -0.004 0.055 C -0.068 0.063 -0.115 0.078 -0.115 0.089 C -0.115 0.101 -0.066 0.11 -0.002 0.11 C 0.061 0.11 0.115 0.101 0.115 0.089 C 0.115 0.079 0.059 0.076 -0.004 0.083 C -0.067 0.091 -0.115 0.107 -0.115 0.118 C -0.115 0.129 -0.065 0.138 -0.002 0.138 C 0.063 0.138 0.115 0.129 0.115 0.118 C 0.115 0.107 0.06 0.104 -0.003 0.112 C -0.066 0.12 -0.115 0.135 -0.115 0.146 C -0.115 0.158 -0.065 0.166 -0.001 0.166 C 0.063 0.166 0.115 0.157 0.115 0.146 C 0.115 0.135 0.06 0.132 -0.003 0.14 C -0.066 0.148 -0.115 0.164 -0.115 0.174 C -0.115 0.185 -0.064 0.194 -0.001 0.194 C 0.063 0.194 0.115 0.185 0.115 0.174 C 0.115 0.164 0.061 0.161 -0.003 0.168 C -0.066 0.176 -0.115 0.192 -0.115 0.203 C -0.115 0.213 -0.064 0.223 0 0.223 C 0.064 0.223 0.115 0.214 0.115 0.203 C 0.115 0.192 0.061 0.189 -0.002 0.197 C -0.065 0.205 -0.116 0.22 -0.115 0.231 C -0.114 0.242 -0.064 0.25 0 0.25 C 0.064 0.25 0.115 0.241 0.115 0.23 C 0.115 0.22 0.063 0.217 0 0.226 E" pathEditMode="relative" ptsTypes="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82 -0.06365 C 0.13177 -0.00069 0.1388 0.04445 0.14583 0.04445 C 0.15286 0.04445 0.15885 -0.00069 0.16081 -0.06365 C 0.1638 -0.00069 0.16979 0.04445 0.17682 0.04445 C 0.18385 0.04445 0.18984 -0.00069 0.1918 -0.06365 C 0.19479 -0.00069 0.20078 0.04445 0.20781 0.04445 C 0.21484 0.04445 0.22188 -0.00069 0.22383 -0.06365 C 0.22578 -0.00069 0.23177 0.04445 0.23984 0.04445 C 0.24583 0.04445 0.25286 -0.00069 0.25482 -0.06365 C 0.25677 -0.00069 0.2638 0.04445 0.27083 0.04445 C 0.27786 0.04445 0.28385 -0.00069 0.28581 -0.06365 C 0.2888 -0.00069 0.29479 0.04445 0.30182 0.04445 C 0.30885 0.04445 0.31484 -0.00069 0.31784 -0.06365 C 0.31979 -0.00069 0.32578 0.04445 0.33281 0.04445 C 0.33984 0.04445 0.34688 -0.00069 0.34883 -0.06365 C 0.35078 -0.00069 0.35677 0.04445 0.36484 0.04445 C 0.37188 0.04445 0.37786 -0.00069 0.37982 -0.06365 " pathEditMode="relative" rAng="0" ptsTypes="AAAAAAAAAAAAAAAA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28" y="2542032"/>
            <a:ext cx="5216340" cy="405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2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1239" y="42308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2238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1239" y="42308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35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1239" y="42308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40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1239" y="42308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好听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896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141269" y="5157216"/>
            <a:ext cx="906908" cy="9069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" name="文本框 1"/>
          <p:cNvSpPr txBox="1"/>
          <p:nvPr/>
        </p:nvSpPr>
        <p:spPr>
          <a:xfrm>
            <a:off x="2195181" y="1865377"/>
            <a:ext cx="7990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耳机圈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  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330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90" y="2583200"/>
            <a:ext cx="4041974" cy="4045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86" y="2636387"/>
            <a:ext cx="3613612" cy="432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1471" y="-237744"/>
            <a:ext cx="2578001" cy="95829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" name="文本框 1"/>
          <p:cNvSpPr txBox="1"/>
          <p:nvPr/>
        </p:nvSpPr>
        <p:spPr>
          <a:xfrm>
            <a:off x="727290" y="4230859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发车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93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"/>
                            </p:stCondLst>
                            <p:childTnLst>
                              <p:par>
                                <p:cTn id="10" presetID="2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3975" y="4152132"/>
            <a:ext cx="166263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b="1" dirty="0">
                <a:solidFill>
                  <a:srgbClr val="6AE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03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hanks</a:t>
            </a:r>
            <a:endParaRPr lang="zh-CN" altLang="en-US" sz="303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2431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45" y="2798064"/>
            <a:ext cx="3612664" cy="36161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9"/>
          <a:stretch>
            <a:fillRect/>
          </a:stretch>
        </p:blipFill>
        <p:spPr>
          <a:xfrm>
            <a:off x="-331348" y="3554815"/>
            <a:ext cx="1229032" cy="24780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7"/>
          <a:stretch>
            <a:fillRect/>
          </a:stretch>
        </p:blipFill>
        <p:spPr>
          <a:xfrm>
            <a:off x="4201457" y="3554815"/>
            <a:ext cx="1301514" cy="24780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8104" y="4687714"/>
            <a:ext cx="2802702" cy="37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>
                <a:uFillTx/>
              </a:defRPr>
            </a:pPr>
            <a:r>
              <a:rPr lang="en-US" altLang="zh-CN" sz="1856" b="1" dirty="0">
                <a:solidFill>
                  <a:schemeClr val="bg1"/>
                </a:solidFill>
                <a:ea typeface="微软雅黑" panose="020B0503020204020204" pitchFamily="34" charset="-122"/>
              </a:rPr>
              <a:t>PRODUCT LAUNCH</a:t>
            </a:r>
            <a:endParaRPr lang="zh-CN" altLang="en-US" sz="1856" b="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sym typeface="Bebas Neue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59005" y="3611975"/>
            <a:ext cx="622194" cy="704306"/>
            <a:chOff x="5136760" y="1106921"/>
            <a:chExt cx="1440160" cy="163021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5136760" y="1106921"/>
              <a:ext cx="1440160" cy="1630218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38576" tIns="19288" rIns="38576" bIns="19288" numCol="1" anchor="t" anchorCtr="0" compatLnSpc="1"/>
            <a:lstStyle/>
            <a:p>
              <a:pPr defTabSz="385785">
                <a:defRPr/>
              </a:pPr>
              <a:endParaRPr lang="id-ID" sz="759" kern="0" dirty="0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614425" y="1351928"/>
              <a:ext cx="536475" cy="530106"/>
              <a:chOff x="6015218" y="1320674"/>
              <a:chExt cx="536475" cy="530106"/>
            </a:xfrm>
            <a:solidFill>
              <a:schemeClr val="bg1"/>
            </a:solidFill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6015218" y="1320674"/>
                <a:ext cx="536475" cy="530106"/>
              </a:xfrm>
              <a:custGeom>
                <a:avLst/>
                <a:gdLst>
                  <a:gd name="T0" fmla="*/ 192 w 337"/>
                  <a:gd name="T1" fmla="*/ 36 h 336"/>
                  <a:gd name="T2" fmla="*/ 234 w 337"/>
                  <a:gd name="T3" fmla="*/ 68 h 336"/>
                  <a:gd name="T4" fmla="*/ 253 w 337"/>
                  <a:gd name="T5" fmla="*/ 54 h 336"/>
                  <a:gd name="T6" fmla="*/ 279 w 337"/>
                  <a:gd name="T7" fmla="*/ 74 h 336"/>
                  <a:gd name="T8" fmla="*/ 268 w 337"/>
                  <a:gd name="T9" fmla="*/ 102 h 336"/>
                  <a:gd name="T10" fmla="*/ 301 w 337"/>
                  <a:gd name="T11" fmla="*/ 144 h 336"/>
                  <a:gd name="T12" fmla="*/ 313 w 337"/>
                  <a:gd name="T13" fmla="*/ 180 h 336"/>
                  <a:gd name="T14" fmla="*/ 286 w 337"/>
                  <a:gd name="T15" fmla="*/ 192 h 336"/>
                  <a:gd name="T16" fmla="*/ 279 w 337"/>
                  <a:gd name="T17" fmla="*/ 244 h 336"/>
                  <a:gd name="T18" fmla="*/ 262 w 337"/>
                  <a:gd name="T19" fmla="*/ 278 h 336"/>
                  <a:gd name="T20" fmla="*/ 245 w 337"/>
                  <a:gd name="T21" fmla="*/ 278 h 336"/>
                  <a:gd name="T22" fmla="*/ 192 w 337"/>
                  <a:gd name="T23" fmla="*/ 286 h 336"/>
                  <a:gd name="T24" fmla="*/ 180 w 337"/>
                  <a:gd name="T25" fmla="*/ 312 h 336"/>
                  <a:gd name="T26" fmla="*/ 144 w 337"/>
                  <a:gd name="T27" fmla="*/ 300 h 336"/>
                  <a:gd name="T28" fmla="*/ 102 w 337"/>
                  <a:gd name="T29" fmla="*/ 268 h 336"/>
                  <a:gd name="T30" fmla="*/ 84 w 337"/>
                  <a:gd name="T31" fmla="*/ 282 h 336"/>
                  <a:gd name="T32" fmla="*/ 58 w 337"/>
                  <a:gd name="T33" fmla="*/ 261 h 336"/>
                  <a:gd name="T34" fmla="*/ 69 w 337"/>
                  <a:gd name="T35" fmla="*/ 234 h 336"/>
                  <a:gd name="T36" fmla="*/ 36 w 337"/>
                  <a:gd name="T37" fmla="*/ 192 h 336"/>
                  <a:gd name="T38" fmla="*/ 24 w 337"/>
                  <a:gd name="T39" fmla="*/ 156 h 336"/>
                  <a:gd name="T40" fmla="*/ 51 w 337"/>
                  <a:gd name="T41" fmla="*/ 144 h 336"/>
                  <a:gd name="T42" fmla="*/ 58 w 337"/>
                  <a:gd name="T43" fmla="*/ 91 h 336"/>
                  <a:gd name="T44" fmla="*/ 75 w 337"/>
                  <a:gd name="T45" fmla="*/ 57 h 336"/>
                  <a:gd name="T46" fmla="*/ 92 w 337"/>
                  <a:gd name="T47" fmla="*/ 57 h 336"/>
                  <a:gd name="T48" fmla="*/ 144 w 337"/>
                  <a:gd name="T49" fmla="*/ 50 h 336"/>
                  <a:gd name="T50" fmla="*/ 156 w 337"/>
                  <a:gd name="T51" fmla="*/ 24 h 336"/>
                  <a:gd name="T52" fmla="*/ 180 w 337"/>
                  <a:gd name="T53" fmla="*/ 0 h 336"/>
                  <a:gd name="T54" fmla="*/ 121 w 337"/>
                  <a:gd name="T55" fmla="*/ 32 h 336"/>
                  <a:gd name="T56" fmla="*/ 84 w 337"/>
                  <a:gd name="T57" fmla="*/ 30 h 336"/>
                  <a:gd name="T58" fmla="*/ 41 w 337"/>
                  <a:gd name="T59" fmla="*/ 57 h 336"/>
                  <a:gd name="T60" fmla="*/ 39 w 337"/>
                  <a:gd name="T61" fmla="*/ 106 h 336"/>
                  <a:gd name="T62" fmla="*/ 0 w 337"/>
                  <a:gd name="T63" fmla="*/ 156 h 336"/>
                  <a:gd name="T64" fmla="*/ 33 w 337"/>
                  <a:gd name="T65" fmla="*/ 216 h 336"/>
                  <a:gd name="T66" fmla="*/ 31 w 337"/>
                  <a:gd name="T67" fmla="*/ 253 h 336"/>
                  <a:gd name="T68" fmla="*/ 58 w 337"/>
                  <a:gd name="T69" fmla="*/ 295 h 336"/>
                  <a:gd name="T70" fmla="*/ 106 w 337"/>
                  <a:gd name="T71" fmla="*/ 298 h 336"/>
                  <a:gd name="T72" fmla="*/ 156 w 337"/>
                  <a:gd name="T73" fmla="*/ 336 h 336"/>
                  <a:gd name="T74" fmla="*/ 216 w 337"/>
                  <a:gd name="T75" fmla="*/ 304 h 336"/>
                  <a:gd name="T76" fmla="*/ 253 w 337"/>
                  <a:gd name="T77" fmla="*/ 306 h 336"/>
                  <a:gd name="T78" fmla="*/ 296 w 337"/>
                  <a:gd name="T79" fmla="*/ 278 h 336"/>
                  <a:gd name="T80" fmla="*/ 298 w 337"/>
                  <a:gd name="T81" fmla="*/ 230 h 336"/>
                  <a:gd name="T82" fmla="*/ 337 w 337"/>
                  <a:gd name="T83" fmla="*/ 180 h 336"/>
                  <a:gd name="T84" fmla="*/ 304 w 337"/>
                  <a:gd name="T85" fmla="*/ 120 h 336"/>
                  <a:gd name="T86" fmla="*/ 306 w 337"/>
                  <a:gd name="T87" fmla="*/ 83 h 336"/>
                  <a:gd name="T88" fmla="*/ 279 w 337"/>
                  <a:gd name="T89" fmla="*/ 40 h 336"/>
                  <a:gd name="T90" fmla="*/ 231 w 337"/>
                  <a:gd name="T91" fmla="*/ 38 h 336"/>
                  <a:gd name="T92" fmla="*/ 180 w 337"/>
                  <a:gd name="T9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7" h="336">
                    <a:moveTo>
                      <a:pt x="180" y="24"/>
                    </a:moveTo>
                    <a:cubicBezTo>
                      <a:pt x="187" y="24"/>
                      <a:pt x="192" y="29"/>
                      <a:pt x="192" y="36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208" y="53"/>
                      <a:pt x="222" y="60"/>
                      <a:pt x="234" y="68"/>
                    </a:cubicBezTo>
                    <a:cubicBezTo>
                      <a:pt x="245" y="57"/>
                      <a:pt x="245" y="57"/>
                      <a:pt x="245" y="57"/>
                    </a:cubicBezTo>
                    <a:cubicBezTo>
                      <a:pt x="247" y="55"/>
                      <a:pt x="250" y="54"/>
                      <a:pt x="253" y="54"/>
                    </a:cubicBezTo>
                    <a:cubicBezTo>
                      <a:pt x="256" y="54"/>
                      <a:pt x="260" y="55"/>
                      <a:pt x="262" y="57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84" y="79"/>
                      <a:pt x="284" y="87"/>
                      <a:pt x="279" y="91"/>
                    </a:cubicBezTo>
                    <a:cubicBezTo>
                      <a:pt x="268" y="102"/>
                      <a:pt x="268" y="102"/>
                      <a:pt x="268" y="102"/>
                    </a:cubicBezTo>
                    <a:cubicBezTo>
                      <a:pt x="277" y="114"/>
                      <a:pt x="283" y="129"/>
                      <a:pt x="286" y="144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7" y="144"/>
                      <a:pt x="313" y="149"/>
                      <a:pt x="313" y="156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87"/>
                      <a:pt x="307" y="192"/>
                      <a:pt x="301" y="192"/>
                    </a:cubicBez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3" y="207"/>
                      <a:pt x="277" y="221"/>
                      <a:pt x="268" y="234"/>
                    </a:cubicBezTo>
                    <a:cubicBezTo>
                      <a:pt x="279" y="244"/>
                      <a:pt x="279" y="244"/>
                      <a:pt x="279" y="244"/>
                    </a:cubicBezTo>
                    <a:cubicBezTo>
                      <a:pt x="284" y="249"/>
                      <a:pt x="284" y="257"/>
                      <a:pt x="279" y="261"/>
                    </a:cubicBezTo>
                    <a:cubicBezTo>
                      <a:pt x="262" y="278"/>
                      <a:pt x="262" y="278"/>
                      <a:pt x="262" y="278"/>
                    </a:cubicBezTo>
                    <a:cubicBezTo>
                      <a:pt x="260" y="281"/>
                      <a:pt x="256" y="282"/>
                      <a:pt x="253" y="282"/>
                    </a:cubicBezTo>
                    <a:cubicBezTo>
                      <a:pt x="250" y="282"/>
                      <a:pt x="247" y="281"/>
                      <a:pt x="245" y="278"/>
                    </a:cubicBezTo>
                    <a:cubicBezTo>
                      <a:pt x="234" y="268"/>
                      <a:pt x="234" y="268"/>
                      <a:pt x="234" y="268"/>
                    </a:cubicBezTo>
                    <a:cubicBezTo>
                      <a:pt x="222" y="276"/>
                      <a:pt x="208" y="282"/>
                      <a:pt x="192" y="286"/>
                    </a:cubicBezTo>
                    <a:cubicBezTo>
                      <a:pt x="192" y="300"/>
                      <a:pt x="192" y="300"/>
                      <a:pt x="192" y="300"/>
                    </a:cubicBezTo>
                    <a:cubicBezTo>
                      <a:pt x="192" y="307"/>
                      <a:pt x="187" y="312"/>
                      <a:pt x="180" y="312"/>
                    </a:cubicBezTo>
                    <a:cubicBezTo>
                      <a:pt x="156" y="312"/>
                      <a:pt x="156" y="312"/>
                      <a:pt x="156" y="312"/>
                    </a:cubicBezTo>
                    <a:cubicBezTo>
                      <a:pt x="150" y="312"/>
                      <a:pt x="144" y="307"/>
                      <a:pt x="144" y="300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29" y="282"/>
                      <a:pt x="115" y="276"/>
                      <a:pt x="102" y="268"/>
                    </a:cubicBezTo>
                    <a:cubicBezTo>
                      <a:pt x="92" y="278"/>
                      <a:pt x="92" y="278"/>
                      <a:pt x="92" y="278"/>
                    </a:cubicBezTo>
                    <a:cubicBezTo>
                      <a:pt x="90" y="281"/>
                      <a:pt x="87" y="282"/>
                      <a:pt x="84" y="282"/>
                    </a:cubicBezTo>
                    <a:cubicBezTo>
                      <a:pt x="80" y="282"/>
                      <a:pt x="77" y="281"/>
                      <a:pt x="75" y="278"/>
                    </a:cubicBezTo>
                    <a:cubicBezTo>
                      <a:pt x="58" y="261"/>
                      <a:pt x="58" y="261"/>
                      <a:pt x="58" y="261"/>
                    </a:cubicBezTo>
                    <a:cubicBezTo>
                      <a:pt x="53" y="257"/>
                      <a:pt x="53" y="249"/>
                      <a:pt x="58" y="24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0" y="221"/>
                      <a:pt x="54" y="207"/>
                      <a:pt x="51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0" y="192"/>
                      <a:pt x="24" y="187"/>
                      <a:pt x="24" y="180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49"/>
                      <a:pt x="30" y="144"/>
                      <a:pt x="36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29"/>
                      <a:pt x="60" y="114"/>
                      <a:pt x="69" y="102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3" y="87"/>
                      <a:pt x="53" y="79"/>
                      <a:pt x="58" y="74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7" y="55"/>
                      <a:pt x="80" y="54"/>
                      <a:pt x="84" y="54"/>
                    </a:cubicBezTo>
                    <a:cubicBezTo>
                      <a:pt x="87" y="54"/>
                      <a:pt x="90" y="55"/>
                      <a:pt x="92" y="5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15" y="60"/>
                      <a:pt x="129" y="53"/>
                      <a:pt x="144" y="5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29"/>
                      <a:pt x="150" y="24"/>
                      <a:pt x="156" y="24"/>
                    </a:cubicBezTo>
                    <a:cubicBezTo>
                      <a:pt x="180" y="24"/>
                      <a:pt x="180" y="24"/>
                      <a:pt x="180" y="24"/>
                    </a:cubicBezTo>
                    <a:moveTo>
                      <a:pt x="180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38" y="0"/>
                      <a:pt x="123" y="14"/>
                      <a:pt x="121" y="32"/>
                    </a:cubicBezTo>
                    <a:cubicBezTo>
                      <a:pt x="116" y="34"/>
                      <a:pt x="111" y="36"/>
                      <a:pt x="106" y="38"/>
                    </a:cubicBezTo>
                    <a:cubicBezTo>
                      <a:pt x="100" y="33"/>
                      <a:pt x="92" y="30"/>
                      <a:pt x="84" y="30"/>
                    </a:cubicBezTo>
                    <a:cubicBezTo>
                      <a:pt x="74" y="30"/>
                      <a:pt x="65" y="34"/>
                      <a:pt x="58" y="40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64"/>
                      <a:pt x="31" y="73"/>
                      <a:pt x="31" y="83"/>
                    </a:cubicBezTo>
                    <a:cubicBezTo>
                      <a:pt x="31" y="91"/>
                      <a:pt x="33" y="99"/>
                      <a:pt x="39" y="106"/>
                    </a:cubicBezTo>
                    <a:cubicBezTo>
                      <a:pt x="36" y="110"/>
                      <a:pt x="34" y="115"/>
                      <a:pt x="33" y="120"/>
                    </a:cubicBezTo>
                    <a:cubicBezTo>
                      <a:pt x="15" y="122"/>
                      <a:pt x="0" y="137"/>
                      <a:pt x="0" y="15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9"/>
                      <a:pt x="15" y="214"/>
                      <a:pt x="33" y="216"/>
                    </a:cubicBezTo>
                    <a:cubicBezTo>
                      <a:pt x="34" y="221"/>
                      <a:pt x="36" y="225"/>
                      <a:pt x="39" y="230"/>
                    </a:cubicBezTo>
                    <a:cubicBezTo>
                      <a:pt x="33" y="236"/>
                      <a:pt x="31" y="244"/>
                      <a:pt x="31" y="253"/>
                    </a:cubicBezTo>
                    <a:cubicBezTo>
                      <a:pt x="31" y="262"/>
                      <a:pt x="34" y="271"/>
                      <a:pt x="41" y="278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5" y="302"/>
                      <a:pt x="74" y="306"/>
                      <a:pt x="84" y="306"/>
                    </a:cubicBezTo>
                    <a:cubicBezTo>
                      <a:pt x="92" y="306"/>
                      <a:pt x="100" y="303"/>
                      <a:pt x="106" y="298"/>
                    </a:cubicBezTo>
                    <a:cubicBezTo>
                      <a:pt x="111" y="300"/>
                      <a:pt x="116" y="302"/>
                      <a:pt x="121" y="304"/>
                    </a:cubicBezTo>
                    <a:cubicBezTo>
                      <a:pt x="123" y="322"/>
                      <a:pt x="138" y="336"/>
                      <a:pt x="156" y="336"/>
                    </a:cubicBezTo>
                    <a:cubicBezTo>
                      <a:pt x="180" y="336"/>
                      <a:pt x="180" y="336"/>
                      <a:pt x="180" y="336"/>
                    </a:cubicBezTo>
                    <a:cubicBezTo>
                      <a:pt x="199" y="336"/>
                      <a:pt x="214" y="322"/>
                      <a:pt x="216" y="304"/>
                    </a:cubicBezTo>
                    <a:cubicBezTo>
                      <a:pt x="221" y="302"/>
                      <a:pt x="226" y="300"/>
                      <a:pt x="231" y="298"/>
                    </a:cubicBezTo>
                    <a:cubicBezTo>
                      <a:pt x="237" y="303"/>
                      <a:pt x="245" y="306"/>
                      <a:pt x="253" y="306"/>
                    </a:cubicBezTo>
                    <a:cubicBezTo>
                      <a:pt x="263" y="306"/>
                      <a:pt x="272" y="302"/>
                      <a:pt x="279" y="295"/>
                    </a:cubicBezTo>
                    <a:cubicBezTo>
                      <a:pt x="296" y="278"/>
                      <a:pt x="296" y="278"/>
                      <a:pt x="296" y="278"/>
                    </a:cubicBezTo>
                    <a:cubicBezTo>
                      <a:pt x="303" y="271"/>
                      <a:pt x="306" y="262"/>
                      <a:pt x="306" y="253"/>
                    </a:cubicBezTo>
                    <a:cubicBezTo>
                      <a:pt x="306" y="244"/>
                      <a:pt x="304" y="236"/>
                      <a:pt x="298" y="230"/>
                    </a:cubicBezTo>
                    <a:cubicBezTo>
                      <a:pt x="301" y="225"/>
                      <a:pt x="303" y="221"/>
                      <a:pt x="304" y="216"/>
                    </a:cubicBezTo>
                    <a:cubicBezTo>
                      <a:pt x="322" y="214"/>
                      <a:pt x="337" y="199"/>
                      <a:pt x="337" y="180"/>
                    </a:cubicBezTo>
                    <a:cubicBezTo>
                      <a:pt x="337" y="156"/>
                      <a:pt x="337" y="156"/>
                      <a:pt x="337" y="156"/>
                    </a:cubicBezTo>
                    <a:cubicBezTo>
                      <a:pt x="337" y="137"/>
                      <a:pt x="322" y="122"/>
                      <a:pt x="304" y="120"/>
                    </a:cubicBezTo>
                    <a:cubicBezTo>
                      <a:pt x="303" y="115"/>
                      <a:pt x="301" y="110"/>
                      <a:pt x="298" y="106"/>
                    </a:cubicBezTo>
                    <a:cubicBezTo>
                      <a:pt x="304" y="99"/>
                      <a:pt x="306" y="91"/>
                      <a:pt x="306" y="83"/>
                    </a:cubicBezTo>
                    <a:cubicBezTo>
                      <a:pt x="306" y="73"/>
                      <a:pt x="303" y="64"/>
                      <a:pt x="296" y="57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2" y="34"/>
                      <a:pt x="263" y="30"/>
                      <a:pt x="253" y="30"/>
                    </a:cubicBezTo>
                    <a:cubicBezTo>
                      <a:pt x="245" y="30"/>
                      <a:pt x="237" y="33"/>
                      <a:pt x="231" y="38"/>
                    </a:cubicBezTo>
                    <a:cubicBezTo>
                      <a:pt x="226" y="36"/>
                      <a:pt x="221" y="34"/>
                      <a:pt x="216" y="32"/>
                    </a:cubicBezTo>
                    <a:cubicBezTo>
                      <a:pt x="214" y="14"/>
                      <a:pt x="199" y="0"/>
                      <a:pt x="1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38576" tIns="19288" rIns="38576" bIns="19288" numCol="1" anchor="t" anchorCtr="0" compatLnSpc="1"/>
              <a:lstStyle/>
              <a:p>
                <a:pPr defTabSz="385785">
                  <a:defRPr/>
                </a:pPr>
                <a:endParaRPr lang="id-ID" sz="75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" name="Freeform 7"/>
              <p:cNvSpPr>
                <a:spLocks noEditPoints="1"/>
              </p:cNvSpPr>
              <p:nvPr/>
            </p:nvSpPr>
            <p:spPr bwMode="auto">
              <a:xfrm>
                <a:off x="6158660" y="1463176"/>
                <a:ext cx="249590" cy="245103"/>
              </a:xfrm>
              <a:custGeom>
                <a:avLst/>
                <a:gdLst>
                  <a:gd name="T0" fmla="*/ 78 w 157"/>
                  <a:gd name="T1" fmla="*/ 156 h 156"/>
                  <a:gd name="T2" fmla="*/ 0 w 157"/>
                  <a:gd name="T3" fmla="*/ 78 h 156"/>
                  <a:gd name="T4" fmla="*/ 78 w 157"/>
                  <a:gd name="T5" fmla="*/ 0 h 156"/>
                  <a:gd name="T6" fmla="*/ 157 w 157"/>
                  <a:gd name="T7" fmla="*/ 78 h 156"/>
                  <a:gd name="T8" fmla="*/ 78 w 157"/>
                  <a:gd name="T9" fmla="*/ 156 h 156"/>
                  <a:gd name="T10" fmla="*/ 78 w 157"/>
                  <a:gd name="T11" fmla="*/ 12 h 156"/>
                  <a:gd name="T12" fmla="*/ 12 w 157"/>
                  <a:gd name="T13" fmla="*/ 78 h 156"/>
                  <a:gd name="T14" fmla="*/ 78 w 157"/>
                  <a:gd name="T15" fmla="*/ 144 h 156"/>
                  <a:gd name="T16" fmla="*/ 145 w 157"/>
                  <a:gd name="T17" fmla="*/ 78 h 156"/>
                  <a:gd name="T18" fmla="*/ 78 w 157"/>
                  <a:gd name="T19" fmla="*/ 1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121"/>
                      <a:pt x="122" y="156"/>
                      <a:pt x="78" y="156"/>
                    </a:cubicBezTo>
                    <a:close/>
                    <a:moveTo>
                      <a:pt x="78" y="12"/>
                    </a:moveTo>
                    <a:cubicBezTo>
                      <a:pt x="42" y="12"/>
                      <a:pt x="12" y="41"/>
                      <a:pt x="12" y="78"/>
                    </a:cubicBezTo>
                    <a:cubicBezTo>
                      <a:pt x="12" y="114"/>
                      <a:pt x="42" y="144"/>
                      <a:pt x="78" y="144"/>
                    </a:cubicBezTo>
                    <a:cubicBezTo>
                      <a:pt x="115" y="144"/>
                      <a:pt x="145" y="114"/>
                      <a:pt x="145" y="78"/>
                    </a:cubicBezTo>
                    <a:cubicBezTo>
                      <a:pt x="145" y="41"/>
                      <a:pt x="115" y="12"/>
                      <a:pt x="78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38576" tIns="19288" rIns="38576" bIns="19288" numCol="1" anchor="t" anchorCtr="0" compatLnSpc="1"/>
              <a:lstStyle/>
              <a:p>
                <a:pPr defTabSz="385785">
                  <a:defRPr/>
                </a:pPr>
                <a:endParaRPr lang="id-ID" sz="75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>
                <a:spLocks noEditPoints="1"/>
              </p:cNvSpPr>
              <p:nvPr/>
            </p:nvSpPr>
            <p:spPr bwMode="auto">
              <a:xfrm>
                <a:off x="6216037" y="1520176"/>
                <a:ext cx="134837" cy="131101"/>
              </a:xfrm>
              <a:custGeom>
                <a:avLst/>
                <a:gdLst>
                  <a:gd name="T0" fmla="*/ 42 w 85"/>
                  <a:gd name="T1" fmla="*/ 84 h 84"/>
                  <a:gd name="T2" fmla="*/ 0 w 85"/>
                  <a:gd name="T3" fmla="*/ 42 h 84"/>
                  <a:gd name="T4" fmla="*/ 42 w 85"/>
                  <a:gd name="T5" fmla="*/ 0 h 84"/>
                  <a:gd name="T6" fmla="*/ 85 w 85"/>
                  <a:gd name="T7" fmla="*/ 42 h 84"/>
                  <a:gd name="T8" fmla="*/ 42 w 85"/>
                  <a:gd name="T9" fmla="*/ 84 h 84"/>
                  <a:gd name="T10" fmla="*/ 42 w 85"/>
                  <a:gd name="T11" fmla="*/ 12 h 84"/>
                  <a:gd name="T12" fmla="*/ 12 w 85"/>
                  <a:gd name="T13" fmla="*/ 42 h 84"/>
                  <a:gd name="T14" fmla="*/ 42 w 85"/>
                  <a:gd name="T15" fmla="*/ 72 h 84"/>
                  <a:gd name="T16" fmla="*/ 73 w 85"/>
                  <a:gd name="T17" fmla="*/ 42 h 84"/>
                  <a:gd name="T18" fmla="*/ 42 w 85"/>
                  <a:gd name="T19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4">
                    <a:moveTo>
                      <a:pt x="42" y="84"/>
                    </a:moveTo>
                    <a:cubicBezTo>
                      <a:pt x="19" y="84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6" y="0"/>
                      <a:pt x="85" y="19"/>
                      <a:pt x="85" y="42"/>
                    </a:cubicBezTo>
                    <a:cubicBezTo>
                      <a:pt x="85" y="65"/>
                      <a:pt x="66" y="84"/>
                      <a:pt x="42" y="84"/>
                    </a:cubicBezTo>
                    <a:close/>
                    <a:moveTo>
                      <a:pt x="42" y="12"/>
                    </a:moveTo>
                    <a:cubicBezTo>
                      <a:pt x="26" y="12"/>
                      <a:pt x="12" y="25"/>
                      <a:pt x="12" y="42"/>
                    </a:cubicBezTo>
                    <a:cubicBezTo>
                      <a:pt x="12" y="58"/>
                      <a:pt x="26" y="72"/>
                      <a:pt x="42" y="72"/>
                    </a:cubicBezTo>
                    <a:cubicBezTo>
                      <a:pt x="59" y="72"/>
                      <a:pt x="73" y="58"/>
                      <a:pt x="73" y="42"/>
                    </a:cubicBezTo>
                    <a:cubicBezTo>
                      <a:pt x="73" y="25"/>
                      <a:pt x="59" y="12"/>
                      <a:pt x="42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38576" tIns="19288" rIns="38576" bIns="19288" numCol="1" anchor="t" anchorCtr="0" compatLnSpc="1"/>
              <a:lstStyle/>
              <a:p>
                <a:pPr defTabSz="385785">
                  <a:defRPr/>
                </a:pPr>
                <a:endParaRPr lang="id-ID" sz="759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12" y="4119129"/>
            <a:ext cx="3018008" cy="1020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850"/>
                            </p:stCondLst>
                            <p:childTnLst>
                              <p:par>
                                <p:cTn id="38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1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7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35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7"/>
          <a:stretch>
            <a:fillRect/>
          </a:stretch>
        </p:blipFill>
        <p:spPr>
          <a:xfrm>
            <a:off x="3829407" y="3580139"/>
            <a:ext cx="1675281" cy="31896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3171" y="1820072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3171" y="2880627"/>
            <a:ext cx="1497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在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95472" y="295866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6AE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6600" b="1" dirty="0">
              <a:solidFill>
                <a:srgbClr val="6AE7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10778" y="4145290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23639" y="477792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6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3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313" fill="hold">
                                          <p:stCondLst>
                                            <p:cond delay="31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313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313" fill="hold">
                                          <p:stCondLst>
                                            <p:cond delay="9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5" grpId="3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274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219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9164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0036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6981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3667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0612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00302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7247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84341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1286" y="298376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889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1834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2705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9650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76337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33282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92971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49916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77010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33955" y="358210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112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7057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7928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44873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21560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78505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38194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95139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2233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79178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16414" y="417539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9924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6869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77740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34685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11372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68317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28006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84951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12045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68990" y="4727771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2516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9461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90332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47277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23964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80909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940598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97543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24637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81582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18818" y="5280146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34115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1060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31931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688876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65563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22508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82197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539142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6236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423181" y="5822349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92516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49461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090332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547277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23964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480909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940598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397543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824637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281582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18818" y="6374724"/>
            <a:ext cx="421910" cy="377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56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endParaRPr lang="zh-CN" altLang="en-US" sz="1856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250"/>
                            </p:stCondLst>
                            <p:childTnLst>
                              <p:par>
                                <p:cTn id="1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250"/>
                            </p:stCondLst>
                            <p:childTnLst>
                              <p:par>
                                <p:cTn id="1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750"/>
                            </p:stCondLst>
                            <p:childTnLst>
                              <p:par>
                                <p:cTn id="1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000"/>
                            </p:stCondLst>
                            <p:childTnLst>
                              <p:par>
                                <p:cTn id="1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8250"/>
                            </p:stCondLst>
                            <p:childTnLst>
                              <p:par>
                                <p:cTn id="1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00"/>
                            </p:stCondLst>
                            <p:childTnLst>
                              <p:par>
                                <p:cTn id="1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750"/>
                            </p:stCondLst>
                            <p:childTnLst>
                              <p:par>
                                <p:cTn id="1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9000"/>
                            </p:stCondLst>
                            <p:childTnLst>
                              <p:par>
                                <p:cTn id="1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9250"/>
                            </p:stCondLst>
                            <p:childTnLst>
                              <p:par>
                                <p:cTn id="1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500"/>
                            </p:stCondLst>
                            <p:childTnLst>
                              <p:par>
                                <p:cTn id="1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750"/>
                            </p:stCondLst>
                            <p:childTnLst>
                              <p:par>
                                <p:cTn id="2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750"/>
                            </p:stCondLst>
                            <p:childTnLst>
                              <p:par>
                                <p:cTn id="2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3750"/>
                            </p:stCondLst>
                            <p:childTnLst>
                              <p:par>
                                <p:cTn id="28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4250"/>
                            </p:stCondLst>
                            <p:childTnLst>
                              <p:par>
                                <p:cTn id="29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4750"/>
                            </p:stCondLst>
                            <p:childTnLst>
                              <p:par>
                                <p:cTn id="30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15250"/>
                            </p:stCondLst>
                            <p:childTnLst>
                              <p:par>
                                <p:cTn id="3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5750"/>
                            </p:stCondLst>
                            <p:childTnLst>
                              <p:par>
                                <p:cTn id="3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6250"/>
                            </p:stCondLst>
                            <p:childTnLst>
                              <p:par>
                                <p:cTn id="3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3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6750"/>
                            </p:stCondLst>
                            <p:childTnLst>
                              <p:par>
                                <p:cTn id="3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7250"/>
                            </p:stCondLst>
                            <p:childTnLst>
                              <p:par>
                                <p:cTn id="3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5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7750"/>
                            </p:stCondLst>
                            <p:childTnLst>
                              <p:par>
                                <p:cTn id="3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8250"/>
                            </p:stCondLst>
                            <p:childTnLst>
                              <p:par>
                                <p:cTn id="37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" r="982"/>
          <a:stretch>
            <a:fillRect/>
          </a:stretch>
        </p:blipFill>
        <p:spPr>
          <a:xfrm>
            <a:off x="-454308" y="-219456"/>
            <a:ext cx="6084744" cy="95829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38696" y="4437934"/>
            <a:ext cx="772969" cy="32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19" b="1" dirty="0">
                <a:solidFill>
                  <a:schemeClr val="bg1"/>
                </a:solidFill>
              </a:rPr>
              <a:t>Action!</a:t>
            </a:r>
            <a:endParaRPr lang="zh-CN" altLang="en-US" sz="1519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0093" y="4156989"/>
            <a:ext cx="175240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50" b="1" dirty="0">
                <a:solidFill>
                  <a:schemeClr val="bg1"/>
                </a:solidFill>
              </a:rPr>
              <a:t>Action!</a:t>
            </a:r>
            <a:endParaRPr lang="zh-CN" altLang="en-US" sz="405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9166" y="3931545"/>
            <a:ext cx="2634054" cy="1066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329" b="1" dirty="0">
                <a:solidFill>
                  <a:schemeClr val="bg1"/>
                </a:solidFill>
              </a:rPr>
              <a:t>Action!</a:t>
            </a:r>
            <a:endParaRPr lang="zh-CN" altLang="en-US" sz="6329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130" y="2249425"/>
            <a:ext cx="4800764" cy="4648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83238" y="4271908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34" y="5610042"/>
            <a:ext cx="1024741" cy="1000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6914E-7 8.33333E-7 L -0.27284 -0.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2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98" y="3726136"/>
            <a:ext cx="3174504" cy="169172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459993" y="3612045"/>
            <a:ext cx="557872" cy="338284"/>
            <a:chOff x="7469945" y="1153551"/>
            <a:chExt cx="1322363" cy="801858"/>
          </a:xfrm>
        </p:grpSpPr>
        <p:sp>
          <p:nvSpPr>
            <p:cNvPr id="3" name="椭圆 2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cxnSp>
          <p:nvCxnSpPr>
            <p:cNvPr id="5" name="直接连接符 4"/>
            <p:cNvCxnSpPr>
              <a:stCxn id="3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3459993" y="306972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够清晰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967124" y="4373841"/>
            <a:ext cx="557872" cy="338284"/>
            <a:chOff x="7469945" y="1153551"/>
            <a:chExt cx="1322363" cy="801858"/>
          </a:xfrm>
        </p:grpSpPr>
        <p:sp>
          <p:nvSpPr>
            <p:cNvPr id="14" name="椭圆 13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cxnSp>
          <p:nvCxnSpPr>
            <p:cNvPr id="15" name="直接连接符 14"/>
            <p:cNvCxnSpPr>
              <a:stCxn id="14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288894" y="379357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够大声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59993" y="4946387"/>
            <a:ext cx="557872" cy="338284"/>
            <a:chOff x="7469945" y="1153551"/>
            <a:chExt cx="1322363" cy="801858"/>
          </a:xfrm>
        </p:grpSpPr>
        <p:sp>
          <p:nvSpPr>
            <p:cNvPr id="19" name="椭圆 18"/>
            <p:cNvSpPr/>
            <p:nvPr/>
          </p:nvSpPr>
          <p:spPr>
            <a:xfrm>
              <a:off x="7469945" y="1730326"/>
              <a:ext cx="225083" cy="225083"/>
            </a:xfrm>
            <a:prstGeom prst="ellipse">
              <a:avLst/>
            </a:prstGeom>
            <a:solidFill>
              <a:srgbClr val="6AE7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cxnSp>
          <p:nvCxnSpPr>
            <p:cNvPr id="20" name="直接连接符 19"/>
            <p:cNvCxnSpPr>
              <a:stCxn id="19" idx="7"/>
            </p:cNvCxnSpPr>
            <p:nvPr/>
          </p:nvCxnSpPr>
          <p:spPr>
            <a:xfrm flipV="1">
              <a:off x="7662065" y="1153551"/>
              <a:ext cx="623806" cy="60973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285871" y="1153551"/>
              <a:ext cx="50643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472786" y="431538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够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炫酷</a:t>
            </a:r>
          </a:p>
        </p:txBody>
      </p:sp>
    </p:spTree>
    <p:extLst>
      <p:ext uri="{BB962C8B-B14F-4D97-AF65-F5344CB8AC3E}">
        <p14:creationId xmlns:p14="http://schemas.microsoft.com/office/powerpoint/2010/main" val="1014154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产品发布会快闪PPT.pptx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Office PowerPoint</Application>
  <PresentationFormat>全屏显示(16:9)</PresentationFormat>
  <Paragraphs>149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Bebas Neue</vt:lpstr>
      <vt:lpstr>华康方圆体W7(P)</vt:lpstr>
      <vt:lpstr>宋体</vt:lpstr>
      <vt:lpstr>微软雅黑</vt:lpstr>
      <vt:lpstr>Arial</vt:lpstr>
      <vt:lpstr>Calibri</vt:lpstr>
      <vt:lpstr>Calibri Light</vt:lpstr>
      <vt:lpstr>1_Office 主题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产品发布会快闪PPT.pptx</dc:title>
  <dc:creator/>
  <cp:lastModifiedBy/>
  <cp:revision>1</cp:revision>
  <dcterms:created xsi:type="dcterms:W3CDTF">2018-04-23T02:27:22Z</dcterms:created>
  <dcterms:modified xsi:type="dcterms:W3CDTF">2018-05-21T10:38:56Z</dcterms:modified>
</cp:coreProperties>
</file>